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96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22108"/>
            <a:ext cx="383823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我是什么</a:t>
            </a:r>
          </a:p>
        </p:txBody>
      </p:sp>
    </p:spTree>
    <p:extLst>
      <p:ext uri="{BB962C8B-B14F-4D97-AF65-F5344CB8AC3E}">
        <p14:creationId xmlns:p14="http://schemas.microsoft.com/office/powerpoint/2010/main" val="193966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8" name="矩形 1"/>
          <p:cNvSpPr/>
          <p:nvPr/>
        </p:nvSpPr>
        <p:spPr>
          <a:xfrm>
            <a:off x="1236345" y="1531144"/>
            <a:ext cx="3078004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大大一团棉花糖，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高高挂在蓝天上。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天天飘来又飘去，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小小雨滴里面藏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（打一自然现象）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959317" y="1110139"/>
            <a:ext cx="1510189" cy="595789"/>
            <a:chOff x="11953" y="2331"/>
            <a:chExt cx="3171" cy="1251"/>
          </a:xfrm>
        </p:grpSpPr>
        <p:sp>
          <p:nvSpPr>
            <p:cNvPr id="6" name="圆角矩形 5"/>
            <p:cNvSpPr/>
            <p:nvPr/>
          </p:nvSpPr>
          <p:spPr>
            <a:xfrm>
              <a:off x="11953" y="2331"/>
              <a:ext cx="2833" cy="1251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Rectangle 2"/>
            <p:cNvSpPr>
              <a:spLocks noGrp="1"/>
            </p:cNvSpPr>
            <p:nvPr/>
          </p:nvSpPr>
          <p:spPr>
            <a:xfrm>
              <a:off x="12394" y="2352"/>
              <a:ext cx="2730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猜一猜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30604" y="2211229"/>
            <a:ext cx="2277428" cy="1665446"/>
          </a:xfrm>
          <a:prstGeom prst="rect">
            <a:avLst/>
          </a:prstGeom>
        </p:spPr>
      </p:pic>
      <p:sp>
        <p:nvSpPr>
          <p:cNvPr id="3" name="Rectangle 2"/>
          <p:cNvSpPr>
            <a:spLocks noGrp="1"/>
          </p:cNvSpPr>
          <p:nvPr/>
        </p:nvSpPr>
        <p:spPr>
          <a:xfrm>
            <a:off x="6835140" y="3599497"/>
            <a:ext cx="47339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</a:t>
            </a:r>
          </a:p>
        </p:txBody>
      </p:sp>
    </p:spTree>
    <p:extLst>
      <p:ext uri="{BB962C8B-B14F-4D97-AF65-F5344CB8AC3E}">
        <p14:creationId xmlns:p14="http://schemas.microsoft.com/office/powerpoint/2010/main" val="194630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8" name="矩形 1"/>
          <p:cNvSpPr/>
          <p:nvPr/>
        </p:nvSpPr>
        <p:spPr>
          <a:xfrm>
            <a:off x="1236345" y="1531144"/>
            <a:ext cx="3078004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线儿有粗又有细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上接天来下接地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落在水里无踪影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</a:p>
          <a:p>
            <a:pPr>
              <a:lnSpc>
                <a:spcPct val="150000"/>
              </a:lnSpc>
            </a:pP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庄稼见了笑嘻嘻。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（打一自然现象）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959317" y="1110139"/>
            <a:ext cx="1510189" cy="595789"/>
            <a:chOff x="11953" y="2331"/>
            <a:chExt cx="3171" cy="1251"/>
          </a:xfrm>
        </p:grpSpPr>
        <p:sp>
          <p:nvSpPr>
            <p:cNvPr id="6" name="圆角矩形 5"/>
            <p:cNvSpPr/>
            <p:nvPr/>
          </p:nvSpPr>
          <p:spPr>
            <a:xfrm>
              <a:off x="11953" y="2331"/>
              <a:ext cx="2833" cy="1251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Rectangle 2"/>
            <p:cNvSpPr>
              <a:spLocks noGrp="1"/>
            </p:cNvSpPr>
            <p:nvPr/>
          </p:nvSpPr>
          <p:spPr>
            <a:xfrm>
              <a:off x="12394" y="2352"/>
              <a:ext cx="2730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猜一猜</a:t>
              </a:r>
            </a:p>
          </p:txBody>
        </p:sp>
      </p:grpSp>
      <p:sp>
        <p:nvSpPr>
          <p:cNvPr id="3" name="Rectangle 2"/>
          <p:cNvSpPr>
            <a:spLocks noGrp="1"/>
          </p:cNvSpPr>
          <p:nvPr/>
        </p:nvSpPr>
        <p:spPr>
          <a:xfrm>
            <a:off x="6835140" y="3599497"/>
            <a:ext cx="47339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164" t="6164" r="5729" b="4409"/>
          <a:stretch>
            <a:fillRect/>
          </a:stretch>
        </p:blipFill>
        <p:spPr>
          <a:xfrm>
            <a:off x="4661059" y="1978819"/>
            <a:ext cx="2174081" cy="2206466"/>
          </a:xfrm>
          <a:prstGeom prst="cloud">
            <a:avLst/>
          </a:prstGeom>
        </p:spPr>
      </p:pic>
    </p:spTree>
    <p:extLst>
      <p:ext uri="{BB962C8B-B14F-4D97-AF65-F5344CB8AC3E}">
        <p14:creationId xmlns:p14="http://schemas.microsoft.com/office/powerpoint/2010/main" val="147082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晒    极    傍    管    越    滴    溪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奔    坏   淹    没    毁    屋    猜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 jí  b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gu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yu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 dī   xī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855357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b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  huài yān  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 hu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w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 cāi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9629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6147" name="Rectangle 2"/>
          <p:cNvSpPr>
            <a:spLocks noGrp="1"/>
          </p:cNvSpPr>
          <p:nvPr/>
        </p:nvSpPr>
        <p:spPr>
          <a:xfrm>
            <a:off x="2855595" y="2325529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3923348" y="1675448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i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3795236" y="3179445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3580924" y="1834991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794409" y="1290162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4794409" y="2793683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淹没</a:t>
            </a:r>
          </a:p>
        </p:txBody>
      </p:sp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</p:spTree>
    <p:extLst>
      <p:ext uri="{BB962C8B-B14F-4D97-AF65-F5344CB8AC3E}">
        <p14:creationId xmlns:p14="http://schemas.microsoft.com/office/powerpoint/2010/main" val="414056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" grpId="0" bldLvl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带（       ）</a:t>
            </a: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5929789" y="1615679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傍（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洋（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615678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变化</a:t>
            </a:r>
          </a:p>
        </p:txBody>
      </p:sp>
      <p:sp>
        <p:nvSpPr>
          <p:cNvPr id="7177" name="矩形 5"/>
          <p:cNvSpPr/>
          <p:nvPr/>
        </p:nvSpPr>
        <p:spPr>
          <a:xfrm>
            <a:off x="6479620" y="275439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海洋</a:t>
            </a:r>
          </a:p>
        </p:txBody>
      </p:sp>
      <p:sp>
        <p:nvSpPr>
          <p:cNvPr id="7178" name="矩形 6"/>
          <p:cNvSpPr/>
          <p:nvPr/>
        </p:nvSpPr>
        <p:spPr>
          <a:xfrm>
            <a:off x="6479620" y="220170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傍晚</a:t>
            </a:r>
          </a:p>
        </p:txBody>
      </p:sp>
      <p:sp>
        <p:nvSpPr>
          <p:cNvPr id="7179" name="矩形 8"/>
          <p:cNvSpPr/>
          <p:nvPr/>
        </p:nvSpPr>
        <p:spPr>
          <a:xfrm>
            <a:off x="6443761" y="173608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极好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36933" y="316587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36219" y="261318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大海</a:t>
            </a:r>
          </a:p>
        </p:txBody>
      </p:sp>
      <p:sp>
        <p:nvSpPr>
          <p:cNvPr id="7183" name="矩形 12"/>
          <p:cNvSpPr/>
          <p:nvPr/>
        </p:nvSpPr>
        <p:spPr>
          <a:xfrm>
            <a:off x="3995737" y="220170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一片</a:t>
            </a:r>
          </a:p>
        </p:txBody>
      </p:sp>
      <p:sp>
        <p:nvSpPr>
          <p:cNvPr id="2" name="矩形 5"/>
          <p:cNvSpPr/>
          <p:nvPr/>
        </p:nvSpPr>
        <p:spPr>
          <a:xfrm>
            <a:off x="6479620" y="319301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给你</a:t>
            </a:r>
          </a:p>
        </p:txBody>
      </p:sp>
      <p:sp>
        <p:nvSpPr>
          <p:cNvPr id="3" name="矩形 10"/>
          <p:cNvSpPr/>
          <p:nvPr/>
        </p:nvSpPr>
        <p:spPr>
          <a:xfrm>
            <a:off x="4037886" y="367879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</a:t>
            </a:r>
          </a:p>
        </p:txBody>
      </p:sp>
    </p:spTree>
    <p:extLst>
      <p:ext uri="{BB962C8B-B14F-4D97-AF65-F5344CB8AC3E}">
        <p14:creationId xmlns:p14="http://schemas.microsoft.com/office/powerpoint/2010/main" val="356302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晒    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傍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坏    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洒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晒    清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猜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8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1976187" y="1711596"/>
            <a:ext cx="6542171" cy="200824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太阳一晒，我就变成汽。升到天空，我又变成无数极小极小的点儿，连成一片，在空中漂浮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。有时候我穿着白衣服，有时候我穿着黑衣服，早晨和傍晚我又把红袍披在身上。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矩形 1"/>
          <p:cNvSpPr/>
          <p:nvPr/>
        </p:nvSpPr>
        <p:spPr>
          <a:xfrm>
            <a:off x="1667828" y="1212056"/>
            <a:ext cx="240839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我都会怎样变呢？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77253" y="1042035"/>
            <a:ext cx="688181" cy="1087755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5058252" y="3734276"/>
            <a:ext cx="160639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变成汽或云</a:t>
            </a:r>
          </a:p>
        </p:txBody>
      </p:sp>
      <p:sp>
        <p:nvSpPr>
          <p:cNvPr id="6" name="右箭头 5"/>
          <p:cNvSpPr/>
          <p:nvPr/>
        </p:nvSpPr>
        <p:spPr>
          <a:xfrm>
            <a:off x="3805238" y="3941922"/>
            <a:ext cx="1128236" cy="200501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"/>
          <p:cNvSpPr/>
          <p:nvPr/>
        </p:nvSpPr>
        <p:spPr>
          <a:xfrm>
            <a:off x="3277553" y="3734276"/>
            <a:ext cx="5276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</a:p>
        </p:txBody>
      </p:sp>
      <p:sp>
        <p:nvSpPr>
          <p:cNvPr id="9" name="矩形 1"/>
          <p:cNvSpPr/>
          <p:nvPr/>
        </p:nvSpPr>
        <p:spPr>
          <a:xfrm>
            <a:off x="3943350" y="3393281"/>
            <a:ext cx="99012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</a:t>
            </a:r>
          </a:p>
        </p:txBody>
      </p:sp>
    </p:spTree>
    <p:extLst>
      <p:ext uri="{BB962C8B-B14F-4D97-AF65-F5344CB8AC3E}">
        <p14:creationId xmlns:p14="http://schemas.microsoft.com/office/powerpoint/2010/main" val="28424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5" grpId="0"/>
      <p:bldP spid="6" grpId="0" animBg="1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" name="矩形 1"/>
          <p:cNvSpPr/>
          <p:nvPr/>
        </p:nvSpPr>
        <p:spPr>
          <a:xfrm>
            <a:off x="595789" y="2792254"/>
            <a:ext cx="28336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有时候穿白衣服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25691" y="2120265"/>
            <a:ext cx="1892618" cy="18926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16944"/>
          <a:stretch>
            <a:fillRect/>
          </a:stretch>
        </p:blipFill>
        <p:spPr>
          <a:xfrm>
            <a:off x="5725002" y="1461611"/>
            <a:ext cx="2255996" cy="1330643"/>
          </a:xfrm>
          <a:prstGeom prst="cloud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65" y="1483995"/>
            <a:ext cx="2146935" cy="1285399"/>
          </a:xfrm>
          <a:prstGeom prst="cloud">
            <a:avLst/>
          </a:prstGeom>
        </p:spPr>
      </p:pic>
      <p:sp>
        <p:nvSpPr>
          <p:cNvPr id="9" name="矩形 1"/>
          <p:cNvSpPr/>
          <p:nvPr/>
        </p:nvSpPr>
        <p:spPr>
          <a:xfrm>
            <a:off x="2891314" y="3566160"/>
            <a:ext cx="28336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有时候穿黑衣服</a:t>
            </a:r>
          </a:p>
        </p:txBody>
      </p:sp>
      <p:sp>
        <p:nvSpPr>
          <p:cNvPr id="10" name="矩形 1"/>
          <p:cNvSpPr/>
          <p:nvPr/>
        </p:nvSpPr>
        <p:spPr>
          <a:xfrm>
            <a:off x="5251609" y="3017520"/>
            <a:ext cx="28336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早晨和傍晚披红袍</a:t>
            </a:r>
          </a:p>
        </p:txBody>
      </p:sp>
    </p:spTree>
    <p:extLst>
      <p:ext uri="{BB962C8B-B14F-4D97-AF65-F5344CB8AC3E}">
        <p14:creationId xmlns:p14="http://schemas.microsoft.com/office/powerpoint/2010/main" val="160559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43501" y="1240631"/>
            <a:ext cx="632079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我什么时候会变成雨？什么时候会变成冰雹？什么时候会变成雪？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583407" y="1244918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823336" y="2695575"/>
            <a:ext cx="41705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我在空中越升越高，体温越来越低，变成了无数小水滴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雨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3502" y="2413635"/>
            <a:ext cx="1778794" cy="17787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52734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547938" y="3193256"/>
            <a:ext cx="490299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有时候我变成小硬球打下来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冰雹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19807"/>
          <a:stretch>
            <a:fillRect/>
          </a:stretch>
        </p:blipFill>
        <p:spPr>
          <a:xfrm>
            <a:off x="1008221" y="1423988"/>
            <a:ext cx="2727960" cy="15182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8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073242" y="3231356"/>
            <a:ext cx="490299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到了冬天，我变成小花朵飘下来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7179"/>
          <a:stretch>
            <a:fillRect/>
          </a:stretch>
        </p:blipFill>
        <p:spPr>
          <a:xfrm>
            <a:off x="848678" y="1457801"/>
            <a:ext cx="3203734" cy="17735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268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043940" y="2297430"/>
            <a:ext cx="2297430" cy="4800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在池子里睡觉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29" y="1019175"/>
            <a:ext cx="2311241" cy="1334929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153" y="1019175"/>
            <a:ext cx="2282666" cy="1334929"/>
          </a:xfrm>
          <a:prstGeom prst="ellipse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4483894" y="2241134"/>
            <a:ext cx="2297430" cy="4800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在小溪里散步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40" y="2777490"/>
            <a:ext cx="2297430" cy="1290638"/>
          </a:xfrm>
          <a:prstGeom prst="ellipse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8153" y="2777490"/>
            <a:ext cx="2297906" cy="1291114"/>
          </a:xfrm>
          <a:prstGeom prst="ellipse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1198245" y="3944779"/>
            <a:ext cx="2297430" cy="4800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在江河里奔跑</a:t>
            </a:r>
          </a:p>
        </p:txBody>
      </p:sp>
      <p:sp>
        <p:nvSpPr>
          <p:cNvPr id="9" name="矩形 1"/>
          <p:cNvSpPr/>
          <p:nvPr/>
        </p:nvSpPr>
        <p:spPr>
          <a:xfrm>
            <a:off x="4144328" y="3944779"/>
            <a:ext cx="3268504" cy="4800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在海洋里跳舞、唱歌、开大会</a:t>
            </a:r>
          </a:p>
        </p:txBody>
      </p:sp>
    </p:spTree>
    <p:extLst>
      <p:ext uri="{BB962C8B-B14F-4D97-AF65-F5344CB8AC3E}">
        <p14:creationId xmlns:p14="http://schemas.microsoft.com/office/powerpoint/2010/main" val="75965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43501" y="1240631"/>
            <a:ext cx="54387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我的家在哪里？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583407" y="1244918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380899" y="2655094"/>
            <a:ext cx="41705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池子、小溪、江河、海洋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8684" y="2147412"/>
            <a:ext cx="1949768" cy="214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0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43501" y="1117283"/>
            <a:ext cx="54387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我做过哪些好事？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558165" y="1002983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1436370" y="3266123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灌溉田地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501" y="1877854"/>
            <a:ext cx="2083118" cy="13882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b="13370"/>
          <a:stretch>
            <a:fillRect/>
          </a:stretch>
        </p:blipFill>
        <p:spPr>
          <a:xfrm>
            <a:off x="4602480" y="1899285"/>
            <a:ext cx="2009775" cy="1366838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4415314" y="3312795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发动机器</a:t>
            </a:r>
          </a:p>
        </p:txBody>
      </p:sp>
      <p:sp>
        <p:nvSpPr>
          <p:cNvPr id="8" name="矩形 1"/>
          <p:cNvSpPr/>
          <p:nvPr/>
        </p:nvSpPr>
        <p:spPr>
          <a:xfrm>
            <a:off x="3023235" y="3676174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帮助人们工作</a:t>
            </a:r>
          </a:p>
        </p:txBody>
      </p:sp>
    </p:spTree>
    <p:extLst>
      <p:ext uri="{BB962C8B-B14F-4D97-AF65-F5344CB8AC3E}">
        <p14:creationId xmlns:p14="http://schemas.microsoft.com/office/powerpoint/2010/main" val="77296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43501" y="1102043"/>
            <a:ext cx="54387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我做过哪些坏事？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93934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1436370" y="3266123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淹没庄稼</a:t>
            </a:r>
          </a:p>
        </p:txBody>
      </p:sp>
      <p:sp>
        <p:nvSpPr>
          <p:cNvPr id="6" name="矩形 1"/>
          <p:cNvSpPr/>
          <p:nvPr/>
        </p:nvSpPr>
        <p:spPr>
          <a:xfrm>
            <a:off x="4415314" y="3312795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冲毁房屋</a:t>
            </a:r>
          </a:p>
        </p:txBody>
      </p:sp>
      <p:sp>
        <p:nvSpPr>
          <p:cNvPr id="8" name="矩形 1"/>
          <p:cNvSpPr/>
          <p:nvPr/>
        </p:nvSpPr>
        <p:spPr>
          <a:xfrm>
            <a:off x="3023235" y="3676174"/>
            <a:ext cx="236696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给人们带来灾害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237" y="1804512"/>
            <a:ext cx="2201228" cy="14616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314" y="1804511"/>
            <a:ext cx="2395061" cy="14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0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思考：文中的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是什么呢？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3388519" y="3004661"/>
            <a:ext cx="648653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213" t="6562" r="11173" b="8414"/>
          <a:stretch>
            <a:fillRect/>
          </a:stretch>
        </p:blipFill>
        <p:spPr>
          <a:xfrm flipH="1">
            <a:off x="4957287" y="1870711"/>
            <a:ext cx="2664619" cy="241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5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通过学习本文，你有什么想法？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056572" y="2176463"/>
            <a:ext cx="479393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我们要合理利用水资源，让水资源多为人类服务，造福人类，而少给人类带来灾害。</a:t>
            </a:r>
          </a:p>
        </p:txBody>
      </p:sp>
    </p:spTree>
    <p:extLst>
      <p:ext uri="{BB962C8B-B14F-4D97-AF65-F5344CB8AC3E}">
        <p14:creationId xmlns:p14="http://schemas.microsoft.com/office/powerpoint/2010/main" val="41464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1187291" y="1337310"/>
            <a:ext cx="4902518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根据课文填空。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云遇到冷风会：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变成了（     ）从天上（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下来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变成了（     ）从天上（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下来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变成了（     ）从天上（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下来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2293620" y="2336730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雨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3980022" y="2354778"/>
            <a:ext cx="66055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2186940" y="2826742"/>
            <a:ext cx="80772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冰雹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3980022" y="2826742"/>
            <a:ext cx="66055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2334102" y="3328511"/>
            <a:ext cx="66055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3980022" y="3328511"/>
            <a:ext cx="66055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飘</a:t>
            </a:r>
          </a:p>
        </p:txBody>
      </p:sp>
    </p:spTree>
    <p:extLst>
      <p:ext uri="{BB962C8B-B14F-4D97-AF65-F5344CB8AC3E}">
        <p14:creationId xmlns:p14="http://schemas.microsoft.com/office/powerpoint/2010/main" val="21882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529</Words>
  <Application>Microsoft Office PowerPoint</Application>
  <PresentationFormat>全屏显示(16:9)</PresentationFormat>
  <Paragraphs>112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48</cp:revision>
  <dcterms:created xsi:type="dcterms:W3CDTF">2015-08-27T07:30:00Z</dcterms:created>
  <dcterms:modified xsi:type="dcterms:W3CDTF">2018-06-29T06:50:43Z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