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66762" y="1622108"/>
            <a:ext cx="3838230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妈妈睡了</a:t>
            </a:r>
          </a:p>
        </p:txBody>
      </p:sp>
    </p:spTree>
    <p:extLst>
      <p:ext uri="{BB962C8B-B14F-4D97-AF65-F5344CB8AC3E}">
        <p14:creationId xmlns:p14="http://schemas.microsoft.com/office/powerpoint/2010/main" val="2518119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8" name="矩形 1"/>
          <p:cNvSpPr/>
          <p:nvPr/>
        </p:nvSpPr>
        <p:spPr>
          <a:xfrm>
            <a:off x="635317" y="1532096"/>
            <a:ext cx="5035868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睡眠往往是一种无意识的愉快状态。当人们处于睡眠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状态时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，可以使大脑和身体得到休息、休整和恢复，有助于人们日常的工作和学习。科学提高睡眠质量，是人们正常工作、学习和生活的保障。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959317" y="1110139"/>
            <a:ext cx="1510189" cy="595789"/>
            <a:chOff x="11953" y="2331"/>
            <a:chExt cx="3171" cy="1251"/>
          </a:xfrm>
        </p:grpSpPr>
        <p:sp>
          <p:nvSpPr>
            <p:cNvPr id="6" name="圆角矩形 5"/>
            <p:cNvSpPr/>
            <p:nvPr/>
          </p:nvSpPr>
          <p:spPr>
            <a:xfrm>
              <a:off x="11953" y="2331"/>
              <a:ext cx="2833" cy="125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Rectangle 2"/>
            <p:cNvSpPr>
              <a:spLocks noGrp="1"/>
            </p:cNvSpPr>
            <p:nvPr/>
          </p:nvSpPr>
          <p:spPr>
            <a:xfrm>
              <a:off x="12394" y="2352"/>
              <a:ext cx="2730" cy="12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资料袋</a:t>
              </a: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rcRect l="1572" t="7522" r="2200" b="12288"/>
          <a:stretch>
            <a:fillRect/>
          </a:stretch>
        </p:blipFill>
        <p:spPr>
          <a:xfrm>
            <a:off x="5671186" y="2614613"/>
            <a:ext cx="2600801" cy="171592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64449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哄    先   闭    紧    润    等   吸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    粘    汗   额    沙    乏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h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ǒ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xi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bì   j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rùn d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ĕ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 xī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5849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f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é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f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96938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577340"/>
            <a:ext cx="2246948" cy="2486978"/>
          </a:xfrm>
          <a:prstGeom prst="rect">
            <a:avLst/>
          </a:prstGeom>
        </p:spPr>
      </p:pic>
      <p:sp>
        <p:nvSpPr>
          <p:cNvPr id="6147" name="Rectangle 2"/>
          <p:cNvSpPr>
            <a:spLocks noGrp="1"/>
          </p:cNvSpPr>
          <p:nvPr/>
        </p:nvSpPr>
        <p:spPr>
          <a:xfrm>
            <a:off x="2855595" y="2325529"/>
            <a:ext cx="725329" cy="70627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3923348" y="1675448"/>
            <a:ext cx="72580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f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3795236" y="3179445"/>
            <a:ext cx="681038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f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à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3580924" y="1834991"/>
            <a:ext cx="214313" cy="1686878"/>
          </a:xfrm>
          <a:prstGeom prst="leftBrace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794409" y="1290162"/>
            <a:ext cx="1398746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沙发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2"/>
          <p:cNvSpPr>
            <a:spLocks noGrp="1"/>
          </p:cNvSpPr>
          <p:nvPr/>
        </p:nvSpPr>
        <p:spPr>
          <a:xfrm>
            <a:off x="4794409" y="2793683"/>
            <a:ext cx="725329" cy="111394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头发</a:t>
            </a:r>
          </a:p>
        </p:txBody>
      </p:sp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</p:spTree>
    <p:extLst>
      <p:ext uri="{BB962C8B-B14F-4D97-AF65-F5344CB8AC3E}">
        <p14:creationId xmlns:p14="http://schemas.microsoft.com/office/powerpoint/2010/main" val="347608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6" grpId="0" bldLvl="0" animBg="1"/>
      <p:bldP spid="11" grpId="0"/>
      <p:bldP spid="12" grpId="0"/>
      <p:bldP spid="61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哄（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闭（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事（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脸（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沉（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窗（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哄骗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沉睡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笑脸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先后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9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头发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8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事情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5173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窗户</a:t>
            </a:r>
          </a:p>
        </p:txBody>
      </p:sp>
    </p:spTree>
    <p:extLst>
      <p:ext uri="{BB962C8B-B14F-4D97-AF65-F5344CB8AC3E}">
        <p14:creationId xmlns:p14="http://schemas.microsoft.com/office/powerpoint/2010/main" val="230124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哄    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汗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沙    客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额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洪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哄    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沙  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 flipH="1">
            <a:off x="6132195" y="2248853"/>
            <a:ext cx="1588294" cy="203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18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117056" y="3041809"/>
            <a:ext cx="450056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妈妈睡了。妈妈哄我午睡的时候，自己先睡着了，睡得好熟，好香。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9223" t="22517" b="47482"/>
          <a:stretch>
            <a:fillRect/>
          </a:stretch>
        </p:blipFill>
        <p:spPr>
          <a:xfrm>
            <a:off x="2428876" y="1371601"/>
            <a:ext cx="3027521" cy="145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52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睡梦中的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妈妈是什么样子的？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3694748" y="2291715"/>
            <a:ext cx="431339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真美丽。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明亮的眼睛闭上了，紧紧地闭着；弯弯的眉毛，也在睡觉，睡在妈妈红润的脸上。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l="36048" t="35929" b="18282"/>
          <a:stretch>
            <a:fillRect/>
          </a:stretch>
        </p:blipFill>
        <p:spPr>
          <a:xfrm>
            <a:off x="578644" y="2495550"/>
            <a:ext cx="2740819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75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214437" y="1244918"/>
            <a:ext cx="68256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为什么说睡梦中的妈妈好温柔？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53867" y="1085850"/>
            <a:ext cx="760571" cy="123396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869532" y="2110740"/>
            <a:ext cx="4170521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微微地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笑着。是的，她在微微地笑着，嘴巴、眼角都笑弯了，好像在睡梦中，妈妈又想好了一个故事，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等会儿讲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给我听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b="16143"/>
          <a:stretch>
            <a:fillRect/>
          </a:stretch>
        </p:blipFill>
        <p:spPr>
          <a:xfrm>
            <a:off x="596265" y="2319814"/>
            <a:ext cx="2959894" cy="157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0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751422" y="2471261"/>
            <a:ext cx="433244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妈妈的呼吸那么沉。她乌黑的头发粘在微微渗出汗珠的额头上。</a:t>
            </a:r>
          </a:p>
        </p:txBody>
      </p:sp>
      <p:sp>
        <p:nvSpPr>
          <p:cNvPr id="2" name="矩形 1"/>
          <p:cNvSpPr/>
          <p:nvPr/>
        </p:nvSpPr>
        <p:spPr>
          <a:xfrm>
            <a:off x="1839754" y="1203960"/>
            <a:ext cx="5955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说睡梦中的妈妈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好累？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40594" y="1006317"/>
            <a:ext cx="760095" cy="12339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clrChange>
              <a:clrFrom>
                <a:srgbClr val="E7ECFF">
                  <a:alpha val="100000"/>
                </a:srgbClr>
              </a:clrFrom>
              <a:clrTo>
                <a:srgbClr val="E7ECFF">
                  <a:alpha val="100000"/>
                  <a:alpha val="0"/>
                </a:srgbClr>
              </a:clrTo>
            </a:clrChange>
          </a:blip>
          <a:srcRect r="2540" b="10175"/>
          <a:stretch>
            <a:fillRect/>
          </a:stretch>
        </p:blipFill>
        <p:spPr>
          <a:xfrm>
            <a:off x="740569" y="2471261"/>
            <a:ext cx="2759869" cy="159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9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48264" y="2569845"/>
            <a:ext cx="644699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窗外，小鸟在唱着歌，风儿在树叶间散步，发出沙沙的响声，可是妈妈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听不到。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b="9110"/>
          <a:stretch>
            <a:fillRect/>
          </a:stretch>
        </p:blipFill>
        <p:spPr>
          <a:xfrm>
            <a:off x="2547938" y="1152525"/>
            <a:ext cx="2997994" cy="1417320"/>
          </a:xfrm>
          <a:prstGeom prst="rect">
            <a:avLst/>
          </a:prstGeom>
        </p:spPr>
      </p:pic>
      <p:cxnSp>
        <p:nvCxnSpPr>
          <p:cNvPr id="5" name="直接箭头连接符 4"/>
          <p:cNvCxnSpPr/>
          <p:nvPr/>
        </p:nvCxnSpPr>
        <p:spPr>
          <a:xfrm>
            <a:off x="4221004" y="3552349"/>
            <a:ext cx="413385" cy="395288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8" name="Rectangle 2"/>
          <p:cNvSpPr>
            <a:spLocks noGrp="1"/>
          </p:cNvSpPr>
          <p:nvPr/>
        </p:nvSpPr>
        <p:spPr>
          <a:xfrm>
            <a:off x="4598670" y="3821906"/>
            <a:ext cx="149209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全部，都</a:t>
            </a:r>
          </a:p>
        </p:txBody>
      </p:sp>
    </p:spTree>
    <p:extLst>
      <p:ext uri="{BB962C8B-B14F-4D97-AF65-F5344CB8AC3E}">
        <p14:creationId xmlns:p14="http://schemas.microsoft.com/office/powerpoint/2010/main" val="129109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思考：睡梦中的妈妈是什么样子的？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547938" y="2119789"/>
            <a:ext cx="3377565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睡梦中的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妈妈真美丽。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868454" y="2843689"/>
            <a:ext cx="3377565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睡梦中的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妈妈好温柔。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3203734" y="3616167"/>
            <a:ext cx="3377565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睡梦中的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妈妈好累。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6172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3" grpId="0" bldLvl="0" animBg="1"/>
      <p:bldP spid="4" grpId="0" bldLvl="0" animBg="1"/>
      <p:bldP spid="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通过学习本文，你想对妈妈说什么？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056572" y="2176463"/>
            <a:ext cx="479393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妈妈，如果您累了，就休息一下吧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" name="矩形 3"/>
          <p:cNvSpPr/>
          <p:nvPr/>
        </p:nvSpPr>
        <p:spPr>
          <a:xfrm>
            <a:off x="3056573" y="2725103"/>
            <a:ext cx="516493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妈妈，我也要讲故事给您听，哄您睡觉。</a:t>
            </a:r>
          </a:p>
        </p:txBody>
      </p:sp>
      <p:sp>
        <p:nvSpPr>
          <p:cNvPr id="4" name="矩形 3"/>
          <p:cNvSpPr/>
          <p:nvPr/>
        </p:nvSpPr>
        <p:spPr>
          <a:xfrm>
            <a:off x="3056573" y="3273743"/>
            <a:ext cx="43991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妈妈，您在我心里是最美丽的人。</a:t>
            </a:r>
          </a:p>
        </p:txBody>
      </p:sp>
      <p:sp>
        <p:nvSpPr>
          <p:cNvPr id="5" name="矩形 4"/>
          <p:cNvSpPr/>
          <p:nvPr/>
        </p:nvSpPr>
        <p:spPr>
          <a:xfrm>
            <a:off x="3056573" y="3797141"/>
            <a:ext cx="43991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……</a:t>
            </a:r>
            <a:endParaRPr lang="zh-CN" altLang="en-US" sz="21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8458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  <p:bldP spid="2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740569" y="1189196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根据课文填空：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（          ）的眼睛               （       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的头发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      ） 的脸上              （           ）的响声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542574" y="2188616"/>
            <a:ext cx="908685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明亮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4890612" y="2206664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乌黑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1542574" y="3128158"/>
            <a:ext cx="1516856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红润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890612" y="3182302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沙沙</a:t>
            </a:r>
          </a:p>
        </p:txBody>
      </p:sp>
    </p:spTree>
    <p:extLst>
      <p:ext uri="{BB962C8B-B14F-4D97-AF65-F5344CB8AC3E}">
        <p14:creationId xmlns:p14="http://schemas.microsoft.com/office/powerpoint/2010/main" val="265618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63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489</Words>
  <Application>Microsoft Office PowerPoint</Application>
  <PresentationFormat>全屏显示(16:9)</PresentationFormat>
  <Paragraphs>79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50</cp:revision>
  <dcterms:created xsi:type="dcterms:W3CDTF">2015-08-27T07:30:00Z</dcterms:created>
  <dcterms:modified xsi:type="dcterms:W3CDTF">2018-06-29T06:54:18Z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