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66762" y="1622108"/>
            <a:ext cx="2913298" cy="117724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zh-CN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一封信</a:t>
            </a:r>
          </a:p>
        </p:txBody>
      </p:sp>
    </p:spTree>
    <p:extLst>
      <p:ext uri="{BB962C8B-B14F-4D97-AF65-F5344CB8AC3E}">
        <p14:creationId xmlns:p14="http://schemas.microsoft.com/office/powerpoint/2010/main" val="321947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8" name="矩形 1"/>
          <p:cNvSpPr/>
          <p:nvPr/>
        </p:nvSpPr>
        <p:spPr>
          <a:xfrm>
            <a:off x="4013359" y="1865948"/>
            <a:ext cx="3821430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在内容上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主要有三大特点： 1、以真情实感为核心； 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2、以剖析心愿为内容；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3、以抒情和议论为表现形式。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18" y="1865947"/>
            <a:ext cx="2541270" cy="170021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9662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bldLvl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封    削   锅   朝    叠   刮   胡   灯   修</a:t>
            </a: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冷   肩   团      重    完   期   束   鲜 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855595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fēng xi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o guō ch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o dié  gu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hú dēng xiū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975849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l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ĕ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ng jiān tuán ch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ó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ng wán q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ī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 sh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ù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xiān</a:t>
            </a:r>
            <a:endParaRPr lang="zh-CN" altLang="en-US" b="1" dirty="0">
              <a:solidFill>
                <a:srgbClr val="FF0000"/>
              </a:solidFill>
              <a:latin typeface="锐字云字库舒体1.0" panose="02010604000000000000" charset="-122"/>
              <a:ea typeface="锐字云字库舒体1.0" panose="02010604000000000000" charset="-122"/>
              <a:cs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20136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569" y="1577340"/>
            <a:ext cx="2246948" cy="2486978"/>
          </a:xfrm>
          <a:prstGeom prst="rect">
            <a:avLst/>
          </a:prstGeom>
        </p:spPr>
      </p:pic>
      <p:sp>
        <p:nvSpPr>
          <p:cNvPr id="6147" name="Rectangle 2"/>
          <p:cNvSpPr>
            <a:spLocks noGrp="1"/>
          </p:cNvSpPr>
          <p:nvPr/>
        </p:nvSpPr>
        <p:spPr>
          <a:xfrm>
            <a:off x="2855595" y="2325529"/>
            <a:ext cx="725329" cy="70627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朝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3580924" y="1675448"/>
            <a:ext cx="72580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cháo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3625691" y="3179445"/>
            <a:ext cx="681038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zh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o</a:t>
            </a:r>
            <a:endParaRPr lang="en-US" altLang="zh-CN" b="1" dirty="0">
              <a:solidFill>
                <a:srgbClr val="FF0000"/>
              </a:solidFill>
              <a:latin typeface="锐字云字库舒体1.0" panose="02010604000000000000" charset="-122"/>
              <a:ea typeface="锐字云字库舒体1.0" panose="02010604000000000000" charset="-122"/>
              <a:cs typeface="宋体" panose="02010600030101010101" pitchFamily="2" charset="-122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3366611" y="1834991"/>
            <a:ext cx="214313" cy="1686878"/>
          </a:xfrm>
          <a:prstGeom prst="leftBr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4306729" y="1290162"/>
            <a:ext cx="1398746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朝向</a:t>
            </a:r>
          </a:p>
        </p:txBody>
      </p:sp>
      <p:sp>
        <p:nvSpPr>
          <p:cNvPr id="12" name="Rectangle 2"/>
          <p:cNvSpPr>
            <a:spLocks noGrp="1"/>
          </p:cNvSpPr>
          <p:nvPr/>
        </p:nvSpPr>
        <p:spPr>
          <a:xfrm>
            <a:off x="4306729" y="2950369"/>
            <a:ext cx="725329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朝阳</a:t>
            </a:r>
          </a:p>
        </p:txBody>
      </p:sp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5125403" y="2325529"/>
            <a:ext cx="725329" cy="70627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</a:t>
            </a: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5850731" y="1675448"/>
            <a:ext cx="86487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ch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ó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ng</a:t>
            </a:r>
          </a:p>
        </p:txBody>
      </p:sp>
      <p:sp>
        <p:nvSpPr>
          <p:cNvPr id="5" name="Rectangle 2"/>
          <p:cNvSpPr>
            <a:spLocks noGrp="1"/>
          </p:cNvSpPr>
          <p:nvPr/>
        </p:nvSpPr>
        <p:spPr>
          <a:xfrm>
            <a:off x="5895499" y="3179445"/>
            <a:ext cx="820579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zh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ò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</a:t>
            </a:r>
            <a:endParaRPr lang="en-US" altLang="zh-CN" b="1" dirty="0">
              <a:solidFill>
                <a:srgbClr val="FF0000"/>
              </a:solidFill>
              <a:latin typeface="锐字云字库舒体1.0" panose="02010604000000000000" charset="-122"/>
              <a:ea typeface="锐字云字库舒体1.0" panose="02010604000000000000" charset="-122"/>
              <a:cs typeface="宋体" panose="02010600030101010101" pitchFamily="2" charset="-122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5636419" y="1834991"/>
            <a:ext cx="214313" cy="1686878"/>
          </a:xfrm>
          <a:prstGeom prst="leftBr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6715602" y="1290162"/>
            <a:ext cx="1398746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重来</a:t>
            </a:r>
          </a:p>
        </p:txBody>
      </p:sp>
      <p:sp>
        <p:nvSpPr>
          <p:cNvPr id="9" name="Rectangle 2"/>
          <p:cNvSpPr>
            <a:spLocks noGrp="1"/>
          </p:cNvSpPr>
          <p:nvPr/>
        </p:nvSpPr>
        <p:spPr>
          <a:xfrm>
            <a:off x="6715602" y="2950369"/>
            <a:ext cx="725329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重量</a:t>
            </a:r>
          </a:p>
        </p:txBody>
      </p:sp>
    </p:spTree>
    <p:extLst>
      <p:ext uri="{BB962C8B-B14F-4D97-AF65-F5344CB8AC3E}">
        <p14:creationId xmlns:p14="http://schemas.microsoft.com/office/powerpoint/2010/main" val="274207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  <p:bldP spid="6149" grpId="0"/>
      <p:bldP spid="6" grpId="0" bldLvl="0" animBg="1"/>
      <p:bldP spid="11" grpId="0"/>
      <p:bldP spid="12" grpId="0"/>
      <p:bldP spid="6146" grpId="0"/>
      <p:bldP spid="3" grpId="0"/>
      <p:bldP spid="4" grpId="0"/>
      <p:bldP spid="5" grpId="0"/>
      <p:bldP spid="7" grpId="0" bldLvl="0" animBg="1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89961" y="1577102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今（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圆（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笔（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句（       ）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起（       ）</a:t>
            </a: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89809" y="1577102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写（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珠（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灯（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51459" y="1577102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今天</a:t>
            </a:r>
          </a:p>
        </p:txBody>
      </p:sp>
      <p:sp>
        <p:nvSpPr>
          <p:cNvPr id="7177" name="矩形 5"/>
          <p:cNvSpPr/>
          <p:nvPr/>
        </p:nvSpPr>
        <p:spPr>
          <a:xfrm>
            <a:off x="6633925" y="265438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灯光</a:t>
            </a:r>
          </a:p>
        </p:txBody>
      </p:sp>
      <p:sp>
        <p:nvSpPr>
          <p:cNvPr id="7178" name="矩形 6"/>
          <p:cNvSpPr/>
          <p:nvPr/>
        </p:nvSpPr>
        <p:spPr>
          <a:xfrm>
            <a:off x="6633925" y="216334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明珠</a:t>
            </a:r>
          </a:p>
        </p:txBody>
      </p:sp>
      <p:sp>
        <p:nvSpPr>
          <p:cNvPr id="7179" name="矩形 8"/>
          <p:cNvSpPr/>
          <p:nvPr/>
        </p:nvSpPr>
        <p:spPr>
          <a:xfrm>
            <a:off x="6594634" y="1673542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写字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51221" y="306601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句子</a:t>
            </a:r>
          </a:p>
        </p:txBody>
      </p:sp>
      <p:sp>
        <p:nvSpPr>
          <p:cNvPr id="7182" name="矩形 11"/>
          <p:cNvSpPr/>
          <p:nvPr/>
        </p:nvSpPr>
        <p:spPr>
          <a:xfrm>
            <a:off x="4051221" y="260493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铅笔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1218" y="209015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团圆</a:t>
            </a:r>
          </a:p>
        </p:txBody>
      </p:sp>
      <p:sp>
        <p:nvSpPr>
          <p:cNvPr id="2" name="矩形 5"/>
          <p:cNvSpPr/>
          <p:nvPr/>
        </p:nvSpPr>
        <p:spPr>
          <a:xfrm>
            <a:off x="6633925" y="3153966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电影</a:t>
            </a:r>
          </a:p>
        </p:txBody>
      </p:sp>
      <p:sp>
        <p:nvSpPr>
          <p:cNvPr id="3" name="矩形 10"/>
          <p:cNvSpPr/>
          <p:nvPr/>
        </p:nvSpPr>
        <p:spPr>
          <a:xfrm>
            <a:off x="4051221" y="3565922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起来</a:t>
            </a:r>
          </a:p>
        </p:txBody>
      </p:sp>
    </p:spTree>
    <p:extLst>
      <p:ext uri="{BB962C8B-B14F-4D97-AF65-F5344CB8AC3E}">
        <p14:creationId xmlns:p14="http://schemas.microsoft.com/office/powerpoint/2010/main" val="403694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刂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刮    古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胡  </a:t>
            </a:r>
          </a:p>
          <a:p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火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丁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灯    冫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令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冷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盯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火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灯    岭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冫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冷    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855"/>
          <a:stretch>
            <a:fillRect/>
          </a:stretch>
        </p:blipFill>
        <p:spPr>
          <a:xfrm flipH="1">
            <a:off x="6132195" y="2248853"/>
            <a:ext cx="1588294" cy="203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5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" name="矩形 1"/>
          <p:cNvSpPr/>
          <p:nvPr/>
        </p:nvSpPr>
        <p:spPr>
          <a:xfrm>
            <a:off x="2654618" y="2717959"/>
            <a:ext cx="514778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因为爸爸出国了，要过半年才能回来。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1012031" y="2907983"/>
            <a:ext cx="1263968" cy="137493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矩形 1"/>
          <p:cNvSpPr/>
          <p:nvPr/>
        </p:nvSpPr>
        <p:spPr>
          <a:xfrm>
            <a:off x="1667828" y="1212056"/>
            <a:ext cx="367236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露西为什么要给爸爸写信？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995839"/>
            <a:ext cx="780574" cy="12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4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67828" y="1212056"/>
            <a:ext cx="425815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露西在写信前都做了哪些事情？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995839"/>
            <a:ext cx="780574" cy="1233964"/>
          </a:xfrm>
          <a:prstGeom prst="rect">
            <a:avLst/>
          </a:prstGeom>
        </p:spPr>
      </p:pic>
      <p:sp>
        <p:nvSpPr>
          <p:cNvPr id="6" name="矩形 1"/>
          <p:cNvSpPr/>
          <p:nvPr/>
        </p:nvSpPr>
        <p:spPr>
          <a:xfrm>
            <a:off x="2923699" y="2680811"/>
            <a:ext cx="431339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她打开空调，又洗了一些土豆，削好后放在锅里。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2933" y="2486977"/>
            <a:ext cx="2320766" cy="188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7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353026" y="1256824"/>
            <a:ext cx="417385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露西的第一封信是怎样写的？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53867" y="1085850"/>
            <a:ext cx="760571" cy="1233964"/>
          </a:xfrm>
          <a:prstGeom prst="rect">
            <a:avLst/>
          </a:prstGeom>
        </p:spPr>
      </p:pic>
      <p:sp>
        <p:nvSpPr>
          <p:cNvPr id="7" name="矩形 1"/>
          <p:cNvSpPr/>
          <p:nvPr/>
        </p:nvSpPr>
        <p:spPr>
          <a:xfrm>
            <a:off x="3576638" y="1910239"/>
            <a:ext cx="4170521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亲爱的爸爸，你不在，我们很不开心。以前每天早上你一边刮胡子，一边逗我玩。还有，家里的台灯坏了，我们修不好。从早到晚，家里总是很冷清。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773" y="2319814"/>
            <a:ext cx="2299811" cy="169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0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2767489" y="1891665"/>
            <a:ext cx="433244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她认为自己写得不好。</a:t>
            </a:r>
          </a:p>
        </p:txBody>
      </p:sp>
      <p:sp>
        <p:nvSpPr>
          <p:cNvPr id="2" name="矩形 1"/>
          <p:cNvSpPr/>
          <p:nvPr/>
        </p:nvSpPr>
        <p:spPr>
          <a:xfrm>
            <a:off x="1839754" y="1203960"/>
            <a:ext cx="59559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露西为什么把纸揉成一团？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940594" y="1006317"/>
            <a:ext cx="760095" cy="1233964"/>
          </a:xfrm>
          <a:prstGeom prst="rect">
            <a:avLst/>
          </a:prstGeom>
        </p:spPr>
      </p:pic>
      <p:sp>
        <p:nvSpPr>
          <p:cNvPr id="5" name="矩形 1"/>
          <p:cNvSpPr/>
          <p:nvPr/>
        </p:nvSpPr>
        <p:spPr>
          <a:xfrm>
            <a:off x="1644253" y="2579370"/>
            <a:ext cx="6003027" cy="1523494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因为她写爸爸不在的时候，自己和妈妈不开心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，台灯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也修不好，家里很冷清。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这样的信，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让在国外的爸爸为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她和妈妈担心。</a:t>
            </a:r>
          </a:p>
        </p:txBody>
      </p:sp>
    </p:spTree>
    <p:extLst>
      <p:ext uri="{BB962C8B-B14F-4D97-AF65-F5344CB8AC3E}">
        <p14:creationId xmlns:p14="http://schemas.microsoft.com/office/powerpoint/2010/main" val="114680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232411" y="2273141"/>
            <a:ext cx="282368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亲爱的爸爸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3422332" y="2235994"/>
            <a:ext cx="5451158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露西想按照第一次那样写，被妈妈打断了。</a:t>
            </a:r>
          </a:p>
        </p:txBody>
      </p:sp>
      <p:sp>
        <p:nvSpPr>
          <p:cNvPr id="2" name="矩形 1"/>
          <p:cNvSpPr/>
          <p:nvPr/>
        </p:nvSpPr>
        <p:spPr>
          <a:xfrm>
            <a:off x="1659732" y="1167765"/>
            <a:ext cx="494871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妈妈决定和露西一起给爸爸写信：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740569" y="1039178"/>
            <a:ext cx="760095" cy="1233964"/>
          </a:xfrm>
          <a:prstGeom prst="rect">
            <a:avLst/>
          </a:prstGeom>
        </p:spPr>
      </p:pic>
      <p:sp>
        <p:nvSpPr>
          <p:cNvPr id="7" name="下弧形箭头 6"/>
          <p:cNvSpPr/>
          <p:nvPr/>
        </p:nvSpPr>
        <p:spPr>
          <a:xfrm>
            <a:off x="2374107" y="2821782"/>
            <a:ext cx="1850231" cy="308134"/>
          </a:xfrm>
          <a:prstGeom prst="curvedUp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矩形 1"/>
          <p:cNvSpPr/>
          <p:nvPr/>
        </p:nvSpPr>
        <p:spPr>
          <a:xfrm>
            <a:off x="1231107" y="3231833"/>
            <a:ext cx="282368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我们过得挺好。</a:t>
            </a:r>
          </a:p>
        </p:txBody>
      </p:sp>
      <p:sp>
        <p:nvSpPr>
          <p:cNvPr id="11" name="矩形 1"/>
          <p:cNvSpPr/>
          <p:nvPr/>
        </p:nvSpPr>
        <p:spPr>
          <a:xfrm>
            <a:off x="4592956" y="3231833"/>
            <a:ext cx="282368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我们很不开心。</a:t>
            </a:r>
          </a:p>
        </p:txBody>
      </p:sp>
      <p:sp>
        <p:nvSpPr>
          <p:cNvPr id="12" name="左右箭头 11"/>
          <p:cNvSpPr/>
          <p:nvPr/>
        </p:nvSpPr>
        <p:spPr>
          <a:xfrm>
            <a:off x="3453289" y="3406141"/>
            <a:ext cx="1526858" cy="200501"/>
          </a:xfrm>
          <a:prstGeom prst="left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48000" y="3606641"/>
            <a:ext cx="405289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75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7" grpId="0" bldLvl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839754" y="1203960"/>
            <a:ext cx="59559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露西的第二封信是怎样写的？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940594" y="1006317"/>
            <a:ext cx="760095" cy="1233964"/>
          </a:xfrm>
          <a:prstGeom prst="rect">
            <a:avLst/>
          </a:prstGeom>
        </p:spPr>
      </p:pic>
      <p:sp>
        <p:nvSpPr>
          <p:cNvPr id="5" name="矩形 1"/>
          <p:cNvSpPr/>
          <p:nvPr/>
        </p:nvSpPr>
        <p:spPr>
          <a:xfrm>
            <a:off x="2790825" y="1856899"/>
            <a:ext cx="4778693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太阳闪闪发光。阳光下，我们的希比希又蹦又跳。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569" y="2594610"/>
            <a:ext cx="1700213" cy="1571625"/>
          </a:xfrm>
          <a:prstGeom prst="rect">
            <a:avLst/>
          </a:prstGeom>
        </p:spPr>
      </p:pic>
      <p:sp>
        <p:nvSpPr>
          <p:cNvPr id="6" name="下箭头 5"/>
          <p:cNvSpPr/>
          <p:nvPr/>
        </p:nvSpPr>
        <p:spPr>
          <a:xfrm>
            <a:off x="5041107" y="2986087"/>
            <a:ext cx="277654" cy="431483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矩形 1"/>
          <p:cNvSpPr/>
          <p:nvPr/>
        </p:nvSpPr>
        <p:spPr>
          <a:xfrm>
            <a:off x="3017044" y="3324701"/>
            <a:ext cx="4778693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让爸爸知道，不光我和妈妈挺好，我们的小狗也很好。</a:t>
            </a:r>
          </a:p>
        </p:txBody>
      </p:sp>
    </p:spTree>
    <p:extLst>
      <p:ext uri="{BB962C8B-B14F-4D97-AF65-F5344CB8AC3E}">
        <p14:creationId xmlns:p14="http://schemas.microsoft.com/office/powerpoint/2010/main" val="64099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5" name="矩形 1"/>
          <p:cNvSpPr/>
          <p:nvPr/>
        </p:nvSpPr>
        <p:spPr>
          <a:xfrm>
            <a:off x="2427922" y="1409700"/>
            <a:ext cx="5256848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请爸爸告诉我们，螺丝刀放在哪儿。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这样，我们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能自己修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台灯了。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8176" y="2559844"/>
            <a:ext cx="1700213" cy="1571625"/>
          </a:xfrm>
          <a:prstGeom prst="rect">
            <a:avLst/>
          </a:prstGeom>
        </p:spPr>
      </p:pic>
      <p:sp>
        <p:nvSpPr>
          <p:cNvPr id="6" name="下箭头 5"/>
          <p:cNvSpPr/>
          <p:nvPr/>
        </p:nvSpPr>
        <p:spPr>
          <a:xfrm>
            <a:off x="4768215" y="2438400"/>
            <a:ext cx="277654" cy="431483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矩形 1"/>
          <p:cNvSpPr/>
          <p:nvPr/>
        </p:nvSpPr>
        <p:spPr>
          <a:xfrm>
            <a:off x="2667000" y="2723198"/>
            <a:ext cx="4778693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让爸爸放心，很多事情，我们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都可以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做。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105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5" name="矩形 1"/>
          <p:cNvSpPr/>
          <p:nvPr/>
        </p:nvSpPr>
        <p:spPr>
          <a:xfrm>
            <a:off x="2278856" y="1458754"/>
            <a:ext cx="525684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还有，下星期天我们去看电影。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8176" y="2559844"/>
            <a:ext cx="1700213" cy="1571625"/>
          </a:xfrm>
          <a:prstGeom prst="rect">
            <a:avLst/>
          </a:prstGeom>
        </p:spPr>
      </p:pic>
      <p:sp>
        <p:nvSpPr>
          <p:cNvPr id="6" name="下箭头 5"/>
          <p:cNvSpPr/>
          <p:nvPr/>
        </p:nvSpPr>
        <p:spPr>
          <a:xfrm>
            <a:off x="4768215" y="2291715"/>
            <a:ext cx="277654" cy="431483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矩形 1"/>
          <p:cNvSpPr/>
          <p:nvPr/>
        </p:nvSpPr>
        <p:spPr>
          <a:xfrm>
            <a:off x="2667000" y="2723198"/>
            <a:ext cx="4778693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让爸爸知道，我和妈妈的生活丰富多彩。</a:t>
            </a:r>
          </a:p>
        </p:txBody>
      </p:sp>
    </p:spTree>
    <p:extLst>
      <p:ext uri="{BB962C8B-B14F-4D97-AF65-F5344CB8AC3E}">
        <p14:creationId xmlns:p14="http://schemas.microsoft.com/office/powerpoint/2010/main" val="1366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5" name="矩形 1"/>
          <p:cNvSpPr/>
          <p:nvPr/>
        </p:nvSpPr>
        <p:spPr>
          <a:xfrm>
            <a:off x="2427922" y="995839"/>
            <a:ext cx="525684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爸爸，我们天天想你。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8176" y="2559844"/>
            <a:ext cx="1700213" cy="1571625"/>
          </a:xfrm>
          <a:prstGeom prst="rect">
            <a:avLst/>
          </a:prstGeom>
        </p:spPr>
      </p:pic>
      <p:sp>
        <p:nvSpPr>
          <p:cNvPr id="6" name="下箭头 5"/>
          <p:cNvSpPr/>
          <p:nvPr/>
        </p:nvSpPr>
        <p:spPr>
          <a:xfrm>
            <a:off x="4629627" y="1659255"/>
            <a:ext cx="277654" cy="431483"/>
          </a:xfrm>
          <a:prstGeom prst="down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矩形 1"/>
          <p:cNvSpPr/>
          <p:nvPr/>
        </p:nvSpPr>
        <p:spPr>
          <a:xfrm>
            <a:off x="2547937" y="2090738"/>
            <a:ext cx="477869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目的：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说明我和妈妈对爸爸的想念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" name="矩形 1"/>
          <p:cNvSpPr/>
          <p:nvPr/>
        </p:nvSpPr>
        <p:spPr>
          <a:xfrm>
            <a:off x="2547937" y="2756535"/>
            <a:ext cx="4778693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露西在信的结尾，画了一大束鲜花。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鲜花既是对爸爸的想念，也是对爸爸的祝福，祝福他天天开心。</a:t>
            </a:r>
          </a:p>
        </p:txBody>
      </p:sp>
    </p:spTree>
    <p:extLst>
      <p:ext uri="{BB962C8B-B14F-4D97-AF65-F5344CB8AC3E}">
        <p14:creationId xmlns:p14="http://schemas.microsoft.com/office/powerpoint/2010/main" val="50608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636044" y="977980"/>
            <a:ext cx="505896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比较露西前后的两封信，你更喜欢哪一封，为什么？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641509" y="216122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2636044" y="1861661"/>
            <a:ext cx="5555456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封信</a:t>
            </a:r>
            <a:endParaRPr lang="zh-CN" altLang="en-US" sz="21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因为第二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封信没有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对爸爸离开的抱怨，而是让在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国外的爸爸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放心自己和妈妈，告诉他我们不光会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修台灯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，还会去看电影，更重要的是会天天想他。</a:t>
            </a:r>
          </a:p>
        </p:txBody>
      </p:sp>
    </p:spTree>
    <p:extLst>
      <p:ext uri="{BB962C8B-B14F-4D97-AF65-F5344CB8AC3E}">
        <p14:creationId xmlns:p14="http://schemas.microsoft.com/office/powerpoint/2010/main" val="351875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13315" name="矩形 1"/>
          <p:cNvSpPr/>
          <p:nvPr/>
        </p:nvSpPr>
        <p:spPr>
          <a:xfrm>
            <a:off x="1334372" y="1214287"/>
            <a:ext cx="7461885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根据课文填空：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一（      ）信                    一（     ）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纸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>
              <a:lnSpc>
                <a:spcPct val="150000"/>
              </a:lnSpc>
            </a:pP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一（      ） 圆珠笔             一（      ）鲜花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2377056" y="2213707"/>
            <a:ext cx="908685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</a:t>
            </a: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5340673" y="2213707"/>
            <a:ext cx="140065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叠</a:t>
            </a: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2377056" y="3180321"/>
            <a:ext cx="576739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</a:t>
            </a: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5564970" y="3138850"/>
            <a:ext cx="140065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束</a:t>
            </a:r>
          </a:p>
        </p:txBody>
      </p:sp>
    </p:spTree>
    <p:extLst>
      <p:ext uri="{BB962C8B-B14F-4D97-AF65-F5344CB8AC3E}">
        <p14:creationId xmlns:p14="http://schemas.microsoft.com/office/powerpoint/2010/main" val="14487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8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671</Words>
  <Application>Microsoft Office PowerPoint</Application>
  <PresentationFormat>全屏显示(16:9)</PresentationFormat>
  <Paragraphs>99</Paragraphs>
  <Slides>18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49</cp:revision>
  <dcterms:created xsi:type="dcterms:W3CDTF">2015-08-27T07:30:00Z</dcterms:created>
  <dcterms:modified xsi:type="dcterms:W3CDTF">2018-06-29T06:53:39Z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