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06166" y="1652588"/>
            <a:ext cx="6613029" cy="117724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植物妈妈有办法</a:t>
            </a:r>
          </a:p>
        </p:txBody>
      </p:sp>
    </p:spTree>
    <p:extLst>
      <p:ext uri="{BB962C8B-B14F-4D97-AF65-F5344CB8AC3E}">
        <p14:creationId xmlns:p14="http://schemas.microsoft.com/office/powerpoint/2010/main" val="216417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1142048" y="1120140"/>
            <a:ext cx="580215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你知道植物怎样传播种子吗？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11146" r="15835"/>
          <a:stretch>
            <a:fillRect/>
          </a:stretch>
        </p:blipFill>
        <p:spPr>
          <a:xfrm>
            <a:off x="617220" y="2260759"/>
            <a:ext cx="2513648" cy="17211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868" y="1711167"/>
            <a:ext cx="2697004" cy="17216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3545"/>
          <a:stretch>
            <a:fillRect/>
          </a:stretch>
        </p:blipFill>
        <p:spPr>
          <a:xfrm>
            <a:off x="5293042" y="2523173"/>
            <a:ext cx="2951798" cy="169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63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植   如   为   旅   靠   备   纷   刺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底   炸   离   察   识   粗   得 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855595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zhí  rú  wéi  l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ǚ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 k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 b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i  fēn  cì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855357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d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 zhà  l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  chá sh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 c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ū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 d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é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13482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569" y="1577340"/>
            <a:ext cx="2246948" cy="2486978"/>
          </a:xfrm>
          <a:prstGeom prst="rect">
            <a:avLst/>
          </a:prstGeom>
        </p:spPr>
      </p:pic>
      <p:sp>
        <p:nvSpPr>
          <p:cNvPr id="6147" name="Rectangle 2"/>
          <p:cNvSpPr>
            <a:spLocks noGrp="1"/>
          </p:cNvSpPr>
          <p:nvPr/>
        </p:nvSpPr>
        <p:spPr>
          <a:xfrm>
            <a:off x="3382491" y="2384073"/>
            <a:ext cx="725329" cy="70627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4450243" y="1733992"/>
            <a:ext cx="72580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wé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i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4322131" y="3237989"/>
            <a:ext cx="681038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w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i</a:t>
            </a:r>
            <a:endParaRPr lang="en-US" altLang="zh-CN" b="1" dirty="0">
              <a:solidFill>
                <a:srgbClr val="FF0000"/>
              </a:solidFill>
              <a:latin typeface="锐字云字库舒体1.0" panose="02010604000000000000" charset="-122"/>
              <a:ea typeface="锐字云字库舒体1.0" panose="02010604000000000000" charset="-122"/>
              <a:cs typeface="Times New Roman" panose="02020603050405020304" pitchFamily="18" charset="0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4107819" y="1893535"/>
            <a:ext cx="214313" cy="1686878"/>
          </a:xfrm>
          <a:prstGeom prst="leftBr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5321305" y="1348706"/>
            <a:ext cx="1398746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成为</a:t>
            </a:r>
          </a:p>
        </p:txBody>
      </p:sp>
      <p:sp>
        <p:nvSpPr>
          <p:cNvPr id="12" name="Rectangle 2"/>
          <p:cNvSpPr>
            <a:spLocks noGrp="1"/>
          </p:cNvSpPr>
          <p:nvPr/>
        </p:nvSpPr>
        <p:spPr>
          <a:xfrm>
            <a:off x="5321304" y="2852227"/>
            <a:ext cx="725329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因为</a:t>
            </a:r>
          </a:p>
        </p:txBody>
      </p:sp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</p:spTree>
    <p:extLst>
      <p:ext uri="{BB962C8B-B14F-4D97-AF65-F5344CB8AC3E}">
        <p14:creationId xmlns:p14="http://schemas.microsoft.com/office/powerpoint/2010/main" val="112023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  <p:bldP spid="6" grpId="0" bldLvl="0" animBg="1"/>
      <p:bldP spid="11" grpId="0"/>
      <p:bldP spid="12" grpId="0"/>
      <p:bldP spid="61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75673" y="1789986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法（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脚（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娃（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毛（       ）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知（      ）</a:t>
            </a:r>
          </a:p>
          <a:p>
            <a:pPr eaLnBrk="0" hangingPunct="0">
              <a:lnSpc>
                <a:spcPct val="15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5791200" y="1577102"/>
            <a:ext cx="2049066" cy="246888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它（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她（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更（       ）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识（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534462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办法</a:t>
            </a:r>
          </a:p>
        </p:txBody>
      </p:sp>
      <p:sp>
        <p:nvSpPr>
          <p:cNvPr id="7177" name="矩形 5"/>
          <p:cNvSpPr/>
          <p:nvPr/>
        </p:nvSpPr>
        <p:spPr>
          <a:xfrm>
            <a:off x="6294358" y="264610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她的</a:t>
            </a:r>
          </a:p>
        </p:txBody>
      </p:sp>
      <p:sp>
        <p:nvSpPr>
          <p:cNvPr id="7178" name="矩形 6"/>
          <p:cNvSpPr/>
          <p:nvPr/>
        </p:nvSpPr>
        <p:spPr>
          <a:xfrm>
            <a:off x="6294358" y="220170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它们</a:t>
            </a:r>
          </a:p>
        </p:txBody>
      </p:sp>
      <p:sp>
        <p:nvSpPr>
          <p:cNvPr id="7179" name="矩形 8"/>
          <p:cNvSpPr/>
          <p:nvPr/>
        </p:nvSpPr>
        <p:spPr>
          <a:xfrm>
            <a:off x="6294596" y="170307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36933" y="3066608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毛皮</a:t>
            </a:r>
          </a:p>
        </p:txBody>
      </p:sp>
      <p:sp>
        <p:nvSpPr>
          <p:cNvPr id="7182" name="矩形 11"/>
          <p:cNvSpPr/>
          <p:nvPr/>
        </p:nvSpPr>
        <p:spPr>
          <a:xfrm>
            <a:off x="4036219" y="261318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娃娃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7171" y="210931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双脚</a:t>
            </a:r>
          </a:p>
        </p:txBody>
      </p:sp>
      <p:sp>
        <p:nvSpPr>
          <p:cNvPr id="2" name="矩形 5"/>
          <p:cNvSpPr/>
          <p:nvPr/>
        </p:nvSpPr>
        <p:spPr>
          <a:xfrm>
            <a:off x="6294358" y="309050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更加</a:t>
            </a:r>
          </a:p>
        </p:txBody>
      </p:sp>
      <p:sp>
        <p:nvSpPr>
          <p:cNvPr id="4" name="矩形 10"/>
          <p:cNvSpPr/>
          <p:nvPr/>
        </p:nvSpPr>
        <p:spPr>
          <a:xfrm>
            <a:off x="3999885" y="355035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</a:t>
            </a:r>
          </a:p>
        </p:txBody>
      </p:sp>
      <p:sp>
        <p:nvSpPr>
          <p:cNvPr id="5" name="矩形 5"/>
          <p:cNvSpPr/>
          <p:nvPr/>
        </p:nvSpPr>
        <p:spPr>
          <a:xfrm>
            <a:off x="6294358" y="3634502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认识</a:t>
            </a:r>
          </a:p>
        </p:txBody>
      </p:sp>
    </p:spTree>
    <p:extLst>
      <p:ext uri="{BB962C8B-B14F-4D97-AF65-F5344CB8AC3E}">
        <p14:creationId xmlns:p14="http://schemas.microsoft.com/office/powerpoint/2010/main" val="38690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木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    女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  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纟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纷    讠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识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份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纟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纷    姐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纟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粗   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855"/>
          <a:stretch>
            <a:fillRect/>
          </a:stretch>
        </p:blipFill>
        <p:spPr>
          <a:xfrm flipH="1">
            <a:off x="6132195" y="2248853"/>
            <a:ext cx="1588294" cy="203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1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" name="矩形 1"/>
          <p:cNvSpPr/>
          <p:nvPr/>
        </p:nvSpPr>
        <p:spPr>
          <a:xfrm>
            <a:off x="2379345" y="3392805"/>
            <a:ext cx="211026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牛马有脚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矩形 1"/>
          <p:cNvSpPr/>
          <p:nvPr/>
        </p:nvSpPr>
        <p:spPr>
          <a:xfrm>
            <a:off x="1667828" y="1212056"/>
            <a:ext cx="374951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动物们都怎样旅行呢？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877253" y="1042035"/>
            <a:ext cx="688181" cy="108775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296853" y="3392805"/>
            <a:ext cx="211026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鸟有翅膀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58314" y="2129791"/>
            <a:ext cx="1737360" cy="12215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313" y="1961388"/>
            <a:ext cx="2368296" cy="122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8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272540" y="1074420"/>
            <a:ext cx="377713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植物旅行靠什么办法？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712471" y="930116"/>
            <a:ext cx="631031" cy="1024414"/>
          </a:xfrm>
          <a:prstGeom prst="rect">
            <a:avLst/>
          </a:prstGeom>
        </p:spPr>
      </p:pic>
      <p:sp>
        <p:nvSpPr>
          <p:cNvPr id="7" name="矩形 1"/>
          <p:cNvSpPr/>
          <p:nvPr/>
        </p:nvSpPr>
        <p:spPr>
          <a:xfrm>
            <a:off x="3854291" y="1735455"/>
            <a:ext cx="3368993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蒲公英妈妈准备了降落伞，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把它送给自己的娃娃。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只要有风轻轻吹过，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孩子们就乘着风纷纷出发。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501" y="1954530"/>
            <a:ext cx="2039303" cy="155067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272540" y="3600926"/>
            <a:ext cx="211026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蒲公英</a:t>
            </a:r>
          </a:p>
        </p:txBody>
      </p:sp>
      <p:sp>
        <p:nvSpPr>
          <p:cNvPr id="6" name="矩形 5"/>
          <p:cNvSpPr/>
          <p:nvPr/>
        </p:nvSpPr>
        <p:spPr>
          <a:xfrm>
            <a:off x="4297204" y="3724275"/>
            <a:ext cx="211026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</a:t>
            </a:r>
          </a:p>
        </p:txBody>
      </p:sp>
    </p:spTree>
    <p:extLst>
      <p:ext uri="{BB962C8B-B14F-4D97-AF65-F5344CB8AC3E}">
        <p14:creationId xmlns:p14="http://schemas.microsoft.com/office/powerpoint/2010/main" val="92043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7" name="矩形 1"/>
          <p:cNvSpPr/>
          <p:nvPr/>
        </p:nvSpPr>
        <p:spPr>
          <a:xfrm>
            <a:off x="3931444" y="1368743"/>
            <a:ext cx="3368993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苍耳妈妈有个好办法，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她给孩子穿上带刺的铠甲。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只要挂住动物的皮毛，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孩子们就能去田野、山洼。</a:t>
            </a:r>
          </a:p>
        </p:txBody>
      </p:sp>
      <p:sp>
        <p:nvSpPr>
          <p:cNvPr id="5" name="矩形 4"/>
          <p:cNvSpPr/>
          <p:nvPr/>
        </p:nvSpPr>
        <p:spPr>
          <a:xfrm>
            <a:off x="1241584" y="3357563"/>
            <a:ext cx="211026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苍耳</a:t>
            </a:r>
          </a:p>
        </p:txBody>
      </p:sp>
      <p:sp>
        <p:nvSpPr>
          <p:cNvPr id="6" name="矩形 5"/>
          <p:cNvSpPr/>
          <p:nvPr/>
        </p:nvSpPr>
        <p:spPr>
          <a:xfrm>
            <a:off x="4681538" y="3508534"/>
            <a:ext cx="261889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挂住动物的皮毛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605" y="1616393"/>
            <a:ext cx="2321243" cy="174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65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7" name="矩形 1"/>
          <p:cNvSpPr/>
          <p:nvPr/>
        </p:nvSpPr>
        <p:spPr>
          <a:xfrm>
            <a:off x="3931444" y="1368743"/>
            <a:ext cx="3368993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豌豆妈妈更有办法，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她让豆荚晒在太阳底下。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啪的一声，豆荚炸开，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孩子们就蹦着跳着离开妈妈。</a:t>
            </a:r>
          </a:p>
        </p:txBody>
      </p:sp>
      <p:sp>
        <p:nvSpPr>
          <p:cNvPr id="5" name="矩形 4"/>
          <p:cNvSpPr/>
          <p:nvPr/>
        </p:nvSpPr>
        <p:spPr>
          <a:xfrm>
            <a:off x="1241584" y="3357563"/>
            <a:ext cx="211026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豌豆</a:t>
            </a:r>
          </a:p>
        </p:txBody>
      </p:sp>
      <p:sp>
        <p:nvSpPr>
          <p:cNvPr id="6" name="矩形 5"/>
          <p:cNvSpPr/>
          <p:nvPr/>
        </p:nvSpPr>
        <p:spPr>
          <a:xfrm>
            <a:off x="4681538" y="3508534"/>
            <a:ext cx="261889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太阳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9410" b="13708"/>
          <a:stretch>
            <a:fillRect/>
          </a:stretch>
        </p:blipFill>
        <p:spPr>
          <a:xfrm>
            <a:off x="820579" y="1622584"/>
            <a:ext cx="2952274" cy="148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58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575071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思考：文中介绍了哪几种会传播种子的植物？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2218849" y="3471387"/>
            <a:ext cx="1158240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蒲公英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4696" r="67564" b="15547"/>
          <a:stretch>
            <a:fillRect/>
          </a:stretch>
        </p:blipFill>
        <p:spPr>
          <a:xfrm>
            <a:off x="2439353" y="1922622"/>
            <a:ext cx="937736" cy="146446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6782" t="3241" r="7705" b="6939"/>
          <a:stretch>
            <a:fillRect/>
          </a:stretch>
        </p:blipFill>
        <p:spPr>
          <a:xfrm>
            <a:off x="4089559" y="2006918"/>
            <a:ext cx="1612106" cy="1130141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4463415" y="3471387"/>
            <a:ext cx="864870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苍耳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9410" b="13708"/>
          <a:stretch>
            <a:fillRect/>
          </a:stretch>
        </p:blipFill>
        <p:spPr>
          <a:xfrm>
            <a:off x="6187917" y="2136934"/>
            <a:ext cx="1733074" cy="869633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6545580" y="3471387"/>
            <a:ext cx="864870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豌豆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440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5" grpId="0" bldLvl="0" animBg="1"/>
      <p:bldP spid="7" grpId="0" bldLvl="0" animBg="1"/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575071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思考：你还知道哪些植物传播种子的方法？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18435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圆角矩形 8"/>
          <p:cNvSpPr/>
          <p:nvPr/>
        </p:nvSpPr>
        <p:spPr>
          <a:xfrm>
            <a:off x="4649153" y="2217897"/>
            <a:ext cx="3378041" cy="1834039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椰子：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靠水来传播，椰子成熟以后，椰果落到海里便随海水漂到远方。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7988" t="14242" r="7341" b="12735"/>
          <a:stretch>
            <a:fillRect/>
          </a:stretch>
        </p:blipFill>
        <p:spPr>
          <a:xfrm>
            <a:off x="2099787" y="1922622"/>
            <a:ext cx="2126456" cy="18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69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713196" y="1147525"/>
            <a:ext cx="505896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通过学习本文，你有什么想法？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056572" y="2176463"/>
            <a:ext cx="4793933" cy="10387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我们要仔细观察周围的事物和现象，去发现更多的知识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一个细心的孩子。</a:t>
            </a:r>
          </a:p>
        </p:txBody>
      </p:sp>
    </p:spTree>
    <p:extLst>
      <p:ext uri="{BB962C8B-B14F-4D97-AF65-F5344CB8AC3E}">
        <p14:creationId xmlns:p14="http://schemas.microsoft.com/office/powerpoint/2010/main" val="365901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13315" name="矩形 1"/>
          <p:cNvSpPr/>
          <p:nvPr/>
        </p:nvSpPr>
        <p:spPr>
          <a:xfrm>
            <a:off x="2274930" y="1287211"/>
            <a:ext cx="4902518" cy="29489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写出下列词语的近义词。</a:t>
            </a:r>
          </a:p>
          <a:p>
            <a:pPr>
              <a:lnSpc>
                <a:spcPct val="15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办法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        ）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告别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——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        ）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仔细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        ）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3687964" y="2288288"/>
            <a:ext cx="908685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</a:t>
            </a: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3687964" y="2743555"/>
            <a:ext cx="80772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离别</a:t>
            </a:r>
          </a:p>
        </p:txBody>
      </p:sp>
      <p:sp>
        <p:nvSpPr>
          <p:cNvPr id="2" name="Rectangle 2"/>
          <p:cNvSpPr>
            <a:spLocks noGrp="1"/>
          </p:cNvSpPr>
          <p:nvPr/>
        </p:nvSpPr>
        <p:spPr>
          <a:xfrm>
            <a:off x="3687964" y="3262219"/>
            <a:ext cx="1114425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认真</a:t>
            </a:r>
          </a:p>
        </p:txBody>
      </p:sp>
    </p:spTree>
    <p:extLst>
      <p:ext uri="{BB962C8B-B14F-4D97-AF65-F5344CB8AC3E}">
        <p14:creationId xmlns:p14="http://schemas.microsoft.com/office/powerpoint/2010/main" val="82655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403</Words>
  <Application>Microsoft Office PowerPoint</Application>
  <PresentationFormat>全屏显示(16:9)</PresentationFormat>
  <Paragraphs>94</Paragraphs>
  <Slides>15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48</cp:revision>
  <dcterms:created xsi:type="dcterms:W3CDTF">2015-08-27T07:30:00Z</dcterms:created>
  <dcterms:modified xsi:type="dcterms:W3CDTF">2018-06-29T06:51:42Z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