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51924" y="1622108"/>
            <a:ext cx="564642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难忘的泼水节</a:t>
            </a:r>
          </a:p>
        </p:txBody>
      </p:sp>
    </p:spTree>
    <p:extLst>
      <p:ext uri="{BB962C8B-B14F-4D97-AF65-F5344CB8AC3E}">
        <p14:creationId xmlns:p14="http://schemas.microsoft.com/office/powerpoint/2010/main" val="270118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4" name="矩形 1"/>
          <p:cNvSpPr/>
          <p:nvPr/>
        </p:nvSpPr>
        <p:spPr>
          <a:xfrm>
            <a:off x="4709160" y="1577340"/>
            <a:ext cx="3200400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泼水节是傣族以及泰语民族和东南亚地区的传统节日。期间，大家用纯净的清水相互泼洒，祈求洗去过去一年的不顺。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69" y="1650683"/>
            <a:ext cx="3468529" cy="231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泼    度    敲    龙    驶    容     踩     铺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盛      碗     祝    福    健    康      寿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976086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pō  dù  qi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lóng  sh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róng  c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 pū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04862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w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f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ji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k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ò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466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忘（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炮（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泼（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龙（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穿（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令（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忘记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穿衣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龙头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泼水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炮火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5173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欢度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</a:t>
            </a:r>
          </a:p>
        </p:txBody>
      </p:sp>
    </p:spTree>
    <p:extLst>
      <p:ext uri="{BB962C8B-B14F-4D97-AF65-F5344CB8AC3E}">
        <p14:creationId xmlns:p14="http://schemas.microsoft.com/office/powerpoint/2010/main" val="153247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泼    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史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驶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踩    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泼    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钅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亻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    </a:t>
            </a:r>
          </a:p>
        </p:txBody>
      </p:sp>
    </p:spTree>
    <p:extLst>
      <p:ext uri="{BB962C8B-B14F-4D97-AF65-F5344CB8AC3E}">
        <p14:creationId xmlns:p14="http://schemas.microsoft.com/office/powerpoint/2010/main" val="190159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故事发生在什么时间？什么地点？主要是什么事？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3694747" y="1930241"/>
            <a:ext cx="22431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1961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827" y="1832134"/>
            <a:ext cx="1534478" cy="2224088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3694747" y="2478881"/>
            <a:ext cx="22431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傣族。</a:t>
            </a:r>
          </a:p>
        </p:txBody>
      </p:sp>
      <p:sp>
        <p:nvSpPr>
          <p:cNvPr id="6" name="矩形 1"/>
          <p:cNvSpPr/>
          <p:nvPr/>
        </p:nvSpPr>
        <p:spPr>
          <a:xfrm>
            <a:off x="3694748" y="3027521"/>
            <a:ext cx="431339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敬爱的周恩来总理和他们一起过泼水节。</a:t>
            </a:r>
          </a:p>
        </p:txBody>
      </p:sp>
    </p:spTree>
    <p:extLst>
      <p:ext uri="{BB962C8B-B14F-4D97-AF65-F5344CB8AC3E}">
        <p14:creationId xmlns:p14="http://schemas.microsoft.com/office/powerpoint/2010/main" val="208720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440907" y="2182654"/>
            <a:ext cx="4986814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象脚鼓是因鼓身似象脚而得名。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象脚鼓受到傣族人民以及克木人的喜爱，是各族歌舞中不可缺少的乐器。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4161" r="23427"/>
          <a:stretch>
            <a:fillRect/>
          </a:stretch>
        </p:blipFill>
        <p:spPr>
          <a:xfrm>
            <a:off x="2317909" y="1018223"/>
            <a:ext cx="1122998" cy="2142649"/>
          </a:xfrm>
          <a:prstGeom prst="rect">
            <a:avLst/>
          </a:prstGeom>
        </p:spPr>
      </p:pic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95642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472089" y="1085850"/>
            <a:ext cx="48515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傣族人民是怎样欢迎周总理的？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1891665" y="1793558"/>
            <a:ext cx="45162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人们敲起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象脚鼓，从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四面八方赶来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了。</a:t>
            </a:r>
          </a:p>
        </p:txBody>
      </p:sp>
      <p:sp>
        <p:nvSpPr>
          <p:cNvPr id="2" name="矩形 1"/>
          <p:cNvSpPr/>
          <p:nvPr/>
        </p:nvSpPr>
        <p:spPr>
          <a:xfrm>
            <a:off x="1807369" y="2342197"/>
            <a:ext cx="45162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人们在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地上撒满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了凤凰花的花瓣。</a:t>
            </a:r>
          </a:p>
        </p:txBody>
      </p:sp>
      <p:sp>
        <p:nvSpPr>
          <p:cNvPr id="6" name="矩形 1"/>
          <p:cNvSpPr/>
          <p:nvPr/>
        </p:nvSpPr>
        <p:spPr>
          <a:xfrm>
            <a:off x="1891665" y="2890838"/>
            <a:ext cx="45162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一条条龙船驶过江面。</a:t>
            </a:r>
          </a:p>
        </p:txBody>
      </p:sp>
      <p:sp>
        <p:nvSpPr>
          <p:cNvPr id="7" name="矩形 1"/>
          <p:cNvSpPr/>
          <p:nvPr/>
        </p:nvSpPr>
        <p:spPr>
          <a:xfrm>
            <a:off x="1891665" y="3439478"/>
            <a:ext cx="45162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一串串花炮升上天空。</a:t>
            </a:r>
          </a:p>
        </p:txBody>
      </p:sp>
      <p:sp>
        <p:nvSpPr>
          <p:cNvPr id="8" name="左大括号 7"/>
          <p:cNvSpPr/>
          <p:nvPr/>
        </p:nvSpPr>
        <p:spPr>
          <a:xfrm>
            <a:off x="1556385" y="2028349"/>
            <a:ext cx="250984" cy="2030730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1"/>
          <p:cNvSpPr/>
          <p:nvPr/>
        </p:nvSpPr>
        <p:spPr>
          <a:xfrm>
            <a:off x="4996339" y="3691414"/>
            <a:ext cx="103536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欢呼</a:t>
            </a:r>
          </a:p>
        </p:txBody>
      </p:sp>
      <p:sp>
        <p:nvSpPr>
          <p:cNvPr id="10" name="矩形 1"/>
          <p:cNvSpPr/>
          <p:nvPr/>
        </p:nvSpPr>
        <p:spPr>
          <a:xfrm>
            <a:off x="6518910" y="3691414"/>
            <a:ext cx="152114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特别高兴</a:t>
            </a:r>
          </a:p>
        </p:txBody>
      </p:sp>
      <p:sp>
        <p:nvSpPr>
          <p:cNvPr id="11" name="右箭头 10"/>
          <p:cNvSpPr/>
          <p:nvPr/>
        </p:nvSpPr>
        <p:spPr>
          <a:xfrm>
            <a:off x="6031707" y="3934302"/>
            <a:ext cx="517684" cy="203359"/>
          </a:xfrm>
          <a:prstGeom prst="rightArrow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950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2" grpId="0"/>
      <p:bldP spid="6" grpId="0"/>
      <p:bldP spid="7" grpId="0"/>
      <p:bldP spid="8" grpId="0" bldLvl="0" animBg="1"/>
      <p:bldP spid="9" grpId="0"/>
      <p:bldP spid="10" grpId="0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961924" y="2195989"/>
            <a:ext cx="383381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身穿对襟白褂，咖啡色长裤，头上包着一条水红色头巾。</a:t>
            </a:r>
          </a:p>
        </p:txBody>
      </p:sp>
      <p:sp>
        <p:nvSpPr>
          <p:cNvPr id="2" name="矩形 1"/>
          <p:cNvSpPr/>
          <p:nvPr/>
        </p:nvSpPr>
        <p:spPr>
          <a:xfrm>
            <a:off x="2372678" y="1203960"/>
            <a:ext cx="467629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课文是如何描述周总理外貌的？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1285875" y="1044893"/>
            <a:ext cx="760095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24250" t="8085" r="20980" b="12864"/>
          <a:stretch>
            <a:fillRect/>
          </a:stretch>
        </p:blipFill>
        <p:spPr>
          <a:xfrm>
            <a:off x="1904524" y="2016919"/>
            <a:ext cx="1842611" cy="1993106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4057174" y="3503771"/>
            <a:ext cx="383381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笑容满面地来到人群中。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319939" y="2664143"/>
            <a:ext cx="1505903" cy="29670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8" name="直接箭头连接符 7"/>
          <p:cNvCxnSpPr/>
          <p:nvPr/>
        </p:nvCxnSpPr>
        <p:spPr>
          <a:xfrm>
            <a:off x="3319939" y="2240281"/>
            <a:ext cx="3341370" cy="625316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9" name="直接箭头连接符 8"/>
          <p:cNvCxnSpPr/>
          <p:nvPr/>
        </p:nvCxnSpPr>
        <p:spPr>
          <a:xfrm flipV="1">
            <a:off x="3319939" y="2632234"/>
            <a:ext cx="3458051" cy="1377791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39447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026218" y="2018824"/>
            <a:ext cx="4162901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是的。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他接过一只象脚鼓，敲着欢乐的鼓点，踩着凤凰花铺成的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地毯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，同傣族人民一起跳舞。</a:t>
            </a:r>
          </a:p>
        </p:txBody>
      </p:sp>
      <p:sp>
        <p:nvSpPr>
          <p:cNvPr id="2" name="矩形 1"/>
          <p:cNvSpPr/>
          <p:nvPr/>
        </p:nvSpPr>
        <p:spPr>
          <a:xfrm>
            <a:off x="1516857" y="1266349"/>
            <a:ext cx="577834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周总理也加入到傣族人们的欢庆中了吗？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6838" b="13071"/>
          <a:stretch>
            <a:fillRect/>
          </a:stretch>
        </p:blipFill>
        <p:spPr>
          <a:xfrm>
            <a:off x="1070610" y="2523649"/>
            <a:ext cx="2472214" cy="14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4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课文是如何具体描写周总理泼水的？</a:t>
            </a:r>
          </a:p>
        </p:txBody>
      </p:sp>
      <p:sp>
        <p:nvSpPr>
          <p:cNvPr id="8" name="矩形 1"/>
          <p:cNvSpPr/>
          <p:nvPr/>
        </p:nvSpPr>
        <p:spPr>
          <a:xfrm>
            <a:off x="3309462" y="2325529"/>
            <a:ext cx="385238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周总理一手端着盛满清水的银碗，一手拿着柏树枝蘸了水，向人们泼洒，为人们祝福。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60" y="2325529"/>
            <a:ext cx="1653064" cy="17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1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为什么说这是个令人难忘的泼水节？</a:t>
            </a:r>
          </a:p>
        </p:txBody>
      </p:sp>
      <p:sp>
        <p:nvSpPr>
          <p:cNvPr id="8" name="矩形 1"/>
          <p:cNvSpPr/>
          <p:nvPr/>
        </p:nvSpPr>
        <p:spPr>
          <a:xfrm>
            <a:off x="2787967" y="2325529"/>
            <a:ext cx="5169218" cy="200824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因为周总理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在繁忙的工作中抽出时间和傣族人民一起过泼水节，把幸福和快乐送给傣族人民，与人民心连心，那么可亲可敬。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740569" y="2325529"/>
            <a:ext cx="1611630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8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通过学习本文，你觉得周总理是个怎样的人？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253741" y="2176463"/>
            <a:ext cx="4399121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从总理的穿着我们可以看出他的平易近人；从总理的笑容我们可以看出他的慈祥和蔼；从总理的动作我们可以看出他的可亲。</a:t>
            </a:r>
          </a:p>
        </p:txBody>
      </p:sp>
    </p:spTree>
    <p:extLst>
      <p:ext uri="{BB962C8B-B14F-4D97-AF65-F5344CB8AC3E}">
        <p14:creationId xmlns:p14="http://schemas.microsoft.com/office/powerpoint/2010/main" val="314592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189196"/>
            <a:ext cx="7461885" cy="29489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你会填吗？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 ）的泼水节                 （            ）的凤凰花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（           ）的周总理                 （            ）的地毯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 ）的花瓣                     （            ）的鼓点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1375410" y="1738312"/>
            <a:ext cx="89868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</a:t>
            </a:r>
          </a:p>
        </p:txBody>
      </p:sp>
      <p:sp>
        <p:nvSpPr>
          <p:cNvPr id="2" name="Rectangle 2"/>
          <p:cNvSpPr>
            <a:spLocks noGrp="1"/>
          </p:cNvSpPr>
          <p:nvPr/>
        </p:nvSpPr>
        <p:spPr>
          <a:xfrm>
            <a:off x="5046822" y="1738312"/>
            <a:ext cx="180832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火红火红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375410" y="2743200"/>
            <a:ext cx="89868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敬爱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5266373" y="2743200"/>
            <a:ext cx="89868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鲜红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1238727" y="3646646"/>
            <a:ext cx="11720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凤凰花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5266373" y="3646646"/>
            <a:ext cx="89868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欢乐</a:t>
            </a:r>
          </a:p>
        </p:txBody>
      </p:sp>
    </p:spTree>
    <p:extLst>
      <p:ext uri="{BB962C8B-B14F-4D97-AF65-F5344CB8AC3E}">
        <p14:creationId xmlns:p14="http://schemas.microsoft.com/office/powerpoint/2010/main" val="292097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5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533</Words>
  <Application>Microsoft Office PowerPoint</Application>
  <PresentationFormat>全屏显示(16:9)</PresentationFormat>
  <Paragraphs>83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60</cp:revision>
  <dcterms:created xsi:type="dcterms:W3CDTF">2015-08-27T07:30:00Z</dcterms:created>
  <dcterms:modified xsi:type="dcterms:W3CDTF">2018-06-29T06:59:45Z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