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4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92" y="-252"/>
      </p:cViewPr>
      <p:guideLst>
        <p:guide orient="horz" pos="1629"/>
        <p:guide pos="29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5-0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文本框 4"/>
          <p:cNvSpPr txBox="1">
            <a:spLocks noChangeArrowheads="1"/>
          </p:cNvSpPr>
          <p:nvPr/>
        </p:nvSpPr>
        <p:spPr bwMode="auto">
          <a:xfrm>
            <a:off x="5536883" y="2976325"/>
            <a:ext cx="1524000" cy="484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700" b="1" noProof="1"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  <a:cs typeface="+mn-ea"/>
              </a:rPr>
              <a:t>课文解读</a:t>
            </a:r>
            <a:endParaRPr lang="zh-CN" altLang="en-US" sz="2700" b="1" noProof="1">
              <a:effectLst>
                <a:outerShdw blurRad="38100" dist="38100" dir="2700000">
                  <a:srgbClr val="C0C0C0"/>
                </a:outerShdw>
              </a:effectLst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06166" y="767954"/>
            <a:ext cx="2893219" cy="43434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4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  <a:cs typeface="+mn-ea"/>
              </a:rPr>
              <a:t>小学语文二年级上册</a:t>
            </a:r>
            <a:endParaRPr lang="zh-CN" altLang="en-US" sz="24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25867" y="1622108"/>
            <a:ext cx="2891790" cy="116586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zh-CN" sz="7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</a:rPr>
              <a:t>日月潭</a:t>
            </a:r>
          </a:p>
        </p:txBody>
      </p:sp>
    </p:spTree>
    <p:extLst>
      <p:ext uri="{BB962C8B-B14F-4D97-AF65-F5344CB8AC3E}">
        <p14:creationId xmlns:p14="http://schemas.microsoft.com/office/powerpoint/2010/main" val="304815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184" y="1271588"/>
            <a:ext cx="4428649" cy="2599849"/>
          </a:xfrm>
          <a:prstGeom prst="rect">
            <a:avLst/>
          </a:prstGeom>
        </p:spPr>
      </p:pic>
      <p:sp>
        <p:nvSpPr>
          <p:cNvPr id="8" name="Rectangle 2"/>
          <p:cNvSpPr>
            <a:spLocks noGrp="1"/>
          </p:cNvSpPr>
          <p:nvPr/>
        </p:nvSpPr>
        <p:spPr>
          <a:xfrm>
            <a:off x="4271487" y="2571750"/>
            <a:ext cx="1174909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日月潭</a:t>
            </a:r>
          </a:p>
        </p:txBody>
      </p:sp>
    </p:spTree>
    <p:extLst>
      <p:ext uri="{BB962C8B-B14F-4D97-AF65-F5344CB8AC3E}">
        <p14:creationId xmlns:p14="http://schemas.microsoft.com/office/powerpoint/2010/main" val="15088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569" y="1577340"/>
            <a:ext cx="2246948" cy="2486978"/>
          </a:xfrm>
          <a:prstGeom prst="rect">
            <a:avLst/>
          </a:prstGeom>
        </p:spPr>
      </p:pic>
      <p:sp>
        <p:nvSpPr>
          <p:cNvPr id="3" name="矩形 1"/>
          <p:cNvSpPr/>
          <p:nvPr/>
        </p:nvSpPr>
        <p:spPr>
          <a:xfrm>
            <a:off x="2987517" y="2297430"/>
            <a:ext cx="473725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日月潭在哪里？</a:t>
            </a:r>
          </a:p>
        </p:txBody>
      </p:sp>
      <p:sp>
        <p:nvSpPr>
          <p:cNvPr id="5" name="矩形 1"/>
          <p:cNvSpPr/>
          <p:nvPr/>
        </p:nvSpPr>
        <p:spPr>
          <a:xfrm>
            <a:off x="2987517" y="2846070"/>
            <a:ext cx="473725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为什么叫日月潭？</a:t>
            </a:r>
          </a:p>
        </p:txBody>
      </p:sp>
      <p:sp>
        <p:nvSpPr>
          <p:cNvPr id="7" name="矩形 1"/>
          <p:cNvSpPr/>
          <p:nvPr/>
        </p:nvSpPr>
        <p:spPr>
          <a:xfrm>
            <a:off x="2987517" y="3318034"/>
            <a:ext cx="473725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日月潭的景色怎样？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2305050" y="1149667"/>
            <a:ext cx="4980146" cy="945833"/>
            <a:chOff x="4840" y="2414"/>
            <a:chExt cx="10457" cy="1986"/>
          </a:xfrm>
        </p:grpSpPr>
        <p:sp>
          <p:nvSpPr>
            <p:cNvPr id="4" name="矩形 1"/>
            <p:cNvSpPr/>
            <p:nvPr/>
          </p:nvSpPr>
          <p:spPr>
            <a:xfrm>
              <a:off x="5350" y="2719"/>
              <a:ext cx="9947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看到课题，你想问什么？</a:t>
              </a:r>
            </a:p>
          </p:txBody>
        </p:sp>
        <p:sp>
          <p:nvSpPr>
            <p:cNvPr id="9" name="云形标注 8"/>
            <p:cNvSpPr/>
            <p:nvPr/>
          </p:nvSpPr>
          <p:spPr>
            <a:xfrm>
              <a:off x="4840" y="2414"/>
              <a:ext cx="9188" cy="1986"/>
            </a:xfrm>
            <a:prstGeom prst="cloudCallout">
              <a:avLst>
                <a:gd name="adj1" fmla="val -55235"/>
                <a:gd name="adj2" fmla="val 70795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618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2976087" y="2121694"/>
            <a:ext cx="5235416" cy="158353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潭   湖   绕   围   胜     央    岛   华</a:t>
            </a: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隐   约   纱   童   境   引   客 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2855595" y="1778794"/>
            <a:ext cx="547687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t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á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  hú  r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o wéi sh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0"/>
                <a:cs typeface="Times New Roman" panose="02020603050405020304" pitchFamily="18" charset="0"/>
              </a:rPr>
              <a:t>è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ng y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ā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ng d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0"/>
                <a:cs typeface="宋体" panose="02010600030101010101" pitchFamily="2" charset="-122"/>
              </a:rPr>
              <a:t>ǎ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o hu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á</a:t>
            </a: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2761060" y="2812971"/>
            <a:ext cx="5048250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y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-122"/>
                <a:cs typeface="Times New Roman" panose="02020603050405020304" pitchFamily="18" charset="0"/>
              </a:rPr>
              <a:t>ĭ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 yu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ē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sh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ā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t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ó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j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ì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y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-122"/>
                <a:cs typeface="Times New Roman" panose="02020603050405020304" pitchFamily="18" charset="0"/>
              </a:rPr>
              <a:t>ĭ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 k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-122"/>
                <a:cs typeface="Times New Roman" panose="02020603050405020304" pitchFamily="18" charset="0"/>
              </a:rPr>
              <a:t>è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2018110"/>
            <a:ext cx="1526381" cy="193238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91788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8" grpId="0"/>
      <p:bldP spid="61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3454718" y="1577102"/>
            <a:ext cx="1794272" cy="239434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名（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迹（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丽（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展（       ）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披（       ）</a:t>
            </a:r>
          </a:p>
        </p:txBody>
      </p:sp>
      <p:pic>
        <p:nvPicPr>
          <p:cNvPr id="717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1448991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矩形 2"/>
          <p:cNvSpPr/>
          <p:nvPr/>
        </p:nvSpPr>
        <p:spPr>
          <a:xfrm>
            <a:off x="6074569" y="1577102"/>
            <a:ext cx="2049066" cy="198882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胜（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央（      ）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华（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现（       ）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4036219" y="1577102"/>
            <a:ext cx="84534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名字</a:t>
            </a:r>
          </a:p>
        </p:txBody>
      </p:sp>
      <p:sp>
        <p:nvSpPr>
          <p:cNvPr id="7177" name="矩形 5"/>
          <p:cNvSpPr/>
          <p:nvPr/>
        </p:nvSpPr>
        <p:spPr>
          <a:xfrm>
            <a:off x="6618685" y="2654380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中华</a:t>
            </a:r>
          </a:p>
        </p:txBody>
      </p:sp>
      <p:sp>
        <p:nvSpPr>
          <p:cNvPr id="7178" name="矩形 6"/>
          <p:cNvSpPr/>
          <p:nvPr/>
        </p:nvSpPr>
        <p:spPr>
          <a:xfrm>
            <a:off x="6618685" y="219027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中央</a:t>
            </a:r>
          </a:p>
        </p:txBody>
      </p:sp>
      <p:sp>
        <p:nvSpPr>
          <p:cNvPr id="7179" name="矩形 8"/>
          <p:cNvSpPr/>
          <p:nvPr/>
        </p:nvSpPr>
        <p:spPr>
          <a:xfrm>
            <a:off x="6579394" y="1673542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胜利</a:t>
            </a:r>
          </a:p>
        </p:txBody>
      </p:sp>
      <p:sp>
        <p:nvSpPr>
          <p:cNvPr id="7181" name="矩形 10"/>
          <p:cNvSpPr/>
          <p:nvPr/>
        </p:nvSpPr>
        <p:spPr>
          <a:xfrm>
            <a:off x="4015978" y="3117771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展示</a:t>
            </a:r>
          </a:p>
        </p:txBody>
      </p:sp>
      <p:sp>
        <p:nvSpPr>
          <p:cNvPr id="7182" name="矩形 11"/>
          <p:cNvSpPr/>
          <p:nvPr/>
        </p:nvSpPr>
        <p:spPr>
          <a:xfrm>
            <a:off x="3995737" y="2654618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</a:t>
            </a:r>
          </a:p>
        </p:txBody>
      </p:sp>
      <p:sp>
        <p:nvSpPr>
          <p:cNvPr id="7183" name="矩形 12"/>
          <p:cNvSpPr/>
          <p:nvPr/>
        </p:nvSpPr>
        <p:spPr>
          <a:xfrm>
            <a:off x="4036219" y="2163128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足迹</a:t>
            </a:r>
          </a:p>
        </p:txBody>
      </p:sp>
      <p:sp>
        <p:nvSpPr>
          <p:cNvPr id="2" name="矩形 5"/>
          <p:cNvSpPr/>
          <p:nvPr/>
        </p:nvSpPr>
        <p:spPr>
          <a:xfrm>
            <a:off x="6618685" y="3153966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出现</a:t>
            </a:r>
          </a:p>
        </p:txBody>
      </p:sp>
      <p:sp>
        <p:nvSpPr>
          <p:cNvPr id="3" name="矩形 10"/>
          <p:cNvSpPr/>
          <p:nvPr/>
        </p:nvSpPr>
        <p:spPr>
          <a:xfrm>
            <a:off x="4015978" y="3565922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身披</a:t>
            </a:r>
          </a:p>
        </p:txBody>
      </p:sp>
    </p:spTree>
    <p:extLst>
      <p:ext uri="{BB962C8B-B14F-4D97-AF65-F5344CB8AC3E}">
        <p14:creationId xmlns:p14="http://schemas.microsoft.com/office/powerpoint/2010/main" val="214768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7173" grpId="0"/>
      <p:bldP spid="8" grpId="0"/>
      <p:bldP spid="7177" grpId="0"/>
      <p:bldP spid="7178" grpId="0"/>
      <p:bldP spid="7179" grpId="0"/>
      <p:bldP spid="7181" grpId="0"/>
      <p:bldP spid="7182" grpId="0"/>
      <p:bldP spid="7183" grpId="0"/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67828" y="1212056"/>
            <a:ext cx="634031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日月潭的位置。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740569" y="995839"/>
            <a:ext cx="780574" cy="1233964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4276249" y="1817370"/>
            <a:ext cx="3858101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日月潭是我国台湾省最大的一个湖。它在台湾省中部的山区。那里群山环绕，树木茂盛，周围有许多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名胜古迹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414" y="1760697"/>
            <a:ext cx="3032284" cy="2102644"/>
          </a:xfrm>
          <a:prstGeom prst="cloud">
            <a:avLst/>
          </a:prstGeom>
        </p:spPr>
      </p:pic>
      <p:sp>
        <p:nvSpPr>
          <p:cNvPr id="5" name="矩形 1"/>
          <p:cNvSpPr/>
          <p:nvPr/>
        </p:nvSpPr>
        <p:spPr>
          <a:xfrm>
            <a:off x="2061687" y="3696653"/>
            <a:ext cx="582310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名胜古迹：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风景优美和有古代遗迹的著名地方。</a:t>
            </a:r>
          </a:p>
        </p:txBody>
      </p:sp>
    </p:spTree>
    <p:extLst>
      <p:ext uri="{BB962C8B-B14F-4D97-AF65-F5344CB8AC3E}">
        <p14:creationId xmlns:p14="http://schemas.microsoft.com/office/powerpoint/2010/main" val="340919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921"/>
          <a:stretch>
            <a:fillRect/>
          </a:stretch>
        </p:blipFill>
        <p:spPr>
          <a:xfrm>
            <a:off x="893446" y="1734026"/>
            <a:ext cx="1975961" cy="169068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008" y="1931671"/>
            <a:ext cx="2106930" cy="164258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16618" y="1136809"/>
            <a:ext cx="1946434" cy="151685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36608" y="2762726"/>
            <a:ext cx="2106454" cy="148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5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" name="矩形 1"/>
          <p:cNvSpPr/>
          <p:nvPr/>
        </p:nvSpPr>
        <p:spPr>
          <a:xfrm>
            <a:off x="3883819" y="1978343"/>
            <a:ext cx="4124325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湖中央有个美丽的小岛，叫光华岛。小岛把湖水分成两半，北边像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圆圆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的太阳，叫日潭；南边像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弯弯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的月亮，叫月潭。</a:t>
            </a:r>
          </a:p>
        </p:txBody>
      </p:sp>
      <p:sp>
        <p:nvSpPr>
          <p:cNvPr id="8195" name="矩形 1"/>
          <p:cNvSpPr/>
          <p:nvPr/>
        </p:nvSpPr>
        <p:spPr>
          <a:xfrm>
            <a:off x="1667828" y="1212056"/>
            <a:ext cx="3501390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日月潭名字的由来。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740569" y="995839"/>
            <a:ext cx="780574" cy="123396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b="6137"/>
          <a:stretch>
            <a:fillRect/>
          </a:stretch>
        </p:blipFill>
        <p:spPr>
          <a:xfrm>
            <a:off x="740569" y="2229803"/>
            <a:ext cx="3065145" cy="16825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4946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3628" y="1092518"/>
            <a:ext cx="3966686" cy="2958941"/>
          </a:xfrm>
          <a:prstGeom prst="rect">
            <a:avLst/>
          </a:prstGeom>
        </p:spPr>
      </p:pic>
      <p:cxnSp>
        <p:nvCxnSpPr>
          <p:cNvPr id="4" name="直接箭头连接符 3"/>
          <p:cNvCxnSpPr/>
          <p:nvPr/>
        </p:nvCxnSpPr>
        <p:spPr>
          <a:xfrm>
            <a:off x="5125879" y="2263140"/>
            <a:ext cx="1599724" cy="62865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8" name="Rectangle 2"/>
          <p:cNvSpPr>
            <a:spLocks noGrp="1"/>
          </p:cNvSpPr>
          <p:nvPr/>
        </p:nvSpPr>
        <p:spPr>
          <a:xfrm>
            <a:off x="6843713" y="2125742"/>
            <a:ext cx="84534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圆圆</a:t>
            </a:r>
          </a:p>
        </p:txBody>
      </p:sp>
      <p:cxnSp>
        <p:nvCxnSpPr>
          <p:cNvPr id="6" name="直接箭头连接符 5"/>
          <p:cNvCxnSpPr/>
          <p:nvPr/>
        </p:nvCxnSpPr>
        <p:spPr>
          <a:xfrm flipH="1" flipV="1">
            <a:off x="1585912" y="2874646"/>
            <a:ext cx="1271588" cy="11096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9" name="Rectangle 2"/>
          <p:cNvSpPr>
            <a:spLocks noGrp="1"/>
          </p:cNvSpPr>
          <p:nvPr/>
        </p:nvSpPr>
        <p:spPr>
          <a:xfrm>
            <a:off x="740569" y="2636758"/>
            <a:ext cx="84534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弯弯</a:t>
            </a:r>
          </a:p>
        </p:txBody>
      </p:sp>
    </p:spTree>
    <p:extLst>
      <p:ext uri="{BB962C8B-B14F-4D97-AF65-F5344CB8AC3E}">
        <p14:creationId xmlns:p14="http://schemas.microsoft.com/office/powerpoint/2010/main" val="1904651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3687604" y="2272189"/>
            <a:ext cx="4092416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清晨，湖面上飘着薄薄的雾。天边的晨星和山上的点点灯光，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隐隐约约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倒映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在湖水中。</a:t>
            </a:r>
          </a:p>
        </p:txBody>
      </p:sp>
      <p:sp>
        <p:nvSpPr>
          <p:cNvPr id="2" name="矩形 1"/>
          <p:cNvSpPr/>
          <p:nvPr/>
        </p:nvSpPr>
        <p:spPr>
          <a:xfrm>
            <a:off x="1898809" y="1195388"/>
            <a:ext cx="534638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你最喜欢日月潭什么时候的景色？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729"/>
          <a:stretch>
            <a:fillRect/>
          </a:stretch>
        </p:blipFill>
        <p:spPr>
          <a:xfrm>
            <a:off x="1113472" y="1118711"/>
            <a:ext cx="610553" cy="99155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877" y="2110264"/>
            <a:ext cx="1753076" cy="190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80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3065145" y="2960846"/>
            <a:ext cx="4028123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倒映：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物体的形象倒着映射在另一个物体上。</a:t>
            </a:r>
          </a:p>
        </p:txBody>
      </p:sp>
      <p:sp>
        <p:nvSpPr>
          <p:cNvPr id="2" name="矩形 1"/>
          <p:cNvSpPr/>
          <p:nvPr/>
        </p:nvSpPr>
        <p:spPr>
          <a:xfrm>
            <a:off x="3065145" y="1289209"/>
            <a:ext cx="4226243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隐隐约约：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看起来或是听起来不很清楚，感觉不是很明显。本课指看起来不很清楚。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19163" y="2176463"/>
            <a:ext cx="1994297" cy="2169319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638003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954" y="2756535"/>
            <a:ext cx="2649855" cy="1463040"/>
          </a:xfrm>
          <a:prstGeom prst="rect">
            <a:avLst/>
          </a:prstGeom>
        </p:spPr>
      </p:pic>
      <p:sp>
        <p:nvSpPr>
          <p:cNvPr id="1331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5244942" y="1577340"/>
            <a:ext cx="2640806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中午，太阳高照，整个日月潭的美景和周围的建筑，都清晰地展现在眼前。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569" y="1261586"/>
            <a:ext cx="2352675" cy="177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833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" name="矩形 1"/>
          <p:cNvSpPr/>
          <p:nvPr/>
        </p:nvSpPr>
        <p:spPr>
          <a:xfrm>
            <a:off x="3865722" y="1682115"/>
            <a:ext cx="3852386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要是下起蒙蒙细雨，日月潭好像披上轻纱，周围的景物一片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朦胧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，就像童话中的仙境。</a:t>
            </a:r>
          </a:p>
        </p:txBody>
      </p:sp>
      <p:sp>
        <p:nvSpPr>
          <p:cNvPr id="5" name="矩形 1"/>
          <p:cNvSpPr/>
          <p:nvPr/>
        </p:nvSpPr>
        <p:spPr>
          <a:xfrm>
            <a:off x="1144905" y="3588068"/>
            <a:ext cx="669988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朦胧：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看不分明;没有鲜明轮廓或细节;勉强看得见。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940" y="1441609"/>
            <a:ext cx="2022158" cy="198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48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" name="矩形 1"/>
          <p:cNvSpPr/>
          <p:nvPr/>
        </p:nvSpPr>
        <p:spPr>
          <a:xfrm>
            <a:off x="4132422" y="2418874"/>
            <a:ext cx="3852386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日月潭风光秀丽，吸引了许许多多的中外游客。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82" y="1787842"/>
            <a:ext cx="2833688" cy="188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34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59732" y="1167765"/>
            <a:ext cx="494871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你觉得日月潭美在哪儿？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1855"/>
          <a:stretch>
            <a:fillRect/>
          </a:stretch>
        </p:blipFill>
        <p:spPr>
          <a:xfrm>
            <a:off x="740569" y="2325529"/>
            <a:ext cx="1611630" cy="203263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067878" y="2157889"/>
            <a:ext cx="4797266" cy="577215"/>
            <a:chOff x="4728" y="4000"/>
            <a:chExt cx="6213" cy="1212"/>
          </a:xfrm>
        </p:grpSpPr>
        <p:sp>
          <p:nvSpPr>
            <p:cNvPr id="8" name="矩形 1"/>
            <p:cNvSpPr/>
            <p:nvPr/>
          </p:nvSpPr>
          <p:spPr>
            <a:xfrm>
              <a:off x="4728" y="4000"/>
              <a:ext cx="6212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地理位置美：群山环绕、树木茂盛。</a:t>
              </a:r>
            </a:p>
          </p:txBody>
        </p:sp>
        <p:sp>
          <p:nvSpPr>
            <p:cNvPr id="3" name="圆角矩形 2"/>
            <p:cNvSpPr/>
            <p:nvPr/>
          </p:nvSpPr>
          <p:spPr>
            <a:xfrm>
              <a:off x="5350" y="4000"/>
              <a:ext cx="5591" cy="1151"/>
            </a:xfrm>
            <a:prstGeom prst="roundRect">
              <a:avLst/>
            </a:prstGeom>
            <a:noFill/>
            <a:ln w="317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619852" y="2706529"/>
            <a:ext cx="5154454" cy="577215"/>
            <a:chOff x="4728" y="4000"/>
            <a:chExt cx="10823" cy="1212"/>
          </a:xfrm>
        </p:grpSpPr>
        <p:sp>
          <p:nvSpPr>
            <p:cNvPr id="6" name="矩形 1"/>
            <p:cNvSpPr/>
            <p:nvPr/>
          </p:nvSpPr>
          <p:spPr>
            <a:xfrm>
              <a:off x="4728" y="4000"/>
              <a:ext cx="10823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名字美：日潭像太阳，月潭像月亮。</a:t>
              </a: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5350" y="4000"/>
              <a:ext cx="9542" cy="1151"/>
            </a:xfrm>
            <a:prstGeom prst="roundRect">
              <a:avLst/>
            </a:prstGeom>
            <a:noFill/>
            <a:ln w="317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530163" y="3255169"/>
            <a:ext cx="4715545" cy="577215"/>
            <a:chOff x="5350" y="4000"/>
            <a:chExt cx="6212" cy="1212"/>
          </a:xfrm>
        </p:grpSpPr>
        <p:sp>
          <p:nvSpPr>
            <p:cNvPr id="11" name="矩形 1"/>
            <p:cNvSpPr/>
            <p:nvPr/>
          </p:nvSpPr>
          <p:spPr>
            <a:xfrm>
              <a:off x="5350" y="4000"/>
              <a:ext cx="6212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景色美：风光秀丽。</a:t>
              </a: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5350" y="4000"/>
              <a:ext cx="5591" cy="1151"/>
            </a:xfrm>
            <a:prstGeom prst="roundRect">
              <a:avLst/>
            </a:prstGeom>
            <a:noFill/>
            <a:ln w="317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050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/>
        </p:nvSpPr>
        <p:spPr>
          <a:xfrm>
            <a:off x="1107281" y="365523"/>
            <a:ext cx="938213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3315" name="矩形 1"/>
          <p:cNvSpPr/>
          <p:nvPr/>
        </p:nvSpPr>
        <p:spPr>
          <a:xfrm>
            <a:off x="2713196" y="1147525"/>
            <a:ext cx="5058966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通过学习本文，日月潭给你留下什么印象？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19163" y="2176463"/>
            <a:ext cx="1994297" cy="21693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3"/>
          <p:cNvSpPr/>
          <p:nvPr/>
        </p:nvSpPr>
        <p:spPr>
          <a:xfrm>
            <a:off x="3153252" y="2578418"/>
            <a:ext cx="4399121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日月潭的风光秀丽，让我感叹大自然的神奇。</a:t>
            </a:r>
          </a:p>
        </p:txBody>
      </p:sp>
    </p:spTree>
    <p:extLst>
      <p:ext uri="{BB962C8B-B14F-4D97-AF65-F5344CB8AC3E}">
        <p14:creationId xmlns:p14="http://schemas.microsoft.com/office/powerpoint/2010/main" val="244307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练一练</a:t>
            </a:r>
          </a:p>
        </p:txBody>
      </p:sp>
      <p:sp>
        <p:nvSpPr>
          <p:cNvPr id="2" name="矩形 1"/>
          <p:cNvSpPr/>
          <p:nvPr/>
        </p:nvSpPr>
        <p:spPr>
          <a:xfrm>
            <a:off x="1682115" y="1174909"/>
            <a:ext cx="7461885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词语积累：</a:t>
            </a:r>
          </a:p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许许多多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（               ）               （              ）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pPr>
              <a:lnSpc>
                <a:spcPct val="150000"/>
              </a:lnSpc>
            </a:pP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               ）               （               ）  </a:t>
            </a:r>
            <a:r>
              <a:rPr lang="zh-CN" altLang="en-US" sz="21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</p:txBody>
      </p:sp>
      <p:sp>
        <p:nvSpPr>
          <p:cNvPr id="5" name="Rectangle 2"/>
          <p:cNvSpPr>
            <a:spLocks noGrp="1"/>
          </p:cNvSpPr>
          <p:nvPr/>
        </p:nvSpPr>
        <p:spPr>
          <a:xfrm>
            <a:off x="2180273" y="2264569"/>
            <a:ext cx="132207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隐隐约约</a:t>
            </a:r>
          </a:p>
        </p:txBody>
      </p:sp>
      <p:sp>
        <p:nvSpPr>
          <p:cNvPr id="6" name="Rectangle 2"/>
          <p:cNvSpPr>
            <a:spLocks noGrp="1"/>
          </p:cNvSpPr>
          <p:nvPr/>
        </p:nvSpPr>
        <p:spPr>
          <a:xfrm>
            <a:off x="5095399" y="2264569"/>
            <a:ext cx="1400651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朦朦胧胧</a:t>
            </a:r>
          </a:p>
        </p:txBody>
      </p:sp>
      <p:sp>
        <p:nvSpPr>
          <p:cNvPr id="7" name="Rectangle 2"/>
          <p:cNvSpPr>
            <a:spLocks noGrp="1"/>
          </p:cNvSpPr>
          <p:nvPr/>
        </p:nvSpPr>
        <p:spPr>
          <a:xfrm>
            <a:off x="2180273" y="3168015"/>
            <a:ext cx="1516856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明明白白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5095399" y="3168015"/>
            <a:ext cx="1400651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迷迷糊糊</a:t>
            </a:r>
          </a:p>
        </p:txBody>
      </p:sp>
    </p:spTree>
    <p:extLst>
      <p:ext uri="{BB962C8B-B14F-4D97-AF65-F5344CB8AC3E}">
        <p14:creationId xmlns:p14="http://schemas.microsoft.com/office/powerpoint/2010/main" val="257267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0"/>
            <a:ext cx="9145656" cy="5142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700" y="1166370"/>
            <a:ext cx="2268548" cy="16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77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458</Words>
  <Application>Microsoft Office PowerPoint</Application>
  <PresentationFormat>全屏显示(16:9)</PresentationFormat>
  <Paragraphs>78</Paragraphs>
  <Slides>18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sunkuanxing</cp:lastModifiedBy>
  <cp:revision>53</cp:revision>
  <dcterms:created xsi:type="dcterms:W3CDTF">2015-08-27T07:30:00Z</dcterms:created>
  <dcterms:modified xsi:type="dcterms:W3CDTF">2018-06-29T06:55:55Z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