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6762" y="1622108"/>
            <a:ext cx="381000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黄山奇石</a:t>
            </a:r>
          </a:p>
        </p:txBody>
      </p:sp>
    </p:spTree>
    <p:extLst>
      <p:ext uri="{BB962C8B-B14F-4D97-AF65-F5344CB8AC3E}">
        <p14:creationId xmlns:p14="http://schemas.microsoft.com/office/powerpoint/2010/main" val="350542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054" y="1064419"/>
            <a:ext cx="3795236" cy="1969294"/>
          </a:xfrm>
          <a:prstGeom prst="rect">
            <a:avLst/>
          </a:prstGeom>
        </p:spPr>
      </p:pic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7" name="矩形 1"/>
          <p:cNvSpPr/>
          <p:nvPr/>
        </p:nvSpPr>
        <p:spPr>
          <a:xfrm>
            <a:off x="740569" y="2923699"/>
            <a:ext cx="698468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黄山：世界文化与自然双重遗产，世界地质公园，国家AAAAA级旅游景区，国家级风景名胜区，全国文明风景旅游区示范点，中华十大名山，天下第一奇山。</a:t>
            </a:r>
          </a:p>
        </p:txBody>
      </p:sp>
    </p:spTree>
    <p:extLst>
      <p:ext uri="{BB962C8B-B14F-4D97-AF65-F5344CB8AC3E}">
        <p14:creationId xmlns:p14="http://schemas.microsoft.com/office/powerpoint/2010/main" val="97307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563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闻    名    景  区   省    部  秀  神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尤   其   巨   位   著   形     状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w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 m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ng j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ng q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 sh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ĕ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ng b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 xi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n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61060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y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ó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 q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j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w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x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zhu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721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54718" y="1577102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些（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升（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狗（       ）</a:t>
            </a: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577102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巨（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闪（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577102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南方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65438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1902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巨大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67354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11777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升起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65461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位于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163128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有些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15396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闪光</a:t>
            </a:r>
          </a:p>
        </p:txBody>
      </p:sp>
      <p:sp>
        <p:nvSpPr>
          <p:cNvPr id="3" name="矩形 10"/>
          <p:cNvSpPr/>
          <p:nvPr/>
        </p:nvSpPr>
        <p:spPr>
          <a:xfrm>
            <a:off x="4015978" y="356592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小狗</a:t>
            </a:r>
          </a:p>
        </p:txBody>
      </p:sp>
    </p:spTree>
    <p:extLst>
      <p:ext uri="{BB962C8B-B14F-4D97-AF65-F5344CB8AC3E}">
        <p14:creationId xmlns:p14="http://schemas.microsoft.com/office/powerpoint/2010/main" val="300015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黄山的位置。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323398" y="2229803"/>
            <a:ext cx="3215164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黄山风景区在我国安徽省南部。</a:t>
            </a:r>
          </a:p>
        </p:txBody>
      </p:sp>
      <p:sp>
        <p:nvSpPr>
          <p:cNvPr id="5" name="矩形 1"/>
          <p:cNvSpPr/>
          <p:nvPr/>
        </p:nvSpPr>
        <p:spPr>
          <a:xfrm>
            <a:off x="5151120" y="3492818"/>
            <a:ext cx="207454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景色秀丽神奇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142" y="2003107"/>
            <a:ext cx="2479358" cy="180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795713" y="2904173"/>
            <a:ext cx="4124325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它好像从天上飞下来的一个大桃子，落在山顶的石盘上。</a:t>
            </a:r>
          </a:p>
        </p:txBody>
      </p:sp>
      <p:sp>
        <p:nvSpPr>
          <p:cNvPr id="8195" name="矩形 1"/>
          <p:cNvSpPr/>
          <p:nvPr/>
        </p:nvSpPr>
        <p:spPr>
          <a:xfrm>
            <a:off x="1542098" y="1102519"/>
            <a:ext cx="350139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黄山有哪些奇石？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608648" cy="962025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912394" y="1651159"/>
            <a:ext cx="350139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奇：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少见的，特别的。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568" t="2135" r="3135" b="2135"/>
          <a:stretch>
            <a:fillRect/>
          </a:stretch>
        </p:blipFill>
        <p:spPr>
          <a:xfrm>
            <a:off x="740569" y="2135505"/>
            <a:ext cx="2638901" cy="1945958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2662238" y="2135505"/>
            <a:ext cx="1023461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仙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桃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石</a:t>
            </a:r>
          </a:p>
        </p:txBody>
      </p:sp>
    </p:spTree>
    <p:extLst>
      <p:ext uri="{BB962C8B-B14F-4D97-AF65-F5344CB8AC3E}">
        <p14:creationId xmlns:p14="http://schemas.microsoft.com/office/powerpoint/2010/main" val="390454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403509"/>
            <a:ext cx="3292793" cy="2030730"/>
          </a:xfrm>
          <a:prstGeom prst="rect">
            <a:avLst/>
          </a:prstGeom>
        </p:spPr>
      </p:pic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3" name="矩形 1"/>
          <p:cNvSpPr/>
          <p:nvPr/>
        </p:nvSpPr>
        <p:spPr>
          <a:xfrm>
            <a:off x="4220528" y="2275999"/>
            <a:ext cx="3512344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在一座陡峭的山峰上，有一只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猴子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。它两只胳膊抱着腿，一动不动地蹲在山头，望着翻滚的云海。</a:t>
            </a:r>
          </a:p>
        </p:txBody>
      </p:sp>
      <p:sp>
        <p:nvSpPr>
          <p:cNvPr id="7" name="矩形 1"/>
          <p:cNvSpPr/>
          <p:nvPr/>
        </p:nvSpPr>
        <p:spPr>
          <a:xfrm>
            <a:off x="2547937" y="1403509"/>
            <a:ext cx="137064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猴子观海</a:t>
            </a:r>
          </a:p>
        </p:txBody>
      </p:sp>
    </p:spTree>
    <p:extLst>
      <p:ext uri="{BB962C8B-B14F-4D97-AF65-F5344CB8AC3E}">
        <p14:creationId xmlns:p14="http://schemas.microsoft.com/office/powerpoint/2010/main" val="172337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344" y="1277779"/>
            <a:ext cx="3061335" cy="2216468"/>
          </a:xfrm>
          <a:prstGeom prst="rect">
            <a:avLst/>
          </a:prstGeom>
        </p:spPr>
      </p:pic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079558" y="2350770"/>
            <a:ext cx="3841909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远远望去，那巨石真像一位仙人站在高高的山峰上，伸着手臂指向前方。</a:t>
            </a:r>
          </a:p>
        </p:txBody>
      </p:sp>
      <p:sp>
        <p:nvSpPr>
          <p:cNvPr id="7" name="矩形 1"/>
          <p:cNvSpPr/>
          <p:nvPr/>
        </p:nvSpPr>
        <p:spPr>
          <a:xfrm>
            <a:off x="2316956" y="1403509"/>
            <a:ext cx="137064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仙人指路</a:t>
            </a:r>
          </a:p>
        </p:txBody>
      </p:sp>
    </p:spTree>
    <p:extLst>
      <p:ext uri="{BB962C8B-B14F-4D97-AF65-F5344CB8AC3E}">
        <p14:creationId xmlns:p14="http://schemas.microsoft.com/office/powerpoint/2010/main" val="337814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696301" y="1640205"/>
            <a:ext cx="3205163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每当太阳升起，有座山峰上的几块巨石，就变成了一只金光闪闪的雄鸡。它伸着脖子，对着天都峰不住地啼叫。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57" y="1242536"/>
            <a:ext cx="3495199" cy="2488883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2547937" y="1356360"/>
            <a:ext cx="18411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金鸡叫天都</a:t>
            </a:r>
          </a:p>
        </p:txBody>
      </p:sp>
    </p:spTree>
    <p:extLst>
      <p:ext uri="{BB962C8B-B14F-4D97-AF65-F5344CB8AC3E}">
        <p14:creationId xmlns:p14="http://schemas.microsoft.com/office/powerpoint/2010/main" val="297349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042" y="1078707"/>
            <a:ext cx="1603534" cy="1870234"/>
          </a:xfrm>
          <a:prstGeom prst="rect">
            <a:avLst/>
          </a:prstGeom>
        </p:spPr>
      </p:pic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36784" y="3064669"/>
            <a:ext cx="1273493" cy="138541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1"/>
          <p:cNvSpPr/>
          <p:nvPr/>
        </p:nvSpPr>
        <p:spPr>
          <a:xfrm>
            <a:off x="1473041" y="1078706"/>
            <a:ext cx="18411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天狗望月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13694" r="16992" b="10247"/>
          <a:stretch>
            <a:fillRect/>
          </a:stretch>
        </p:blipFill>
        <p:spPr>
          <a:xfrm>
            <a:off x="3420904" y="1078706"/>
            <a:ext cx="2302193" cy="1869758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4101465" y="1078706"/>
            <a:ext cx="18411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狮子抢球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3096" y="2948940"/>
            <a:ext cx="2082165" cy="1383983"/>
          </a:xfrm>
          <a:prstGeom prst="rect">
            <a:avLst/>
          </a:prstGeom>
        </p:spPr>
      </p:pic>
      <p:sp>
        <p:nvSpPr>
          <p:cNvPr id="9" name="矩形 1"/>
          <p:cNvSpPr/>
          <p:nvPr/>
        </p:nvSpPr>
        <p:spPr>
          <a:xfrm>
            <a:off x="5942647" y="3654742"/>
            <a:ext cx="18411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仙女弹琴</a:t>
            </a:r>
          </a:p>
        </p:txBody>
      </p:sp>
    </p:spTree>
    <p:extLst>
      <p:ext uri="{BB962C8B-B14F-4D97-AF65-F5344CB8AC3E}">
        <p14:creationId xmlns:p14="http://schemas.microsoft.com/office/powerpoint/2010/main" val="397384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你觉得黄山的石头奇在哪里？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>
            <a:off x="396716" y="2764631"/>
            <a:ext cx="1263015" cy="159353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163729" y="1905952"/>
            <a:ext cx="5657269" cy="2516054"/>
            <a:chOff x="4698" y="3822"/>
            <a:chExt cx="6505" cy="1778"/>
          </a:xfrm>
        </p:grpSpPr>
        <p:sp>
          <p:nvSpPr>
            <p:cNvPr id="8" name="矩形 1"/>
            <p:cNvSpPr/>
            <p:nvPr/>
          </p:nvSpPr>
          <p:spPr>
            <a:xfrm>
              <a:off x="4907" y="3822"/>
              <a:ext cx="6106" cy="17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石头奇形怪状，有的像天上飞下的桃子，有的像猴子观海，有的像仙人指路，有的像啼叫的雄鸡，有的像望月的天狗，有的像抢球的狮子，还有的像弹琴的仙女，等等，还有更多叫不出名字的。</a:t>
              </a: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4698" y="3834"/>
              <a:ext cx="6505" cy="172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932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通过学习本文，黄山奇石给你留下什么印象？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153252" y="2578418"/>
            <a:ext cx="43991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感受到黄山的奇，感受到大自然的，有一种想去黄山游玩的想法。</a:t>
            </a:r>
          </a:p>
        </p:txBody>
      </p:sp>
    </p:spTree>
    <p:extLst>
      <p:ext uri="{BB962C8B-B14F-4D97-AF65-F5344CB8AC3E}">
        <p14:creationId xmlns:p14="http://schemas.microsoft.com/office/powerpoint/2010/main" val="264654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2" name="矩形 1"/>
          <p:cNvSpPr/>
          <p:nvPr/>
        </p:nvSpPr>
        <p:spPr>
          <a:xfrm>
            <a:off x="740569" y="1189196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给下列字组词：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秀（        ）      （   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              ）  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名（        ）      （        ）  （              ）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5" name="Rectangle 2"/>
          <p:cNvSpPr>
            <a:spLocks noGrp="1"/>
          </p:cNvSpPr>
          <p:nvPr/>
        </p:nvSpPr>
        <p:spPr>
          <a:xfrm>
            <a:off x="1599724" y="2278856"/>
            <a:ext cx="77343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秀丽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3153251" y="2278856"/>
            <a:ext cx="77343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秀美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4439126" y="2278856"/>
            <a:ext cx="1557338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一枝独秀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1599724" y="3213259"/>
            <a:ext cx="77343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著名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3153251" y="3213259"/>
            <a:ext cx="77343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名字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439127" y="3213259"/>
            <a:ext cx="133778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名不虚传</a:t>
            </a:r>
          </a:p>
        </p:txBody>
      </p:sp>
    </p:spTree>
    <p:extLst>
      <p:ext uri="{BB962C8B-B14F-4D97-AF65-F5344CB8AC3E}">
        <p14:creationId xmlns:p14="http://schemas.microsoft.com/office/powerpoint/2010/main" val="4720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6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444</Words>
  <Application>Microsoft Office PowerPoint</Application>
  <PresentationFormat>全屏显示(16:9)</PresentationFormat>
  <Paragraphs>73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52</cp:revision>
  <dcterms:created xsi:type="dcterms:W3CDTF">2015-08-27T07:30:00Z</dcterms:created>
  <dcterms:modified xsi:type="dcterms:W3CDTF">2018-06-29T06:55:23Z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