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14" r:id="rId2"/>
    <p:sldId id="315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7D0C1-C30A-4361-B12D-BEC9B46BC263}" type="datetimeFigureOut">
              <a:rPr lang="zh-CN" altLang="en-US" smtClean="0"/>
              <a:t>2018/6/29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F842A-801A-4363-AB36-4A98740AF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395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25867" y="1622108"/>
            <a:ext cx="2891790" cy="116586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</a:rPr>
              <a:t>雪孩子</a:t>
            </a:r>
          </a:p>
        </p:txBody>
      </p:sp>
    </p:spTree>
    <p:extLst>
      <p:ext uri="{BB962C8B-B14F-4D97-AF65-F5344CB8AC3E}">
        <p14:creationId xmlns:p14="http://schemas.microsoft.com/office/powerpoint/2010/main" val="58385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4664"/>
          <a:stretch>
            <a:fillRect/>
          </a:stretch>
        </p:blipFill>
        <p:spPr>
          <a:xfrm>
            <a:off x="2321719" y="1188244"/>
            <a:ext cx="4192905" cy="309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37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6087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累     添     柴       旺      渐     冒     奔</a:t>
            </a: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冲        烫        终        浑     淋    激 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976086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l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è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i   ti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ā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  ch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i   w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ng  ji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 m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o  b</a:t>
            </a:r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è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704862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ch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ō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  t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  zh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ō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  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ú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  l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í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  j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ī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97400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48051" y="1615678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唱（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旺（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浑（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74569" y="1865710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赶（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旁（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谁（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汽（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865710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唱歌</a:t>
            </a:r>
          </a:p>
        </p:txBody>
      </p:sp>
      <p:sp>
        <p:nvSpPr>
          <p:cNvPr id="7177" name="矩形 5"/>
          <p:cNvSpPr/>
          <p:nvPr/>
        </p:nvSpPr>
        <p:spPr>
          <a:xfrm>
            <a:off x="6618685" y="294298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谁的</a:t>
            </a:r>
          </a:p>
        </p:txBody>
      </p:sp>
      <p:sp>
        <p:nvSpPr>
          <p:cNvPr id="7178" name="矩形 6"/>
          <p:cNvSpPr/>
          <p:nvPr/>
        </p:nvSpPr>
        <p:spPr>
          <a:xfrm>
            <a:off x="6600520" y="244340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身旁</a:t>
            </a:r>
          </a:p>
        </p:txBody>
      </p:sp>
      <p:sp>
        <p:nvSpPr>
          <p:cNvPr id="7179" name="矩形 8"/>
          <p:cNvSpPr/>
          <p:nvPr/>
        </p:nvSpPr>
        <p:spPr>
          <a:xfrm>
            <a:off x="6579394" y="196215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赶走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15978" y="3406379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很轻</a:t>
            </a:r>
          </a:p>
        </p:txBody>
      </p:sp>
      <p:sp>
        <p:nvSpPr>
          <p:cNvPr id="7182" name="矩形 11"/>
          <p:cNvSpPr/>
          <p:nvPr/>
        </p:nvSpPr>
        <p:spPr>
          <a:xfrm>
            <a:off x="4007644" y="288106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浑身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15978" y="2401372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旺火</a:t>
            </a:r>
          </a:p>
        </p:txBody>
      </p:sp>
      <p:sp>
        <p:nvSpPr>
          <p:cNvPr id="2" name="矩形 5"/>
          <p:cNvSpPr/>
          <p:nvPr/>
        </p:nvSpPr>
        <p:spPr>
          <a:xfrm>
            <a:off x="6618685" y="344257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汽车</a:t>
            </a:r>
          </a:p>
        </p:txBody>
      </p:sp>
    </p:spTree>
    <p:extLst>
      <p:ext uri="{BB962C8B-B14F-4D97-AF65-F5344CB8AC3E}">
        <p14:creationId xmlns:p14="http://schemas.microsoft.com/office/powerpoint/2010/main" val="404304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1" y="110490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1420416" y="1687116"/>
            <a:ext cx="6519863" cy="1371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王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旺    纟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冬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终  </a:t>
            </a:r>
          </a:p>
          <a:p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林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淋    此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木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柴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1162051" y="305871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1420416" y="364093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挥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浑    汪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旺    </a:t>
            </a:r>
          </a:p>
        </p:txBody>
      </p:sp>
      <p:pic>
        <p:nvPicPr>
          <p:cNvPr id="8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801" y="1515666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39756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079909" y="1338263"/>
            <a:ext cx="4850130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兔妈妈为什么给小白兔堆了个雪孩子？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2299335" y="995839"/>
            <a:ext cx="780574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3690938" y="2547461"/>
            <a:ext cx="3890010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兔妈妈要出门，不让小白兔跟着去，就在门外的空地上堆了个雪孩子陪小白兔玩。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D">
                  <a:alpha val="100000"/>
                </a:srgbClr>
              </a:clrFrom>
              <a:clrTo>
                <a:srgbClr val="FFFFFD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569" y="2331720"/>
            <a:ext cx="2528411" cy="18554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576161" y="1126808"/>
            <a:ext cx="40062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小白兔和雪孩子都玩什么了？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16968"/>
          <a:stretch>
            <a:fillRect/>
          </a:stretch>
        </p:blipFill>
        <p:spPr>
          <a:xfrm>
            <a:off x="2646998" y="784384"/>
            <a:ext cx="699135" cy="1233964"/>
          </a:xfrm>
          <a:prstGeom prst="rect">
            <a:avLst/>
          </a:prstGeom>
        </p:spPr>
      </p:pic>
      <p:sp>
        <p:nvSpPr>
          <p:cNvPr id="8" name="矩形 1"/>
          <p:cNvSpPr/>
          <p:nvPr/>
        </p:nvSpPr>
        <p:spPr>
          <a:xfrm>
            <a:off x="3869531" y="2323624"/>
            <a:ext cx="3419475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小白兔跳舞给雪孩子看，唱歌给雪孩子听。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008" y="1675447"/>
            <a:ext cx="1725930" cy="232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01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556385" y="1244918"/>
            <a:ext cx="391048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小白兔遇到了什么危险？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469583" y="1085850"/>
            <a:ext cx="760571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4041458" y="2451735"/>
            <a:ext cx="3826669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火越烧越旺。火把旁边的柴堆烧着了！小白兔睡得正香，他一点儿也不知道。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154" y="2319814"/>
            <a:ext cx="2417921" cy="177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41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090" y="2429351"/>
            <a:ext cx="2392680" cy="1755458"/>
          </a:xfrm>
          <a:prstGeom prst="roundRect">
            <a:avLst/>
          </a:prstGeom>
        </p:spPr>
      </p:pic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961924" y="2195989"/>
            <a:ext cx="3833813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雪孩子冲进屋里，冒着呛人的烟、烫人的火，找哇找哇，终于找到了小白兔。他连忙把小白兔抱起来，跑到屋外。</a:t>
            </a:r>
          </a:p>
        </p:txBody>
      </p:sp>
      <p:sp>
        <p:nvSpPr>
          <p:cNvPr id="2" name="矩形 1"/>
          <p:cNvSpPr/>
          <p:nvPr/>
        </p:nvSpPr>
        <p:spPr>
          <a:xfrm>
            <a:off x="2372677" y="1203960"/>
            <a:ext cx="38604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危急时刻，谁救了小白兔？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1285875" y="1044893"/>
            <a:ext cx="760095" cy="12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7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4794409" y="2759393"/>
            <a:ext cx="250078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浑身水淋淋的。</a:t>
            </a:r>
          </a:p>
        </p:txBody>
      </p:sp>
      <p:sp>
        <p:nvSpPr>
          <p:cNvPr id="2" name="矩形 1"/>
          <p:cNvSpPr/>
          <p:nvPr/>
        </p:nvSpPr>
        <p:spPr>
          <a:xfrm>
            <a:off x="1331119" y="1344930"/>
            <a:ext cx="577834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小白兔得救了，雪孩子却变成了什么样子？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470059" y="1126808"/>
            <a:ext cx="760095" cy="123396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b="1065"/>
          <a:stretch>
            <a:fillRect/>
          </a:stretch>
        </p:blipFill>
        <p:spPr>
          <a:xfrm>
            <a:off x="1875949" y="2114551"/>
            <a:ext cx="2272189" cy="183880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5475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1" y="1167765"/>
            <a:ext cx="370998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雪孩子去哪了？</a:t>
            </a:r>
          </a:p>
        </p:txBody>
      </p:sp>
      <p:sp>
        <p:nvSpPr>
          <p:cNvPr id="7" name="矩形 1"/>
          <p:cNvSpPr/>
          <p:nvPr/>
        </p:nvSpPr>
        <p:spPr>
          <a:xfrm>
            <a:off x="1002983" y="1976438"/>
            <a:ext cx="128206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化成水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b="3803"/>
          <a:stretch>
            <a:fillRect/>
          </a:stretch>
        </p:blipFill>
        <p:spPr>
          <a:xfrm>
            <a:off x="5048251" y="2174558"/>
            <a:ext cx="3073241" cy="1995964"/>
          </a:xfrm>
          <a:prstGeom prst="cloud">
            <a:avLst/>
          </a:prstGeom>
        </p:spPr>
      </p:pic>
      <p:sp>
        <p:nvSpPr>
          <p:cNvPr id="5" name="下箭头 4"/>
          <p:cNvSpPr/>
          <p:nvPr/>
        </p:nvSpPr>
        <p:spPr>
          <a:xfrm>
            <a:off x="1659731" y="2566511"/>
            <a:ext cx="329565" cy="857250"/>
          </a:xfrm>
          <a:prstGeom prst="downArrow">
            <a:avLst/>
          </a:prstGeom>
          <a:solidFill>
            <a:srgbClr val="FFC000"/>
          </a:solidFill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3838576" y="3621881"/>
            <a:ext cx="897731" cy="350520"/>
          </a:xfrm>
          <a:prstGeom prst="rightArrow">
            <a:avLst/>
          </a:prstGeom>
          <a:solidFill>
            <a:srgbClr val="FFC000"/>
          </a:solidFill>
          <a:ln w="222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矩形 1"/>
          <p:cNvSpPr/>
          <p:nvPr/>
        </p:nvSpPr>
        <p:spPr>
          <a:xfrm>
            <a:off x="740093" y="3423761"/>
            <a:ext cx="2786539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变成很轻很轻的水汽，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变成一朵美丽的白云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3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7" grpId="0"/>
      <p:bldP spid="5" grpId="0" bldLvl="0" animBg="1"/>
      <p:bldP spid="6" grpId="0" bldLvl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3043238" y="1334691"/>
            <a:ext cx="505896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看着雪孩子变成了白云，小白兔心里会想些什么呢？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3373279" y="2694623"/>
            <a:ext cx="4399121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“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白云,你是雪孩子吗?谢谢你救了我,你是世界上最美的,希望你还能回来和我一起玩。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302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740569" y="1204913"/>
            <a:ext cx="7461885" cy="3000851"/>
            <a:chOff x="1555" y="2530"/>
            <a:chExt cx="15668" cy="6301"/>
          </a:xfrm>
        </p:grpSpPr>
        <p:sp>
          <p:nvSpPr>
            <p:cNvPr id="13315" name="矩形 1"/>
            <p:cNvSpPr/>
            <p:nvPr/>
          </p:nvSpPr>
          <p:spPr>
            <a:xfrm>
              <a:off x="1555" y="2530"/>
              <a:ext cx="15668" cy="63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根据课文内容扩句：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1</a:t>
              </a: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、雪孩子变成了一朵白云。</a:t>
              </a:r>
            </a:p>
            <a:p>
              <a:pPr>
                <a:lnSpc>
                  <a:spcPct val="150000"/>
                </a:lnSpc>
              </a:pPr>
              <a:endPara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2</a:t>
              </a: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、雪孩子变成了水汽。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100" b="1" u="sng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</a:t>
              </a: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2261" y="5967"/>
              <a:ext cx="14677" cy="4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" name="直接连接符 5"/>
            <p:cNvCxnSpPr/>
            <p:nvPr/>
          </p:nvCxnSpPr>
          <p:spPr>
            <a:xfrm>
              <a:off x="2262" y="8676"/>
              <a:ext cx="14677" cy="4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" name="Rectangle 2"/>
          <p:cNvSpPr>
            <a:spLocks noGrp="1"/>
          </p:cNvSpPr>
          <p:nvPr/>
        </p:nvSpPr>
        <p:spPr>
          <a:xfrm>
            <a:off x="1077278" y="2255996"/>
            <a:ext cx="7549039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雪孩子变成了一朵白云，一朵美丽的白云。</a:t>
            </a:r>
          </a:p>
        </p:txBody>
      </p:sp>
      <p:sp>
        <p:nvSpPr>
          <p:cNvPr id="9" name="Rectangle 2"/>
          <p:cNvSpPr>
            <a:spLocks noGrp="1"/>
          </p:cNvSpPr>
          <p:nvPr/>
        </p:nvSpPr>
        <p:spPr>
          <a:xfrm>
            <a:off x="1076802" y="3546157"/>
            <a:ext cx="5307806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雪孩子变成了水汽，很轻很轻的水汽。</a:t>
            </a:r>
          </a:p>
        </p:txBody>
      </p:sp>
    </p:spTree>
    <p:extLst>
      <p:ext uri="{BB962C8B-B14F-4D97-AF65-F5344CB8AC3E}">
        <p14:creationId xmlns:p14="http://schemas.microsoft.com/office/powerpoint/2010/main" val="272037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19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434</Words>
  <Application>Microsoft Office PowerPoint</Application>
  <PresentationFormat>全屏显示(16:9)</PresentationFormat>
  <Paragraphs>68</Paragraphs>
  <Slides>14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63</cp:revision>
  <dcterms:created xsi:type="dcterms:W3CDTF">2015-08-27T07:30:00Z</dcterms:created>
  <dcterms:modified xsi:type="dcterms:W3CDTF">2018-06-29T07:01:16Z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