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6762" y="1617345"/>
            <a:ext cx="381000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坐井观天</a:t>
            </a:r>
          </a:p>
        </p:txBody>
      </p:sp>
    </p:spTree>
    <p:extLst>
      <p:ext uri="{BB962C8B-B14F-4D97-AF65-F5344CB8AC3E}">
        <p14:creationId xmlns:p14="http://schemas.microsoft.com/office/powerpoint/2010/main" val="108604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176" y="1542649"/>
            <a:ext cx="3661886" cy="274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0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沿    答    渴    喝    话      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弄    错    际    哪    抬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6086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y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d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 k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ĕ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 hē  hu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cu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j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 n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ɑ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6550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井（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沿（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渴（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话（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喝（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际（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井口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喝水</a:t>
            </a:r>
          </a:p>
        </p:txBody>
      </p:sp>
      <p:sp>
        <p:nvSpPr>
          <p:cNvPr id="7178" name="矩形 6"/>
          <p:cNvSpPr/>
          <p:nvPr/>
        </p:nvSpPr>
        <p:spPr>
          <a:xfrm>
            <a:off x="6579394" y="244340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回答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07644" y="335446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说话</a:t>
            </a:r>
          </a:p>
        </p:txBody>
      </p:sp>
      <p:sp>
        <p:nvSpPr>
          <p:cNvPr id="7182" name="矩形 11"/>
          <p:cNvSpPr/>
          <p:nvPr/>
        </p:nvSpPr>
        <p:spPr>
          <a:xfrm>
            <a:off x="4007644" y="286631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口渴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37815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沿着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天际</a:t>
            </a:r>
          </a:p>
        </p:txBody>
      </p:sp>
    </p:spTree>
    <p:extLst>
      <p:ext uri="{BB962C8B-B14F-4D97-AF65-F5344CB8AC3E}">
        <p14:creationId xmlns:p14="http://schemas.microsoft.com/office/powerpoint/2010/main" val="46425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    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话        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    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台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抬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抬          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话    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6154" y="1306813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316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736408" y="1284923"/>
            <a:ext cx="555164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故事的主人公是谁？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1003936"/>
            <a:ext cx="702945" cy="1111091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799523" y="2450783"/>
            <a:ext cx="3920014" cy="8915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青蛙和小鸟。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青蛙坐在井里，小鸟落在井沿上。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513" y="2208848"/>
            <a:ext cx="2311718" cy="18664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9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5" y="1244918"/>
            <a:ext cx="644652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青蛙和小鸟之间共有几次对话？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6924" y="1393031"/>
            <a:ext cx="1143000" cy="54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154" y="3267075"/>
            <a:ext cx="753428" cy="91963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57802" y="2079307"/>
            <a:ext cx="1192054" cy="585788"/>
            <a:chOff x="3061" y="4530"/>
            <a:chExt cx="2503" cy="1230"/>
          </a:xfrm>
        </p:grpSpPr>
        <p:sp>
          <p:nvSpPr>
            <p:cNvPr id="7" name="圆角矩形 6"/>
            <p:cNvSpPr/>
            <p:nvPr/>
          </p:nvSpPr>
          <p:spPr>
            <a:xfrm>
              <a:off x="3061" y="4530"/>
              <a:ext cx="2503" cy="1021"/>
            </a:xfrm>
            <a:prstGeom prst="round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2"/>
            <p:cNvSpPr>
              <a:spLocks noGrp="1"/>
            </p:cNvSpPr>
            <p:nvPr/>
          </p:nvSpPr>
          <p:spPr>
            <a:xfrm>
              <a:off x="3268" y="4530"/>
              <a:ext cx="2296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第一次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411254" y="3543776"/>
            <a:ext cx="2720340" cy="642938"/>
            <a:chOff x="4441" y="4518"/>
            <a:chExt cx="5712" cy="1350"/>
          </a:xfrm>
        </p:grpSpPr>
        <p:sp>
          <p:nvSpPr>
            <p:cNvPr id="12" name="矩形 1"/>
            <p:cNvSpPr/>
            <p:nvPr/>
          </p:nvSpPr>
          <p:spPr>
            <a:xfrm>
              <a:off x="4728" y="4518"/>
              <a:ext cx="5424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你从哪儿来呀？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3" name="椭圆形标注 12"/>
            <p:cNvSpPr/>
            <p:nvPr/>
          </p:nvSpPr>
          <p:spPr>
            <a:xfrm>
              <a:off x="4441" y="4518"/>
              <a:ext cx="5712" cy="1350"/>
            </a:xfrm>
            <a:prstGeom prst="wedgeEllipseCallout">
              <a:avLst>
                <a:gd name="adj1" fmla="val -65878"/>
                <a:gd name="adj2" fmla="val -22351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34640" y="2079308"/>
            <a:ext cx="5057299" cy="1321594"/>
            <a:chOff x="3754" y="4320"/>
            <a:chExt cx="10619" cy="1849"/>
          </a:xfrm>
        </p:grpSpPr>
        <p:sp>
          <p:nvSpPr>
            <p:cNvPr id="15" name="矩形 1"/>
            <p:cNvSpPr/>
            <p:nvPr/>
          </p:nvSpPr>
          <p:spPr>
            <a:xfrm>
              <a:off x="4968" y="4524"/>
              <a:ext cx="8686" cy="14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我从天上来，飞了一百多里，口渴了，下来找点儿水喝。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7" name="椭圆形标注 16"/>
            <p:cNvSpPr/>
            <p:nvPr/>
          </p:nvSpPr>
          <p:spPr>
            <a:xfrm>
              <a:off x="3754" y="4320"/>
              <a:ext cx="10619" cy="1849"/>
            </a:xfrm>
            <a:prstGeom prst="wedgeEllipseCallout">
              <a:avLst>
                <a:gd name="adj1" fmla="val 11173"/>
                <a:gd name="adj2" fmla="val -5810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496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795463" y="1306830"/>
            <a:ext cx="563260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飞了一百多里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说明了什么？</a:t>
            </a:r>
          </a:p>
        </p:txBody>
      </p:sp>
      <p:sp>
        <p:nvSpPr>
          <p:cNvPr id="7" name="矩形 1"/>
          <p:cNvSpPr/>
          <p:nvPr/>
        </p:nvSpPr>
        <p:spPr>
          <a:xfrm>
            <a:off x="5191126" y="3064669"/>
            <a:ext cx="265223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天很大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15353" y="1101567"/>
            <a:ext cx="760095" cy="12339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b="9158"/>
          <a:stretch>
            <a:fillRect/>
          </a:stretch>
        </p:blipFill>
        <p:spPr>
          <a:xfrm>
            <a:off x="1534478" y="2043589"/>
            <a:ext cx="3255169" cy="199263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3650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0224" y="1201102"/>
            <a:ext cx="1143000" cy="54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154" y="3267075"/>
            <a:ext cx="753428" cy="91963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83519" y="1201102"/>
            <a:ext cx="1192054" cy="585788"/>
            <a:chOff x="3061" y="4530"/>
            <a:chExt cx="2503" cy="1230"/>
          </a:xfrm>
        </p:grpSpPr>
        <p:sp>
          <p:nvSpPr>
            <p:cNvPr id="7" name="圆角矩形 6"/>
            <p:cNvSpPr/>
            <p:nvPr/>
          </p:nvSpPr>
          <p:spPr>
            <a:xfrm>
              <a:off x="3061" y="4530"/>
              <a:ext cx="2503" cy="1021"/>
            </a:xfrm>
            <a:prstGeom prst="round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2"/>
            <p:cNvSpPr>
              <a:spLocks noGrp="1"/>
            </p:cNvSpPr>
            <p:nvPr/>
          </p:nvSpPr>
          <p:spPr>
            <a:xfrm>
              <a:off x="3268" y="4530"/>
              <a:ext cx="2296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第二次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79822" y="3151823"/>
            <a:ext cx="4821079" cy="1143746"/>
            <a:chOff x="4375" y="4518"/>
            <a:chExt cx="5712" cy="1492"/>
          </a:xfrm>
        </p:grpSpPr>
        <p:sp>
          <p:nvSpPr>
            <p:cNvPr id="12" name="矩形 1"/>
            <p:cNvSpPr/>
            <p:nvPr/>
          </p:nvSpPr>
          <p:spPr>
            <a:xfrm>
              <a:off x="4849" y="4518"/>
              <a:ext cx="4926" cy="13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朋友，别说大话了！天不过井口那么大，还用飞那么远吗？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3" name="椭圆形标注 12"/>
            <p:cNvSpPr/>
            <p:nvPr/>
          </p:nvSpPr>
          <p:spPr>
            <a:xfrm>
              <a:off x="4375" y="4518"/>
              <a:ext cx="5712" cy="1492"/>
            </a:xfrm>
            <a:prstGeom prst="wedgeEllipseCallout">
              <a:avLst>
                <a:gd name="adj1" fmla="val -58386"/>
                <a:gd name="adj2" fmla="val -20823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83106" y="1910716"/>
            <a:ext cx="5749766" cy="773435"/>
            <a:chOff x="3754" y="4320"/>
            <a:chExt cx="10619" cy="1396"/>
          </a:xfrm>
        </p:grpSpPr>
        <p:sp>
          <p:nvSpPr>
            <p:cNvPr id="15" name="矩形 1"/>
            <p:cNvSpPr/>
            <p:nvPr/>
          </p:nvSpPr>
          <p:spPr>
            <a:xfrm>
              <a:off x="4193" y="4489"/>
              <a:ext cx="9584" cy="10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你弄错了。天无边无际，大得很哪！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7" name="椭圆形标注 16"/>
            <p:cNvSpPr/>
            <p:nvPr/>
          </p:nvSpPr>
          <p:spPr>
            <a:xfrm>
              <a:off x="3754" y="4320"/>
              <a:ext cx="10619" cy="1396"/>
            </a:xfrm>
            <a:prstGeom prst="wedgeEllipseCallout">
              <a:avLst>
                <a:gd name="adj1" fmla="val 11173"/>
                <a:gd name="adj2" fmla="val -5810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871"/>
          <a:stretch>
            <a:fillRect/>
          </a:stretch>
        </p:blipFill>
        <p:spPr>
          <a:xfrm flipH="1">
            <a:off x="532924" y="1076801"/>
            <a:ext cx="95059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3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795463" y="1306830"/>
            <a:ext cx="563260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为什么青蛙说天有井口那么大？</a:t>
            </a:r>
          </a:p>
        </p:txBody>
      </p:sp>
      <p:sp>
        <p:nvSpPr>
          <p:cNvPr id="7" name="矩形 1"/>
          <p:cNvSpPr/>
          <p:nvPr/>
        </p:nvSpPr>
        <p:spPr>
          <a:xfrm>
            <a:off x="4203383" y="2335530"/>
            <a:ext cx="3451860" cy="152349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青蛙坐在井里，只能看到井口大的天空，所以它以为天只有井口那么大。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15353" y="1101567"/>
            <a:ext cx="760095" cy="12339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7860" r="13359"/>
          <a:stretch>
            <a:fillRect/>
          </a:stretch>
        </p:blipFill>
        <p:spPr>
          <a:xfrm>
            <a:off x="1675448" y="1969771"/>
            <a:ext cx="2154079" cy="211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0224" y="1201102"/>
            <a:ext cx="1143000" cy="54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154" y="3267075"/>
            <a:ext cx="753428" cy="91963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83519" y="1201102"/>
            <a:ext cx="1192054" cy="585788"/>
            <a:chOff x="3061" y="4530"/>
            <a:chExt cx="2503" cy="1230"/>
          </a:xfrm>
        </p:grpSpPr>
        <p:sp>
          <p:nvSpPr>
            <p:cNvPr id="7" name="圆角矩形 6"/>
            <p:cNvSpPr/>
            <p:nvPr/>
          </p:nvSpPr>
          <p:spPr>
            <a:xfrm>
              <a:off x="3061" y="4530"/>
              <a:ext cx="2503" cy="1021"/>
            </a:xfrm>
            <a:prstGeom prst="round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Rectangle 2"/>
            <p:cNvSpPr>
              <a:spLocks noGrp="1"/>
            </p:cNvSpPr>
            <p:nvPr/>
          </p:nvSpPr>
          <p:spPr>
            <a:xfrm>
              <a:off x="3268" y="4530"/>
              <a:ext cx="2296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第三次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79821" y="3151825"/>
            <a:ext cx="5030397" cy="1061722"/>
            <a:chOff x="4375" y="4518"/>
            <a:chExt cx="5960" cy="1385"/>
          </a:xfrm>
        </p:grpSpPr>
        <p:sp>
          <p:nvSpPr>
            <p:cNvPr id="12" name="矩形 1"/>
            <p:cNvSpPr/>
            <p:nvPr/>
          </p:nvSpPr>
          <p:spPr>
            <a:xfrm>
              <a:off x="5015" y="4518"/>
              <a:ext cx="5091" cy="13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朋友，我天天坐在井里，一抬头就看见天。我不会弄错的。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3" name="椭圆形标注 12"/>
            <p:cNvSpPr/>
            <p:nvPr/>
          </p:nvSpPr>
          <p:spPr>
            <a:xfrm>
              <a:off x="4375" y="4518"/>
              <a:ext cx="5960" cy="1350"/>
            </a:xfrm>
            <a:prstGeom prst="wedgeEllipseCallout">
              <a:avLst>
                <a:gd name="adj1" fmla="val -58386"/>
                <a:gd name="adj2" fmla="val -20823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83105" y="1910715"/>
            <a:ext cx="6084389" cy="1122479"/>
            <a:chOff x="3754" y="4320"/>
            <a:chExt cx="11237" cy="2026"/>
          </a:xfrm>
        </p:grpSpPr>
        <p:sp>
          <p:nvSpPr>
            <p:cNvPr id="15" name="矩形 1"/>
            <p:cNvSpPr/>
            <p:nvPr/>
          </p:nvSpPr>
          <p:spPr>
            <a:xfrm>
              <a:off x="5033" y="4320"/>
              <a:ext cx="9568" cy="19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朋友，你是弄错了。不信，你跳出井口来看一看吧。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7" name="椭圆形标注 16"/>
            <p:cNvSpPr/>
            <p:nvPr/>
          </p:nvSpPr>
          <p:spPr>
            <a:xfrm>
              <a:off x="3754" y="4320"/>
              <a:ext cx="11237" cy="2026"/>
            </a:xfrm>
            <a:prstGeom prst="wedgeEllipseCallout">
              <a:avLst>
                <a:gd name="adj1" fmla="val 11173"/>
                <a:gd name="adj2" fmla="val -5810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871"/>
          <a:stretch>
            <a:fillRect/>
          </a:stretch>
        </p:blipFill>
        <p:spPr>
          <a:xfrm flipH="1">
            <a:off x="532924" y="1076801"/>
            <a:ext cx="950595" cy="1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9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35004" y="1137285"/>
            <a:ext cx="558831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想一想：如果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青蛙跳出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井口会看到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什么？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3"/>
          <p:cNvSpPr/>
          <p:nvPr/>
        </p:nvSpPr>
        <p:spPr>
          <a:xfrm>
            <a:off x="1350645" y="3599498"/>
            <a:ext cx="116728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大海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002030"/>
            <a:ext cx="1194435" cy="1062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97" y="2223612"/>
            <a:ext cx="2080260" cy="13654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b="8244"/>
          <a:stretch>
            <a:fillRect/>
          </a:stretch>
        </p:blipFill>
        <p:spPr>
          <a:xfrm>
            <a:off x="3625691" y="2234089"/>
            <a:ext cx="1892618" cy="1355408"/>
          </a:xfrm>
          <a:prstGeom prst="rect">
            <a:avLst/>
          </a:prstGeom>
        </p:spPr>
      </p:pic>
      <p:sp>
        <p:nvSpPr>
          <p:cNvPr id="7" name="矩形 3"/>
          <p:cNvSpPr/>
          <p:nvPr/>
        </p:nvSpPr>
        <p:spPr>
          <a:xfrm>
            <a:off x="3706654" y="3599498"/>
            <a:ext cx="204501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蓝天白云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164" y="2234089"/>
            <a:ext cx="2244090" cy="1354931"/>
          </a:xfrm>
          <a:prstGeom prst="rect">
            <a:avLst/>
          </a:prstGeom>
        </p:spPr>
      </p:pic>
      <p:sp>
        <p:nvSpPr>
          <p:cNvPr id="9" name="矩形 3"/>
          <p:cNvSpPr/>
          <p:nvPr/>
        </p:nvSpPr>
        <p:spPr>
          <a:xfrm>
            <a:off x="5981700" y="3599498"/>
            <a:ext cx="204501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美丽的城市</a:t>
            </a:r>
          </a:p>
        </p:txBody>
      </p:sp>
    </p:spTree>
    <p:extLst>
      <p:ext uri="{BB962C8B-B14F-4D97-AF65-F5344CB8AC3E}">
        <p14:creationId xmlns:p14="http://schemas.microsoft.com/office/powerpoint/2010/main" val="337139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18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045494" y="1185149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通过学习本文，你懂得了什么道理？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668179" y="2576037"/>
            <a:ext cx="1533525" cy="16683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圆角矩形 3"/>
          <p:cNvSpPr/>
          <p:nvPr/>
        </p:nvSpPr>
        <p:spPr>
          <a:xfrm>
            <a:off x="2396490" y="1846898"/>
            <a:ext cx="5647849" cy="248364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2568893" y="1846898"/>
            <a:ext cx="5251609" cy="24929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看问题，认识事物，不要像青蛙那样自以为是，要像小鸟那样飞得高看得远。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现在人们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把那些看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问题，目光狭窄的人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，见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事不多，却自以为是的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人称之为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井底之蛙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7364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1682115" y="1288140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照样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子，写一写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、无边无际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（               ）（              ）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、大得很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               ）（              ）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1"/>
          <p:cNvSpPr/>
          <p:nvPr/>
        </p:nvSpPr>
        <p:spPr>
          <a:xfrm>
            <a:off x="2391727" y="2263976"/>
            <a:ext cx="233076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自由自在</a:t>
            </a:r>
          </a:p>
        </p:txBody>
      </p:sp>
      <p:sp>
        <p:nvSpPr>
          <p:cNvPr id="7" name="矩形 1"/>
          <p:cNvSpPr/>
          <p:nvPr/>
        </p:nvSpPr>
        <p:spPr>
          <a:xfrm>
            <a:off x="2391727" y="3208380"/>
            <a:ext cx="178212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好得多</a:t>
            </a:r>
          </a:p>
        </p:txBody>
      </p:sp>
      <p:sp>
        <p:nvSpPr>
          <p:cNvPr id="2" name="矩形 1"/>
          <p:cNvSpPr/>
          <p:nvPr/>
        </p:nvSpPr>
        <p:spPr>
          <a:xfrm>
            <a:off x="4070985" y="2263976"/>
            <a:ext cx="233076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游来游去</a:t>
            </a:r>
          </a:p>
        </p:txBody>
      </p:sp>
      <p:sp>
        <p:nvSpPr>
          <p:cNvPr id="4" name="矩形 1"/>
          <p:cNvSpPr/>
          <p:nvPr/>
        </p:nvSpPr>
        <p:spPr>
          <a:xfrm>
            <a:off x="4173855" y="3208380"/>
            <a:ext cx="178212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高得很</a:t>
            </a:r>
          </a:p>
        </p:txBody>
      </p:sp>
    </p:spTree>
    <p:extLst>
      <p:ext uri="{BB962C8B-B14F-4D97-AF65-F5344CB8AC3E}">
        <p14:creationId xmlns:p14="http://schemas.microsoft.com/office/powerpoint/2010/main" val="235381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1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429</Words>
  <Application>Microsoft Office PowerPoint</Application>
  <PresentationFormat>全屏显示(16:9)</PresentationFormat>
  <Paragraphs>78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55</cp:revision>
  <dcterms:created xsi:type="dcterms:W3CDTF">2015-08-27T07:30:00Z</dcterms:created>
  <dcterms:modified xsi:type="dcterms:W3CDTF">2018-06-29T06:57:11Z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