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75" r:id="rId3"/>
    <p:sldId id="397" r:id="rId4"/>
    <p:sldId id="272" r:id="rId5"/>
    <p:sldId id="471" r:id="rId7"/>
    <p:sldId id="472" r:id="rId8"/>
    <p:sldId id="460" r:id="rId9"/>
    <p:sldId id="473" r:id="rId10"/>
    <p:sldId id="474" r:id="rId11"/>
    <p:sldId id="475" r:id="rId12"/>
    <p:sldId id="476" r:id="rId13"/>
    <p:sldId id="461" r:id="rId14"/>
    <p:sldId id="463" r:id="rId15"/>
    <p:sldId id="464" r:id="rId16"/>
    <p:sldId id="465" r:id="rId17"/>
    <p:sldId id="466" r:id="rId18"/>
    <p:sldId id="467" r:id="rId19"/>
    <p:sldId id="468" r:id="rId20"/>
    <p:sldId id="361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9569F"/>
    <a:srgbClr val="EE57F8"/>
    <a:srgbClr val="FEB9FC"/>
    <a:srgbClr val="BABD3D"/>
    <a:srgbClr val="7B5A17"/>
    <a:srgbClr val="8B8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6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1578"/>
      </p:cViewPr>
      <p:guideLst>
        <p:guide orient="horz" pos="2214"/>
        <p:guide pos="41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28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4CCA6-6EA6-4EEA-A4EB-59FEDC1331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5.png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.xml"/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.xml"/><Relationship Id="rId4" Type="http://schemas.openxmlformats.org/officeDocument/2006/relationships/image" Target="../media/image31.png"/><Relationship Id="rId3" Type="http://schemas.openxmlformats.org/officeDocument/2006/relationships/tags" Target="../tags/tag25.xml"/><Relationship Id="rId2" Type="http://schemas.openxmlformats.org/officeDocument/2006/relationships/image" Target="../media/image30.png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7.xml"/><Relationship Id="rId1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4520565"/>
            <a:ext cx="12213590" cy="234124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05195" y="1986280"/>
            <a:ext cx="461327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1500">
                <a:latin typeface="华文新魏" panose="02010800040101010101" charset="-122"/>
                <a:ea typeface="华文新魏" panose="02010800040101010101" charset="-122"/>
              </a:rPr>
              <a:t>语文</a:t>
            </a:r>
            <a:endParaRPr lang="zh-CN" altLang="en-US" sz="11500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3810" y="688340"/>
            <a:ext cx="4834890" cy="38423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37585" y="5306695"/>
            <a:ext cx="51168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chemeClr val="bg2"/>
                </a:solidFill>
              </a:rPr>
              <a:t>人教</a:t>
            </a:r>
            <a:r>
              <a:rPr lang="en-US" altLang="zh-CN" sz="4400">
                <a:solidFill>
                  <a:schemeClr val="bg2"/>
                </a:solidFill>
              </a:rPr>
              <a:t>·</a:t>
            </a:r>
            <a:r>
              <a:rPr lang="zh-CN" altLang="en-US" sz="4400">
                <a:solidFill>
                  <a:schemeClr val="bg2"/>
                </a:solidFill>
              </a:rPr>
              <a:t>三</a:t>
            </a:r>
            <a:r>
              <a:rPr lang="zh-CN" altLang="en-US" sz="4400">
                <a:solidFill>
                  <a:schemeClr val="bg2"/>
                </a:solidFill>
              </a:rPr>
              <a:t>年级（上册）</a:t>
            </a:r>
            <a:endParaRPr lang="zh-CN" altLang="en-US" sz="4400">
              <a:solidFill>
                <a:schemeClr val="bg2"/>
              </a:solidFill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579" y="77087"/>
            <a:ext cx="1539338" cy="6009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0" y="-13335"/>
            <a:ext cx="12211685" cy="68865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83330" y="542290"/>
            <a:ext cx="38684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600">
                <a:solidFill>
                  <a:schemeClr val="accent6">
                    <a:lumMod val="75000"/>
                  </a:schemeClr>
                </a:solidFill>
              </a:rPr>
              <a:t>这儿真美</a:t>
            </a:r>
            <a:endParaRPr lang="zh-CN" altLang="en-US" sz="660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5"/>
            <a:ext cx="10515600" cy="930275"/>
          </a:xfrm>
        </p:spPr>
        <p:txBody>
          <a:bodyPr/>
          <a:lstStyle/>
          <a:p>
            <a:r>
              <a:rPr lang="zh-CN" altLang="en-US" sz="4400" dirty="0">
                <a:latin typeface="+mj-lt"/>
                <a:ea typeface="+mj-ea"/>
              </a:rPr>
              <a:t>教学目标：</a:t>
            </a:r>
            <a:endParaRPr lang="zh-CN" altLang="en-US" sz="4400" dirty="0">
              <a:latin typeface="+mj-lt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67765" y="1958340"/>
            <a:ext cx="10515600" cy="4698683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50" name="任意多边形 49"/>
          <p:cNvSpPr/>
          <p:nvPr>
            <p:custDataLst>
              <p:tags r:id="rId3"/>
            </p:custDataLst>
          </p:nvPr>
        </p:nvSpPr>
        <p:spPr bwMode="auto">
          <a:xfrm>
            <a:off x="880110" y="1791970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97330" y="1673225"/>
            <a:ext cx="792035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1.能从观察到的景物中，选择其中一处将其具体而有条理地写下来。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05585" y="4249420"/>
            <a:ext cx="905954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00000"/>
              </a:lnSpc>
              <a:buNone/>
            </a:pP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3.初步掌握写景类习作的构段方式，并能够学以致用，合理运用学过的描写景物的词语。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 bwMode="auto">
          <a:xfrm>
            <a:off x="881380" y="4371975"/>
            <a:ext cx="615950" cy="57531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718" name="Group 1664"/>
          <p:cNvGrpSpPr>
            <a:grpSpLocks noChangeAspect="1"/>
          </p:cNvGrpSpPr>
          <p:nvPr/>
        </p:nvGrpSpPr>
        <p:grpSpPr bwMode="auto">
          <a:xfrm rot="10800000" flipH="1">
            <a:off x="9827895" y="-12700"/>
            <a:ext cx="1909445" cy="2117725"/>
            <a:chOff x="1920" y="1924"/>
            <a:chExt cx="1356" cy="1334"/>
          </a:xfrm>
        </p:grpSpPr>
        <p:grpSp>
          <p:nvGrpSpPr>
            <p:cNvPr id="1720" name="Group 1865"/>
            <p:cNvGrpSpPr/>
            <p:nvPr/>
          </p:nvGrpSpPr>
          <p:grpSpPr bwMode="auto">
            <a:xfrm>
              <a:off x="2220" y="3045"/>
              <a:ext cx="919" cy="213"/>
              <a:chOff x="2220" y="3045"/>
              <a:chExt cx="919" cy="213"/>
            </a:xfrm>
          </p:grpSpPr>
          <p:sp>
            <p:nvSpPr>
              <p:cNvPr id="2166" name="Freeform 1665"/>
              <p:cNvSpPr/>
              <p:nvPr/>
            </p:nvSpPr>
            <p:spPr bwMode="auto">
              <a:xfrm>
                <a:off x="2220" y="3045"/>
                <a:ext cx="919" cy="213"/>
              </a:xfrm>
              <a:custGeom>
                <a:avLst/>
                <a:gdLst>
                  <a:gd name="T0" fmla="*/ 42 w 1018"/>
                  <a:gd name="T1" fmla="*/ 68 h 236"/>
                  <a:gd name="T2" fmla="*/ 21 w 1018"/>
                  <a:gd name="T3" fmla="*/ 142 h 236"/>
                  <a:gd name="T4" fmla="*/ 0 w 1018"/>
                  <a:gd name="T5" fmla="*/ 223 h 236"/>
                  <a:gd name="T6" fmla="*/ 290 w 1018"/>
                  <a:gd name="T7" fmla="*/ 223 h 236"/>
                  <a:gd name="T8" fmla="*/ 798 w 1018"/>
                  <a:gd name="T9" fmla="*/ 226 h 236"/>
                  <a:gd name="T10" fmla="*/ 1018 w 1018"/>
                  <a:gd name="T11" fmla="*/ 229 h 236"/>
                  <a:gd name="T12" fmla="*/ 1001 w 1018"/>
                  <a:gd name="T13" fmla="*/ 172 h 236"/>
                  <a:gd name="T14" fmla="*/ 992 w 1018"/>
                  <a:gd name="T15" fmla="*/ 123 h 236"/>
                  <a:gd name="T16" fmla="*/ 945 w 1018"/>
                  <a:gd name="T17" fmla="*/ 25 h 236"/>
                  <a:gd name="T18" fmla="*/ 793 w 1018"/>
                  <a:gd name="T19" fmla="*/ 39 h 236"/>
                  <a:gd name="T20" fmla="*/ 584 w 1018"/>
                  <a:gd name="T21" fmla="*/ 29 h 236"/>
                  <a:gd name="T22" fmla="*/ 162 w 1018"/>
                  <a:gd name="T23" fmla="*/ 6 h 236"/>
                  <a:gd name="T24" fmla="*/ 45 w 1018"/>
                  <a:gd name="T25" fmla="*/ 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8" h="236">
                    <a:moveTo>
                      <a:pt x="42" y="68"/>
                    </a:moveTo>
                    <a:cubicBezTo>
                      <a:pt x="38" y="89"/>
                      <a:pt x="32" y="119"/>
                      <a:pt x="21" y="142"/>
                    </a:cubicBezTo>
                    <a:cubicBezTo>
                      <a:pt x="16" y="153"/>
                      <a:pt x="1" y="222"/>
                      <a:pt x="0" y="223"/>
                    </a:cubicBezTo>
                    <a:cubicBezTo>
                      <a:pt x="89" y="236"/>
                      <a:pt x="193" y="223"/>
                      <a:pt x="290" y="223"/>
                    </a:cubicBezTo>
                    <a:cubicBezTo>
                      <a:pt x="460" y="223"/>
                      <a:pt x="628" y="226"/>
                      <a:pt x="798" y="226"/>
                    </a:cubicBezTo>
                    <a:cubicBezTo>
                      <a:pt x="868" y="226"/>
                      <a:pt x="949" y="233"/>
                      <a:pt x="1018" y="229"/>
                    </a:cubicBezTo>
                    <a:cubicBezTo>
                      <a:pt x="1017" y="218"/>
                      <a:pt x="1004" y="184"/>
                      <a:pt x="1001" y="172"/>
                    </a:cubicBezTo>
                    <a:cubicBezTo>
                      <a:pt x="998" y="156"/>
                      <a:pt x="995" y="139"/>
                      <a:pt x="992" y="123"/>
                    </a:cubicBezTo>
                    <a:cubicBezTo>
                      <a:pt x="985" y="87"/>
                      <a:pt x="999" y="20"/>
                      <a:pt x="945" y="25"/>
                    </a:cubicBezTo>
                    <a:cubicBezTo>
                      <a:pt x="895" y="30"/>
                      <a:pt x="844" y="38"/>
                      <a:pt x="793" y="39"/>
                    </a:cubicBezTo>
                    <a:cubicBezTo>
                      <a:pt x="723" y="39"/>
                      <a:pt x="654" y="32"/>
                      <a:pt x="584" y="29"/>
                    </a:cubicBezTo>
                    <a:cubicBezTo>
                      <a:pt x="443" y="25"/>
                      <a:pt x="303" y="11"/>
                      <a:pt x="162" y="6"/>
                    </a:cubicBezTo>
                    <a:cubicBezTo>
                      <a:pt x="124" y="5"/>
                      <a:pt x="81" y="0"/>
                      <a:pt x="45" y="7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1666"/>
              <p:cNvSpPr/>
              <p:nvPr/>
            </p:nvSpPr>
            <p:spPr bwMode="auto">
              <a:xfrm>
                <a:off x="3117" y="3194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1 w 4"/>
                  <a:gd name="T3" fmla="*/ 0 h 2"/>
                  <a:gd name="T4" fmla="*/ 0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Freeform 1667"/>
              <p:cNvSpPr/>
              <p:nvPr/>
            </p:nvSpPr>
            <p:spPr bwMode="auto">
              <a:xfrm>
                <a:off x="3104" y="3183"/>
                <a:ext cx="14" cy="14"/>
              </a:xfrm>
              <a:custGeom>
                <a:avLst/>
                <a:gdLst>
                  <a:gd name="T0" fmla="*/ 6 w 16"/>
                  <a:gd name="T1" fmla="*/ 0 h 16"/>
                  <a:gd name="T2" fmla="*/ 1 w 16"/>
                  <a:gd name="T3" fmla="*/ 1 h 16"/>
                  <a:gd name="T4" fmla="*/ 7 w 16"/>
                  <a:gd name="T5" fmla="*/ 16 h 16"/>
                  <a:gd name="T6" fmla="*/ 15 w 16"/>
                  <a:gd name="T7" fmla="*/ 7 h 16"/>
                  <a:gd name="T8" fmla="*/ 8 w 16"/>
                  <a:gd name="T9" fmla="*/ 10 h 16"/>
                  <a:gd name="T10" fmla="*/ 13 w 16"/>
                  <a:gd name="T11" fmla="*/ 4 h 16"/>
                  <a:gd name="T12" fmla="*/ 6 w 16"/>
                  <a:gd name="T13" fmla="*/ 5 h 16"/>
                  <a:gd name="T14" fmla="*/ 6 w 1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2"/>
                      <a:pt x="0" y="9"/>
                      <a:pt x="7" y="16"/>
                    </a:cubicBezTo>
                    <a:cubicBezTo>
                      <a:pt x="10" y="15"/>
                      <a:pt x="16" y="11"/>
                      <a:pt x="15" y="7"/>
                    </a:cubicBezTo>
                    <a:cubicBezTo>
                      <a:pt x="13" y="7"/>
                      <a:pt x="10" y="11"/>
                      <a:pt x="8" y="10"/>
                    </a:cubicBezTo>
                    <a:cubicBezTo>
                      <a:pt x="9" y="7"/>
                      <a:pt x="12" y="7"/>
                      <a:pt x="13" y="4"/>
                    </a:cubicBezTo>
                    <a:cubicBezTo>
                      <a:pt x="9" y="0"/>
                      <a:pt x="10" y="6"/>
                      <a:pt x="6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1668"/>
              <p:cNvSpPr/>
              <p:nvPr/>
            </p:nvSpPr>
            <p:spPr bwMode="auto">
              <a:xfrm>
                <a:off x="3102" y="3187"/>
                <a:ext cx="3" cy="5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0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Freeform 1669"/>
              <p:cNvSpPr/>
              <p:nvPr/>
            </p:nvSpPr>
            <p:spPr bwMode="auto">
              <a:xfrm>
                <a:off x="3098" y="3189"/>
                <a:ext cx="4" cy="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0 h 7"/>
                  <a:gd name="T4" fmla="*/ 0 w 4"/>
                  <a:gd name="T5" fmla="*/ 7 h 7"/>
                  <a:gd name="T6" fmla="*/ 3 w 4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1" y="4"/>
                      <a:pt x="4" y="1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1670"/>
              <p:cNvSpPr/>
              <p:nvPr/>
            </p:nvSpPr>
            <p:spPr bwMode="auto">
              <a:xfrm>
                <a:off x="3089" y="319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1671"/>
              <p:cNvSpPr/>
              <p:nvPr/>
            </p:nvSpPr>
            <p:spPr bwMode="auto">
              <a:xfrm>
                <a:off x="3085" y="3185"/>
                <a:ext cx="11" cy="11"/>
              </a:xfrm>
              <a:custGeom>
                <a:avLst/>
                <a:gdLst>
                  <a:gd name="T0" fmla="*/ 0 w 12"/>
                  <a:gd name="T1" fmla="*/ 10 h 12"/>
                  <a:gd name="T2" fmla="*/ 5 w 12"/>
                  <a:gd name="T3" fmla="*/ 10 h 12"/>
                  <a:gd name="T4" fmla="*/ 5 w 12"/>
                  <a:gd name="T5" fmla="*/ 9 h 12"/>
                  <a:gd name="T6" fmla="*/ 7 w 12"/>
                  <a:gd name="T7" fmla="*/ 4 h 12"/>
                  <a:gd name="T8" fmla="*/ 12 w 12"/>
                  <a:gd name="T9" fmla="*/ 4 h 12"/>
                  <a:gd name="T10" fmla="*/ 9 w 12"/>
                  <a:gd name="T11" fmla="*/ 0 h 12"/>
                  <a:gd name="T12" fmla="*/ 0 w 12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0" y="10"/>
                    </a:moveTo>
                    <a:cubicBezTo>
                      <a:pt x="2" y="12"/>
                      <a:pt x="3" y="11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5" y="2"/>
                      <a:pt x="7" y="4"/>
                    </a:cubicBezTo>
                    <a:cubicBezTo>
                      <a:pt x="10" y="3"/>
                      <a:pt x="10" y="7"/>
                      <a:pt x="12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1"/>
                      <a:pt x="2" y="8"/>
                      <a:pt x="0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1672"/>
              <p:cNvSpPr/>
              <p:nvPr/>
            </p:nvSpPr>
            <p:spPr bwMode="auto">
              <a:xfrm>
                <a:off x="3090" y="319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1673"/>
              <p:cNvSpPr/>
              <p:nvPr/>
            </p:nvSpPr>
            <p:spPr bwMode="auto">
              <a:xfrm>
                <a:off x="3096" y="319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Freeform 1674"/>
              <p:cNvSpPr/>
              <p:nvPr/>
            </p:nvSpPr>
            <p:spPr bwMode="auto">
              <a:xfrm>
                <a:off x="3072" y="3183"/>
                <a:ext cx="11" cy="12"/>
              </a:xfrm>
              <a:custGeom>
                <a:avLst/>
                <a:gdLst>
                  <a:gd name="T0" fmla="*/ 4 w 12"/>
                  <a:gd name="T1" fmla="*/ 12 h 13"/>
                  <a:gd name="T2" fmla="*/ 12 w 12"/>
                  <a:gd name="T3" fmla="*/ 8 h 13"/>
                  <a:gd name="T4" fmla="*/ 6 w 12"/>
                  <a:gd name="T5" fmla="*/ 0 h 13"/>
                  <a:gd name="T6" fmla="*/ 2 w 12"/>
                  <a:gd name="T7" fmla="*/ 2 h 13"/>
                  <a:gd name="T8" fmla="*/ 4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4" y="12"/>
                    </a:moveTo>
                    <a:cubicBezTo>
                      <a:pt x="5" y="6"/>
                      <a:pt x="12" y="13"/>
                      <a:pt x="12" y="8"/>
                    </a:cubicBezTo>
                    <a:cubicBezTo>
                      <a:pt x="8" y="8"/>
                      <a:pt x="5" y="3"/>
                      <a:pt x="6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4"/>
                      <a:pt x="2" y="9"/>
                      <a:pt x="4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Freeform 1675"/>
              <p:cNvSpPr/>
              <p:nvPr/>
            </p:nvSpPr>
            <p:spPr bwMode="auto">
              <a:xfrm>
                <a:off x="3068" y="317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1676"/>
              <p:cNvSpPr/>
              <p:nvPr/>
            </p:nvSpPr>
            <p:spPr bwMode="auto">
              <a:xfrm>
                <a:off x="3049" y="3176"/>
                <a:ext cx="21" cy="15"/>
              </a:xfrm>
              <a:custGeom>
                <a:avLst/>
                <a:gdLst>
                  <a:gd name="T0" fmla="*/ 0 w 24"/>
                  <a:gd name="T1" fmla="*/ 15 h 17"/>
                  <a:gd name="T2" fmla="*/ 10 w 24"/>
                  <a:gd name="T3" fmla="*/ 8 h 17"/>
                  <a:gd name="T4" fmla="*/ 7 w 24"/>
                  <a:gd name="T5" fmla="*/ 13 h 17"/>
                  <a:gd name="T6" fmla="*/ 16 w 24"/>
                  <a:gd name="T7" fmla="*/ 11 h 17"/>
                  <a:gd name="T8" fmla="*/ 12 w 24"/>
                  <a:gd name="T9" fmla="*/ 16 h 17"/>
                  <a:gd name="T10" fmla="*/ 20 w 24"/>
                  <a:gd name="T11" fmla="*/ 11 h 17"/>
                  <a:gd name="T12" fmla="*/ 24 w 24"/>
                  <a:gd name="T13" fmla="*/ 15 h 17"/>
                  <a:gd name="T14" fmla="*/ 23 w 24"/>
                  <a:gd name="T15" fmla="*/ 8 h 17"/>
                  <a:gd name="T16" fmla="*/ 19 w 24"/>
                  <a:gd name="T17" fmla="*/ 9 h 17"/>
                  <a:gd name="T18" fmla="*/ 21 w 24"/>
                  <a:gd name="T19" fmla="*/ 5 h 17"/>
                  <a:gd name="T20" fmla="*/ 8 w 24"/>
                  <a:gd name="T21" fmla="*/ 0 h 17"/>
                  <a:gd name="T22" fmla="*/ 0 w 24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7">
                    <a:moveTo>
                      <a:pt x="0" y="1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9" y="10"/>
                      <a:pt x="10" y="12"/>
                      <a:pt x="7" y="13"/>
                    </a:cubicBezTo>
                    <a:cubicBezTo>
                      <a:pt x="12" y="14"/>
                      <a:pt x="12" y="10"/>
                      <a:pt x="16" y="11"/>
                    </a:cubicBezTo>
                    <a:cubicBezTo>
                      <a:pt x="17" y="17"/>
                      <a:pt x="9" y="11"/>
                      <a:pt x="12" y="16"/>
                    </a:cubicBezTo>
                    <a:cubicBezTo>
                      <a:pt x="14" y="16"/>
                      <a:pt x="18" y="16"/>
                      <a:pt x="20" y="11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6"/>
                      <a:pt x="20" y="14"/>
                      <a:pt x="19" y="9"/>
                    </a:cubicBezTo>
                    <a:cubicBezTo>
                      <a:pt x="18" y="6"/>
                      <a:pt x="20" y="5"/>
                      <a:pt x="21" y="5"/>
                    </a:cubicBezTo>
                    <a:cubicBezTo>
                      <a:pt x="18" y="6"/>
                      <a:pt x="14" y="0"/>
                      <a:pt x="8" y="0"/>
                    </a:cubicBezTo>
                    <a:cubicBezTo>
                      <a:pt x="2" y="1"/>
                      <a:pt x="4" y="12"/>
                      <a:pt x="0" y="1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1677"/>
              <p:cNvSpPr/>
              <p:nvPr/>
            </p:nvSpPr>
            <p:spPr bwMode="auto">
              <a:xfrm>
                <a:off x="3048" y="318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0 w 1"/>
                  <a:gd name="T5" fmla="*/ 3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1678"/>
              <p:cNvSpPr/>
              <p:nvPr/>
            </p:nvSpPr>
            <p:spPr bwMode="auto">
              <a:xfrm>
                <a:off x="3027" y="3175"/>
                <a:ext cx="18" cy="16"/>
              </a:xfrm>
              <a:custGeom>
                <a:avLst/>
                <a:gdLst>
                  <a:gd name="T0" fmla="*/ 12 w 20"/>
                  <a:gd name="T1" fmla="*/ 17 h 18"/>
                  <a:gd name="T2" fmla="*/ 18 w 20"/>
                  <a:gd name="T3" fmla="*/ 13 h 18"/>
                  <a:gd name="T4" fmla="*/ 19 w 20"/>
                  <a:gd name="T5" fmla="*/ 16 h 18"/>
                  <a:gd name="T6" fmla="*/ 20 w 20"/>
                  <a:gd name="T7" fmla="*/ 11 h 18"/>
                  <a:gd name="T8" fmla="*/ 11 w 20"/>
                  <a:gd name="T9" fmla="*/ 14 h 18"/>
                  <a:gd name="T10" fmla="*/ 8 w 20"/>
                  <a:gd name="T11" fmla="*/ 5 h 18"/>
                  <a:gd name="T12" fmla="*/ 13 w 20"/>
                  <a:gd name="T13" fmla="*/ 7 h 18"/>
                  <a:gd name="T14" fmla="*/ 0 w 20"/>
                  <a:gd name="T15" fmla="*/ 8 h 18"/>
                  <a:gd name="T16" fmla="*/ 3 w 20"/>
                  <a:gd name="T17" fmla="*/ 10 h 18"/>
                  <a:gd name="T18" fmla="*/ 0 w 20"/>
                  <a:gd name="T19" fmla="*/ 12 h 18"/>
                  <a:gd name="T20" fmla="*/ 12 w 20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8">
                    <a:moveTo>
                      <a:pt x="12" y="17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5"/>
                      <a:pt x="20" y="12"/>
                      <a:pt x="20" y="11"/>
                    </a:cubicBezTo>
                    <a:cubicBezTo>
                      <a:pt x="18" y="5"/>
                      <a:pt x="14" y="13"/>
                      <a:pt x="11" y="14"/>
                    </a:cubicBezTo>
                    <a:cubicBezTo>
                      <a:pt x="3" y="11"/>
                      <a:pt x="11" y="11"/>
                      <a:pt x="8" y="5"/>
                    </a:cubicBezTo>
                    <a:cubicBezTo>
                      <a:pt x="10" y="5"/>
                      <a:pt x="10" y="7"/>
                      <a:pt x="13" y="7"/>
                    </a:cubicBezTo>
                    <a:cubicBezTo>
                      <a:pt x="9" y="0"/>
                      <a:pt x="3" y="6"/>
                      <a:pt x="0" y="8"/>
                    </a:cubicBezTo>
                    <a:cubicBezTo>
                      <a:pt x="1" y="9"/>
                      <a:pt x="1" y="11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2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1679"/>
              <p:cNvSpPr/>
              <p:nvPr/>
            </p:nvSpPr>
            <p:spPr bwMode="auto">
              <a:xfrm>
                <a:off x="3044" y="3189"/>
                <a:ext cx="3" cy="3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1" y="2"/>
                      <a:pt x="1" y="3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Freeform 1680"/>
              <p:cNvSpPr/>
              <p:nvPr/>
            </p:nvSpPr>
            <p:spPr bwMode="auto">
              <a:xfrm>
                <a:off x="3025" y="318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1681"/>
              <p:cNvSpPr/>
              <p:nvPr/>
            </p:nvSpPr>
            <p:spPr bwMode="auto">
              <a:xfrm>
                <a:off x="3025" y="318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1682"/>
              <p:cNvSpPr/>
              <p:nvPr/>
            </p:nvSpPr>
            <p:spPr bwMode="auto">
              <a:xfrm>
                <a:off x="2899" y="3175"/>
                <a:ext cx="124" cy="20"/>
              </a:xfrm>
              <a:custGeom>
                <a:avLst/>
                <a:gdLst>
                  <a:gd name="T0" fmla="*/ 1 w 138"/>
                  <a:gd name="T1" fmla="*/ 4 h 22"/>
                  <a:gd name="T2" fmla="*/ 6 w 138"/>
                  <a:gd name="T3" fmla="*/ 7 h 22"/>
                  <a:gd name="T4" fmla="*/ 0 w 138"/>
                  <a:gd name="T5" fmla="*/ 12 h 22"/>
                  <a:gd name="T6" fmla="*/ 1 w 138"/>
                  <a:gd name="T7" fmla="*/ 19 h 22"/>
                  <a:gd name="T8" fmla="*/ 12 w 138"/>
                  <a:gd name="T9" fmla="*/ 15 h 22"/>
                  <a:gd name="T10" fmla="*/ 13 w 138"/>
                  <a:gd name="T11" fmla="*/ 18 h 22"/>
                  <a:gd name="T12" fmla="*/ 32 w 138"/>
                  <a:gd name="T13" fmla="*/ 16 h 22"/>
                  <a:gd name="T14" fmla="*/ 47 w 138"/>
                  <a:gd name="T15" fmla="*/ 14 h 22"/>
                  <a:gd name="T16" fmla="*/ 104 w 138"/>
                  <a:gd name="T17" fmla="*/ 18 h 22"/>
                  <a:gd name="T18" fmla="*/ 107 w 138"/>
                  <a:gd name="T19" fmla="*/ 12 h 22"/>
                  <a:gd name="T20" fmla="*/ 111 w 138"/>
                  <a:gd name="T21" fmla="*/ 16 h 22"/>
                  <a:gd name="T22" fmla="*/ 108 w 138"/>
                  <a:gd name="T23" fmla="*/ 16 h 22"/>
                  <a:gd name="T24" fmla="*/ 124 w 138"/>
                  <a:gd name="T25" fmla="*/ 18 h 22"/>
                  <a:gd name="T26" fmla="*/ 124 w 138"/>
                  <a:gd name="T27" fmla="*/ 10 h 22"/>
                  <a:gd name="T28" fmla="*/ 132 w 138"/>
                  <a:gd name="T29" fmla="*/ 18 h 22"/>
                  <a:gd name="T30" fmla="*/ 137 w 138"/>
                  <a:gd name="T31" fmla="*/ 13 h 22"/>
                  <a:gd name="T32" fmla="*/ 131 w 138"/>
                  <a:gd name="T33" fmla="*/ 8 h 22"/>
                  <a:gd name="T34" fmla="*/ 136 w 138"/>
                  <a:gd name="T35" fmla="*/ 5 h 22"/>
                  <a:gd name="T36" fmla="*/ 99 w 138"/>
                  <a:gd name="T37" fmla="*/ 13 h 22"/>
                  <a:gd name="T38" fmla="*/ 100 w 138"/>
                  <a:gd name="T39" fmla="*/ 10 h 22"/>
                  <a:gd name="T40" fmla="*/ 78 w 138"/>
                  <a:gd name="T41" fmla="*/ 5 h 22"/>
                  <a:gd name="T42" fmla="*/ 69 w 138"/>
                  <a:gd name="T43" fmla="*/ 11 h 22"/>
                  <a:gd name="T44" fmla="*/ 64 w 138"/>
                  <a:gd name="T45" fmla="*/ 8 h 22"/>
                  <a:gd name="T46" fmla="*/ 64 w 138"/>
                  <a:gd name="T47" fmla="*/ 11 h 22"/>
                  <a:gd name="T48" fmla="*/ 57 w 138"/>
                  <a:gd name="T49" fmla="*/ 7 h 22"/>
                  <a:gd name="T50" fmla="*/ 55 w 138"/>
                  <a:gd name="T51" fmla="*/ 14 h 22"/>
                  <a:gd name="T52" fmla="*/ 42 w 138"/>
                  <a:gd name="T53" fmla="*/ 3 h 22"/>
                  <a:gd name="T54" fmla="*/ 44 w 138"/>
                  <a:gd name="T55" fmla="*/ 7 h 22"/>
                  <a:gd name="T56" fmla="*/ 41 w 138"/>
                  <a:gd name="T57" fmla="*/ 10 h 22"/>
                  <a:gd name="T58" fmla="*/ 38 w 138"/>
                  <a:gd name="T59" fmla="*/ 3 h 22"/>
                  <a:gd name="T60" fmla="*/ 27 w 138"/>
                  <a:gd name="T61" fmla="*/ 8 h 22"/>
                  <a:gd name="T62" fmla="*/ 29 w 138"/>
                  <a:gd name="T63" fmla="*/ 12 h 22"/>
                  <a:gd name="T64" fmla="*/ 14 w 138"/>
                  <a:gd name="T65" fmla="*/ 10 h 22"/>
                  <a:gd name="T66" fmla="*/ 21 w 138"/>
                  <a:gd name="T67" fmla="*/ 3 h 22"/>
                  <a:gd name="T68" fmla="*/ 16 w 138"/>
                  <a:gd name="T69" fmla="*/ 0 h 22"/>
                  <a:gd name="T70" fmla="*/ 7 w 138"/>
                  <a:gd name="T71" fmla="*/ 10 h 22"/>
                  <a:gd name="T72" fmla="*/ 1 w 138"/>
                  <a:gd name="T7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8" h="22">
                    <a:moveTo>
                      <a:pt x="1" y="4"/>
                    </a:moveTo>
                    <a:cubicBezTo>
                      <a:pt x="1" y="7"/>
                      <a:pt x="3" y="8"/>
                      <a:pt x="6" y="7"/>
                    </a:cubicBezTo>
                    <a:cubicBezTo>
                      <a:pt x="5" y="10"/>
                      <a:pt x="2" y="10"/>
                      <a:pt x="0" y="12"/>
                    </a:cubicBezTo>
                    <a:cubicBezTo>
                      <a:pt x="4" y="14"/>
                      <a:pt x="0" y="16"/>
                      <a:pt x="1" y="19"/>
                    </a:cubicBezTo>
                    <a:cubicBezTo>
                      <a:pt x="6" y="19"/>
                      <a:pt x="7" y="14"/>
                      <a:pt x="12" y="15"/>
                    </a:cubicBezTo>
                    <a:cubicBezTo>
                      <a:pt x="12" y="16"/>
                      <a:pt x="12" y="17"/>
                      <a:pt x="13" y="18"/>
                    </a:cubicBezTo>
                    <a:cubicBezTo>
                      <a:pt x="18" y="16"/>
                      <a:pt x="27" y="13"/>
                      <a:pt x="32" y="16"/>
                    </a:cubicBezTo>
                    <a:cubicBezTo>
                      <a:pt x="37" y="17"/>
                      <a:pt x="41" y="15"/>
                      <a:pt x="47" y="14"/>
                    </a:cubicBezTo>
                    <a:cubicBezTo>
                      <a:pt x="65" y="16"/>
                      <a:pt x="85" y="15"/>
                      <a:pt x="104" y="18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8" y="15"/>
                      <a:pt x="112" y="12"/>
                      <a:pt x="111" y="16"/>
                    </a:cubicBezTo>
                    <a:cubicBezTo>
                      <a:pt x="110" y="15"/>
                      <a:pt x="109" y="16"/>
                      <a:pt x="108" y="16"/>
                    </a:cubicBezTo>
                    <a:cubicBezTo>
                      <a:pt x="112" y="22"/>
                      <a:pt x="119" y="16"/>
                      <a:pt x="124" y="18"/>
                    </a:cubicBezTo>
                    <a:cubicBezTo>
                      <a:pt x="124" y="17"/>
                      <a:pt x="123" y="11"/>
                      <a:pt x="124" y="10"/>
                    </a:cubicBezTo>
                    <a:cubicBezTo>
                      <a:pt x="124" y="17"/>
                      <a:pt x="130" y="10"/>
                      <a:pt x="132" y="18"/>
                    </a:cubicBezTo>
                    <a:cubicBezTo>
                      <a:pt x="137" y="20"/>
                      <a:pt x="132" y="12"/>
                      <a:pt x="137" y="13"/>
                    </a:cubicBezTo>
                    <a:cubicBezTo>
                      <a:pt x="138" y="9"/>
                      <a:pt x="132" y="11"/>
                      <a:pt x="131" y="8"/>
                    </a:cubicBezTo>
                    <a:cubicBezTo>
                      <a:pt x="133" y="5"/>
                      <a:pt x="136" y="9"/>
                      <a:pt x="136" y="5"/>
                    </a:cubicBezTo>
                    <a:cubicBezTo>
                      <a:pt x="127" y="3"/>
                      <a:pt x="112" y="12"/>
                      <a:pt x="99" y="13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94" y="12"/>
                      <a:pt x="83" y="12"/>
                      <a:pt x="78" y="5"/>
                    </a:cubicBezTo>
                    <a:cubicBezTo>
                      <a:pt x="79" y="9"/>
                      <a:pt x="68" y="2"/>
                      <a:pt x="69" y="11"/>
                    </a:cubicBezTo>
                    <a:cubicBezTo>
                      <a:pt x="67" y="9"/>
                      <a:pt x="67" y="9"/>
                      <a:pt x="64" y="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0" y="11"/>
                      <a:pt x="61" y="7"/>
                      <a:pt x="57" y="7"/>
                    </a:cubicBezTo>
                    <a:cubicBezTo>
                      <a:pt x="59" y="10"/>
                      <a:pt x="56" y="11"/>
                      <a:pt x="55" y="14"/>
                    </a:cubicBezTo>
                    <a:cubicBezTo>
                      <a:pt x="51" y="10"/>
                      <a:pt x="46" y="6"/>
                      <a:pt x="42" y="3"/>
                    </a:cubicBezTo>
                    <a:cubicBezTo>
                      <a:pt x="42" y="4"/>
                      <a:pt x="42" y="5"/>
                      <a:pt x="44" y="7"/>
                    </a:cubicBezTo>
                    <a:cubicBezTo>
                      <a:pt x="41" y="6"/>
                      <a:pt x="41" y="9"/>
                      <a:pt x="41" y="10"/>
                    </a:cubicBezTo>
                    <a:cubicBezTo>
                      <a:pt x="38" y="10"/>
                      <a:pt x="38" y="6"/>
                      <a:pt x="38" y="3"/>
                    </a:cubicBezTo>
                    <a:cubicBezTo>
                      <a:pt x="33" y="2"/>
                      <a:pt x="31" y="11"/>
                      <a:pt x="27" y="8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4" y="13"/>
                      <a:pt x="19" y="9"/>
                      <a:pt x="14" y="10"/>
                    </a:cubicBezTo>
                    <a:cubicBezTo>
                      <a:pt x="11" y="5"/>
                      <a:pt x="18" y="6"/>
                      <a:pt x="21" y="3"/>
                    </a:cubicBezTo>
                    <a:cubicBezTo>
                      <a:pt x="19" y="2"/>
                      <a:pt x="17" y="2"/>
                      <a:pt x="16" y="0"/>
                    </a:cubicBezTo>
                    <a:cubicBezTo>
                      <a:pt x="14" y="3"/>
                      <a:pt x="10" y="7"/>
                      <a:pt x="7" y="10"/>
                    </a:cubicBezTo>
                    <a:cubicBezTo>
                      <a:pt x="10" y="3"/>
                      <a:pt x="3" y="4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1683"/>
              <p:cNvSpPr/>
              <p:nvPr/>
            </p:nvSpPr>
            <p:spPr bwMode="auto">
              <a:xfrm>
                <a:off x="2913" y="3173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1684"/>
              <p:cNvSpPr/>
              <p:nvPr/>
            </p:nvSpPr>
            <p:spPr bwMode="auto">
              <a:xfrm>
                <a:off x="2899" y="317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1685"/>
              <p:cNvSpPr/>
              <p:nvPr/>
            </p:nvSpPr>
            <p:spPr bwMode="auto">
              <a:xfrm>
                <a:off x="2927" y="318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Freeform 1686"/>
              <p:cNvSpPr/>
              <p:nvPr/>
            </p:nvSpPr>
            <p:spPr bwMode="auto">
              <a:xfrm>
                <a:off x="2932" y="3174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4 h 4"/>
                  <a:gd name="T4" fmla="*/ 0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1687"/>
              <p:cNvSpPr/>
              <p:nvPr/>
            </p:nvSpPr>
            <p:spPr bwMode="auto">
              <a:xfrm>
                <a:off x="2962" y="3176"/>
                <a:ext cx="3" cy="2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0 h 3"/>
                  <a:gd name="T4" fmla="*/ 1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3"/>
                      <a:pt x="2" y="2"/>
                      <a:pt x="3" y="0"/>
                    </a:cubicBezTo>
                    <a:cubicBezTo>
                      <a:pt x="1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1688"/>
              <p:cNvSpPr/>
              <p:nvPr/>
            </p:nvSpPr>
            <p:spPr bwMode="auto">
              <a:xfrm>
                <a:off x="2903" y="3175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1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1689"/>
              <p:cNvSpPr/>
              <p:nvPr/>
            </p:nvSpPr>
            <p:spPr bwMode="auto">
              <a:xfrm>
                <a:off x="2829" y="3178"/>
                <a:ext cx="67" cy="24"/>
              </a:xfrm>
              <a:custGeom>
                <a:avLst/>
                <a:gdLst>
                  <a:gd name="T0" fmla="*/ 5 w 75"/>
                  <a:gd name="T1" fmla="*/ 22 h 26"/>
                  <a:gd name="T2" fmla="*/ 19 w 75"/>
                  <a:gd name="T3" fmla="*/ 24 h 26"/>
                  <a:gd name="T4" fmla="*/ 27 w 75"/>
                  <a:gd name="T5" fmla="*/ 13 h 26"/>
                  <a:gd name="T6" fmla="*/ 27 w 75"/>
                  <a:gd name="T7" fmla="*/ 22 h 26"/>
                  <a:gd name="T8" fmla="*/ 51 w 75"/>
                  <a:gd name="T9" fmla="*/ 13 h 26"/>
                  <a:gd name="T10" fmla="*/ 52 w 75"/>
                  <a:gd name="T11" fmla="*/ 17 h 26"/>
                  <a:gd name="T12" fmla="*/ 60 w 75"/>
                  <a:gd name="T13" fmla="*/ 6 h 26"/>
                  <a:gd name="T14" fmla="*/ 62 w 75"/>
                  <a:gd name="T15" fmla="*/ 17 h 26"/>
                  <a:gd name="T16" fmla="*/ 61 w 75"/>
                  <a:gd name="T17" fmla="*/ 18 h 26"/>
                  <a:gd name="T18" fmla="*/ 74 w 75"/>
                  <a:gd name="T19" fmla="*/ 14 h 26"/>
                  <a:gd name="T20" fmla="*/ 75 w 75"/>
                  <a:gd name="T21" fmla="*/ 7 h 26"/>
                  <a:gd name="T22" fmla="*/ 73 w 75"/>
                  <a:gd name="T23" fmla="*/ 2 h 26"/>
                  <a:gd name="T24" fmla="*/ 65 w 75"/>
                  <a:gd name="T25" fmla="*/ 7 h 26"/>
                  <a:gd name="T26" fmla="*/ 64 w 75"/>
                  <a:gd name="T27" fmla="*/ 3 h 26"/>
                  <a:gd name="T28" fmla="*/ 61 w 75"/>
                  <a:gd name="T29" fmla="*/ 6 h 26"/>
                  <a:gd name="T30" fmla="*/ 59 w 75"/>
                  <a:gd name="T31" fmla="*/ 2 h 26"/>
                  <a:gd name="T32" fmla="*/ 53 w 75"/>
                  <a:gd name="T33" fmla="*/ 6 h 26"/>
                  <a:gd name="T34" fmla="*/ 54 w 75"/>
                  <a:gd name="T35" fmla="*/ 5 h 26"/>
                  <a:gd name="T36" fmla="*/ 50 w 75"/>
                  <a:gd name="T37" fmla="*/ 10 h 26"/>
                  <a:gd name="T38" fmla="*/ 47 w 75"/>
                  <a:gd name="T39" fmla="*/ 5 h 26"/>
                  <a:gd name="T40" fmla="*/ 48 w 75"/>
                  <a:gd name="T41" fmla="*/ 9 h 26"/>
                  <a:gd name="T42" fmla="*/ 31 w 75"/>
                  <a:gd name="T43" fmla="*/ 5 h 26"/>
                  <a:gd name="T44" fmla="*/ 31 w 75"/>
                  <a:gd name="T45" fmla="*/ 9 h 26"/>
                  <a:gd name="T46" fmla="*/ 38 w 75"/>
                  <a:gd name="T47" fmla="*/ 5 h 26"/>
                  <a:gd name="T48" fmla="*/ 37 w 75"/>
                  <a:gd name="T49" fmla="*/ 15 h 26"/>
                  <a:gd name="T50" fmla="*/ 27 w 75"/>
                  <a:gd name="T51" fmla="*/ 8 h 26"/>
                  <a:gd name="T52" fmla="*/ 15 w 75"/>
                  <a:gd name="T53" fmla="*/ 10 h 26"/>
                  <a:gd name="T54" fmla="*/ 15 w 75"/>
                  <a:gd name="T55" fmla="*/ 9 h 26"/>
                  <a:gd name="T56" fmla="*/ 8 w 75"/>
                  <a:gd name="T57" fmla="*/ 12 h 26"/>
                  <a:gd name="T58" fmla="*/ 11 w 75"/>
                  <a:gd name="T59" fmla="*/ 14 h 26"/>
                  <a:gd name="T60" fmla="*/ 8 w 75"/>
                  <a:gd name="T61" fmla="*/ 17 h 26"/>
                  <a:gd name="T62" fmla="*/ 7 w 75"/>
                  <a:gd name="T63" fmla="*/ 15 h 26"/>
                  <a:gd name="T64" fmla="*/ 0 w 75"/>
                  <a:gd name="T65" fmla="*/ 21 h 26"/>
                  <a:gd name="T66" fmla="*/ 8 w 75"/>
                  <a:gd name="T67" fmla="*/ 17 h 26"/>
                  <a:gd name="T68" fmla="*/ 5 w 75"/>
                  <a:gd name="T6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5" h="26">
                    <a:moveTo>
                      <a:pt x="5" y="22"/>
                    </a:moveTo>
                    <a:cubicBezTo>
                      <a:pt x="9" y="26"/>
                      <a:pt x="14" y="24"/>
                      <a:pt x="19" y="24"/>
                    </a:cubicBezTo>
                    <a:cubicBezTo>
                      <a:pt x="27" y="21"/>
                      <a:pt x="19" y="14"/>
                      <a:pt x="27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34" y="21"/>
                      <a:pt x="46" y="22"/>
                      <a:pt x="51" y="13"/>
                    </a:cubicBezTo>
                    <a:cubicBezTo>
                      <a:pt x="52" y="14"/>
                      <a:pt x="54" y="16"/>
                      <a:pt x="52" y="17"/>
                    </a:cubicBezTo>
                    <a:cubicBezTo>
                      <a:pt x="57" y="16"/>
                      <a:pt x="53" y="4"/>
                      <a:pt x="60" y="6"/>
                    </a:cubicBezTo>
                    <a:cubicBezTo>
                      <a:pt x="54" y="13"/>
                      <a:pt x="63" y="11"/>
                      <a:pt x="62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5" y="17"/>
                      <a:pt x="71" y="14"/>
                      <a:pt x="74" y="14"/>
                    </a:cubicBezTo>
                    <a:cubicBezTo>
                      <a:pt x="74" y="11"/>
                      <a:pt x="71" y="8"/>
                      <a:pt x="75" y="7"/>
                    </a:cubicBezTo>
                    <a:cubicBezTo>
                      <a:pt x="73" y="7"/>
                      <a:pt x="74" y="4"/>
                      <a:pt x="73" y="2"/>
                    </a:cubicBezTo>
                    <a:cubicBezTo>
                      <a:pt x="70" y="5"/>
                      <a:pt x="67" y="3"/>
                      <a:pt x="65" y="7"/>
                    </a:cubicBezTo>
                    <a:cubicBezTo>
                      <a:pt x="62" y="4"/>
                      <a:pt x="66" y="6"/>
                      <a:pt x="64" y="3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58" y="5"/>
                      <a:pt x="63" y="3"/>
                      <a:pt x="59" y="2"/>
                    </a:cubicBezTo>
                    <a:cubicBezTo>
                      <a:pt x="59" y="4"/>
                      <a:pt x="56" y="6"/>
                      <a:pt x="53" y="6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2" y="7"/>
                      <a:pt x="49" y="5"/>
                      <a:pt x="50" y="1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2" y="8"/>
                      <a:pt x="39" y="0"/>
                      <a:pt x="31" y="5"/>
                    </a:cubicBezTo>
                    <a:cubicBezTo>
                      <a:pt x="33" y="6"/>
                      <a:pt x="32" y="8"/>
                      <a:pt x="31" y="9"/>
                    </a:cubicBezTo>
                    <a:cubicBezTo>
                      <a:pt x="34" y="11"/>
                      <a:pt x="34" y="6"/>
                      <a:pt x="38" y="5"/>
                    </a:cubicBezTo>
                    <a:cubicBezTo>
                      <a:pt x="38" y="8"/>
                      <a:pt x="33" y="13"/>
                      <a:pt x="37" y="15"/>
                    </a:cubicBezTo>
                    <a:cubicBezTo>
                      <a:pt x="33" y="11"/>
                      <a:pt x="30" y="16"/>
                      <a:pt x="27" y="8"/>
                    </a:cubicBezTo>
                    <a:cubicBezTo>
                      <a:pt x="22" y="7"/>
                      <a:pt x="21" y="12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5"/>
                      <a:pt x="11" y="6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6"/>
                      <a:pt x="9" y="16"/>
                      <a:pt x="8" y="17"/>
                    </a:cubicBezTo>
                    <a:cubicBezTo>
                      <a:pt x="8" y="16"/>
                      <a:pt x="8" y="16"/>
                      <a:pt x="7" y="15"/>
                    </a:cubicBezTo>
                    <a:cubicBezTo>
                      <a:pt x="7" y="19"/>
                      <a:pt x="1" y="20"/>
                      <a:pt x="0" y="21"/>
                    </a:cubicBezTo>
                    <a:cubicBezTo>
                      <a:pt x="3" y="22"/>
                      <a:pt x="6" y="18"/>
                      <a:pt x="8" y="17"/>
                    </a:cubicBezTo>
                    <a:cubicBezTo>
                      <a:pt x="7" y="19"/>
                      <a:pt x="8" y="23"/>
                      <a:pt x="5" y="2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1690"/>
              <p:cNvSpPr/>
              <p:nvPr/>
            </p:nvSpPr>
            <p:spPr bwMode="auto">
              <a:xfrm>
                <a:off x="2877" y="318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1691"/>
              <p:cNvSpPr/>
              <p:nvPr/>
            </p:nvSpPr>
            <p:spPr bwMode="auto">
              <a:xfrm>
                <a:off x="2774" y="3179"/>
                <a:ext cx="53" cy="25"/>
              </a:xfrm>
              <a:custGeom>
                <a:avLst/>
                <a:gdLst>
                  <a:gd name="T0" fmla="*/ 43 w 58"/>
                  <a:gd name="T1" fmla="*/ 15 h 27"/>
                  <a:gd name="T2" fmla="*/ 41 w 58"/>
                  <a:gd name="T3" fmla="*/ 9 h 27"/>
                  <a:gd name="T4" fmla="*/ 41 w 58"/>
                  <a:gd name="T5" fmla="*/ 19 h 27"/>
                  <a:gd name="T6" fmla="*/ 34 w 58"/>
                  <a:gd name="T7" fmla="*/ 21 h 27"/>
                  <a:gd name="T8" fmla="*/ 35 w 58"/>
                  <a:gd name="T9" fmla="*/ 12 h 27"/>
                  <a:gd name="T10" fmla="*/ 29 w 58"/>
                  <a:gd name="T11" fmla="*/ 10 h 27"/>
                  <a:gd name="T12" fmla="*/ 29 w 58"/>
                  <a:gd name="T13" fmla="*/ 16 h 27"/>
                  <a:gd name="T14" fmla="*/ 22 w 58"/>
                  <a:gd name="T15" fmla="*/ 19 h 27"/>
                  <a:gd name="T16" fmla="*/ 25 w 58"/>
                  <a:gd name="T17" fmla="*/ 17 h 27"/>
                  <a:gd name="T18" fmla="*/ 21 w 58"/>
                  <a:gd name="T19" fmla="*/ 10 h 27"/>
                  <a:gd name="T20" fmla="*/ 4 w 58"/>
                  <a:gd name="T21" fmla="*/ 25 h 27"/>
                  <a:gd name="T22" fmla="*/ 9 w 58"/>
                  <a:gd name="T23" fmla="*/ 24 h 27"/>
                  <a:gd name="T24" fmla="*/ 10 w 58"/>
                  <a:gd name="T25" fmla="*/ 17 h 27"/>
                  <a:gd name="T26" fmla="*/ 15 w 58"/>
                  <a:gd name="T27" fmla="*/ 20 h 27"/>
                  <a:gd name="T28" fmla="*/ 11 w 58"/>
                  <a:gd name="T29" fmla="*/ 23 h 27"/>
                  <a:gd name="T30" fmla="*/ 50 w 58"/>
                  <a:gd name="T31" fmla="*/ 25 h 27"/>
                  <a:gd name="T32" fmla="*/ 45 w 58"/>
                  <a:gd name="T33" fmla="*/ 25 h 27"/>
                  <a:gd name="T34" fmla="*/ 50 w 58"/>
                  <a:gd name="T35" fmla="*/ 20 h 27"/>
                  <a:gd name="T36" fmla="*/ 47 w 58"/>
                  <a:gd name="T37" fmla="*/ 14 h 27"/>
                  <a:gd name="T38" fmla="*/ 50 w 58"/>
                  <a:gd name="T39" fmla="*/ 16 h 27"/>
                  <a:gd name="T40" fmla="*/ 50 w 58"/>
                  <a:gd name="T41" fmla="*/ 9 h 27"/>
                  <a:gd name="T42" fmla="*/ 58 w 58"/>
                  <a:gd name="T43" fmla="*/ 6 h 27"/>
                  <a:gd name="T44" fmla="*/ 45 w 58"/>
                  <a:gd name="T45" fmla="*/ 6 h 27"/>
                  <a:gd name="T46" fmla="*/ 43 w 58"/>
                  <a:gd name="T47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27">
                    <a:moveTo>
                      <a:pt x="43" y="15"/>
                    </a:moveTo>
                    <a:cubicBezTo>
                      <a:pt x="39" y="14"/>
                      <a:pt x="43" y="11"/>
                      <a:pt x="41" y="9"/>
                    </a:cubicBezTo>
                    <a:cubicBezTo>
                      <a:pt x="37" y="12"/>
                      <a:pt x="44" y="15"/>
                      <a:pt x="41" y="19"/>
                    </a:cubicBezTo>
                    <a:cubicBezTo>
                      <a:pt x="39" y="17"/>
                      <a:pt x="36" y="21"/>
                      <a:pt x="34" y="21"/>
                    </a:cubicBezTo>
                    <a:cubicBezTo>
                      <a:pt x="36" y="19"/>
                      <a:pt x="35" y="13"/>
                      <a:pt x="35" y="12"/>
                    </a:cubicBezTo>
                    <a:cubicBezTo>
                      <a:pt x="34" y="13"/>
                      <a:pt x="31" y="10"/>
                      <a:pt x="29" y="10"/>
                    </a:cubicBezTo>
                    <a:cubicBezTo>
                      <a:pt x="34" y="14"/>
                      <a:pt x="25" y="12"/>
                      <a:pt x="29" y="16"/>
                    </a:cubicBezTo>
                    <a:cubicBezTo>
                      <a:pt x="28" y="19"/>
                      <a:pt x="23" y="21"/>
                      <a:pt x="22" y="19"/>
                    </a:cubicBezTo>
                    <a:cubicBezTo>
                      <a:pt x="22" y="16"/>
                      <a:pt x="23" y="17"/>
                      <a:pt x="25" y="17"/>
                    </a:cubicBezTo>
                    <a:cubicBezTo>
                      <a:pt x="26" y="12"/>
                      <a:pt x="22" y="14"/>
                      <a:pt x="21" y="10"/>
                    </a:cubicBezTo>
                    <a:cubicBezTo>
                      <a:pt x="16" y="16"/>
                      <a:pt x="0" y="14"/>
                      <a:pt x="4" y="25"/>
                    </a:cubicBezTo>
                    <a:cubicBezTo>
                      <a:pt x="5" y="27"/>
                      <a:pt x="7" y="24"/>
                      <a:pt x="9" y="24"/>
                    </a:cubicBezTo>
                    <a:cubicBezTo>
                      <a:pt x="4" y="22"/>
                      <a:pt x="9" y="19"/>
                      <a:pt x="10" y="17"/>
                    </a:cubicBezTo>
                    <a:cubicBezTo>
                      <a:pt x="12" y="19"/>
                      <a:pt x="16" y="16"/>
                      <a:pt x="15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22" y="25"/>
                      <a:pt x="38" y="26"/>
                      <a:pt x="50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6" y="22"/>
                      <a:pt x="48" y="22"/>
                      <a:pt x="50" y="20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9" y="14"/>
                      <a:pt x="50" y="13"/>
                      <a:pt x="50" y="16"/>
                    </a:cubicBezTo>
                    <a:cubicBezTo>
                      <a:pt x="52" y="13"/>
                      <a:pt x="51" y="11"/>
                      <a:pt x="50" y="9"/>
                    </a:cubicBezTo>
                    <a:cubicBezTo>
                      <a:pt x="54" y="7"/>
                      <a:pt x="55" y="10"/>
                      <a:pt x="58" y="6"/>
                    </a:cubicBezTo>
                    <a:cubicBezTo>
                      <a:pt x="51" y="0"/>
                      <a:pt x="52" y="10"/>
                      <a:pt x="45" y="6"/>
                    </a:cubicBezTo>
                    <a:lnTo>
                      <a:pt x="43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1692"/>
              <p:cNvSpPr/>
              <p:nvPr/>
            </p:nvSpPr>
            <p:spPr bwMode="auto">
              <a:xfrm>
                <a:off x="2825" y="3189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1693"/>
              <p:cNvSpPr/>
              <p:nvPr/>
            </p:nvSpPr>
            <p:spPr bwMode="auto">
              <a:xfrm>
                <a:off x="2822" y="3198"/>
                <a:ext cx="3" cy="4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2"/>
                      <a:pt x="2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Freeform 1694"/>
              <p:cNvSpPr/>
              <p:nvPr/>
            </p:nvSpPr>
            <p:spPr bwMode="auto">
              <a:xfrm>
                <a:off x="2786" y="3188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1 h 2"/>
                  <a:gd name="T4" fmla="*/ 3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1695"/>
              <p:cNvSpPr/>
              <p:nvPr/>
            </p:nvSpPr>
            <p:spPr bwMode="auto">
              <a:xfrm>
                <a:off x="2763" y="3190"/>
                <a:ext cx="16" cy="12"/>
              </a:xfrm>
              <a:custGeom>
                <a:avLst/>
                <a:gdLst>
                  <a:gd name="T0" fmla="*/ 0 w 18"/>
                  <a:gd name="T1" fmla="*/ 12 h 13"/>
                  <a:gd name="T2" fmla="*/ 14 w 18"/>
                  <a:gd name="T3" fmla="*/ 13 h 13"/>
                  <a:gd name="T4" fmla="*/ 16 w 18"/>
                  <a:gd name="T5" fmla="*/ 1 h 13"/>
                  <a:gd name="T6" fmla="*/ 8 w 18"/>
                  <a:gd name="T7" fmla="*/ 8 h 13"/>
                  <a:gd name="T8" fmla="*/ 0 w 18"/>
                  <a:gd name="T9" fmla="*/ 8 h 13"/>
                  <a:gd name="T10" fmla="*/ 0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12"/>
                    </a:moveTo>
                    <a:cubicBezTo>
                      <a:pt x="5" y="12"/>
                      <a:pt x="8" y="9"/>
                      <a:pt x="14" y="13"/>
                    </a:cubicBezTo>
                    <a:cubicBezTo>
                      <a:pt x="18" y="9"/>
                      <a:pt x="14" y="5"/>
                      <a:pt x="16" y="1"/>
                    </a:cubicBezTo>
                    <a:cubicBezTo>
                      <a:pt x="12" y="0"/>
                      <a:pt x="12" y="7"/>
                      <a:pt x="8" y="8"/>
                    </a:cubicBezTo>
                    <a:cubicBezTo>
                      <a:pt x="8" y="5"/>
                      <a:pt x="4" y="9"/>
                      <a:pt x="0" y="8"/>
                    </a:cubicBezTo>
                    <a:cubicBezTo>
                      <a:pt x="1" y="9"/>
                      <a:pt x="0" y="11"/>
                      <a:pt x="0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1696"/>
              <p:cNvSpPr/>
              <p:nvPr/>
            </p:nvSpPr>
            <p:spPr bwMode="auto">
              <a:xfrm>
                <a:off x="2639" y="3178"/>
                <a:ext cx="130" cy="20"/>
              </a:xfrm>
              <a:custGeom>
                <a:avLst/>
                <a:gdLst>
                  <a:gd name="T0" fmla="*/ 118 w 144"/>
                  <a:gd name="T1" fmla="*/ 10 h 22"/>
                  <a:gd name="T2" fmla="*/ 111 w 144"/>
                  <a:gd name="T3" fmla="*/ 10 h 22"/>
                  <a:gd name="T4" fmla="*/ 114 w 144"/>
                  <a:gd name="T5" fmla="*/ 8 h 22"/>
                  <a:gd name="T6" fmla="*/ 109 w 144"/>
                  <a:gd name="T7" fmla="*/ 5 h 22"/>
                  <a:gd name="T8" fmla="*/ 109 w 144"/>
                  <a:gd name="T9" fmla="*/ 7 h 22"/>
                  <a:gd name="T10" fmla="*/ 96 w 144"/>
                  <a:gd name="T11" fmla="*/ 7 h 22"/>
                  <a:gd name="T12" fmla="*/ 93 w 144"/>
                  <a:gd name="T13" fmla="*/ 12 h 22"/>
                  <a:gd name="T14" fmla="*/ 85 w 144"/>
                  <a:gd name="T15" fmla="*/ 4 h 22"/>
                  <a:gd name="T16" fmla="*/ 87 w 144"/>
                  <a:gd name="T17" fmla="*/ 15 h 22"/>
                  <a:gd name="T18" fmla="*/ 72 w 144"/>
                  <a:gd name="T19" fmla="*/ 11 h 22"/>
                  <a:gd name="T20" fmla="*/ 75 w 144"/>
                  <a:gd name="T21" fmla="*/ 10 h 22"/>
                  <a:gd name="T22" fmla="*/ 67 w 144"/>
                  <a:gd name="T23" fmla="*/ 10 h 22"/>
                  <a:gd name="T24" fmla="*/ 67 w 144"/>
                  <a:gd name="T25" fmla="*/ 5 h 22"/>
                  <a:gd name="T26" fmla="*/ 56 w 144"/>
                  <a:gd name="T27" fmla="*/ 5 h 22"/>
                  <a:gd name="T28" fmla="*/ 57 w 144"/>
                  <a:gd name="T29" fmla="*/ 2 h 22"/>
                  <a:gd name="T30" fmla="*/ 34 w 144"/>
                  <a:gd name="T31" fmla="*/ 6 h 22"/>
                  <a:gd name="T32" fmla="*/ 31 w 144"/>
                  <a:gd name="T33" fmla="*/ 3 h 22"/>
                  <a:gd name="T34" fmla="*/ 33 w 144"/>
                  <a:gd name="T35" fmla="*/ 13 h 22"/>
                  <a:gd name="T36" fmla="*/ 24 w 144"/>
                  <a:gd name="T37" fmla="*/ 12 h 22"/>
                  <a:gd name="T38" fmla="*/ 26 w 144"/>
                  <a:gd name="T39" fmla="*/ 5 h 22"/>
                  <a:gd name="T40" fmla="*/ 21 w 144"/>
                  <a:gd name="T41" fmla="*/ 8 h 22"/>
                  <a:gd name="T42" fmla="*/ 17 w 144"/>
                  <a:gd name="T43" fmla="*/ 2 h 22"/>
                  <a:gd name="T44" fmla="*/ 8 w 144"/>
                  <a:gd name="T45" fmla="*/ 11 h 22"/>
                  <a:gd name="T46" fmla="*/ 2 w 144"/>
                  <a:gd name="T47" fmla="*/ 10 h 22"/>
                  <a:gd name="T48" fmla="*/ 6 w 144"/>
                  <a:gd name="T49" fmla="*/ 19 h 22"/>
                  <a:gd name="T50" fmla="*/ 38 w 144"/>
                  <a:gd name="T51" fmla="*/ 17 h 22"/>
                  <a:gd name="T52" fmla="*/ 46 w 144"/>
                  <a:gd name="T53" fmla="*/ 12 h 22"/>
                  <a:gd name="T54" fmla="*/ 47 w 144"/>
                  <a:gd name="T55" fmla="*/ 18 h 22"/>
                  <a:gd name="T56" fmla="*/ 47 w 144"/>
                  <a:gd name="T57" fmla="*/ 12 h 22"/>
                  <a:gd name="T58" fmla="*/ 52 w 144"/>
                  <a:gd name="T59" fmla="*/ 18 h 22"/>
                  <a:gd name="T60" fmla="*/ 55 w 144"/>
                  <a:gd name="T61" fmla="*/ 13 h 22"/>
                  <a:gd name="T62" fmla="*/ 58 w 144"/>
                  <a:gd name="T63" fmla="*/ 20 h 22"/>
                  <a:gd name="T64" fmla="*/ 109 w 144"/>
                  <a:gd name="T65" fmla="*/ 19 h 22"/>
                  <a:gd name="T66" fmla="*/ 108 w 144"/>
                  <a:gd name="T67" fmla="*/ 14 h 22"/>
                  <a:gd name="T68" fmla="*/ 127 w 144"/>
                  <a:gd name="T69" fmla="*/ 15 h 22"/>
                  <a:gd name="T70" fmla="*/ 130 w 144"/>
                  <a:gd name="T71" fmla="*/ 12 h 22"/>
                  <a:gd name="T72" fmla="*/ 128 w 144"/>
                  <a:gd name="T73" fmla="*/ 21 h 22"/>
                  <a:gd name="T74" fmla="*/ 135 w 144"/>
                  <a:gd name="T75" fmla="*/ 21 h 22"/>
                  <a:gd name="T76" fmla="*/ 131 w 144"/>
                  <a:gd name="T77" fmla="*/ 18 h 22"/>
                  <a:gd name="T78" fmla="*/ 137 w 144"/>
                  <a:gd name="T79" fmla="*/ 21 h 22"/>
                  <a:gd name="T80" fmla="*/ 134 w 144"/>
                  <a:gd name="T81" fmla="*/ 9 h 22"/>
                  <a:gd name="T82" fmla="*/ 119 w 144"/>
                  <a:gd name="T83" fmla="*/ 3 h 22"/>
                  <a:gd name="T84" fmla="*/ 118 w 144"/>
                  <a:gd name="T8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2">
                    <a:moveTo>
                      <a:pt x="118" y="10"/>
                    </a:moveTo>
                    <a:cubicBezTo>
                      <a:pt x="116" y="9"/>
                      <a:pt x="113" y="12"/>
                      <a:pt x="111" y="10"/>
                    </a:cubicBezTo>
                    <a:cubicBezTo>
                      <a:pt x="111" y="8"/>
                      <a:pt x="113" y="7"/>
                      <a:pt x="114" y="8"/>
                    </a:cubicBezTo>
                    <a:cubicBezTo>
                      <a:pt x="114" y="2"/>
                      <a:pt x="111" y="8"/>
                      <a:pt x="109" y="5"/>
                    </a:cubicBezTo>
                    <a:cubicBezTo>
                      <a:pt x="109" y="5"/>
                      <a:pt x="110" y="6"/>
                      <a:pt x="109" y="7"/>
                    </a:cubicBezTo>
                    <a:cubicBezTo>
                      <a:pt x="102" y="5"/>
                      <a:pt x="105" y="11"/>
                      <a:pt x="96" y="7"/>
                    </a:cubicBezTo>
                    <a:cubicBezTo>
                      <a:pt x="94" y="9"/>
                      <a:pt x="93" y="9"/>
                      <a:pt x="93" y="12"/>
                    </a:cubicBezTo>
                    <a:cubicBezTo>
                      <a:pt x="88" y="7"/>
                      <a:pt x="91" y="8"/>
                      <a:pt x="85" y="4"/>
                    </a:cubicBezTo>
                    <a:cubicBezTo>
                      <a:pt x="85" y="6"/>
                      <a:pt x="87" y="10"/>
                      <a:pt x="87" y="15"/>
                    </a:cubicBezTo>
                    <a:cubicBezTo>
                      <a:pt x="78" y="8"/>
                      <a:pt x="78" y="16"/>
                      <a:pt x="72" y="11"/>
                    </a:cubicBezTo>
                    <a:cubicBezTo>
                      <a:pt x="73" y="11"/>
                      <a:pt x="73" y="9"/>
                      <a:pt x="75" y="10"/>
                    </a:cubicBezTo>
                    <a:cubicBezTo>
                      <a:pt x="74" y="4"/>
                      <a:pt x="70" y="11"/>
                      <a:pt x="67" y="1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5" y="5"/>
                      <a:pt x="59" y="9"/>
                      <a:pt x="56" y="5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49" y="6"/>
                      <a:pt x="41" y="4"/>
                      <a:pt x="34" y="6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2" y="7"/>
                      <a:pt x="40" y="5"/>
                      <a:pt x="33" y="13"/>
                    </a:cubicBezTo>
                    <a:cubicBezTo>
                      <a:pt x="32" y="3"/>
                      <a:pt x="29" y="16"/>
                      <a:pt x="24" y="12"/>
                    </a:cubicBezTo>
                    <a:cubicBezTo>
                      <a:pt x="21" y="8"/>
                      <a:pt x="29" y="10"/>
                      <a:pt x="26" y="5"/>
                    </a:cubicBezTo>
                    <a:cubicBezTo>
                      <a:pt x="25" y="10"/>
                      <a:pt x="23" y="7"/>
                      <a:pt x="21" y="8"/>
                    </a:cubicBezTo>
                    <a:cubicBezTo>
                      <a:pt x="21" y="4"/>
                      <a:pt x="15" y="8"/>
                      <a:pt x="17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9"/>
                      <a:pt x="4" y="9"/>
                      <a:pt x="2" y="10"/>
                    </a:cubicBezTo>
                    <a:cubicBezTo>
                      <a:pt x="7" y="10"/>
                      <a:pt x="0" y="17"/>
                      <a:pt x="6" y="19"/>
                    </a:cubicBezTo>
                    <a:cubicBezTo>
                      <a:pt x="14" y="16"/>
                      <a:pt x="28" y="15"/>
                      <a:pt x="38" y="17"/>
                    </a:cubicBezTo>
                    <a:cubicBezTo>
                      <a:pt x="39" y="11"/>
                      <a:pt x="44" y="18"/>
                      <a:pt x="46" y="12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4" y="17"/>
                      <a:pt x="46" y="15"/>
                      <a:pt x="47" y="12"/>
                    </a:cubicBezTo>
                    <a:cubicBezTo>
                      <a:pt x="50" y="12"/>
                      <a:pt x="53" y="15"/>
                      <a:pt x="52" y="18"/>
                    </a:cubicBezTo>
                    <a:cubicBezTo>
                      <a:pt x="57" y="18"/>
                      <a:pt x="53" y="16"/>
                      <a:pt x="55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3" y="18"/>
                      <a:pt x="92" y="13"/>
                      <a:pt x="109" y="19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5" y="17"/>
                      <a:pt x="121" y="5"/>
                      <a:pt x="127" y="15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28" y="14"/>
                      <a:pt x="131" y="19"/>
                      <a:pt x="128" y="21"/>
                    </a:cubicBezTo>
                    <a:cubicBezTo>
                      <a:pt x="131" y="20"/>
                      <a:pt x="133" y="22"/>
                      <a:pt x="135" y="21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4" y="15"/>
                      <a:pt x="137" y="17"/>
                      <a:pt x="137" y="21"/>
                    </a:cubicBezTo>
                    <a:cubicBezTo>
                      <a:pt x="144" y="17"/>
                      <a:pt x="135" y="13"/>
                      <a:pt x="134" y="9"/>
                    </a:cubicBezTo>
                    <a:cubicBezTo>
                      <a:pt x="125" y="16"/>
                      <a:pt x="127" y="0"/>
                      <a:pt x="119" y="3"/>
                    </a:cubicBezTo>
                    <a:cubicBezTo>
                      <a:pt x="114" y="5"/>
                      <a:pt x="119" y="7"/>
                      <a:pt x="118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1697"/>
              <p:cNvSpPr/>
              <p:nvPr/>
            </p:nvSpPr>
            <p:spPr bwMode="auto">
              <a:xfrm>
                <a:off x="2754" y="319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Freeform 1698"/>
              <p:cNvSpPr/>
              <p:nvPr/>
            </p:nvSpPr>
            <p:spPr bwMode="auto">
              <a:xfrm>
                <a:off x="2638" y="3187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Rectangle 1699"/>
              <p:cNvSpPr>
                <a:spLocks noChangeArrowheads="1"/>
              </p:cNvSpPr>
              <p:nvPr/>
            </p:nvSpPr>
            <p:spPr bwMode="auto">
              <a:xfrm>
                <a:off x="2763" y="3197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1700"/>
              <p:cNvSpPr/>
              <p:nvPr/>
            </p:nvSpPr>
            <p:spPr bwMode="auto">
              <a:xfrm>
                <a:off x="2765" y="31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1701"/>
              <p:cNvSpPr/>
              <p:nvPr/>
            </p:nvSpPr>
            <p:spPr bwMode="auto">
              <a:xfrm>
                <a:off x="2620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Freeform 1702"/>
              <p:cNvSpPr/>
              <p:nvPr/>
            </p:nvSpPr>
            <p:spPr bwMode="auto">
              <a:xfrm>
                <a:off x="2566" y="318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1703"/>
              <p:cNvSpPr/>
              <p:nvPr/>
            </p:nvSpPr>
            <p:spPr bwMode="auto">
              <a:xfrm>
                <a:off x="2416" y="3176"/>
                <a:ext cx="220" cy="28"/>
              </a:xfrm>
              <a:custGeom>
                <a:avLst/>
                <a:gdLst>
                  <a:gd name="T0" fmla="*/ 8 w 244"/>
                  <a:gd name="T1" fmla="*/ 14 h 31"/>
                  <a:gd name="T2" fmla="*/ 4 w 244"/>
                  <a:gd name="T3" fmla="*/ 21 h 31"/>
                  <a:gd name="T4" fmla="*/ 13 w 244"/>
                  <a:gd name="T5" fmla="*/ 24 h 31"/>
                  <a:gd name="T6" fmla="*/ 25 w 244"/>
                  <a:gd name="T7" fmla="*/ 21 h 31"/>
                  <a:gd name="T8" fmla="*/ 53 w 244"/>
                  <a:gd name="T9" fmla="*/ 20 h 31"/>
                  <a:gd name="T10" fmla="*/ 71 w 244"/>
                  <a:gd name="T11" fmla="*/ 23 h 31"/>
                  <a:gd name="T12" fmla="*/ 94 w 244"/>
                  <a:gd name="T13" fmla="*/ 17 h 31"/>
                  <a:gd name="T14" fmla="*/ 100 w 244"/>
                  <a:gd name="T15" fmla="*/ 20 h 31"/>
                  <a:gd name="T16" fmla="*/ 113 w 244"/>
                  <a:gd name="T17" fmla="*/ 22 h 31"/>
                  <a:gd name="T18" fmla="*/ 118 w 244"/>
                  <a:gd name="T19" fmla="*/ 11 h 31"/>
                  <a:gd name="T20" fmla="*/ 131 w 244"/>
                  <a:gd name="T21" fmla="*/ 12 h 31"/>
                  <a:gd name="T22" fmla="*/ 140 w 244"/>
                  <a:gd name="T23" fmla="*/ 16 h 31"/>
                  <a:gd name="T24" fmla="*/ 156 w 244"/>
                  <a:gd name="T25" fmla="*/ 16 h 31"/>
                  <a:gd name="T26" fmla="*/ 173 w 244"/>
                  <a:gd name="T27" fmla="*/ 18 h 31"/>
                  <a:gd name="T28" fmla="*/ 187 w 244"/>
                  <a:gd name="T29" fmla="*/ 16 h 31"/>
                  <a:gd name="T30" fmla="*/ 197 w 244"/>
                  <a:gd name="T31" fmla="*/ 12 h 31"/>
                  <a:gd name="T32" fmla="*/ 200 w 244"/>
                  <a:gd name="T33" fmla="*/ 17 h 31"/>
                  <a:gd name="T34" fmla="*/ 209 w 244"/>
                  <a:gd name="T35" fmla="*/ 15 h 31"/>
                  <a:gd name="T36" fmla="*/ 243 w 244"/>
                  <a:gd name="T37" fmla="*/ 16 h 31"/>
                  <a:gd name="T38" fmla="*/ 226 w 244"/>
                  <a:gd name="T39" fmla="*/ 15 h 31"/>
                  <a:gd name="T40" fmla="*/ 223 w 244"/>
                  <a:gd name="T41" fmla="*/ 18 h 31"/>
                  <a:gd name="T42" fmla="*/ 219 w 244"/>
                  <a:gd name="T43" fmla="*/ 6 h 31"/>
                  <a:gd name="T44" fmla="*/ 215 w 244"/>
                  <a:gd name="T45" fmla="*/ 5 h 31"/>
                  <a:gd name="T46" fmla="*/ 203 w 244"/>
                  <a:gd name="T47" fmla="*/ 7 h 31"/>
                  <a:gd name="T48" fmla="*/ 193 w 244"/>
                  <a:gd name="T49" fmla="*/ 5 h 31"/>
                  <a:gd name="T50" fmla="*/ 177 w 244"/>
                  <a:gd name="T51" fmla="*/ 4 h 31"/>
                  <a:gd name="T52" fmla="*/ 164 w 244"/>
                  <a:gd name="T53" fmla="*/ 7 h 31"/>
                  <a:gd name="T54" fmla="*/ 164 w 244"/>
                  <a:gd name="T55" fmla="*/ 6 h 31"/>
                  <a:gd name="T56" fmla="*/ 160 w 244"/>
                  <a:gd name="T57" fmla="*/ 6 h 31"/>
                  <a:gd name="T58" fmla="*/ 149 w 244"/>
                  <a:gd name="T59" fmla="*/ 7 h 31"/>
                  <a:gd name="T60" fmla="*/ 139 w 244"/>
                  <a:gd name="T61" fmla="*/ 10 h 31"/>
                  <a:gd name="T62" fmla="*/ 135 w 244"/>
                  <a:gd name="T63" fmla="*/ 4 h 31"/>
                  <a:gd name="T64" fmla="*/ 122 w 244"/>
                  <a:gd name="T65" fmla="*/ 4 h 31"/>
                  <a:gd name="T66" fmla="*/ 116 w 244"/>
                  <a:gd name="T67" fmla="*/ 9 h 31"/>
                  <a:gd name="T68" fmla="*/ 100 w 244"/>
                  <a:gd name="T69" fmla="*/ 11 h 31"/>
                  <a:gd name="T70" fmla="*/ 77 w 244"/>
                  <a:gd name="T71" fmla="*/ 12 h 31"/>
                  <a:gd name="T72" fmla="*/ 71 w 244"/>
                  <a:gd name="T73" fmla="*/ 11 h 31"/>
                  <a:gd name="T74" fmla="*/ 45 w 244"/>
                  <a:gd name="T75" fmla="*/ 12 h 31"/>
                  <a:gd name="T76" fmla="*/ 55 w 244"/>
                  <a:gd name="T77" fmla="*/ 18 h 31"/>
                  <a:gd name="T78" fmla="*/ 44 w 244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4" h="31">
                    <a:moveTo>
                      <a:pt x="21" y="8"/>
                    </a:moveTo>
                    <a:cubicBezTo>
                      <a:pt x="17" y="9"/>
                      <a:pt x="11" y="11"/>
                      <a:pt x="8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0" y="17"/>
                      <a:pt x="4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10" y="16"/>
                      <a:pt x="9" y="23"/>
                      <a:pt x="13" y="24"/>
                    </a:cubicBezTo>
                    <a:cubicBezTo>
                      <a:pt x="17" y="23"/>
                      <a:pt x="20" y="15"/>
                      <a:pt x="24" y="17"/>
                    </a:cubicBezTo>
                    <a:cubicBezTo>
                      <a:pt x="26" y="16"/>
                      <a:pt x="26" y="19"/>
                      <a:pt x="25" y="21"/>
                    </a:cubicBezTo>
                    <a:cubicBezTo>
                      <a:pt x="29" y="21"/>
                      <a:pt x="31" y="15"/>
                      <a:pt x="34" y="14"/>
                    </a:cubicBezTo>
                    <a:cubicBezTo>
                      <a:pt x="35" y="31"/>
                      <a:pt x="47" y="9"/>
                      <a:pt x="53" y="20"/>
                    </a:cubicBezTo>
                    <a:cubicBezTo>
                      <a:pt x="57" y="19"/>
                      <a:pt x="62" y="21"/>
                      <a:pt x="67" y="17"/>
                    </a:cubicBezTo>
                    <a:cubicBezTo>
                      <a:pt x="64" y="22"/>
                      <a:pt x="72" y="18"/>
                      <a:pt x="71" y="23"/>
                    </a:cubicBezTo>
                    <a:cubicBezTo>
                      <a:pt x="72" y="13"/>
                      <a:pt x="85" y="28"/>
                      <a:pt x="86" y="15"/>
                    </a:cubicBezTo>
                    <a:cubicBezTo>
                      <a:pt x="93" y="19"/>
                      <a:pt x="86" y="14"/>
                      <a:pt x="94" y="17"/>
                    </a:cubicBezTo>
                    <a:cubicBezTo>
                      <a:pt x="94" y="19"/>
                      <a:pt x="93" y="19"/>
                      <a:pt x="92" y="19"/>
                    </a:cubicBezTo>
                    <a:cubicBezTo>
                      <a:pt x="95" y="22"/>
                      <a:pt x="97" y="14"/>
                      <a:pt x="100" y="20"/>
                    </a:cubicBezTo>
                    <a:cubicBezTo>
                      <a:pt x="106" y="21"/>
                      <a:pt x="101" y="16"/>
                      <a:pt x="105" y="13"/>
                    </a:cubicBezTo>
                    <a:cubicBezTo>
                      <a:pt x="111" y="14"/>
                      <a:pt x="109" y="16"/>
                      <a:pt x="113" y="22"/>
                    </a:cubicBezTo>
                    <a:cubicBezTo>
                      <a:pt x="113" y="15"/>
                      <a:pt x="117" y="18"/>
                      <a:pt x="121" y="15"/>
                    </a:cubicBezTo>
                    <a:cubicBezTo>
                      <a:pt x="120" y="15"/>
                      <a:pt x="115" y="14"/>
                      <a:pt x="118" y="11"/>
                    </a:cubicBezTo>
                    <a:cubicBezTo>
                      <a:pt x="126" y="13"/>
                      <a:pt x="125" y="8"/>
                      <a:pt x="132" y="6"/>
                    </a:cubicBezTo>
                    <a:cubicBezTo>
                      <a:pt x="135" y="13"/>
                      <a:pt x="125" y="6"/>
                      <a:pt x="131" y="12"/>
                    </a:cubicBezTo>
                    <a:cubicBezTo>
                      <a:pt x="126" y="15"/>
                      <a:pt x="123" y="14"/>
                      <a:pt x="120" y="19"/>
                    </a:cubicBezTo>
                    <a:cubicBezTo>
                      <a:pt x="126" y="20"/>
                      <a:pt x="133" y="19"/>
                      <a:pt x="140" y="16"/>
                    </a:cubicBezTo>
                    <a:cubicBezTo>
                      <a:pt x="144" y="17"/>
                      <a:pt x="138" y="19"/>
                      <a:pt x="141" y="20"/>
                    </a:cubicBezTo>
                    <a:cubicBezTo>
                      <a:pt x="148" y="23"/>
                      <a:pt x="151" y="13"/>
                      <a:pt x="156" y="16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9" y="15"/>
                      <a:pt x="167" y="21"/>
                      <a:pt x="173" y="18"/>
                    </a:cubicBezTo>
                    <a:cubicBezTo>
                      <a:pt x="172" y="17"/>
                      <a:pt x="172" y="15"/>
                      <a:pt x="172" y="14"/>
                    </a:cubicBezTo>
                    <a:cubicBezTo>
                      <a:pt x="172" y="23"/>
                      <a:pt x="181" y="10"/>
                      <a:pt x="187" y="16"/>
                    </a:cubicBezTo>
                    <a:cubicBezTo>
                      <a:pt x="186" y="10"/>
                      <a:pt x="192" y="7"/>
                      <a:pt x="196" y="7"/>
                    </a:cubicBezTo>
                    <a:cubicBezTo>
                      <a:pt x="197" y="8"/>
                      <a:pt x="197" y="11"/>
                      <a:pt x="197" y="12"/>
                    </a:cubicBezTo>
                    <a:cubicBezTo>
                      <a:pt x="191" y="9"/>
                      <a:pt x="191" y="18"/>
                      <a:pt x="186" y="21"/>
                    </a:cubicBezTo>
                    <a:cubicBezTo>
                      <a:pt x="190" y="18"/>
                      <a:pt x="197" y="21"/>
                      <a:pt x="200" y="17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4" y="22"/>
                      <a:pt x="204" y="11"/>
                      <a:pt x="209" y="15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220" y="18"/>
                      <a:pt x="234" y="24"/>
                      <a:pt x="243" y="16"/>
                    </a:cubicBezTo>
                    <a:cubicBezTo>
                      <a:pt x="244" y="14"/>
                      <a:pt x="239" y="8"/>
                      <a:pt x="239" y="5"/>
                    </a:cubicBezTo>
                    <a:cubicBezTo>
                      <a:pt x="234" y="8"/>
                      <a:pt x="230" y="13"/>
                      <a:pt x="226" y="15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5" y="13"/>
                      <a:pt x="220" y="15"/>
                      <a:pt x="223" y="18"/>
                    </a:cubicBezTo>
                    <a:cubicBezTo>
                      <a:pt x="220" y="21"/>
                      <a:pt x="220" y="14"/>
                      <a:pt x="216" y="17"/>
                    </a:cubicBezTo>
                    <a:cubicBezTo>
                      <a:pt x="217" y="11"/>
                      <a:pt x="219" y="11"/>
                      <a:pt x="219" y="6"/>
                    </a:cubicBezTo>
                    <a:cubicBezTo>
                      <a:pt x="216" y="9"/>
                      <a:pt x="216" y="9"/>
                      <a:pt x="216" y="9"/>
                    </a:cubicBezTo>
                    <a:cubicBezTo>
                      <a:pt x="217" y="7"/>
                      <a:pt x="214" y="7"/>
                      <a:pt x="215" y="5"/>
                    </a:cubicBezTo>
                    <a:cubicBezTo>
                      <a:pt x="208" y="12"/>
                      <a:pt x="206" y="3"/>
                      <a:pt x="199" y="6"/>
                    </a:cubicBezTo>
                    <a:cubicBezTo>
                      <a:pt x="203" y="7"/>
                      <a:pt x="203" y="7"/>
                      <a:pt x="203" y="7"/>
                    </a:cubicBezTo>
                    <a:cubicBezTo>
                      <a:pt x="203" y="10"/>
                      <a:pt x="201" y="9"/>
                      <a:pt x="199" y="10"/>
                    </a:cubicBezTo>
                    <a:cubicBezTo>
                      <a:pt x="197" y="6"/>
                      <a:pt x="196" y="7"/>
                      <a:pt x="193" y="5"/>
                    </a:cubicBezTo>
                    <a:cubicBezTo>
                      <a:pt x="190" y="7"/>
                      <a:pt x="188" y="12"/>
                      <a:pt x="185" y="12"/>
                    </a:cubicBezTo>
                    <a:cubicBezTo>
                      <a:pt x="185" y="7"/>
                      <a:pt x="178" y="9"/>
                      <a:pt x="177" y="4"/>
                    </a:cubicBezTo>
                    <a:cubicBezTo>
                      <a:pt x="176" y="10"/>
                      <a:pt x="170" y="6"/>
                      <a:pt x="169" y="9"/>
                    </a:cubicBezTo>
                    <a:cubicBezTo>
                      <a:pt x="167" y="11"/>
                      <a:pt x="164" y="10"/>
                      <a:pt x="164" y="7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2" y="4"/>
                      <a:pt x="162" y="8"/>
                      <a:pt x="160" y="6"/>
                    </a:cubicBezTo>
                    <a:cubicBezTo>
                      <a:pt x="160" y="4"/>
                      <a:pt x="161" y="4"/>
                      <a:pt x="162" y="4"/>
                    </a:cubicBezTo>
                    <a:cubicBezTo>
                      <a:pt x="157" y="3"/>
                      <a:pt x="153" y="12"/>
                      <a:pt x="149" y="7"/>
                    </a:cubicBezTo>
                    <a:cubicBezTo>
                      <a:pt x="149" y="9"/>
                      <a:pt x="143" y="10"/>
                      <a:pt x="144" y="16"/>
                    </a:cubicBezTo>
                    <a:cubicBezTo>
                      <a:pt x="142" y="13"/>
                      <a:pt x="143" y="9"/>
                      <a:pt x="139" y="10"/>
                    </a:cubicBezTo>
                    <a:cubicBezTo>
                      <a:pt x="136" y="14"/>
                      <a:pt x="134" y="8"/>
                      <a:pt x="131" y="11"/>
                    </a:cubicBezTo>
                    <a:cubicBezTo>
                      <a:pt x="135" y="6"/>
                      <a:pt x="131" y="9"/>
                      <a:pt x="135" y="4"/>
                    </a:cubicBezTo>
                    <a:cubicBezTo>
                      <a:pt x="132" y="2"/>
                      <a:pt x="128" y="9"/>
                      <a:pt x="123" y="8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0" y="6"/>
                      <a:pt x="118" y="10"/>
                      <a:pt x="116" y="5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3" y="7"/>
                      <a:pt x="108" y="8"/>
                      <a:pt x="104" y="4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5" y="3"/>
                      <a:pt x="87" y="10"/>
                      <a:pt x="82" y="16"/>
                    </a:cubicBezTo>
                    <a:cubicBezTo>
                      <a:pt x="80" y="15"/>
                      <a:pt x="77" y="14"/>
                      <a:pt x="77" y="12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6" y="10"/>
                      <a:pt x="72" y="6"/>
                      <a:pt x="71" y="11"/>
                    </a:cubicBezTo>
                    <a:cubicBezTo>
                      <a:pt x="67" y="13"/>
                      <a:pt x="68" y="7"/>
                      <a:pt x="66" y="6"/>
                    </a:cubicBezTo>
                    <a:cubicBezTo>
                      <a:pt x="59" y="14"/>
                      <a:pt x="47" y="0"/>
                      <a:pt x="45" y="12"/>
                    </a:cubicBezTo>
                    <a:cubicBezTo>
                      <a:pt x="48" y="12"/>
                      <a:pt x="53" y="15"/>
                      <a:pt x="58" y="14"/>
                    </a:cubicBezTo>
                    <a:cubicBezTo>
                      <a:pt x="56" y="16"/>
                      <a:pt x="57" y="18"/>
                      <a:pt x="55" y="18"/>
                    </a:cubicBezTo>
                    <a:cubicBezTo>
                      <a:pt x="50" y="19"/>
                      <a:pt x="48" y="14"/>
                      <a:pt x="43" y="1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"/>
                      <a:pt x="27" y="19"/>
                      <a:pt x="21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1704"/>
              <p:cNvSpPr/>
              <p:nvPr/>
            </p:nvSpPr>
            <p:spPr bwMode="auto">
              <a:xfrm>
                <a:off x="2489" y="3180"/>
                <a:ext cx="4" cy="4"/>
              </a:xfrm>
              <a:custGeom>
                <a:avLst/>
                <a:gdLst>
                  <a:gd name="T0" fmla="*/ 4 w 4"/>
                  <a:gd name="T1" fmla="*/ 4 h 4"/>
                  <a:gd name="T2" fmla="*/ 0 w 4"/>
                  <a:gd name="T3" fmla="*/ 0 h 4"/>
                  <a:gd name="T4" fmla="*/ 0 w 4"/>
                  <a:gd name="T5" fmla="*/ 4 h 4"/>
                  <a:gd name="T6" fmla="*/ 4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3"/>
                      <a:pt x="4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1705"/>
              <p:cNvSpPr/>
              <p:nvPr/>
            </p:nvSpPr>
            <p:spPr bwMode="auto">
              <a:xfrm>
                <a:off x="2487" y="318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Freeform 1706"/>
              <p:cNvSpPr/>
              <p:nvPr/>
            </p:nvSpPr>
            <p:spPr bwMode="auto">
              <a:xfrm>
                <a:off x="2418" y="3183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1707"/>
              <p:cNvSpPr/>
              <p:nvPr/>
            </p:nvSpPr>
            <p:spPr bwMode="auto">
              <a:xfrm>
                <a:off x="2418" y="318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1708"/>
              <p:cNvSpPr/>
              <p:nvPr/>
            </p:nvSpPr>
            <p:spPr bwMode="auto">
              <a:xfrm>
                <a:off x="2302" y="3181"/>
                <a:ext cx="116" cy="24"/>
              </a:xfrm>
              <a:custGeom>
                <a:avLst/>
                <a:gdLst>
                  <a:gd name="T0" fmla="*/ 22 w 128"/>
                  <a:gd name="T1" fmla="*/ 12 h 26"/>
                  <a:gd name="T2" fmla="*/ 16 w 128"/>
                  <a:gd name="T3" fmla="*/ 17 h 26"/>
                  <a:gd name="T4" fmla="*/ 11 w 128"/>
                  <a:gd name="T5" fmla="*/ 13 h 26"/>
                  <a:gd name="T6" fmla="*/ 2 w 128"/>
                  <a:gd name="T7" fmla="*/ 21 h 26"/>
                  <a:gd name="T8" fmla="*/ 63 w 128"/>
                  <a:gd name="T9" fmla="*/ 16 h 26"/>
                  <a:gd name="T10" fmla="*/ 60 w 128"/>
                  <a:gd name="T11" fmla="*/ 19 h 26"/>
                  <a:gd name="T12" fmla="*/ 82 w 128"/>
                  <a:gd name="T13" fmla="*/ 13 h 26"/>
                  <a:gd name="T14" fmla="*/ 81 w 128"/>
                  <a:gd name="T15" fmla="*/ 20 h 26"/>
                  <a:gd name="T16" fmla="*/ 95 w 128"/>
                  <a:gd name="T17" fmla="*/ 17 h 26"/>
                  <a:gd name="T18" fmla="*/ 94 w 128"/>
                  <a:gd name="T19" fmla="*/ 15 h 26"/>
                  <a:gd name="T20" fmla="*/ 97 w 128"/>
                  <a:gd name="T21" fmla="*/ 16 h 26"/>
                  <a:gd name="T22" fmla="*/ 97 w 128"/>
                  <a:gd name="T23" fmla="*/ 15 h 26"/>
                  <a:gd name="T24" fmla="*/ 106 w 128"/>
                  <a:gd name="T25" fmla="*/ 14 h 26"/>
                  <a:gd name="T26" fmla="*/ 103 w 128"/>
                  <a:gd name="T27" fmla="*/ 16 h 26"/>
                  <a:gd name="T28" fmla="*/ 110 w 128"/>
                  <a:gd name="T29" fmla="*/ 13 h 26"/>
                  <a:gd name="T30" fmla="*/ 110 w 128"/>
                  <a:gd name="T31" fmla="*/ 17 h 26"/>
                  <a:gd name="T32" fmla="*/ 127 w 128"/>
                  <a:gd name="T33" fmla="*/ 12 h 26"/>
                  <a:gd name="T34" fmla="*/ 128 w 128"/>
                  <a:gd name="T35" fmla="*/ 8 h 26"/>
                  <a:gd name="T36" fmla="*/ 113 w 128"/>
                  <a:gd name="T37" fmla="*/ 11 h 26"/>
                  <a:gd name="T38" fmla="*/ 115 w 128"/>
                  <a:gd name="T39" fmla="*/ 11 h 26"/>
                  <a:gd name="T40" fmla="*/ 106 w 128"/>
                  <a:gd name="T41" fmla="*/ 13 h 26"/>
                  <a:gd name="T42" fmla="*/ 111 w 128"/>
                  <a:gd name="T43" fmla="*/ 7 h 26"/>
                  <a:gd name="T44" fmla="*/ 96 w 128"/>
                  <a:gd name="T45" fmla="*/ 3 h 26"/>
                  <a:gd name="T46" fmla="*/ 97 w 128"/>
                  <a:gd name="T47" fmla="*/ 3 h 26"/>
                  <a:gd name="T48" fmla="*/ 92 w 128"/>
                  <a:gd name="T49" fmla="*/ 5 h 26"/>
                  <a:gd name="T50" fmla="*/ 96 w 128"/>
                  <a:gd name="T51" fmla="*/ 7 h 26"/>
                  <a:gd name="T52" fmla="*/ 93 w 128"/>
                  <a:gd name="T53" fmla="*/ 14 h 26"/>
                  <a:gd name="T54" fmla="*/ 87 w 128"/>
                  <a:gd name="T55" fmla="*/ 14 h 26"/>
                  <a:gd name="T56" fmla="*/ 91 w 128"/>
                  <a:gd name="T57" fmla="*/ 8 h 26"/>
                  <a:gd name="T58" fmla="*/ 87 w 128"/>
                  <a:gd name="T59" fmla="*/ 11 h 26"/>
                  <a:gd name="T60" fmla="*/ 83 w 128"/>
                  <a:gd name="T61" fmla="*/ 5 h 26"/>
                  <a:gd name="T62" fmla="*/ 82 w 128"/>
                  <a:gd name="T63" fmla="*/ 11 h 26"/>
                  <a:gd name="T64" fmla="*/ 58 w 128"/>
                  <a:gd name="T65" fmla="*/ 11 h 26"/>
                  <a:gd name="T66" fmla="*/ 61 w 128"/>
                  <a:gd name="T67" fmla="*/ 8 h 26"/>
                  <a:gd name="T68" fmla="*/ 56 w 128"/>
                  <a:gd name="T69" fmla="*/ 12 h 26"/>
                  <a:gd name="T70" fmla="*/ 41 w 128"/>
                  <a:gd name="T71" fmla="*/ 10 h 26"/>
                  <a:gd name="T72" fmla="*/ 43 w 128"/>
                  <a:gd name="T73" fmla="*/ 13 h 26"/>
                  <a:gd name="T74" fmla="*/ 27 w 128"/>
                  <a:gd name="T75" fmla="*/ 12 h 26"/>
                  <a:gd name="T76" fmla="*/ 27 w 128"/>
                  <a:gd name="T77" fmla="*/ 12 h 26"/>
                  <a:gd name="T78" fmla="*/ 19 w 128"/>
                  <a:gd name="T79" fmla="*/ 19 h 26"/>
                  <a:gd name="T80" fmla="*/ 22 w 128"/>
                  <a:gd name="T8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8" h="26">
                    <a:moveTo>
                      <a:pt x="22" y="12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4"/>
                      <a:pt x="8" y="17"/>
                      <a:pt x="11" y="13"/>
                    </a:cubicBezTo>
                    <a:cubicBezTo>
                      <a:pt x="7" y="19"/>
                      <a:pt x="0" y="13"/>
                      <a:pt x="2" y="21"/>
                    </a:cubicBezTo>
                    <a:cubicBezTo>
                      <a:pt x="20" y="18"/>
                      <a:pt x="43" y="23"/>
                      <a:pt x="63" y="16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70" y="13"/>
                      <a:pt x="74" y="26"/>
                      <a:pt x="82" y="1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5" y="22"/>
                      <a:pt x="90" y="11"/>
                      <a:pt x="95" y="17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5" y="15"/>
                      <a:pt x="96" y="16"/>
                      <a:pt x="97" y="16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0" y="12"/>
                      <a:pt x="102" y="12"/>
                      <a:pt x="106" y="14"/>
                    </a:cubicBezTo>
                    <a:cubicBezTo>
                      <a:pt x="106" y="16"/>
                      <a:pt x="104" y="15"/>
                      <a:pt x="103" y="16"/>
                    </a:cubicBezTo>
                    <a:cubicBezTo>
                      <a:pt x="105" y="18"/>
                      <a:pt x="107" y="13"/>
                      <a:pt x="110" y="13"/>
                    </a:cubicBezTo>
                    <a:cubicBezTo>
                      <a:pt x="112" y="15"/>
                      <a:pt x="110" y="16"/>
                      <a:pt x="110" y="17"/>
                    </a:cubicBezTo>
                    <a:cubicBezTo>
                      <a:pt x="117" y="15"/>
                      <a:pt x="121" y="21"/>
                      <a:pt x="127" y="12"/>
                    </a:cubicBezTo>
                    <a:cubicBezTo>
                      <a:pt x="127" y="10"/>
                      <a:pt x="125" y="8"/>
                      <a:pt x="128" y="8"/>
                    </a:cubicBezTo>
                    <a:cubicBezTo>
                      <a:pt x="122" y="5"/>
                      <a:pt x="118" y="8"/>
                      <a:pt x="113" y="11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1" y="20"/>
                      <a:pt x="112" y="9"/>
                      <a:pt x="106" y="13"/>
                    </a:cubicBezTo>
                    <a:cubicBezTo>
                      <a:pt x="107" y="9"/>
                      <a:pt x="110" y="9"/>
                      <a:pt x="111" y="7"/>
                    </a:cubicBezTo>
                    <a:cubicBezTo>
                      <a:pt x="104" y="0"/>
                      <a:pt x="101" y="12"/>
                      <a:pt x="96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2"/>
                      <a:pt x="94" y="4"/>
                      <a:pt x="92" y="5"/>
                    </a:cubicBezTo>
                    <a:cubicBezTo>
                      <a:pt x="93" y="6"/>
                      <a:pt x="95" y="6"/>
                      <a:pt x="96" y="7"/>
                    </a:cubicBezTo>
                    <a:cubicBezTo>
                      <a:pt x="94" y="8"/>
                      <a:pt x="93" y="12"/>
                      <a:pt x="93" y="14"/>
                    </a:cubicBezTo>
                    <a:cubicBezTo>
                      <a:pt x="91" y="10"/>
                      <a:pt x="90" y="16"/>
                      <a:pt x="87" y="14"/>
                    </a:cubicBezTo>
                    <a:cubicBezTo>
                      <a:pt x="86" y="10"/>
                      <a:pt x="90" y="11"/>
                      <a:pt x="91" y="8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4" y="11"/>
                      <a:pt x="84" y="7"/>
                      <a:pt x="83" y="5"/>
                    </a:cubicBezTo>
                    <a:cubicBezTo>
                      <a:pt x="80" y="8"/>
                      <a:pt x="84" y="7"/>
                      <a:pt x="82" y="11"/>
                    </a:cubicBezTo>
                    <a:cubicBezTo>
                      <a:pt x="79" y="6"/>
                      <a:pt x="64" y="8"/>
                      <a:pt x="58" y="11"/>
                    </a:cubicBezTo>
                    <a:cubicBezTo>
                      <a:pt x="60" y="11"/>
                      <a:pt x="58" y="7"/>
                      <a:pt x="61" y="8"/>
                    </a:cubicBezTo>
                    <a:cubicBezTo>
                      <a:pt x="60" y="7"/>
                      <a:pt x="57" y="9"/>
                      <a:pt x="56" y="12"/>
                    </a:cubicBezTo>
                    <a:cubicBezTo>
                      <a:pt x="52" y="15"/>
                      <a:pt x="46" y="13"/>
                      <a:pt x="41" y="1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39" y="18"/>
                      <a:pt x="33" y="9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5" y="13"/>
                      <a:pt x="23" y="20"/>
                      <a:pt x="19" y="19"/>
                    </a:cubicBezTo>
                    <a:cubicBezTo>
                      <a:pt x="20" y="15"/>
                      <a:pt x="22" y="16"/>
                      <a:pt x="22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Freeform 1709"/>
              <p:cNvSpPr/>
              <p:nvPr/>
            </p:nvSpPr>
            <p:spPr bwMode="auto">
              <a:xfrm>
                <a:off x="2299" y="3194"/>
                <a:ext cx="4" cy="8"/>
              </a:xfrm>
              <a:custGeom>
                <a:avLst/>
                <a:gdLst>
                  <a:gd name="T0" fmla="*/ 3 w 5"/>
                  <a:gd name="T1" fmla="*/ 5 h 9"/>
                  <a:gd name="T2" fmla="*/ 5 w 5"/>
                  <a:gd name="T3" fmla="*/ 1 h 9"/>
                  <a:gd name="T4" fmla="*/ 0 w 5"/>
                  <a:gd name="T5" fmla="*/ 8 h 9"/>
                  <a:gd name="T6" fmla="*/ 4 w 5"/>
                  <a:gd name="T7" fmla="*/ 6 h 9"/>
                  <a:gd name="T8" fmla="*/ 3 w 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3" y="5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5"/>
                      <a:pt x="0" y="8"/>
                    </a:cubicBezTo>
                    <a:cubicBezTo>
                      <a:pt x="2" y="7"/>
                      <a:pt x="4" y="9"/>
                      <a:pt x="4" y="6"/>
                    </a:cubicBezTo>
                    <a:cubicBezTo>
                      <a:pt x="4" y="6"/>
                      <a:pt x="4" y="4"/>
                      <a:pt x="3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1710"/>
              <p:cNvSpPr/>
              <p:nvPr/>
            </p:nvSpPr>
            <p:spPr bwMode="auto">
              <a:xfrm>
                <a:off x="2241" y="3190"/>
                <a:ext cx="58" cy="18"/>
              </a:xfrm>
              <a:custGeom>
                <a:avLst/>
                <a:gdLst>
                  <a:gd name="T0" fmla="*/ 23 w 64"/>
                  <a:gd name="T1" fmla="*/ 10 h 20"/>
                  <a:gd name="T2" fmla="*/ 22 w 64"/>
                  <a:gd name="T3" fmla="*/ 13 h 20"/>
                  <a:gd name="T4" fmla="*/ 46 w 64"/>
                  <a:gd name="T5" fmla="*/ 14 h 20"/>
                  <a:gd name="T6" fmla="*/ 54 w 64"/>
                  <a:gd name="T7" fmla="*/ 8 h 20"/>
                  <a:gd name="T8" fmla="*/ 56 w 64"/>
                  <a:gd name="T9" fmla="*/ 12 h 20"/>
                  <a:gd name="T10" fmla="*/ 62 w 64"/>
                  <a:gd name="T11" fmla="*/ 7 h 20"/>
                  <a:gd name="T12" fmla="*/ 58 w 64"/>
                  <a:gd name="T13" fmla="*/ 9 h 20"/>
                  <a:gd name="T14" fmla="*/ 59 w 64"/>
                  <a:gd name="T15" fmla="*/ 7 h 20"/>
                  <a:gd name="T16" fmla="*/ 54 w 64"/>
                  <a:gd name="T17" fmla="*/ 8 h 20"/>
                  <a:gd name="T18" fmla="*/ 56 w 64"/>
                  <a:gd name="T19" fmla="*/ 5 h 20"/>
                  <a:gd name="T20" fmla="*/ 45 w 64"/>
                  <a:gd name="T21" fmla="*/ 11 h 20"/>
                  <a:gd name="T22" fmla="*/ 45 w 64"/>
                  <a:gd name="T23" fmla="*/ 5 h 20"/>
                  <a:gd name="T24" fmla="*/ 34 w 64"/>
                  <a:gd name="T25" fmla="*/ 3 h 20"/>
                  <a:gd name="T26" fmla="*/ 34 w 64"/>
                  <a:gd name="T27" fmla="*/ 5 h 20"/>
                  <a:gd name="T28" fmla="*/ 36 w 64"/>
                  <a:gd name="T29" fmla="*/ 9 h 20"/>
                  <a:gd name="T30" fmla="*/ 32 w 64"/>
                  <a:gd name="T31" fmla="*/ 3 h 20"/>
                  <a:gd name="T32" fmla="*/ 11 w 64"/>
                  <a:gd name="T33" fmla="*/ 6 h 20"/>
                  <a:gd name="T34" fmla="*/ 6 w 64"/>
                  <a:gd name="T35" fmla="*/ 13 h 20"/>
                  <a:gd name="T36" fmla="*/ 8 w 64"/>
                  <a:gd name="T37" fmla="*/ 8 h 20"/>
                  <a:gd name="T38" fmla="*/ 3 w 64"/>
                  <a:gd name="T39" fmla="*/ 7 h 20"/>
                  <a:gd name="T40" fmla="*/ 0 w 64"/>
                  <a:gd name="T41" fmla="*/ 16 h 20"/>
                  <a:gd name="T42" fmla="*/ 23 w 64"/>
                  <a:gd name="T4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" h="20">
                    <a:moveTo>
                      <a:pt x="23" y="10"/>
                    </a:moveTo>
                    <a:cubicBezTo>
                      <a:pt x="22" y="11"/>
                      <a:pt x="22" y="12"/>
                      <a:pt x="22" y="13"/>
                    </a:cubicBezTo>
                    <a:cubicBezTo>
                      <a:pt x="31" y="13"/>
                      <a:pt x="43" y="11"/>
                      <a:pt x="46" y="14"/>
                    </a:cubicBezTo>
                    <a:cubicBezTo>
                      <a:pt x="49" y="15"/>
                      <a:pt x="50" y="9"/>
                      <a:pt x="54" y="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9"/>
                      <a:pt x="64" y="14"/>
                      <a:pt x="62" y="7"/>
                    </a:cubicBezTo>
                    <a:cubicBezTo>
                      <a:pt x="62" y="6"/>
                      <a:pt x="60" y="10"/>
                      <a:pt x="58" y="9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0" y="0"/>
                      <a:pt x="52" y="13"/>
                      <a:pt x="45" y="1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0" y="5"/>
                      <a:pt x="38" y="7"/>
                      <a:pt x="34" y="3"/>
                    </a:cubicBezTo>
                    <a:cubicBezTo>
                      <a:pt x="34" y="3"/>
                      <a:pt x="33" y="6"/>
                      <a:pt x="34" y="5"/>
                    </a:cubicBezTo>
                    <a:cubicBezTo>
                      <a:pt x="35" y="5"/>
                      <a:pt x="36" y="7"/>
                      <a:pt x="36" y="9"/>
                    </a:cubicBezTo>
                    <a:cubicBezTo>
                      <a:pt x="28" y="14"/>
                      <a:pt x="37" y="6"/>
                      <a:pt x="32" y="3"/>
                    </a:cubicBezTo>
                    <a:cubicBezTo>
                      <a:pt x="26" y="7"/>
                      <a:pt x="14" y="11"/>
                      <a:pt x="11" y="6"/>
                    </a:cubicBezTo>
                    <a:cubicBezTo>
                      <a:pt x="14" y="10"/>
                      <a:pt x="9" y="13"/>
                      <a:pt x="6" y="13"/>
                    </a:cubicBezTo>
                    <a:cubicBezTo>
                      <a:pt x="4" y="11"/>
                      <a:pt x="7" y="10"/>
                      <a:pt x="8" y="8"/>
                    </a:cubicBezTo>
                    <a:cubicBezTo>
                      <a:pt x="6" y="7"/>
                      <a:pt x="5" y="6"/>
                      <a:pt x="3" y="7"/>
                    </a:cubicBezTo>
                    <a:cubicBezTo>
                      <a:pt x="5" y="10"/>
                      <a:pt x="4" y="14"/>
                      <a:pt x="0" y="16"/>
                    </a:cubicBezTo>
                    <a:cubicBezTo>
                      <a:pt x="8" y="20"/>
                      <a:pt x="15" y="9"/>
                      <a:pt x="23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1711"/>
              <p:cNvSpPr/>
              <p:nvPr/>
            </p:nvSpPr>
            <p:spPr bwMode="auto">
              <a:xfrm>
                <a:off x="2257" y="3202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1712"/>
              <p:cNvSpPr/>
              <p:nvPr/>
            </p:nvSpPr>
            <p:spPr bwMode="auto">
              <a:xfrm>
                <a:off x="2286" y="3155"/>
                <a:ext cx="1" cy="4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1713"/>
              <p:cNvSpPr/>
              <p:nvPr/>
            </p:nvSpPr>
            <p:spPr bwMode="auto">
              <a:xfrm>
                <a:off x="2284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2" y="5"/>
                      <a:pt x="2" y="6"/>
                    </a:cubicBezTo>
                    <a:cubicBezTo>
                      <a:pt x="1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1714"/>
              <p:cNvSpPr/>
              <p:nvPr/>
            </p:nvSpPr>
            <p:spPr bwMode="auto">
              <a:xfrm>
                <a:off x="2285" y="3160"/>
                <a:ext cx="2" cy="4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1715"/>
              <p:cNvSpPr/>
              <p:nvPr/>
            </p:nvSpPr>
            <p:spPr bwMode="auto">
              <a:xfrm>
                <a:off x="2286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1716"/>
              <p:cNvSpPr/>
              <p:nvPr/>
            </p:nvSpPr>
            <p:spPr bwMode="auto">
              <a:xfrm>
                <a:off x="2288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1717"/>
              <p:cNvSpPr/>
              <p:nvPr/>
            </p:nvSpPr>
            <p:spPr bwMode="auto">
              <a:xfrm>
                <a:off x="2285" y="3157"/>
                <a:ext cx="4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1718"/>
              <p:cNvSpPr/>
              <p:nvPr/>
            </p:nvSpPr>
            <p:spPr bwMode="auto">
              <a:xfrm>
                <a:off x="2287" y="3160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1719"/>
              <p:cNvSpPr/>
              <p:nvPr/>
            </p:nvSpPr>
            <p:spPr bwMode="auto">
              <a:xfrm>
                <a:off x="2287" y="3159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Freeform 1720"/>
              <p:cNvSpPr/>
              <p:nvPr/>
            </p:nvSpPr>
            <p:spPr bwMode="auto">
              <a:xfrm>
                <a:off x="2285" y="3158"/>
                <a:ext cx="4" cy="11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Freeform 1721"/>
              <p:cNvSpPr/>
              <p:nvPr/>
            </p:nvSpPr>
            <p:spPr bwMode="auto">
              <a:xfrm>
                <a:off x="2285" y="317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1722"/>
              <p:cNvSpPr/>
              <p:nvPr/>
            </p:nvSpPr>
            <p:spPr bwMode="auto">
              <a:xfrm>
                <a:off x="2284" y="3162"/>
                <a:ext cx="5" cy="15"/>
              </a:xfrm>
              <a:custGeom>
                <a:avLst/>
                <a:gdLst>
                  <a:gd name="T0" fmla="*/ 5 w 5"/>
                  <a:gd name="T1" fmla="*/ 1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5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3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1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5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4" y="3"/>
                      <a:pt x="3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1723"/>
              <p:cNvSpPr/>
              <p:nvPr/>
            </p:nvSpPr>
            <p:spPr bwMode="auto">
              <a:xfrm>
                <a:off x="2287" y="3169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1724"/>
              <p:cNvSpPr/>
              <p:nvPr/>
            </p:nvSpPr>
            <p:spPr bwMode="auto">
              <a:xfrm>
                <a:off x="2286" y="3162"/>
                <a:ext cx="4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6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9 h 17"/>
                  <a:gd name="T16" fmla="*/ 3 w 5"/>
                  <a:gd name="T17" fmla="*/ 7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3" y="1"/>
                    </a:cubicBezTo>
                    <a:cubicBezTo>
                      <a:pt x="3" y="3"/>
                      <a:pt x="2" y="5"/>
                      <a:pt x="2" y="6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6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1725"/>
              <p:cNvSpPr/>
              <p:nvPr/>
            </p:nvSpPr>
            <p:spPr bwMode="auto">
              <a:xfrm>
                <a:off x="2289" y="3160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0"/>
                      <a:pt x="1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Freeform 1726"/>
              <p:cNvSpPr/>
              <p:nvPr/>
            </p:nvSpPr>
            <p:spPr bwMode="auto">
              <a:xfrm>
                <a:off x="2288" y="31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1727"/>
              <p:cNvSpPr/>
              <p:nvPr/>
            </p:nvSpPr>
            <p:spPr bwMode="auto">
              <a:xfrm>
                <a:off x="2290" y="3162"/>
                <a:ext cx="0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1728"/>
              <p:cNvSpPr/>
              <p:nvPr/>
            </p:nvSpPr>
            <p:spPr bwMode="auto">
              <a:xfrm>
                <a:off x="2288" y="3159"/>
                <a:ext cx="10" cy="17"/>
              </a:xfrm>
              <a:custGeom>
                <a:avLst/>
                <a:gdLst>
                  <a:gd name="T0" fmla="*/ 8 w 11"/>
                  <a:gd name="T1" fmla="*/ 17 h 19"/>
                  <a:gd name="T2" fmla="*/ 8 w 11"/>
                  <a:gd name="T3" fmla="*/ 14 h 19"/>
                  <a:gd name="T4" fmla="*/ 10 w 11"/>
                  <a:gd name="T5" fmla="*/ 10 h 19"/>
                  <a:gd name="T6" fmla="*/ 11 w 11"/>
                  <a:gd name="T7" fmla="*/ 3 h 19"/>
                  <a:gd name="T8" fmla="*/ 10 w 11"/>
                  <a:gd name="T9" fmla="*/ 6 h 19"/>
                  <a:gd name="T10" fmla="*/ 11 w 11"/>
                  <a:gd name="T11" fmla="*/ 2 h 19"/>
                  <a:gd name="T12" fmla="*/ 9 w 11"/>
                  <a:gd name="T13" fmla="*/ 4 h 19"/>
                  <a:gd name="T14" fmla="*/ 8 w 11"/>
                  <a:gd name="T15" fmla="*/ 6 h 19"/>
                  <a:gd name="T16" fmla="*/ 5 w 11"/>
                  <a:gd name="T17" fmla="*/ 4 h 19"/>
                  <a:gd name="T18" fmla="*/ 3 w 11"/>
                  <a:gd name="T19" fmla="*/ 10 h 19"/>
                  <a:gd name="T20" fmla="*/ 4 w 11"/>
                  <a:gd name="T21" fmla="*/ 6 h 19"/>
                  <a:gd name="T22" fmla="*/ 4 w 11"/>
                  <a:gd name="T23" fmla="*/ 6 h 19"/>
                  <a:gd name="T24" fmla="*/ 4 w 11"/>
                  <a:gd name="T25" fmla="*/ 4 h 19"/>
                  <a:gd name="T26" fmla="*/ 2 w 11"/>
                  <a:gd name="T27" fmla="*/ 12 h 19"/>
                  <a:gd name="T28" fmla="*/ 4 w 11"/>
                  <a:gd name="T29" fmla="*/ 4 h 19"/>
                  <a:gd name="T30" fmla="*/ 2 w 11"/>
                  <a:gd name="T31" fmla="*/ 9 h 19"/>
                  <a:gd name="T32" fmla="*/ 1 w 11"/>
                  <a:gd name="T33" fmla="*/ 14 h 19"/>
                  <a:gd name="T34" fmla="*/ 0 w 11"/>
                  <a:gd name="T35" fmla="*/ 16 h 19"/>
                  <a:gd name="T36" fmla="*/ 4 w 11"/>
                  <a:gd name="T37" fmla="*/ 8 h 19"/>
                  <a:gd name="T38" fmla="*/ 3 w 11"/>
                  <a:gd name="T39" fmla="*/ 12 h 19"/>
                  <a:gd name="T40" fmla="*/ 4 w 11"/>
                  <a:gd name="T41" fmla="*/ 16 h 19"/>
                  <a:gd name="T42" fmla="*/ 6 w 11"/>
                  <a:gd name="T43" fmla="*/ 10 h 19"/>
                  <a:gd name="T44" fmla="*/ 5 w 11"/>
                  <a:gd name="T45" fmla="*/ 12 h 19"/>
                  <a:gd name="T46" fmla="*/ 6 w 11"/>
                  <a:gd name="T47" fmla="*/ 9 h 19"/>
                  <a:gd name="T48" fmla="*/ 6 w 11"/>
                  <a:gd name="T49" fmla="*/ 13 h 19"/>
                  <a:gd name="T50" fmla="*/ 8 w 11"/>
                  <a:gd name="T51" fmla="*/ 6 h 19"/>
                  <a:gd name="T52" fmla="*/ 6 w 11"/>
                  <a:gd name="T53" fmla="*/ 16 h 19"/>
                  <a:gd name="T54" fmla="*/ 6 w 11"/>
                  <a:gd name="T55" fmla="*/ 12 h 19"/>
                  <a:gd name="T56" fmla="*/ 8 w 11"/>
                  <a:gd name="T57" fmla="*/ 9 h 19"/>
                  <a:gd name="T58" fmla="*/ 6 w 11"/>
                  <a:gd name="T59" fmla="*/ 16 h 19"/>
                  <a:gd name="T60" fmla="*/ 8 w 11"/>
                  <a:gd name="T61" fmla="*/ 12 h 19"/>
                  <a:gd name="T62" fmla="*/ 8 w 11"/>
                  <a:gd name="T63" fmla="*/ 8 h 19"/>
                  <a:gd name="T64" fmla="*/ 9 w 11"/>
                  <a:gd name="T65" fmla="*/ 10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1 h 19"/>
                  <a:gd name="T72" fmla="*/ 8 w 11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7"/>
                    </a:moveTo>
                    <a:cubicBezTo>
                      <a:pt x="8" y="15"/>
                      <a:pt x="9" y="14"/>
                      <a:pt x="8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1" y="3"/>
                    </a:cubicBezTo>
                    <a:cubicBezTo>
                      <a:pt x="11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9" y="3"/>
                      <a:pt x="9" y="4"/>
                      <a:pt x="8" y="6"/>
                    </a:cubicBezTo>
                    <a:cubicBezTo>
                      <a:pt x="7" y="4"/>
                      <a:pt x="5" y="7"/>
                      <a:pt x="5" y="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4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13"/>
                      <a:pt x="6" y="13"/>
                    </a:cubicBezTo>
                    <a:cubicBezTo>
                      <a:pt x="6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4"/>
                      <a:pt x="7" y="10"/>
                      <a:pt x="8" y="9"/>
                    </a:cubicBezTo>
                    <a:cubicBezTo>
                      <a:pt x="8" y="9"/>
                      <a:pt x="6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7" y="14"/>
                      <a:pt x="7" y="16"/>
                    </a:cubicBezTo>
                    <a:cubicBezTo>
                      <a:pt x="7" y="18"/>
                      <a:pt x="7" y="18"/>
                      <a:pt x="6" y="19"/>
                    </a:cubicBezTo>
                    <a:cubicBezTo>
                      <a:pt x="7" y="17"/>
                      <a:pt x="8" y="14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Rectangle 1729"/>
              <p:cNvSpPr>
                <a:spLocks noChangeArrowheads="1"/>
              </p:cNvSpPr>
              <p:nvPr/>
            </p:nvSpPr>
            <p:spPr bwMode="auto">
              <a:xfrm>
                <a:off x="2293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1730"/>
              <p:cNvSpPr/>
              <p:nvPr/>
            </p:nvSpPr>
            <p:spPr bwMode="auto">
              <a:xfrm>
                <a:off x="2295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Rectangle 1731"/>
              <p:cNvSpPr>
                <a:spLocks noChangeArrowheads="1"/>
              </p:cNvSpPr>
              <p:nvPr/>
            </p:nvSpPr>
            <p:spPr bwMode="auto">
              <a:xfrm>
                <a:off x="229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Freeform 1732"/>
              <p:cNvSpPr/>
              <p:nvPr/>
            </p:nvSpPr>
            <p:spPr bwMode="auto">
              <a:xfrm>
                <a:off x="2292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Freeform 1733"/>
              <p:cNvSpPr/>
              <p:nvPr/>
            </p:nvSpPr>
            <p:spPr bwMode="auto">
              <a:xfrm>
                <a:off x="2290" y="317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1734"/>
              <p:cNvSpPr/>
              <p:nvPr/>
            </p:nvSpPr>
            <p:spPr bwMode="auto">
              <a:xfrm>
                <a:off x="229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1735"/>
              <p:cNvSpPr/>
              <p:nvPr/>
            </p:nvSpPr>
            <p:spPr bwMode="auto">
              <a:xfrm>
                <a:off x="2295" y="3157"/>
                <a:ext cx="8" cy="21"/>
              </a:xfrm>
              <a:custGeom>
                <a:avLst/>
                <a:gdLst>
                  <a:gd name="T0" fmla="*/ 8 w 9"/>
                  <a:gd name="T1" fmla="*/ 5 h 23"/>
                  <a:gd name="T2" fmla="*/ 8 w 9"/>
                  <a:gd name="T3" fmla="*/ 2 h 23"/>
                  <a:gd name="T4" fmla="*/ 5 w 9"/>
                  <a:gd name="T5" fmla="*/ 12 h 23"/>
                  <a:gd name="T6" fmla="*/ 7 w 9"/>
                  <a:gd name="T7" fmla="*/ 3 h 23"/>
                  <a:gd name="T8" fmla="*/ 4 w 9"/>
                  <a:gd name="T9" fmla="*/ 9 h 23"/>
                  <a:gd name="T10" fmla="*/ 5 w 9"/>
                  <a:gd name="T11" fmla="*/ 5 h 23"/>
                  <a:gd name="T12" fmla="*/ 2 w 9"/>
                  <a:gd name="T13" fmla="*/ 15 h 23"/>
                  <a:gd name="T14" fmla="*/ 5 w 9"/>
                  <a:gd name="T15" fmla="*/ 4 h 23"/>
                  <a:gd name="T16" fmla="*/ 5 w 9"/>
                  <a:gd name="T17" fmla="*/ 4 h 23"/>
                  <a:gd name="T18" fmla="*/ 3 w 9"/>
                  <a:gd name="T19" fmla="*/ 7 h 23"/>
                  <a:gd name="T20" fmla="*/ 2 w 9"/>
                  <a:gd name="T21" fmla="*/ 13 h 23"/>
                  <a:gd name="T22" fmla="*/ 0 w 9"/>
                  <a:gd name="T23" fmla="*/ 18 h 23"/>
                  <a:gd name="T24" fmla="*/ 2 w 9"/>
                  <a:gd name="T25" fmla="*/ 14 h 23"/>
                  <a:gd name="T26" fmla="*/ 1 w 9"/>
                  <a:gd name="T27" fmla="*/ 18 h 23"/>
                  <a:gd name="T28" fmla="*/ 2 w 9"/>
                  <a:gd name="T29" fmla="*/ 15 h 23"/>
                  <a:gd name="T30" fmla="*/ 1 w 9"/>
                  <a:gd name="T31" fmla="*/ 19 h 23"/>
                  <a:gd name="T32" fmla="*/ 2 w 9"/>
                  <a:gd name="T33" fmla="*/ 16 h 23"/>
                  <a:gd name="T34" fmla="*/ 2 w 9"/>
                  <a:gd name="T35" fmla="*/ 17 h 23"/>
                  <a:gd name="T36" fmla="*/ 3 w 9"/>
                  <a:gd name="T37" fmla="*/ 12 h 23"/>
                  <a:gd name="T38" fmla="*/ 2 w 9"/>
                  <a:gd name="T39" fmla="*/ 17 h 23"/>
                  <a:gd name="T40" fmla="*/ 3 w 9"/>
                  <a:gd name="T41" fmla="*/ 14 h 23"/>
                  <a:gd name="T42" fmla="*/ 3 w 9"/>
                  <a:gd name="T43" fmla="*/ 19 h 23"/>
                  <a:gd name="T44" fmla="*/ 3 w 9"/>
                  <a:gd name="T45" fmla="*/ 16 h 23"/>
                  <a:gd name="T46" fmla="*/ 2 w 9"/>
                  <a:gd name="T47" fmla="*/ 19 h 23"/>
                  <a:gd name="T48" fmla="*/ 5 w 9"/>
                  <a:gd name="T49" fmla="*/ 9 h 23"/>
                  <a:gd name="T50" fmla="*/ 3 w 9"/>
                  <a:gd name="T51" fmla="*/ 17 h 23"/>
                  <a:gd name="T52" fmla="*/ 4 w 9"/>
                  <a:gd name="T53" fmla="*/ 16 h 23"/>
                  <a:gd name="T54" fmla="*/ 4 w 9"/>
                  <a:gd name="T55" fmla="*/ 17 h 23"/>
                  <a:gd name="T56" fmla="*/ 5 w 9"/>
                  <a:gd name="T57" fmla="*/ 14 h 23"/>
                  <a:gd name="T58" fmla="*/ 5 w 9"/>
                  <a:gd name="T59" fmla="*/ 13 h 23"/>
                  <a:gd name="T60" fmla="*/ 6 w 9"/>
                  <a:gd name="T61" fmla="*/ 10 h 23"/>
                  <a:gd name="T62" fmla="*/ 6 w 9"/>
                  <a:gd name="T63" fmla="*/ 12 h 23"/>
                  <a:gd name="T64" fmla="*/ 8 w 9"/>
                  <a:gd name="T65" fmla="*/ 6 h 23"/>
                  <a:gd name="T66" fmla="*/ 6 w 9"/>
                  <a:gd name="T67" fmla="*/ 10 h 23"/>
                  <a:gd name="T68" fmla="*/ 8 w 9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5"/>
                    </a:moveTo>
                    <a:cubicBezTo>
                      <a:pt x="9" y="0"/>
                      <a:pt x="8" y="3"/>
                      <a:pt x="8" y="2"/>
                    </a:cubicBezTo>
                    <a:cubicBezTo>
                      <a:pt x="7" y="4"/>
                      <a:pt x="5" y="11"/>
                      <a:pt x="5" y="1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2" y="18"/>
                      <a:pt x="2" y="15"/>
                    </a:cubicBezTo>
                    <a:cubicBezTo>
                      <a:pt x="4" y="10"/>
                      <a:pt x="3" y="10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3" y="9"/>
                      <a:pt x="2" y="12"/>
                      <a:pt x="2" y="13"/>
                    </a:cubicBezTo>
                    <a:cubicBezTo>
                      <a:pt x="2" y="13"/>
                      <a:pt x="1" y="16"/>
                      <a:pt x="0" y="18"/>
                    </a:cubicBezTo>
                    <a:cubicBezTo>
                      <a:pt x="1" y="16"/>
                      <a:pt x="1" y="17"/>
                      <a:pt x="2" y="14"/>
                    </a:cubicBezTo>
                    <a:cubicBezTo>
                      <a:pt x="1" y="17"/>
                      <a:pt x="2" y="15"/>
                      <a:pt x="1" y="1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1" y="18"/>
                      <a:pt x="1" y="19"/>
                    </a:cubicBezTo>
                    <a:cubicBezTo>
                      <a:pt x="1" y="17"/>
                      <a:pt x="2" y="15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1" y="23"/>
                      <a:pt x="3" y="19"/>
                    </a:cubicBezTo>
                    <a:cubicBezTo>
                      <a:pt x="3" y="18"/>
                      <a:pt x="3" y="16"/>
                      <a:pt x="3" y="16"/>
                    </a:cubicBezTo>
                    <a:cubicBezTo>
                      <a:pt x="4" y="13"/>
                      <a:pt x="3" y="18"/>
                      <a:pt x="2" y="19"/>
                    </a:cubicBezTo>
                    <a:cubicBezTo>
                      <a:pt x="3" y="15"/>
                      <a:pt x="4" y="11"/>
                      <a:pt x="5" y="9"/>
                    </a:cubicBezTo>
                    <a:cubicBezTo>
                      <a:pt x="4" y="13"/>
                      <a:pt x="5" y="9"/>
                      <a:pt x="3" y="17"/>
                    </a:cubicBezTo>
                    <a:cubicBezTo>
                      <a:pt x="3" y="18"/>
                      <a:pt x="5" y="14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2"/>
                      <a:pt x="4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8"/>
                      <a:pt x="7" y="7"/>
                      <a:pt x="8" y="6"/>
                    </a:cubicBezTo>
                    <a:cubicBezTo>
                      <a:pt x="8" y="5"/>
                      <a:pt x="7" y="9"/>
                      <a:pt x="6" y="10"/>
                    </a:cubicBezTo>
                    <a:cubicBezTo>
                      <a:pt x="7" y="7"/>
                      <a:pt x="8" y="4"/>
                      <a:pt x="8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1736"/>
              <p:cNvSpPr/>
              <p:nvPr/>
            </p:nvSpPr>
            <p:spPr bwMode="auto">
              <a:xfrm>
                <a:off x="2296" y="317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1737"/>
              <p:cNvSpPr/>
              <p:nvPr/>
            </p:nvSpPr>
            <p:spPr bwMode="auto">
              <a:xfrm>
                <a:off x="2298" y="3156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8 h 27"/>
                  <a:gd name="T4" fmla="*/ 6 w 10"/>
                  <a:gd name="T5" fmla="*/ 8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1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9 w 10"/>
                  <a:gd name="T29" fmla="*/ 3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7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8"/>
                    </a:cubicBezTo>
                    <a:cubicBezTo>
                      <a:pt x="4" y="16"/>
                      <a:pt x="4" y="13"/>
                      <a:pt x="6" y="8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4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3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4"/>
                      <a:pt x="6" y="13"/>
                      <a:pt x="5" y="17"/>
                    </a:cubicBezTo>
                    <a:cubicBezTo>
                      <a:pt x="7" y="11"/>
                      <a:pt x="7" y="11"/>
                      <a:pt x="9" y="1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7"/>
                      <a:pt x="7" y="9"/>
                    </a:cubicBezTo>
                    <a:cubicBezTo>
                      <a:pt x="7" y="8"/>
                      <a:pt x="7" y="11"/>
                      <a:pt x="7" y="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3"/>
                      <a:pt x="3" y="14"/>
                      <a:pt x="4" y="12"/>
                    </a:cubicBezTo>
                    <a:cubicBezTo>
                      <a:pt x="3" y="15"/>
                      <a:pt x="3" y="16"/>
                      <a:pt x="2" y="19"/>
                    </a:cubicBezTo>
                    <a:cubicBezTo>
                      <a:pt x="2" y="20"/>
                      <a:pt x="3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1738"/>
              <p:cNvSpPr/>
              <p:nvPr/>
            </p:nvSpPr>
            <p:spPr bwMode="auto">
              <a:xfrm>
                <a:off x="2300" y="31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1739"/>
              <p:cNvSpPr/>
              <p:nvPr/>
            </p:nvSpPr>
            <p:spPr bwMode="auto">
              <a:xfrm>
                <a:off x="230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Freeform 1740"/>
              <p:cNvSpPr/>
              <p:nvPr/>
            </p:nvSpPr>
            <p:spPr bwMode="auto">
              <a:xfrm>
                <a:off x="2302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1741"/>
              <p:cNvSpPr/>
              <p:nvPr/>
            </p:nvSpPr>
            <p:spPr bwMode="auto">
              <a:xfrm>
                <a:off x="2304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1742"/>
              <p:cNvSpPr/>
              <p:nvPr/>
            </p:nvSpPr>
            <p:spPr bwMode="auto">
              <a:xfrm>
                <a:off x="2303" y="3153"/>
                <a:ext cx="9" cy="25"/>
              </a:xfrm>
              <a:custGeom>
                <a:avLst/>
                <a:gdLst>
                  <a:gd name="T0" fmla="*/ 2 w 10"/>
                  <a:gd name="T1" fmla="*/ 18 h 27"/>
                  <a:gd name="T2" fmla="*/ 3 w 10"/>
                  <a:gd name="T3" fmla="*/ 17 h 27"/>
                  <a:gd name="T4" fmla="*/ 2 w 10"/>
                  <a:gd name="T5" fmla="*/ 19 h 27"/>
                  <a:gd name="T6" fmla="*/ 2 w 10"/>
                  <a:gd name="T7" fmla="*/ 22 h 27"/>
                  <a:gd name="T8" fmla="*/ 2 w 10"/>
                  <a:gd name="T9" fmla="*/ 19 h 27"/>
                  <a:gd name="T10" fmla="*/ 3 w 10"/>
                  <a:gd name="T11" fmla="*/ 18 h 27"/>
                  <a:gd name="T12" fmla="*/ 5 w 10"/>
                  <a:gd name="T13" fmla="*/ 13 h 27"/>
                  <a:gd name="T14" fmla="*/ 3 w 10"/>
                  <a:gd name="T15" fmla="*/ 22 h 27"/>
                  <a:gd name="T16" fmla="*/ 6 w 10"/>
                  <a:gd name="T17" fmla="*/ 11 h 27"/>
                  <a:gd name="T18" fmla="*/ 7 w 10"/>
                  <a:gd name="T19" fmla="*/ 10 h 27"/>
                  <a:gd name="T20" fmla="*/ 7 w 10"/>
                  <a:gd name="T21" fmla="*/ 10 h 27"/>
                  <a:gd name="T22" fmla="*/ 6 w 10"/>
                  <a:gd name="T23" fmla="*/ 15 h 27"/>
                  <a:gd name="T24" fmla="*/ 5 w 10"/>
                  <a:gd name="T25" fmla="*/ 15 h 27"/>
                  <a:gd name="T26" fmla="*/ 8 w 10"/>
                  <a:gd name="T27" fmla="*/ 8 h 27"/>
                  <a:gd name="T28" fmla="*/ 7 w 10"/>
                  <a:gd name="T29" fmla="*/ 9 h 27"/>
                  <a:gd name="T30" fmla="*/ 9 w 10"/>
                  <a:gd name="T31" fmla="*/ 4 h 27"/>
                  <a:gd name="T32" fmla="*/ 9 w 10"/>
                  <a:gd name="T33" fmla="*/ 5 h 27"/>
                  <a:gd name="T34" fmla="*/ 10 w 10"/>
                  <a:gd name="T35" fmla="*/ 2 h 27"/>
                  <a:gd name="T36" fmla="*/ 7 w 10"/>
                  <a:gd name="T37" fmla="*/ 6 h 27"/>
                  <a:gd name="T38" fmla="*/ 8 w 10"/>
                  <a:gd name="T39" fmla="*/ 2 h 27"/>
                  <a:gd name="T40" fmla="*/ 4 w 10"/>
                  <a:gd name="T41" fmla="*/ 11 h 27"/>
                  <a:gd name="T42" fmla="*/ 4 w 10"/>
                  <a:gd name="T43" fmla="*/ 11 h 27"/>
                  <a:gd name="T44" fmla="*/ 6 w 10"/>
                  <a:gd name="T45" fmla="*/ 5 h 27"/>
                  <a:gd name="T46" fmla="*/ 5 w 10"/>
                  <a:gd name="T47" fmla="*/ 7 h 27"/>
                  <a:gd name="T48" fmla="*/ 7 w 10"/>
                  <a:gd name="T49" fmla="*/ 2 h 27"/>
                  <a:gd name="T50" fmla="*/ 3 w 10"/>
                  <a:gd name="T51" fmla="*/ 10 h 27"/>
                  <a:gd name="T52" fmla="*/ 3 w 10"/>
                  <a:gd name="T53" fmla="*/ 8 h 27"/>
                  <a:gd name="T54" fmla="*/ 1 w 10"/>
                  <a:gd name="T55" fmla="*/ 17 h 27"/>
                  <a:gd name="T56" fmla="*/ 3 w 10"/>
                  <a:gd name="T57" fmla="*/ 16 h 27"/>
                  <a:gd name="T58" fmla="*/ 5 w 10"/>
                  <a:gd name="T59" fmla="*/ 11 h 27"/>
                  <a:gd name="T60" fmla="*/ 3 w 10"/>
                  <a:gd name="T61" fmla="*/ 17 h 27"/>
                  <a:gd name="T62" fmla="*/ 5 w 10"/>
                  <a:gd name="T63" fmla="*/ 11 h 27"/>
                  <a:gd name="T64" fmla="*/ 3 w 10"/>
                  <a:gd name="T65" fmla="*/ 16 h 27"/>
                  <a:gd name="T66" fmla="*/ 6 w 10"/>
                  <a:gd name="T67" fmla="*/ 12 h 27"/>
                  <a:gd name="T68" fmla="*/ 3 w 10"/>
                  <a:gd name="T69" fmla="*/ 18 h 27"/>
                  <a:gd name="T70" fmla="*/ 4 w 10"/>
                  <a:gd name="T71" fmla="*/ 17 h 27"/>
                  <a:gd name="T72" fmla="*/ 6 w 10"/>
                  <a:gd name="T73" fmla="*/ 9 h 27"/>
                  <a:gd name="T74" fmla="*/ 5 w 10"/>
                  <a:gd name="T75" fmla="*/ 8 h 27"/>
                  <a:gd name="T76" fmla="*/ 4 w 10"/>
                  <a:gd name="T77" fmla="*/ 13 h 27"/>
                  <a:gd name="T78" fmla="*/ 3 w 10"/>
                  <a:gd name="T79" fmla="*/ 13 h 27"/>
                  <a:gd name="T80" fmla="*/ 2 w 10"/>
                  <a:gd name="T81" fmla="*/ 16 h 27"/>
                  <a:gd name="T82" fmla="*/ 4 w 10"/>
                  <a:gd name="T83" fmla="*/ 7 h 27"/>
                  <a:gd name="T84" fmla="*/ 4 w 10"/>
                  <a:gd name="T85" fmla="*/ 8 h 27"/>
                  <a:gd name="T86" fmla="*/ 3 w 10"/>
                  <a:gd name="T87" fmla="*/ 10 h 27"/>
                  <a:gd name="T88" fmla="*/ 3 w 10"/>
                  <a:gd name="T89" fmla="*/ 8 h 27"/>
                  <a:gd name="T90" fmla="*/ 1 w 10"/>
                  <a:gd name="T91" fmla="*/ 19 h 27"/>
                  <a:gd name="T92" fmla="*/ 1 w 10"/>
                  <a:gd name="T93" fmla="*/ 24 h 27"/>
                  <a:gd name="T94" fmla="*/ 2 w 10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" h="27">
                    <a:moveTo>
                      <a:pt x="2" y="18"/>
                    </a:moveTo>
                    <a:cubicBezTo>
                      <a:pt x="2" y="18"/>
                      <a:pt x="3" y="15"/>
                      <a:pt x="3" y="17"/>
                    </a:cubicBezTo>
                    <a:cubicBezTo>
                      <a:pt x="2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21"/>
                      <a:pt x="4" y="15"/>
                      <a:pt x="3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4"/>
                      <a:pt x="2" y="27"/>
                      <a:pt x="8" y="8"/>
                    </a:cubicBezTo>
                    <a:cubicBezTo>
                      <a:pt x="8" y="8"/>
                      <a:pt x="7" y="10"/>
                      <a:pt x="7" y="9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7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6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7"/>
                      <a:pt x="3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1"/>
                    </a:cubicBezTo>
                    <a:cubicBezTo>
                      <a:pt x="6" y="11"/>
                      <a:pt x="4" y="14"/>
                      <a:pt x="3" y="16"/>
                    </a:cubicBezTo>
                    <a:cubicBezTo>
                      <a:pt x="3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0"/>
                      <a:pt x="5" y="13"/>
                      <a:pt x="6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3" y="10"/>
                      <a:pt x="4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4"/>
                      <a:pt x="3" y="11"/>
                      <a:pt x="3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3" y="11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1743"/>
              <p:cNvSpPr/>
              <p:nvPr/>
            </p:nvSpPr>
            <p:spPr bwMode="auto">
              <a:xfrm>
                <a:off x="2307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1744"/>
              <p:cNvSpPr/>
              <p:nvPr/>
            </p:nvSpPr>
            <p:spPr bwMode="auto">
              <a:xfrm>
                <a:off x="2306" y="316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1745"/>
              <p:cNvSpPr/>
              <p:nvPr/>
            </p:nvSpPr>
            <p:spPr bwMode="auto">
              <a:xfrm>
                <a:off x="2306" y="316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1746"/>
              <p:cNvSpPr/>
              <p:nvPr/>
            </p:nvSpPr>
            <p:spPr bwMode="auto">
              <a:xfrm>
                <a:off x="2304" y="3169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1747"/>
              <p:cNvSpPr/>
              <p:nvPr/>
            </p:nvSpPr>
            <p:spPr bwMode="auto">
              <a:xfrm>
                <a:off x="2306" y="315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Freeform 1748"/>
              <p:cNvSpPr/>
              <p:nvPr/>
            </p:nvSpPr>
            <p:spPr bwMode="auto">
              <a:xfrm>
                <a:off x="2303" y="315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1749"/>
              <p:cNvSpPr/>
              <p:nvPr/>
            </p:nvSpPr>
            <p:spPr bwMode="auto">
              <a:xfrm>
                <a:off x="2291" y="3149"/>
                <a:ext cx="17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4 h 31"/>
                  <a:gd name="T36" fmla="*/ 15 w 18"/>
                  <a:gd name="T37" fmla="*/ 16 h 31"/>
                  <a:gd name="T38" fmla="*/ 15 w 18"/>
                  <a:gd name="T39" fmla="*/ 14 h 31"/>
                  <a:gd name="T40" fmla="*/ 14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0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6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2"/>
                      <a:pt x="0" y="24"/>
                    </a:cubicBezTo>
                    <a:cubicBezTo>
                      <a:pt x="1" y="23"/>
                      <a:pt x="3" y="14"/>
                      <a:pt x="2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3" y="14"/>
                      <a:pt x="4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8"/>
                    </a:cubicBezTo>
                    <a:cubicBezTo>
                      <a:pt x="6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9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3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6"/>
                      <a:pt x="11" y="19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4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6"/>
                      <a:pt x="10" y="10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4" y="14"/>
                      <a:pt x="5" y="14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4" y="18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1750"/>
              <p:cNvSpPr/>
              <p:nvPr/>
            </p:nvSpPr>
            <p:spPr bwMode="auto">
              <a:xfrm>
                <a:off x="2298" y="3153"/>
                <a:ext cx="1" cy="4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1751"/>
              <p:cNvSpPr/>
              <p:nvPr/>
            </p:nvSpPr>
            <p:spPr bwMode="auto">
              <a:xfrm>
                <a:off x="2298" y="315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Freeform 1752"/>
              <p:cNvSpPr/>
              <p:nvPr/>
            </p:nvSpPr>
            <p:spPr bwMode="auto">
              <a:xfrm>
                <a:off x="2294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1753"/>
              <p:cNvSpPr/>
              <p:nvPr/>
            </p:nvSpPr>
            <p:spPr bwMode="auto">
              <a:xfrm>
                <a:off x="2293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1754"/>
              <p:cNvSpPr/>
              <p:nvPr/>
            </p:nvSpPr>
            <p:spPr bwMode="auto">
              <a:xfrm>
                <a:off x="2285" y="3154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0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3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4 h 25"/>
                  <a:gd name="T62" fmla="*/ 6 w 9"/>
                  <a:gd name="T63" fmla="*/ 10 h 25"/>
                  <a:gd name="T64" fmla="*/ 4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7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7" y="9"/>
                      <a:pt x="8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6"/>
                      <a:pt x="7" y="4"/>
                    </a:cubicBezTo>
                    <a:cubicBezTo>
                      <a:pt x="6" y="7"/>
                      <a:pt x="6" y="6"/>
                      <a:pt x="6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Freeform 1755"/>
              <p:cNvSpPr/>
              <p:nvPr/>
            </p:nvSpPr>
            <p:spPr bwMode="auto">
              <a:xfrm>
                <a:off x="2285" y="3165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1756"/>
              <p:cNvSpPr/>
              <p:nvPr/>
            </p:nvSpPr>
            <p:spPr bwMode="auto">
              <a:xfrm>
                <a:off x="228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3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2 w 2"/>
                  <a:gd name="T31" fmla="*/ 2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5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2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2" y="2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8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Rectangle 1757"/>
              <p:cNvSpPr>
                <a:spLocks noChangeArrowheads="1"/>
              </p:cNvSpPr>
              <p:nvPr/>
            </p:nvSpPr>
            <p:spPr bwMode="auto">
              <a:xfrm>
                <a:off x="2284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1758"/>
              <p:cNvSpPr/>
              <p:nvPr/>
            </p:nvSpPr>
            <p:spPr bwMode="auto">
              <a:xfrm>
                <a:off x="2349" y="3158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1759"/>
              <p:cNvSpPr/>
              <p:nvPr/>
            </p:nvSpPr>
            <p:spPr bwMode="auto">
              <a:xfrm>
                <a:off x="2347" y="3157"/>
                <a:ext cx="4" cy="14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3" y="5"/>
                      <a:pt x="2" y="6"/>
                    </a:cubicBezTo>
                    <a:cubicBezTo>
                      <a:pt x="2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1760"/>
              <p:cNvSpPr/>
              <p:nvPr/>
            </p:nvSpPr>
            <p:spPr bwMode="auto">
              <a:xfrm>
                <a:off x="2348" y="3162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Freeform 1761"/>
              <p:cNvSpPr/>
              <p:nvPr/>
            </p:nvSpPr>
            <p:spPr bwMode="auto">
              <a:xfrm>
                <a:off x="2349" y="3160"/>
                <a:ext cx="2" cy="5"/>
              </a:xfrm>
              <a:custGeom>
                <a:avLst/>
                <a:gdLst>
                  <a:gd name="T0" fmla="*/ 1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1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2"/>
                    </a:moveTo>
                    <a:cubicBezTo>
                      <a:pt x="1" y="3"/>
                      <a:pt x="0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3" name="Freeform 1762"/>
              <p:cNvSpPr/>
              <p:nvPr/>
            </p:nvSpPr>
            <p:spPr bwMode="auto">
              <a:xfrm>
                <a:off x="2351" y="3160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63"/>
              <p:cNvSpPr/>
              <p:nvPr/>
            </p:nvSpPr>
            <p:spPr bwMode="auto">
              <a:xfrm>
                <a:off x="2348" y="3160"/>
                <a:ext cx="4" cy="9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64"/>
              <p:cNvSpPr/>
              <p:nvPr/>
            </p:nvSpPr>
            <p:spPr bwMode="auto">
              <a:xfrm>
                <a:off x="2350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65"/>
              <p:cNvSpPr/>
              <p:nvPr/>
            </p:nvSpPr>
            <p:spPr bwMode="auto">
              <a:xfrm>
                <a:off x="2350" y="3161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66"/>
              <p:cNvSpPr/>
              <p:nvPr/>
            </p:nvSpPr>
            <p:spPr bwMode="auto">
              <a:xfrm>
                <a:off x="2349" y="3160"/>
                <a:ext cx="3" cy="12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67"/>
              <p:cNvSpPr/>
              <p:nvPr/>
            </p:nvSpPr>
            <p:spPr bwMode="auto">
              <a:xfrm>
                <a:off x="2348" y="31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68"/>
              <p:cNvSpPr/>
              <p:nvPr/>
            </p:nvSpPr>
            <p:spPr bwMode="auto">
              <a:xfrm>
                <a:off x="2348" y="3164"/>
                <a:ext cx="4" cy="15"/>
              </a:xfrm>
              <a:custGeom>
                <a:avLst/>
                <a:gdLst>
                  <a:gd name="T0" fmla="*/ 4 w 4"/>
                  <a:gd name="T1" fmla="*/ 2 h 17"/>
                  <a:gd name="T2" fmla="*/ 2 w 4"/>
                  <a:gd name="T3" fmla="*/ 9 h 17"/>
                  <a:gd name="T4" fmla="*/ 3 w 4"/>
                  <a:gd name="T5" fmla="*/ 4 h 17"/>
                  <a:gd name="T6" fmla="*/ 2 w 4"/>
                  <a:gd name="T7" fmla="*/ 6 h 17"/>
                  <a:gd name="T8" fmla="*/ 4 w 4"/>
                  <a:gd name="T9" fmla="*/ 1 h 17"/>
                  <a:gd name="T10" fmla="*/ 2 w 4"/>
                  <a:gd name="T11" fmla="*/ 6 h 17"/>
                  <a:gd name="T12" fmla="*/ 3 w 4"/>
                  <a:gd name="T13" fmla="*/ 2 h 17"/>
                  <a:gd name="T14" fmla="*/ 1 w 4"/>
                  <a:gd name="T15" fmla="*/ 8 h 17"/>
                  <a:gd name="T16" fmla="*/ 2 w 4"/>
                  <a:gd name="T17" fmla="*/ 8 h 17"/>
                  <a:gd name="T18" fmla="*/ 1 w 4"/>
                  <a:gd name="T19" fmla="*/ 12 h 17"/>
                  <a:gd name="T20" fmla="*/ 0 w 4"/>
                  <a:gd name="T21" fmla="*/ 16 h 17"/>
                  <a:gd name="T22" fmla="*/ 4 w 4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4" y="2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7"/>
                      <a:pt x="3" y="5"/>
                      <a:pt x="3" y="4"/>
                    </a:cubicBezTo>
                    <a:cubicBezTo>
                      <a:pt x="3" y="3"/>
                      <a:pt x="2" y="7"/>
                      <a:pt x="2" y="6"/>
                    </a:cubicBezTo>
                    <a:cubicBezTo>
                      <a:pt x="4" y="0"/>
                      <a:pt x="3" y="6"/>
                      <a:pt x="4" y="1"/>
                    </a:cubicBezTo>
                    <a:cubicBezTo>
                      <a:pt x="4" y="1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1"/>
                      <a:pt x="0" y="17"/>
                      <a:pt x="0" y="16"/>
                    </a:cubicBezTo>
                    <a:cubicBezTo>
                      <a:pt x="1" y="16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69"/>
              <p:cNvSpPr/>
              <p:nvPr/>
            </p:nvSpPr>
            <p:spPr bwMode="auto">
              <a:xfrm>
                <a:off x="2350" y="317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Freeform 1770"/>
              <p:cNvSpPr/>
              <p:nvPr/>
            </p:nvSpPr>
            <p:spPr bwMode="auto">
              <a:xfrm>
                <a:off x="2349" y="3165"/>
                <a:ext cx="5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1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1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71"/>
              <p:cNvSpPr/>
              <p:nvPr/>
            </p:nvSpPr>
            <p:spPr bwMode="auto">
              <a:xfrm>
                <a:off x="2353" y="3163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72"/>
              <p:cNvSpPr/>
              <p:nvPr/>
            </p:nvSpPr>
            <p:spPr bwMode="auto">
              <a:xfrm>
                <a:off x="2352" y="3173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73"/>
              <p:cNvSpPr/>
              <p:nvPr/>
            </p:nvSpPr>
            <p:spPr bwMode="auto">
              <a:xfrm>
                <a:off x="2353" y="316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74"/>
              <p:cNvSpPr/>
              <p:nvPr/>
            </p:nvSpPr>
            <p:spPr bwMode="auto">
              <a:xfrm>
                <a:off x="2351" y="316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6 h 19"/>
                  <a:gd name="T16" fmla="*/ 5 w 12"/>
                  <a:gd name="T17" fmla="*/ 4 h 19"/>
                  <a:gd name="T18" fmla="*/ 4 w 12"/>
                  <a:gd name="T19" fmla="*/ 10 h 19"/>
                  <a:gd name="T20" fmla="*/ 4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8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3 w 12"/>
                  <a:gd name="T39" fmla="*/ 12 h 19"/>
                  <a:gd name="T40" fmla="*/ 4 w 12"/>
                  <a:gd name="T41" fmla="*/ 16 h 19"/>
                  <a:gd name="T42" fmla="*/ 6 w 12"/>
                  <a:gd name="T43" fmla="*/ 9 h 19"/>
                  <a:gd name="T44" fmla="*/ 6 w 12"/>
                  <a:gd name="T45" fmla="*/ 12 h 19"/>
                  <a:gd name="T46" fmla="*/ 6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3"/>
                      <a:pt x="9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1" y="2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5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8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9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5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7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8"/>
                      <a:pt x="6" y="19"/>
                    </a:cubicBezTo>
                    <a:cubicBezTo>
                      <a:pt x="7" y="17"/>
                      <a:pt x="8" y="13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Rectangle 1775"/>
              <p:cNvSpPr>
                <a:spLocks noChangeArrowheads="1"/>
              </p:cNvSpPr>
              <p:nvPr/>
            </p:nvSpPr>
            <p:spPr bwMode="auto">
              <a:xfrm>
                <a:off x="2356" y="3178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76"/>
              <p:cNvSpPr/>
              <p:nvPr/>
            </p:nvSpPr>
            <p:spPr bwMode="auto">
              <a:xfrm>
                <a:off x="2358" y="317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Rectangle 1777"/>
              <p:cNvSpPr>
                <a:spLocks noChangeArrowheads="1"/>
              </p:cNvSpPr>
              <p:nvPr/>
            </p:nvSpPr>
            <p:spPr bwMode="auto">
              <a:xfrm>
                <a:off x="2359" y="316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78"/>
              <p:cNvSpPr/>
              <p:nvPr/>
            </p:nvSpPr>
            <p:spPr bwMode="auto">
              <a:xfrm>
                <a:off x="2355" y="317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79"/>
              <p:cNvSpPr/>
              <p:nvPr/>
            </p:nvSpPr>
            <p:spPr bwMode="auto">
              <a:xfrm>
                <a:off x="2354" y="3176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Rectangle 1780"/>
              <p:cNvSpPr>
                <a:spLocks noChangeArrowheads="1"/>
              </p:cNvSpPr>
              <p:nvPr/>
            </p:nvSpPr>
            <p:spPr bwMode="auto">
              <a:xfrm>
                <a:off x="2357" y="3178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81"/>
              <p:cNvSpPr/>
              <p:nvPr/>
            </p:nvSpPr>
            <p:spPr bwMode="auto">
              <a:xfrm>
                <a:off x="2359" y="3160"/>
                <a:ext cx="7" cy="20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2 w 8"/>
                  <a:gd name="T37" fmla="*/ 12 h 23"/>
                  <a:gd name="T38" fmla="*/ 1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4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2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0" y="15"/>
                      <a:pt x="0" y="17"/>
                      <a:pt x="1" y="14"/>
                    </a:cubicBezTo>
                    <a:cubicBezTo>
                      <a:pt x="0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1" y="17"/>
                      <a:pt x="2" y="1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2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2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1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82"/>
              <p:cNvSpPr/>
              <p:nvPr/>
            </p:nvSpPr>
            <p:spPr bwMode="auto">
              <a:xfrm>
                <a:off x="2359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83"/>
              <p:cNvSpPr/>
              <p:nvPr/>
            </p:nvSpPr>
            <p:spPr bwMode="auto">
              <a:xfrm>
                <a:off x="2362" y="3158"/>
                <a:ext cx="8" cy="25"/>
              </a:xfrm>
              <a:custGeom>
                <a:avLst/>
                <a:gdLst>
                  <a:gd name="T0" fmla="*/ 4 w 9"/>
                  <a:gd name="T1" fmla="*/ 14 h 28"/>
                  <a:gd name="T2" fmla="*/ 2 w 9"/>
                  <a:gd name="T3" fmla="*/ 19 h 28"/>
                  <a:gd name="T4" fmla="*/ 5 w 9"/>
                  <a:gd name="T5" fmla="*/ 9 h 28"/>
                  <a:gd name="T6" fmla="*/ 6 w 9"/>
                  <a:gd name="T7" fmla="*/ 8 h 28"/>
                  <a:gd name="T8" fmla="*/ 3 w 9"/>
                  <a:gd name="T9" fmla="*/ 16 h 28"/>
                  <a:gd name="T10" fmla="*/ 3 w 9"/>
                  <a:gd name="T11" fmla="*/ 18 h 28"/>
                  <a:gd name="T12" fmla="*/ 5 w 9"/>
                  <a:gd name="T13" fmla="*/ 12 h 28"/>
                  <a:gd name="T14" fmla="*/ 6 w 9"/>
                  <a:gd name="T15" fmla="*/ 9 h 28"/>
                  <a:gd name="T16" fmla="*/ 5 w 9"/>
                  <a:gd name="T17" fmla="*/ 11 h 28"/>
                  <a:gd name="T18" fmla="*/ 4 w 9"/>
                  <a:gd name="T19" fmla="*/ 17 h 28"/>
                  <a:gd name="T20" fmla="*/ 9 w 9"/>
                  <a:gd name="T21" fmla="*/ 2 h 28"/>
                  <a:gd name="T22" fmla="*/ 8 w 9"/>
                  <a:gd name="T23" fmla="*/ 3 h 28"/>
                  <a:gd name="T24" fmla="*/ 6 w 9"/>
                  <a:gd name="T25" fmla="*/ 10 h 28"/>
                  <a:gd name="T26" fmla="*/ 7 w 9"/>
                  <a:gd name="T27" fmla="*/ 8 h 28"/>
                  <a:gd name="T28" fmla="*/ 8 w 9"/>
                  <a:gd name="T29" fmla="*/ 4 h 28"/>
                  <a:gd name="T30" fmla="*/ 6 w 9"/>
                  <a:gd name="T31" fmla="*/ 4 h 28"/>
                  <a:gd name="T32" fmla="*/ 6 w 9"/>
                  <a:gd name="T33" fmla="*/ 4 h 28"/>
                  <a:gd name="T34" fmla="*/ 4 w 9"/>
                  <a:gd name="T35" fmla="*/ 8 h 28"/>
                  <a:gd name="T36" fmla="*/ 3 w 9"/>
                  <a:gd name="T37" fmla="*/ 15 h 28"/>
                  <a:gd name="T38" fmla="*/ 3 w 9"/>
                  <a:gd name="T39" fmla="*/ 13 h 28"/>
                  <a:gd name="T40" fmla="*/ 2 w 9"/>
                  <a:gd name="T41" fmla="*/ 20 h 28"/>
                  <a:gd name="T42" fmla="*/ 1 w 9"/>
                  <a:gd name="T43" fmla="*/ 22 h 28"/>
                  <a:gd name="T44" fmla="*/ 1 w 9"/>
                  <a:gd name="T45" fmla="*/ 23 h 28"/>
                  <a:gd name="T46" fmla="*/ 4 w 9"/>
                  <a:gd name="T47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8">
                    <a:moveTo>
                      <a:pt x="4" y="14"/>
                    </a:moveTo>
                    <a:cubicBezTo>
                      <a:pt x="3" y="15"/>
                      <a:pt x="3" y="17"/>
                      <a:pt x="2" y="19"/>
                    </a:cubicBezTo>
                    <a:cubicBezTo>
                      <a:pt x="3" y="17"/>
                      <a:pt x="4" y="14"/>
                      <a:pt x="5" y="9"/>
                    </a:cubicBezTo>
                    <a:cubicBezTo>
                      <a:pt x="4" y="12"/>
                      <a:pt x="6" y="8"/>
                      <a:pt x="6" y="8"/>
                    </a:cubicBezTo>
                    <a:cubicBezTo>
                      <a:pt x="5" y="10"/>
                      <a:pt x="4" y="15"/>
                      <a:pt x="3" y="16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4" y="14"/>
                      <a:pt x="4" y="16"/>
                      <a:pt x="5" y="12"/>
                    </a:cubicBezTo>
                    <a:cubicBezTo>
                      <a:pt x="6" y="9"/>
                      <a:pt x="6" y="7"/>
                      <a:pt x="6" y="9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8" y="3"/>
                      <a:pt x="8" y="3"/>
                    </a:cubicBezTo>
                    <a:cubicBezTo>
                      <a:pt x="8" y="5"/>
                      <a:pt x="7" y="8"/>
                      <a:pt x="6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5"/>
                      <a:pt x="3" y="13"/>
                    </a:cubicBezTo>
                    <a:cubicBezTo>
                      <a:pt x="3" y="16"/>
                      <a:pt x="2" y="17"/>
                      <a:pt x="2" y="20"/>
                    </a:cubicBezTo>
                    <a:cubicBezTo>
                      <a:pt x="1" y="21"/>
                      <a:pt x="2" y="18"/>
                      <a:pt x="1" y="22"/>
                    </a:cubicBezTo>
                    <a:cubicBezTo>
                      <a:pt x="0" y="28"/>
                      <a:pt x="2" y="18"/>
                      <a:pt x="1" y="23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84"/>
              <p:cNvSpPr/>
              <p:nvPr/>
            </p:nvSpPr>
            <p:spPr bwMode="auto">
              <a:xfrm>
                <a:off x="2364" y="31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2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85"/>
              <p:cNvSpPr/>
              <p:nvPr/>
            </p:nvSpPr>
            <p:spPr bwMode="auto">
              <a:xfrm>
                <a:off x="2366" y="3160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86"/>
              <p:cNvSpPr/>
              <p:nvPr/>
            </p:nvSpPr>
            <p:spPr bwMode="auto">
              <a:xfrm>
                <a:off x="2365" y="3171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87"/>
              <p:cNvSpPr/>
              <p:nvPr/>
            </p:nvSpPr>
            <p:spPr bwMode="auto">
              <a:xfrm>
                <a:off x="2367" y="315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1 h 13"/>
                  <a:gd name="T4" fmla="*/ 0 w 4"/>
                  <a:gd name="T5" fmla="*/ 12 h 13"/>
                  <a:gd name="T6" fmla="*/ 2 w 4"/>
                  <a:gd name="T7" fmla="*/ 5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1"/>
                      <a:pt x="3" y="4"/>
                      <a:pt x="3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5"/>
                    </a:cubicBezTo>
                    <a:cubicBezTo>
                      <a:pt x="1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88"/>
              <p:cNvSpPr/>
              <p:nvPr/>
            </p:nvSpPr>
            <p:spPr bwMode="auto">
              <a:xfrm>
                <a:off x="2366" y="3156"/>
                <a:ext cx="10" cy="24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2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7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5 h 27"/>
                  <a:gd name="T38" fmla="*/ 8 w 11"/>
                  <a:gd name="T39" fmla="*/ 2 h 27"/>
                  <a:gd name="T40" fmla="*/ 4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5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4 w 11"/>
                  <a:gd name="T71" fmla="*/ 16 h 27"/>
                  <a:gd name="T72" fmla="*/ 7 w 11"/>
                  <a:gd name="T73" fmla="*/ 9 h 27"/>
                  <a:gd name="T74" fmla="*/ 5 w 11"/>
                  <a:gd name="T75" fmla="*/ 8 h 27"/>
                  <a:gd name="T76" fmla="*/ 4 w 11"/>
                  <a:gd name="T77" fmla="*/ 12 h 27"/>
                  <a:gd name="T78" fmla="*/ 3 w 11"/>
                  <a:gd name="T79" fmla="*/ 12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2" y="27"/>
                      <a:pt x="9" y="8"/>
                    </a:cubicBezTo>
                    <a:cubicBezTo>
                      <a:pt x="8" y="8"/>
                      <a:pt x="7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3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3"/>
                      <a:pt x="5" y="11"/>
                    </a:cubicBezTo>
                    <a:cubicBezTo>
                      <a:pt x="6" y="11"/>
                      <a:pt x="4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0"/>
                      <a:pt x="1" y="22"/>
                      <a:pt x="3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89"/>
              <p:cNvSpPr/>
              <p:nvPr/>
            </p:nvSpPr>
            <p:spPr bwMode="auto">
              <a:xfrm>
                <a:off x="2371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90"/>
              <p:cNvSpPr/>
              <p:nvPr/>
            </p:nvSpPr>
            <p:spPr bwMode="auto">
              <a:xfrm>
                <a:off x="2369" y="316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Rectangle 1791"/>
              <p:cNvSpPr>
                <a:spLocks noChangeArrowheads="1"/>
              </p:cNvSpPr>
              <p:nvPr/>
            </p:nvSpPr>
            <p:spPr bwMode="auto">
              <a:xfrm>
                <a:off x="2370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92"/>
              <p:cNvSpPr/>
              <p:nvPr/>
            </p:nvSpPr>
            <p:spPr bwMode="auto">
              <a:xfrm>
                <a:off x="2367" y="3171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93"/>
              <p:cNvSpPr/>
              <p:nvPr/>
            </p:nvSpPr>
            <p:spPr bwMode="auto">
              <a:xfrm>
                <a:off x="2369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94"/>
              <p:cNvSpPr/>
              <p:nvPr/>
            </p:nvSpPr>
            <p:spPr bwMode="auto">
              <a:xfrm>
                <a:off x="2367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95"/>
              <p:cNvSpPr/>
              <p:nvPr/>
            </p:nvSpPr>
            <p:spPr bwMode="auto">
              <a:xfrm>
                <a:off x="2355" y="3151"/>
                <a:ext cx="17" cy="28"/>
              </a:xfrm>
              <a:custGeom>
                <a:avLst/>
                <a:gdLst>
                  <a:gd name="T0" fmla="*/ 2 w 19"/>
                  <a:gd name="T1" fmla="*/ 14 h 31"/>
                  <a:gd name="T2" fmla="*/ 1 w 19"/>
                  <a:gd name="T3" fmla="*/ 20 h 31"/>
                  <a:gd name="T4" fmla="*/ 1 w 19"/>
                  <a:gd name="T5" fmla="*/ 24 h 31"/>
                  <a:gd name="T6" fmla="*/ 2 w 19"/>
                  <a:gd name="T7" fmla="*/ 20 h 31"/>
                  <a:gd name="T8" fmla="*/ 4 w 19"/>
                  <a:gd name="T9" fmla="*/ 20 h 31"/>
                  <a:gd name="T10" fmla="*/ 4 w 19"/>
                  <a:gd name="T11" fmla="*/ 22 h 31"/>
                  <a:gd name="T12" fmla="*/ 7 w 19"/>
                  <a:gd name="T13" fmla="*/ 16 h 31"/>
                  <a:gd name="T14" fmla="*/ 7 w 19"/>
                  <a:gd name="T15" fmla="*/ 18 h 31"/>
                  <a:gd name="T16" fmla="*/ 7 w 19"/>
                  <a:gd name="T17" fmla="*/ 20 h 31"/>
                  <a:gd name="T18" fmla="*/ 9 w 19"/>
                  <a:gd name="T19" fmla="*/ 10 h 31"/>
                  <a:gd name="T20" fmla="*/ 10 w 19"/>
                  <a:gd name="T21" fmla="*/ 10 h 31"/>
                  <a:gd name="T22" fmla="*/ 10 w 19"/>
                  <a:gd name="T23" fmla="*/ 15 h 31"/>
                  <a:gd name="T24" fmla="*/ 11 w 19"/>
                  <a:gd name="T25" fmla="*/ 15 h 31"/>
                  <a:gd name="T26" fmla="*/ 11 w 19"/>
                  <a:gd name="T27" fmla="*/ 17 h 31"/>
                  <a:gd name="T28" fmla="*/ 12 w 19"/>
                  <a:gd name="T29" fmla="*/ 15 h 31"/>
                  <a:gd name="T30" fmla="*/ 14 w 19"/>
                  <a:gd name="T31" fmla="*/ 11 h 31"/>
                  <a:gd name="T32" fmla="*/ 13 w 19"/>
                  <a:gd name="T33" fmla="*/ 15 h 31"/>
                  <a:gd name="T34" fmla="*/ 14 w 19"/>
                  <a:gd name="T35" fmla="*/ 14 h 31"/>
                  <a:gd name="T36" fmla="*/ 15 w 19"/>
                  <a:gd name="T37" fmla="*/ 16 h 31"/>
                  <a:gd name="T38" fmla="*/ 15 w 19"/>
                  <a:gd name="T39" fmla="*/ 14 h 31"/>
                  <a:gd name="T40" fmla="*/ 14 w 19"/>
                  <a:gd name="T41" fmla="*/ 17 h 31"/>
                  <a:gd name="T42" fmla="*/ 17 w 19"/>
                  <a:gd name="T43" fmla="*/ 6 h 31"/>
                  <a:gd name="T44" fmla="*/ 17 w 19"/>
                  <a:gd name="T45" fmla="*/ 5 h 31"/>
                  <a:gd name="T46" fmla="*/ 16 w 19"/>
                  <a:gd name="T47" fmla="*/ 6 h 31"/>
                  <a:gd name="T48" fmla="*/ 16 w 19"/>
                  <a:gd name="T49" fmla="*/ 4 h 31"/>
                  <a:gd name="T50" fmla="*/ 15 w 19"/>
                  <a:gd name="T51" fmla="*/ 3 h 31"/>
                  <a:gd name="T52" fmla="*/ 13 w 19"/>
                  <a:gd name="T53" fmla="*/ 6 h 31"/>
                  <a:gd name="T54" fmla="*/ 14 w 19"/>
                  <a:gd name="T55" fmla="*/ 5 h 31"/>
                  <a:gd name="T56" fmla="*/ 13 w 19"/>
                  <a:gd name="T57" fmla="*/ 4 h 31"/>
                  <a:gd name="T58" fmla="*/ 12 w 19"/>
                  <a:gd name="T59" fmla="*/ 6 h 31"/>
                  <a:gd name="T60" fmla="*/ 11 w 19"/>
                  <a:gd name="T61" fmla="*/ 8 h 31"/>
                  <a:gd name="T62" fmla="*/ 12 w 19"/>
                  <a:gd name="T63" fmla="*/ 3 h 31"/>
                  <a:gd name="T64" fmla="*/ 11 w 19"/>
                  <a:gd name="T65" fmla="*/ 3 h 31"/>
                  <a:gd name="T66" fmla="*/ 10 w 19"/>
                  <a:gd name="T67" fmla="*/ 8 h 31"/>
                  <a:gd name="T68" fmla="*/ 8 w 19"/>
                  <a:gd name="T69" fmla="*/ 10 h 31"/>
                  <a:gd name="T70" fmla="*/ 7 w 19"/>
                  <a:gd name="T71" fmla="*/ 12 h 31"/>
                  <a:gd name="T72" fmla="*/ 6 w 19"/>
                  <a:gd name="T73" fmla="*/ 11 h 31"/>
                  <a:gd name="T74" fmla="*/ 5 w 19"/>
                  <a:gd name="T75" fmla="*/ 12 h 31"/>
                  <a:gd name="T76" fmla="*/ 4 w 19"/>
                  <a:gd name="T77" fmla="*/ 18 h 31"/>
                  <a:gd name="T78" fmla="*/ 5 w 19"/>
                  <a:gd name="T7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31">
                    <a:moveTo>
                      <a:pt x="4" y="8"/>
                    </a:moveTo>
                    <a:cubicBezTo>
                      <a:pt x="4" y="9"/>
                      <a:pt x="3" y="10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6"/>
                      <a:pt x="1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5"/>
                      <a:pt x="1" y="22"/>
                      <a:pt x="1" y="24"/>
                    </a:cubicBezTo>
                    <a:cubicBezTo>
                      <a:pt x="1" y="23"/>
                      <a:pt x="3" y="14"/>
                      <a:pt x="3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4" y="14"/>
                      <a:pt x="4" y="13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3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7" y="18"/>
                    </a:cubicBezTo>
                    <a:cubicBezTo>
                      <a:pt x="7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2"/>
                      <a:pt x="9" y="10"/>
                    </a:cubicBezTo>
                    <a:cubicBezTo>
                      <a:pt x="10" y="11"/>
                      <a:pt x="11" y="6"/>
                      <a:pt x="12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5"/>
                      <a:pt x="9" y="18"/>
                      <a:pt x="9" y="18"/>
                    </a:cubicBezTo>
                    <a:cubicBezTo>
                      <a:pt x="9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4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6"/>
                      <a:pt x="12" y="19"/>
                      <a:pt x="13" y="15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9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6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5"/>
                      <a:pt x="16" y="4"/>
                    </a:cubicBezTo>
                    <a:cubicBezTo>
                      <a:pt x="15" y="6"/>
                      <a:pt x="14" y="11"/>
                      <a:pt x="13" y="11"/>
                    </a:cubicBezTo>
                    <a:cubicBezTo>
                      <a:pt x="15" y="5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2" y="7"/>
                      <a:pt x="11" y="8"/>
                    </a:cubicBezTo>
                    <a:cubicBezTo>
                      <a:pt x="10" y="13"/>
                      <a:pt x="11" y="6"/>
                      <a:pt x="10" y="9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1" y="8"/>
                      <a:pt x="11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10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7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2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4"/>
                      <a:pt x="5" y="14"/>
                    </a:cubicBezTo>
                    <a:cubicBezTo>
                      <a:pt x="5" y="15"/>
                      <a:pt x="4" y="18"/>
                      <a:pt x="4" y="18"/>
                    </a:cubicBezTo>
                    <a:cubicBezTo>
                      <a:pt x="4" y="18"/>
                      <a:pt x="5" y="14"/>
                      <a:pt x="4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Freeform 1796"/>
              <p:cNvSpPr/>
              <p:nvPr/>
            </p:nvSpPr>
            <p:spPr bwMode="auto">
              <a:xfrm>
                <a:off x="2362" y="3156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Freeform 1797"/>
              <p:cNvSpPr/>
              <p:nvPr/>
            </p:nvSpPr>
            <p:spPr bwMode="auto">
              <a:xfrm>
                <a:off x="2361" y="3159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98"/>
              <p:cNvSpPr/>
              <p:nvPr/>
            </p:nvSpPr>
            <p:spPr bwMode="auto">
              <a:xfrm>
                <a:off x="2357" y="3159"/>
                <a:ext cx="0" cy="1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99"/>
              <p:cNvSpPr/>
              <p:nvPr/>
            </p:nvSpPr>
            <p:spPr bwMode="auto">
              <a:xfrm>
                <a:off x="2356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800"/>
              <p:cNvSpPr/>
              <p:nvPr/>
            </p:nvSpPr>
            <p:spPr bwMode="auto">
              <a:xfrm>
                <a:off x="2348" y="3157"/>
                <a:ext cx="8" cy="22"/>
              </a:xfrm>
              <a:custGeom>
                <a:avLst/>
                <a:gdLst>
                  <a:gd name="T0" fmla="*/ 3 w 9"/>
                  <a:gd name="T1" fmla="*/ 11 h 25"/>
                  <a:gd name="T2" fmla="*/ 2 w 9"/>
                  <a:gd name="T3" fmla="*/ 15 h 25"/>
                  <a:gd name="T4" fmla="*/ 2 w 9"/>
                  <a:gd name="T5" fmla="*/ 11 h 25"/>
                  <a:gd name="T6" fmla="*/ 0 w 9"/>
                  <a:gd name="T7" fmla="*/ 19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6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8 w 9"/>
                  <a:gd name="T37" fmla="*/ 10 h 25"/>
                  <a:gd name="T38" fmla="*/ 8 w 9"/>
                  <a:gd name="T39" fmla="*/ 10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3 h 25"/>
                  <a:gd name="T54" fmla="*/ 6 w 9"/>
                  <a:gd name="T55" fmla="*/ 13 h 25"/>
                  <a:gd name="T56" fmla="*/ 7 w 9"/>
                  <a:gd name="T57" fmla="*/ 8 h 25"/>
                  <a:gd name="T58" fmla="*/ 6 w 9"/>
                  <a:gd name="T59" fmla="*/ 10 h 25"/>
                  <a:gd name="T60" fmla="*/ 7 w 9"/>
                  <a:gd name="T61" fmla="*/ 4 h 25"/>
                  <a:gd name="T62" fmla="*/ 6 w 9"/>
                  <a:gd name="T63" fmla="*/ 10 h 25"/>
                  <a:gd name="T64" fmla="*/ 5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3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3" y="11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2" y="13"/>
                      <a:pt x="1" y="15"/>
                      <a:pt x="2" y="11"/>
                    </a:cubicBezTo>
                    <a:cubicBezTo>
                      <a:pt x="1" y="17"/>
                      <a:pt x="1" y="12"/>
                      <a:pt x="0" y="19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6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9" y="10"/>
                      <a:pt x="9" y="8"/>
                      <a:pt x="9" y="7"/>
                    </a:cubicBezTo>
                    <a:cubicBezTo>
                      <a:pt x="9" y="4"/>
                      <a:pt x="8" y="8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3"/>
                    </a:cubicBezTo>
                    <a:cubicBezTo>
                      <a:pt x="7" y="9"/>
                      <a:pt x="5" y="15"/>
                      <a:pt x="6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6"/>
                      <a:pt x="7" y="4"/>
                    </a:cubicBezTo>
                    <a:cubicBezTo>
                      <a:pt x="6" y="7"/>
                      <a:pt x="7" y="6"/>
                      <a:pt x="6" y="10"/>
                    </a:cubicBezTo>
                    <a:cubicBezTo>
                      <a:pt x="6" y="6"/>
                      <a:pt x="5" y="7"/>
                      <a:pt x="5" y="10"/>
                    </a:cubicBezTo>
                    <a:cubicBezTo>
                      <a:pt x="5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3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3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801"/>
              <p:cNvSpPr/>
              <p:nvPr/>
            </p:nvSpPr>
            <p:spPr bwMode="auto">
              <a:xfrm>
                <a:off x="2348" y="3168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802"/>
              <p:cNvSpPr/>
              <p:nvPr/>
            </p:nvSpPr>
            <p:spPr bwMode="auto">
              <a:xfrm>
                <a:off x="2347" y="3165"/>
                <a:ext cx="2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1" y="15"/>
                      <a:pt x="1" y="8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9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6"/>
                      <a:pt x="1" y="8"/>
                    </a:cubicBezTo>
                    <a:cubicBezTo>
                      <a:pt x="0" y="13"/>
                      <a:pt x="1" y="5"/>
                      <a:pt x="1" y="2"/>
                    </a:cubicBezTo>
                    <a:cubicBezTo>
                      <a:pt x="0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4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Rectangle 1803"/>
              <p:cNvSpPr>
                <a:spLocks noChangeArrowheads="1"/>
              </p:cNvSpPr>
              <p:nvPr/>
            </p:nvSpPr>
            <p:spPr bwMode="auto">
              <a:xfrm>
                <a:off x="2347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Freeform 1804"/>
              <p:cNvSpPr/>
              <p:nvPr/>
            </p:nvSpPr>
            <p:spPr bwMode="auto">
              <a:xfrm>
                <a:off x="2415" y="3155"/>
                <a:ext cx="1" cy="4"/>
              </a:xfrm>
              <a:custGeom>
                <a:avLst/>
                <a:gdLst>
                  <a:gd name="T0" fmla="*/ 1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805"/>
              <p:cNvSpPr/>
              <p:nvPr/>
            </p:nvSpPr>
            <p:spPr bwMode="auto">
              <a:xfrm>
                <a:off x="2413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3" y="5"/>
                      <a:pt x="3" y="8"/>
                      <a:pt x="4" y="0"/>
                    </a:cubicBezTo>
                    <a:cubicBezTo>
                      <a:pt x="4" y="2"/>
                      <a:pt x="2" y="5"/>
                      <a:pt x="1" y="9"/>
                    </a:cubicBezTo>
                    <a:cubicBezTo>
                      <a:pt x="2" y="9"/>
                      <a:pt x="3" y="5"/>
                      <a:pt x="3" y="6"/>
                    </a:cubicBezTo>
                    <a:cubicBezTo>
                      <a:pt x="2" y="9"/>
                      <a:pt x="2" y="9"/>
                      <a:pt x="1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806"/>
              <p:cNvSpPr/>
              <p:nvPr/>
            </p:nvSpPr>
            <p:spPr bwMode="auto">
              <a:xfrm>
                <a:off x="2415" y="3160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807"/>
              <p:cNvSpPr/>
              <p:nvPr/>
            </p:nvSpPr>
            <p:spPr bwMode="auto">
              <a:xfrm>
                <a:off x="2415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808"/>
              <p:cNvSpPr/>
              <p:nvPr/>
            </p:nvSpPr>
            <p:spPr bwMode="auto">
              <a:xfrm>
                <a:off x="2417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809"/>
              <p:cNvSpPr/>
              <p:nvPr/>
            </p:nvSpPr>
            <p:spPr bwMode="auto">
              <a:xfrm>
                <a:off x="2415" y="3157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7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4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810"/>
              <p:cNvSpPr/>
              <p:nvPr/>
            </p:nvSpPr>
            <p:spPr bwMode="auto">
              <a:xfrm>
                <a:off x="2417" y="3160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811"/>
              <p:cNvSpPr/>
              <p:nvPr/>
            </p:nvSpPr>
            <p:spPr bwMode="auto">
              <a:xfrm>
                <a:off x="2416" y="315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812"/>
              <p:cNvSpPr/>
              <p:nvPr/>
            </p:nvSpPr>
            <p:spPr bwMode="auto">
              <a:xfrm>
                <a:off x="2415" y="3158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813"/>
              <p:cNvSpPr/>
              <p:nvPr/>
            </p:nvSpPr>
            <p:spPr bwMode="auto">
              <a:xfrm>
                <a:off x="2414" y="31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814"/>
              <p:cNvSpPr/>
              <p:nvPr/>
            </p:nvSpPr>
            <p:spPr bwMode="auto">
              <a:xfrm>
                <a:off x="2414" y="3162"/>
                <a:ext cx="4" cy="15"/>
              </a:xfrm>
              <a:custGeom>
                <a:avLst/>
                <a:gdLst>
                  <a:gd name="T0" fmla="*/ 4 w 4"/>
                  <a:gd name="T1" fmla="*/ 1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5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5 h 16"/>
                  <a:gd name="T22" fmla="*/ 4 w 4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1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5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815"/>
              <p:cNvSpPr/>
              <p:nvPr/>
            </p:nvSpPr>
            <p:spPr bwMode="auto">
              <a:xfrm>
                <a:off x="2416" y="3169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816"/>
              <p:cNvSpPr/>
              <p:nvPr/>
            </p:nvSpPr>
            <p:spPr bwMode="auto">
              <a:xfrm>
                <a:off x="2415" y="3162"/>
                <a:ext cx="5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2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817"/>
              <p:cNvSpPr/>
              <p:nvPr/>
            </p:nvSpPr>
            <p:spPr bwMode="auto">
              <a:xfrm>
                <a:off x="2419" y="316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818"/>
              <p:cNvSpPr/>
              <p:nvPr/>
            </p:nvSpPr>
            <p:spPr bwMode="auto">
              <a:xfrm>
                <a:off x="2418" y="317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819"/>
              <p:cNvSpPr/>
              <p:nvPr/>
            </p:nvSpPr>
            <p:spPr bwMode="auto">
              <a:xfrm>
                <a:off x="2420" y="3162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820"/>
              <p:cNvSpPr/>
              <p:nvPr/>
            </p:nvSpPr>
            <p:spPr bwMode="auto">
              <a:xfrm>
                <a:off x="2417" y="3159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6 h 19"/>
                  <a:gd name="T16" fmla="*/ 6 w 12"/>
                  <a:gd name="T17" fmla="*/ 4 h 19"/>
                  <a:gd name="T18" fmla="*/ 4 w 12"/>
                  <a:gd name="T19" fmla="*/ 10 h 19"/>
                  <a:gd name="T20" fmla="*/ 5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9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6 h 19"/>
                  <a:gd name="T42" fmla="*/ 6 w 12"/>
                  <a:gd name="T43" fmla="*/ 10 h 19"/>
                  <a:gd name="T44" fmla="*/ 6 w 12"/>
                  <a:gd name="T45" fmla="*/ 12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4"/>
                      <a:pt x="9" y="14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2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6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10"/>
                      <a:pt x="5" y="6"/>
                    </a:cubicBezTo>
                    <a:cubicBezTo>
                      <a:pt x="4" y="7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8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9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8"/>
                      <a:pt x="7" y="18"/>
                      <a:pt x="7" y="19"/>
                    </a:cubicBezTo>
                    <a:cubicBezTo>
                      <a:pt x="7" y="17"/>
                      <a:pt x="9" y="14"/>
                      <a:pt x="9" y="11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821"/>
              <p:cNvSpPr/>
              <p:nvPr/>
            </p:nvSpPr>
            <p:spPr bwMode="auto">
              <a:xfrm>
                <a:off x="2422" y="317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822"/>
              <p:cNvSpPr/>
              <p:nvPr/>
            </p:nvSpPr>
            <p:spPr bwMode="auto">
              <a:xfrm>
                <a:off x="2424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Rectangle 1823"/>
              <p:cNvSpPr>
                <a:spLocks noChangeArrowheads="1"/>
              </p:cNvSpPr>
              <p:nvPr/>
            </p:nvSpPr>
            <p:spPr bwMode="auto">
              <a:xfrm>
                <a:off x="242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824"/>
              <p:cNvSpPr/>
              <p:nvPr/>
            </p:nvSpPr>
            <p:spPr bwMode="auto">
              <a:xfrm>
                <a:off x="2421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825"/>
              <p:cNvSpPr/>
              <p:nvPr/>
            </p:nvSpPr>
            <p:spPr bwMode="auto">
              <a:xfrm>
                <a:off x="2420" y="31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826"/>
              <p:cNvSpPr/>
              <p:nvPr/>
            </p:nvSpPr>
            <p:spPr bwMode="auto">
              <a:xfrm>
                <a:off x="242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827"/>
              <p:cNvSpPr/>
              <p:nvPr/>
            </p:nvSpPr>
            <p:spPr bwMode="auto">
              <a:xfrm>
                <a:off x="2425" y="3157"/>
                <a:ext cx="7" cy="21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5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3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1" y="16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6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3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2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828"/>
              <p:cNvSpPr/>
              <p:nvPr/>
            </p:nvSpPr>
            <p:spPr bwMode="auto">
              <a:xfrm>
                <a:off x="2426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829"/>
              <p:cNvSpPr/>
              <p:nvPr/>
            </p:nvSpPr>
            <p:spPr bwMode="auto">
              <a:xfrm>
                <a:off x="2428" y="3156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8 h 27"/>
                  <a:gd name="T4" fmla="*/ 5 w 9"/>
                  <a:gd name="T5" fmla="*/ 8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1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3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7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8"/>
                    </a:cubicBezTo>
                    <a:cubicBezTo>
                      <a:pt x="3" y="16"/>
                      <a:pt x="4" y="13"/>
                      <a:pt x="5" y="8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4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3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4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1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7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3"/>
                      <a:pt x="3" y="14"/>
                      <a:pt x="3" y="12"/>
                    </a:cubicBezTo>
                    <a:cubicBezTo>
                      <a:pt x="3" y="15"/>
                      <a:pt x="2" y="16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830"/>
              <p:cNvSpPr/>
              <p:nvPr/>
            </p:nvSpPr>
            <p:spPr bwMode="auto">
              <a:xfrm>
                <a:off x="2429" y="316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Freeform 1831"/>
              <p:cNvSpPr/>
              <p:nvPr/>
            </p:nvSpPr>
            <p:spPr bwMode="auto">
              <a:xfrm>
                <a:off x="243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832"/>
              <p:cNvSpPr/>
              <p:nvPr/>
            </p:nvSpPr>
            <p:spPr bwMode="auto">
              <a:xfrm>
                <a:off x="2431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833"/>
              <p:cNvSpPr/>
              <p:nvPr/>
            </p:nvSpPr>
            <p:spPr bwMode="auto">
              <a:xfrm>
                <a:off x="2433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834"/>
              <p:cNvSpPr/>
              <p:nvPr/>
            </p:nvSpPr>
            <p:spPr bwMode="auto">
              <a:xfrm>
                <a:off x="2432" y="3153"/>
                <a:ext cx="10" cy="25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3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8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6 h 27"/>
                  <a:gd name="T38" fmla="*/ 8 w 11"/>
                  <a:gd name="T39" fmla="*/ 2 h 27"/>
                  <a:gd name="T40" fmla="*/ 5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6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5 w 11"/>
                  <a:gd name="T71" fmla="*/ 17 h 27"/>
                  <a:gd name="T72" fmla="*/ 7 w 11"/>
                  <a:gd name="T73" fmla="*/ 9 h 27"/>
                  <a:gd name="T74" fmla="*/ 6 w 11"/>
                  <a:gd name="T75" fmla="*/ 8 h 27"/>
                  <a:gd name="T76" fmla="*/ 5 w 11"/>
                  <a:gd name="T77" fmla="*/ 13 h 27"/>
                  <a:gd name="T78" fmla="*/ 3 w 11"/>
                  <a:gd name="T79" fmla="*/ 13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3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7"/>
                      <a:pt x="9" y="8"/>
                    </a:cubicBezTo>
                    <a:cubicBezTo>
                      <a:pt x="8" y="8"/>
                      <a:pt x="8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5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1"/>
                    </a:cubicBezTo>
                    <a:cubicBezTo>
                      <a:pt x="6" y="11"/>
                      <a:pt x="5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835"/>
              <p:cNvSpPr/>
              <p:nvPr/>
            </p:nvSpPr>
            <p:spPr bwMode="auto">
              <a:xfrm>
                <a:off x="2437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836"/>
              <p:cNvSpPr/>
              <p:nvPr/>
            </p:nvSpPr>
            <p:spPr bwMode="auto">
              <a:xfrm>
                <a:off x="2435" y="316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Rectangle 1837"/>
              <p:cNvSpPr>
                <a:spLocks noChangeArrowheads="1"/>
              </p:cNvSpPr>
              <p:nvPr/>
            </p:nvSpPr>
            <p:spPr bwMode="auto">
              <a:xfrm>
                <a:off x="2436" y="316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838"/>
              <p:cNvSpPr/>
              <p:nvPr/>
            </p:nvSpPr>
            <p:spPr bwMode="auto">
              <a:xfrm>
                <a:off x="2433" y="316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839"/>
              <p:cNvSpPr/>
              <p:nvPr/>
            </p:nvSpPr>
            <p:spPr bwMode="auto">
              <a:xfrm>
                <a:off x="2436" y="315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840"/>
              <p:cNvSpPr/>
              <p:nvPr/>
            </p:nvSpPr>
            <p:spPr bwMode="auto">
              <a:xfrm>
                <a:off x="2433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841"/>
              <p:cNvSpPr/>
              <p:nvPr/>
            </p:nvSpPr>
            <p:spPr bwMode="auto">
              <a:xfrm>
                <a:off x="2421" y="3149"/>
                <a:ext cx="17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4 h 31"/>
                  <a:gd name="T36" fmla="*/ 14 w 18"/>
                  <a:gd name="T37" fmla="*/ 16 h 31"/>
                  <a:gd name="T38" fmla="*/ 14 w 18"/>
                  <a:gd name="T39" fmla="*/ 14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0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0" y="16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2"/>
                      <a:pt x="0" y="24"/>
                    </a:cubicBezTo>
                    <a:cubicBezTo>
                      <a:pt x="0" y="23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1"/>
                      <a:pt x="3" y="14"/>
                      <a:pt x="3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5" y="18"/>
                      <a:pt x="6" y="13"/>
                      <a:pt x="6" y="16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21"/>
                      <a:pt x="7" y="13"/>
                      <a:pt x="6" y="18"/>
                    </a:cubicBezTo>
                    <a:cubicBezTo>
                      <a:pt x="6" y="19"/>
                      <a:pt x="6" y="15"/>
                      <a:pt x="7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7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9" y="12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8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6"/>
                      <a:pt x="11" y="19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3"/>
                      <a:pt x="14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4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6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2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6"/>
                      <a:pt x="10" y="10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5" y="15"/>
                    </a:cubicBezTo>
                    <a:cubicBezTo>
                      <a:pt x="5" y="15"/>
                      <a:pt x="5" y="13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5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3" y="18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Freeform 1842"/>
              <p:cNvSpPr/>
              <p:nvPr/>
            </p:nvSpPr>
            <p:spPr bwMode="auto">
              <a:xfrm>
                <a:off x="2428" y="315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Freeform 1843"/>
              <p:cNvSpPr/>
              <p:nvPr/>
            </p:nvSpPr>
            <p:spPr bwMode="auto">
              <a:xfrm>
                <a:off x="2427" y="315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844"/>
              <p:cNvSpPr/>
              <p:nvPr/>
            </p:nvSpPr>
            <p:spPr bwMode="auto">
              <a:xfrm>
                <a:off x="2423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845"/>
              <p:cNvSpPr/>
              <p:nvPr/>
            </p:nvSpPr>
            <p:spPr bwMode="auto">
              <a:xfrm>
                <a:off x="2422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846"/>
              <p:cNvSpPr/>
              <p:nvPr/>
            </p:nvSpPr>
            <p:spPr bwMode="auto">
              <a:xfrm>
                <a:off x="2415" y="3154"/>
                <a:ext cx="7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0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3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4 h 25"/>
                  <a:gd name="T62" fmla="*/ 5 w 8"/>
                  <a:gd name="T63" fmla="*/ 10 h 25"/>
                  <a:gd name="T64" fmla="*/ 4 w 8"/>
                  <a:gd name="T65" fmla="*/ 10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7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8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6"/>
                      <a:pt x="6" y="4"/>
                    </a:cubicBezTo>
                    <a:cubicBezTo>
                      <a:pt x="5" y="7"/>
                      <a:pt x="6" y="6"/>
                      <a:pt x="5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4" y="6"/>
                      <a:pt x="4" y="7"/>
                    </a:cubicBezTo>
                    <a:cubicBezTo>
                      <a:pt x="4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847"/>
              <p:cNvSpPr/>
              <p:nvPr/>
            </p:nvSpPr>
            <p:spPr bwMode="auto">
              <a:xfrm>
                <a:off x="2414" y="3165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848"/>
              <p:cNvSpPr/>
              <p:nvPr/>
            </p:nvSpPr>
            <p:spPr bwMode="auto">
              <a:xfrm>
                <a:off x="241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0"/>
                      <a:pt x="1" y="13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2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Rectangle 1849"/>
              <p:cNvSpPr>
                <a:spLocks noChangeArrowheads="1"/>
              </p:cNvSpPr>
              <p:nvPr/>
            </p:nvSpPr>
            <p:spPr bwMode="auto">
              <a:xfrm>
                <a:off x="2413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Freeform 1850"/>
              <p:cNvSpPr/>
              <p:nvPr/>
            </p:nvSpPr>
            <p:spPr bwMode="auto">
              <a:xfrm>
                <a:off x="250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851"/>
              <p:cNvSpPr/>
              <p:nvPr/>
            </p:nvSpPr>
            <p:spPr bwMode="auto">
              <a:xfrm>
                <a:off x="2500" y="3150"/>
                <a:ext cx="4" cy="13"/>
              </a:xfrm>
              <a:custGeom>
                <a:avLst/>
                <a:gdLst>
                  <a:gd name="T0" fmla="*/ 1 w 5"/>
                  <a:gd name="T1" fmla="*/ 15 h 15"/>
                  <a:gd name="T2" fmla="*/ 1 w 5"/>
                  <a:gd name="T3" fmla="*/ 14 h 15"/>
                  <a:gd name="T4" fmla="*/ 5 w 5"/>
                  <a:gd name="T5" fmla="*/ 0 h 15"/>
                  <a:gd name="T6" fmla="*/ 2 w 5"/>
                  <a:gd name="T7" fmla="*/ 8 h 15"/>
                  <a:gd name="T8" fmla="*/ 3 w 5"/>
                  <a:gd name="T9" fmla="*/ 6 h 15"/>
                  <a:gd name="T10" fmla="*/ 1 w 5"/>
                  <a:gd name="T11" fmla="*/ 12 h 15"/>
                  <a:gd name="T12" fmla="*/ 2 w 5"/>
                  <a:gd name="T13" fmla="*/ 11 h 15"/>
                  <a:gd name="T14" fmla="*/ 1 w 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5">
                    <a:moveTo>
                      <a:pt x="1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4" y="4"/>
                      <a:pt x="3" y="7"/>
                      <a:pt x="5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2" y="11"/>
                    </a:cubicBez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852"/>
              <p:cNvSpPr/>
              <p:nvPr/>
            </p:nvSpPr>
            <p:spPr bwMode="auto">
              <a:xfrm>
                <a:off x="2502" y="315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853"/>
              <p:cNvSpPr/>
              <p:nvPr/>
            </p:nvSpPr>
            <p:spPr bwMode="auto">
              <a:xfrm>
                <a:off x="250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54"/>
              <p:cNvSpPr/>
              <p:nvPr/>
            </p:nvSpPr>
            <p:spPr bwMode="auto">
              <a:xfrm>
                <a:off x="2504" y="3152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55"/>
              <p:cNvSpPr/>
              <p:nvPr/>
            </p:nvSpPr>
            <p:spPr bwMode="auto">
              <a:xfrm>
                <a:off x="2502" y="3151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56"/>
              <p:cNvSpPr/>
              <p:nvPr/>
            </p:nvSpPr>
            <p:spPr bwMode="auto">
              <a:xfrm>
                <a:off x="2504" y="3154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57"/>
              <p:cNvSpPr/>
              <p:nvPr/>
            </p:nvSpPr>
            <p:spPr bwMode="auto">
              <a:xfrm>
                <a:off x="2504" y="3153"/>
                <a:ext cx="0" cy="3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58"/>
              <p:cNvSpPr/>
              <p:nvPr/>
            </p:nvSpPr>
            <p:spPr bwMode="auto">
              <a:xfrm>
                <a:off x="2502" y="3152"/>
                <a:ext cx="3" cy="12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59"/>
              <p:cNvSpPr/>
              <p:nvPr/>
            </p:nvSpPr>
            <p:spPr bwMode="auto">
              <a:xfrm>
                <a:off x="2502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60"/>
              <p:cNvSpPr/>
              <p:nvPr/>
            </p:nvSpPr>
            <p:spPr bwMode="auto">
              <a:xfrm>
                <a:off x="2501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0"/>
                      <a:pt x="4" y="3"/>
                      <a:pt x="2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61"/>
              <p:cNvSpPr/>
              <p:nvPr/>
            </p:nvSpPr>
            <p:spPr bwMode="auto">
              <a:xfrm>
                <a:off x="2504" y="3164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62"/>
              <p:cNvSpPr/>
              <p:nvPr/>
            </p:nvSpPr>
            <p:spPr bwMode="auto">
              <a:xfrm>
                <a:off x="2503" y="3157"/>
                <a:ext cx="4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10 h 17"/>
                  <a:gd name="T16" fmla="*/ 3 w 5"/>
                  <a:gd name="T17" fmla="*/ 8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10"/>
                    </a:cubicBezTo>
                    <a:cubicBezTo>
                      <a:pt x="2" y="9"/>
                      <a:pt x="3" y="7"/>
                      <a:pt x="3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63"/>
              <p:cNvSpPr/>
              <p:nvPr/>
            </p:nvSpPr>
            <p:spPr bwMode="auto">
              <a:xfrm>
                <a:off x="2505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64"/>
              <p:cNvSpPr/>
              <p:nvPr/>
            </p:nvSpPr>
            <p:spPr bwMode="auto">
              <a:xfrm>
                <a:off x="2504" y="316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1" name="Group 2066"/>
            <p:cNvGrpSpPr/>
            <p:nvPr/>
          </p:nvGrpSpPr>
          <p:grpSpPr bwMode="auto">
            <a:xfrm>
              <a:off x="2500" y="3139"/>
              <a:ext cx="330" cy="36"/>
              <a:chOff x="2500" y="3139"/>
              <a:chExt cx="330" cy="36"/>
            </a:xfrm>
          </p:grpSpPr>
          <p:sp>
            <p:nvSpPr>
              <p:cNvPr id="1966" name="Freeform 1866"/>
              <p:cNvSpPr/>
              <p:nvPr/>
            </p:nvSpPr>
            <p:spPr bwMode="auto">
              <a:xfrm>
                <a:off x="2506" y="315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Freeform 1867"/>
              <p:cNvSpPr/>
              <p:nvPr/>
            </p:nvSpPr>
            <p:spPr bwMode="auto">
              <a:xfrm>
                <a:off x="2504" y="3154"/>
                <a:ext cx="10" cy="17"/>
              </a:xfrm>
              <a:custGeom>
                <a:avLst/>
                <a:gdLst>
                  <a:gd name="T0" fmla="*/ 8 w 11"/>
                  <a:gd name="T1" fmla="*/ 16 h 19"/>
                  <a:gd name="T2" fmla="*/ 8 w 11"/>
                  <a:gd name="T3" fmla="*/ 13 h 19"/>
                  <a:gd name="T4" fmla="*/ 10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4 w 11"/>
                  <a:gd name="T25" fmla="*/ 3 h 19"/>
                  <a:gd name="T26" fmla="*/ 2 w 11"/>
                  <a:gd name="T27" fmla="*/ 11 h 19"/>
                  <a:gd name="T28" fmla="*/ 4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4 w 11"/>
                  <a:gd name="T41" fmla="*/ 15 h 19"/>
                  <a:gd name="T42" fmla="*/ 6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8 w 11"/>
                  <a:gd name="T51" fmla="*/ 5 h 19"/>
                  <a:gd name="T52" fmla="*/ 6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8 w 11"/>
                  <a:gd name="T61" fmla="*/ 11 h 19"/>
                  <a:gd name="T62" fmla="*/ 8 w 11"/>
                  <a:gd name="T63" fmla="*/ 7 h 19"/>
                  <a:gd name="T64" fmla="*/ 9 w 11"/>
                  <a:gd name="T65" fmla="*/ 9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8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9" y="6"/>
                      <a:pt x="9" y="3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4" y="11"/>
                      <a:pt x="4" y="17"/>
                      <a:pt x="6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8" y="8"/>
                      <a:pt x="6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7" y="13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1868"/>
              <p:cNvSpPr/>
              <p:nvPr/>
            </p:nvSpPr>
            <p:spPr bwMode="auto">
              <a:xfrm>
                <a:off x="2510" y="317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1869"/>
              <p:cNvSpPr/>
              <p:nvPr/>
            </p:nvSpPr>
            <p:spPr bwMode="auto">
              <a:xfrm>
                <a:off x="251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1870"/>
              <p:cNvSpPr/>
              <p:nvPr/>
            </p:nvSpPr>
            <p:spPr bwMode="auto">
              <a:xfrm>
                <a:off x="251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1871"/>
              <p:cNvSpPr/>
              <p:nvPr/>
            </p:nvSpPr>
            <p:spPr bwMode="auto">
              <a:xfrm>
                <a:off x="250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1872"/>
              <p:cNvSpPr/>
              <p:nvPr/>
            </p:nvSpPr>
            <p:spPr bwMode="auto">
              <a:xfrm>
                <a:off x="2507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1873"/>
              <p:cNvSpPr/>
              <p:nvPr/>
            </p:nvSpPr>
            <p:spPr bwMode="auto">
              <a:xfrm>
                <a:off x="2510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Freeform 1874"/>
              <p:cNvSpPr/>
              <p:nvPr/>
            </p:nvSpPr>
            <p:spPr bwMode="auto">
              <a:xfrm>
                <a:off x="2512" y="3152"/>
                <a:ext cx="8" cy="20"/>
              </a:xfrm>
              <a:custGeom>
                <a:avLst/>
                <a:gdLst>
                  <a:gd name="T0" fmla="*/ 8 w 9"/>
                  <a:gd name="T1" fmla="*/ 4 h 22"/>
                  <a:gd name="T2" fmla="*/ 8 w 9"/>
                  <a:gd name="T3" fmla="*/ 1 h 22"/>
                  <a:gd name="T4" fmla="*/ 5 w 9"/>
                  <a:gd name="T5" fmla="*/ 11 h 22"/>
                  <a:gd name="T6" fmla="*/ 7 w 9"/>
                  <a:gd name="T7" fmla="*/ 2 h 22"/>
                  <a:gd name="T8" fmla="*/ 4 w 9"/>
                  <a:gd name="T9" fmla="*/ 8 h 22"/>
                  <a:gd name="T10" fmla="*/ 5 w 9"/>
                  <a:gd name="T11" fmla="*/ 5 h 22"/>
                  <a:gd name="T12" fmla="*/ 2 w 9"/>
                  <a:gd name="T13" fmla="*/ 14 h 22"/>
                  <a:gd name="T14" fmla="*/ 5 w 9"/>
                  <a:gd name="T15" fmla="*/ 3 h 22"/>
                  <a:gd name="T16" fmla="*/ 5 w 9"/>
                  <a:gd name="T17" fmla="*/ 3 h 22"/>
                  <a:gd name="T18" fmla="*/ 3 w 9"/>
                  <a:gd name="T19" fmla="*/ 6 h 22"/>
                  <a:gd name="T20" fmla="*/ 2 w 9"/>
                  <a:gd name="T21" fmla="*/ 12 h 22"/>
                  <a:gd name="T22" fmla="*/ 0 w 9"/>
                  <a:gd name="T23" fmla="*/ 17 h 22"/>
                  <a:gd name="T24" fmla="*/ 2 w 9"/>
                  <a:gd name="T25" fmla="*/ 13 h 22"/>
                  <a:gd name="T26" fmla="*/ 1 w 9"/>
                  <a:gd name="T27" fmla="*/ 17 h 22"/>
                  <a:gd name="T28" fmla="*/ 2 w 9"/>
                  <a:gd name="T29" fmla="*/ 15 h 22"/>
                  <a:gd name="T30" fmla="*/ 1 w 9"/>
                  <a:gd name="T31" fmla="*/ 18 h 22"/>
                  <a:gd name="T32" fmla="*/ 2 w 9"/>
                  <a:gd name="T33" fmla="*/ 15 h 22"/>
                  <a:gd name="T34" fmla="*/ 2 w 9"/>
                  <a:gd name="T35" fmla="*/ 16 h 22"/>
                  <a:gd name="T36" fmla="*/ 3 w 9"/>
                  <a:gd name="T37" fmla="*/ 11 h 22"/>
                  <a:gd name="T38" fmla="*/ 2 w 9"/>
                  <a:gd name="T39" fmla="*/ 16 h 22"/>
                  <a:gd name="T40" fmla="*/ 3 w 9"/>
                  <a:gd name="T41" fmla="*/ 13 h 22"/>
                  <a:gd name="T42" fmla="*/ 2 w 9"/>
                  <a:gd name="T43" fmla="*/ 18 h 22"/>
                  <a:gd name="T44" fmla="*/ 3 w 9"/>
                  <a:gd name="T45" fmla="*/ 15 h 22"/>
                  <a:gd name="T46" fmla="*/ 2 w 9"/>
                  <a:gd name="T47" fmla="*/ 18 h 22"/>
                  <a:gd name="T48" fmla="*/ 5 w 9"/>
                  <a:gd name="T49" fmla="*/ 8 h 22"/>
                  <a:gd name="T50" fmla="*/ 3 w 9"/>
                  <a:gd name="T51" fmla="*/ 16 h 22"/>
                  <a:gd name="T52" fmla="*/ 4 w 9"/>
                  <a:gd name="T53" fmla="*/ 15 h 22"/>
                  <a:gd name="T54" fmla="*/ 4 w 9"/>
                  <a:gd name="T55" fmla="*/ 16 h 22"/>
                  <a:gd name="T56" fmla="*/ 5 w 9"/>
                  <a:gd name="T57" fmla="*/ 13 h 22"/>
                  <a:gd name="T58" fmla="*/ 5 w 9"/>
                  <a:gd name="T59" fmla="*/ 12 h 22"/>
                  <a:gd name="T60" fmla="*/ 6 w 9"/>
                  <a:gd name="T61" fmla="*/ 9 h 22"/>
                  <a:gd name="T62" fmla="*/ 6 w 9"/>
                  <a:gd name="T63" fmla="*/ 11 h 22"/>
                  <a:gd name="T64" fmla="*/ 8 w 9"/>
                  <a:gd name="T65" fmla="*/ 5 h 22"/>
                  <a:gd name="T66" fmla="*/ 6 w 9"/>
                  <a:gd name="T67" fmla="*/ 9 h 22"/>
                  <a:gd name="T68" fmla="*/ 8 w 9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2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1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3" y="17"/>
                      <a:pt x="3" y="16"/>
                      <a:pt x="3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4"/>
                      <a:pt x="4" y="10"/>
                      <a:pt x="5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5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4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7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1875"/>
              <p:cNvSpPr/>
              <p:nvPr/>
            </p:nvSpPr>
            <p:spPr bwMode="auto">
              <a:xfrm>
                <a:off x="2513" y="3167"/>
                <a:ext cx="0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1876"/>
              <p:cNvSpPr/>
              <p:nvPr/>
            </p:nvSpPr>
            <p:spPr bwMode="auto">
              <a:xfrm>
                <a:off x="2514" y="3150"/>
                <a:ext cx="9" cy="25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8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1877"/>
              <p:cNvSpPr/>
              <p:nvPr/>
            </p:nvSpPr>
            <p:spPr bwMode="auto">
              <a:xfrm>
                <a:off x="2517" y="3162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2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1878"/>
              <p:cNvSpPr/>
              <p:nvPr/>
            </p:nvSpPr>
            <p:spPr bwMode="auto">
              <a:xfrm>
                <a:off x="2519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1879"/>
              <p:cNvSpPr/>
              <p:nvPr/>
            </p:nvSpPr>
            <p:spPr bwMode="auto">
              <a:xfrm>
                <a:off x="251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Freeform 1880"/>
              <p:cNvSpPr/>
              <p:nvPr/>
            </p:nvSpPr>
            <p:spPr bwMode="auto">
              <a:xfrm>
                <a:off x="2521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2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2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1881"/>
              <p:cNvSpPr/>
              <p:nvPr/>
            </p:nvSpPr>
            <p:spPr bwMode="auto">
              <a:xfrm>
                <a:off x="2519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3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6 w 11"/>
                  <a:gd name="T13" fmla="*/ 14 h 28"/>
                  <a:gd name="T14" fmla="*/ 4 w 11"/>
                  <a:gd name="T15" fmla="*/ 22 h 28"/>
                  <a:gd name="T16" fmla="*/ 7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1 w 11"/>
                  <a:gd name="T35" fmla="*/ 2 h 28"/>
                  <a:gd name="T36" fmla="*/ 8 w 11"/>
                  <a:gd name="T37" fmla="*/ 6 h 28"/>
                  <a:gd name="T38" fmla="*/ 9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8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2 w 11"/>
                  <a:gd name="T55" fmla="*/ 17 h 28"/>
                  <a:gd name="T56" fmla="*/ 4 w 11"/>
                  <a:gd name="T57" fmla="*/ 16 h 28"/>
                  <a:gd name="T58" fmla="*/ 6 w 11"/>
                  <a:gd name="T59" fmla="*/ 11 h 28"/>
                  <a:gd name="T60" fmla="*/ 4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4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5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2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3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5" y="15"/>
                      <a:pt x="4" y="18"/>
                    </a:cubicBezTo>
                    <a:cubicBezTo>
                      <a:pt x="5" y="17"/>
                      <a:pt x="5" y="17"/>
                      <a:pt x="6" y="14"/>
                    </a:cubicBezTo>
                    <a:cubicBezTo>
                      <a:pt x="5" y="18"/>
                      <a:pt x="5" y="18"/>
                      <a:pt x="4" y="22"/>
                    </a:cubicBezTo>
                    <a:cubicBezTo>
                      <a:pt x="5" y="20"/>
                      <a:pt x="6" y="15"/>
                      <a:pt x="7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3" y="28"/>
                      <a:pt x="9" y="8"/>
                    </a:cubicBezTo>
                    <a:cubicBezTo>
                      <a:pt x="9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6"/>
                      <a:pt x="9" y="4"/>
                      <a:pt x="8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6"/>
                      <a:pt x="8" y="5"/>
                      <a:pt x="5" y="12"/>
                    </a:cubicBezTo>
                    <a:cubicBezTo>
                      <a:pt x="9" y="3"/>
                      <a:pt x="4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7" y="6"/>
                      <a:pt x="6" y="7"/>
                    </a:cubicBezTo>
                    <a:cubicBezTo>
                      <a:pt x="8" y="3"/>
                      <a:pt x="6" y="7"/>
                      <a:pt x="8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5" y="8"/>
                      <a:pt x="2" y="15"/>
                      <a:pt x="2" y="17"/>
                    </a:cubicBezTo>
                    <a:cubicBezTo>
                      <a:pt x="3" y="15"/>
                      <a:pt x="4" y="14"/>
                      <a:pt x="4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6"/>
                      <a:pt x="5" y="14"/>
                      <a:pt x="6" y="12"/>
                    </a:cubicBezTo>
                    <a:cubicBezTo>
                      <a:pt x="7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7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4"/>
                      <a:pt x="4" y="10"/>
                      <a:pt x="5" y="7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4" y="12"/>
                      <a:pt x="4" y="8"/>
                    </a:cubicBezTo>
                    <a:cubicBezTo>
                      <a:pt x="3" y="13"/>
                      <a:pt x="3" y="16"/>
                      <a:pt x="2" y="19"/>
                    </a:cubicBezTo>
                    <a:cubicBezTo>
                      <a:pt x="4" y="12"/>
                      <a:pt x="0" y="27"/>
                      <a:pt x="2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1882"/>
              <p:cNvSpPr/>
              <p:nvPr/>
            </p:nvSpPr>
            <p:spPr bwMode="auto">
              <a:xfrm>
                <a:off x="2523" y="315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1883"/>
              <p:cNvSpPr/>
              <p:nvPr/>
            </p:nvSpPr>
            <p:spPr bwMode="auto">
              <a:xfrm>
                <a:off x="2522" y="31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Rectangle 1884"/>
              <p:cNvSpPr>
                <a:spLocks noChangeArrowheads="1"/>
              </p:cNvSpPr>
              <p:nvPr/>
            </p:nvSpPr>
            <p:spPr bwMode="auto">
              <a:xfrm>
                <a:off x="2522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1885"/>
              <p:cNvSpPr/>
              <p:nvPr/>
            </p:nvSpPr>
            <p:spPr bwMode="auto">
              <a:xfrm>
                <a:off x="2521" y="316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Freeform 1886"/>
              <p:cNvSpPr/>
              <p:nvPr/>
            </p:nvSpPr>
            <p:spPr bwMode="auto">
              <a:xfrm>
                <a:off x="2522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1887"/>
              <p:cNvSpPr/>
              <p:nvPr/>
            </p:nvSpPr>
            <p:spPr bwMode="auto">
              <a:xfrm>
                <a:off x="2520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1888"/>
              <p:cNvSpPr/>
              <p:nvPr/>
            </p:nvSpPr>
            <p:spPr bwMode="auto">
              <a:xfrm>
                <a:off x="2508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3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1" y="23"/>
                      <a:pt x="3" y="14"/>
                      <a:pt x="2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1" y="14"/>
                      <a:pt x="12" y="13"/>
                    </a:cubicBezTo>
                    <a:cubicBezTo>
                      <a:pt x="10" y="21"/>
                      <a:pt x="13" y="9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7"/>
                      <a:pt x="11" y="20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5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5" y="12"/>
                      <a:pt x="4" y="15"/>
                      <a:pt x="5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1889"/>
              <p:cNvSpPr/>
              <p:nvPr/>
            </p:nvSpPr>
            <p:spPr bwMode="auto">
              <a:xfrm>
                <a:off x="2514" y="3148"/>
                <a:ext cx="1" cy="3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1890"/>
              <p:cNvSpPr/>
              <p:nvPr/>
            </p:nvSpPr>
            <p:spPr bwMode="auto">
              <a:xfrm>
                <a:off x="2514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1891"/>
              <p:cNvSpPr/>
              <p:nvPr/>
            </p:nvSpPr>
            <p:spPr bwMode="auto">
              <a:xfrm>
                <a:off x="2510" y="3150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Rectangle 1892"/>
              <p:cNvSpPr>
                <a:spLocks noChangeArrowheads="1"/>
              </p:cNvSpPr>
              <p:nvPr/>
            </p:nvSpPr>
            <p:spPr bwMode="auto">
              <a:xfrm>
                <a:off x="2510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1893"/>
              <p:cNvSpPr/>
              <p:nvPr/>
            </p:nvSpPr>
            <p:spPr bwMode="auto">
              <a:xfrm>
                <a:off x="2502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1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9"/>
                      <a:pt x="7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7"/>
                      <a:pt x="7" y="5"/>
                    </a:cubicBezTo>
                    <a:cubicBezTo>
                      <a:pt x="6" y="7"/>
                      <a:pt x="6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Freeform 1894"/>
              <p:cNvSpPr/>
              <p:nvPr/>
            </p:nvSpPr>
            <p:spPr bwMode="auto">
              <a:xfrm>
                <a:off x="2502" y="3160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1895"/>
              <p:cNvSpPr/>
              <p:nvPr/>
            </p:nvSpPr>
            <p:spPr bwMode="auto">
              <a:xfrm>
                <a:off x="2500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6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1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1" y="3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9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6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1896"/>
              <p:cNvSpPr/>
              <p:nvPr/>
            </p:nvSpPr>
            <p:spPr bwMode="auto">
              <a:xfrm>
                <a:off x="2501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1897"/>
              <p:cNvSpPr/>
              <p:nvPr/>
            </p:nvSpPr>
            <p:spPr bwMode="auto">
              <a:xfrm>
                <a:off x="2587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1898"/>
              <p:cNvSpPr/>
              <p:nvPr/>
            </p:nvSpPr>
            <p:spPr bwMode="auto">
              <a:xfrm>
                <a:off x="2585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2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1899"/>
              <p:cNvSpPr/>
              <p:nvPr/>
            </p:nvSpPr>
            <p:spPr bwMode="auto">
              <a:xfrm>
                <a:off x="2587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1900"/>
              <p:cNvSpPr/>
              <p:nvPr/>
            </p:nvSpPr>
            <p:spPr bwMode="auto">
              <a:xfrm>
                <a:off x="2587" y="3151"/>
                <a:ext cx="1" cy="7"/>
              </a:xfrm>
              <a:custGeom>
                <a:avLst/>
                <a:gdLst>
                  <a:gd name="T0" fmla="*/ 1 w 1"/>
                  <a:gd name="T1" fmla="*/ 2 h 7"/>
                  <a:gd name="T2" fmla="*/ 0 w 1"/>
                  <a:gd name="T3" fmla="*/ 7 h 7"/>
                  <a:gd name="T4" fmla="*/ 1 w 1"/>
                  <a:gd name="T5" fmla="*/ 0 h 7"/>
                  <a:gd name="T6" fmla="*/ 1 w 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1901"/>
              <p:cNvSpPr/>
              <p:nvPr/>
            </p:nvSpPr>
            <p:spPr bwMode="auto">
              <a:xfrm>
                <a:off x="2588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1902"/>
              <p:cNvSpPr/>
              <p:nvPr/>
            </p:nvSpPr>
            <p:spPr bwMode="auto">
              <a:xfrm>
                <a:off x="2587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1903"/>
              <p:cNvSpPr/>
              <p:nvPr/>
            </p:nvSpPr>
            <p:spPr bwMode="auto">
              <a:xfrm>
                <a:off x="2588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Freeform 1904"/>
              <p:cNvSpPr/>
              <p:nvPr/>
            </p:nvSpPr>
            <p:spPr bwMode="auto">
              <a:xfrm>
                <a:off x="2587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1905"/>
              <p:cNvSpPr/>
              <p:nvPr/>
            </p:nvSpPr>
            <p:spPr bwMode="auto">
              <a:xfrm>
                <a:off x="2587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Freeform 1906"/>
              <p:cNvSpPr/>
              <p:nvPr/>
            </p:nvSpPr>
            <p:spPr bwMode="auto">
              <a:xfrm>
                <a:off x="2587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1907"/>
              <p:cNvSpPr/>
              <p:nvPr/>
            </p:nvSpPr>
            <p:spPr bwMode="auto">
              <a:xfrm>
                <a:off x="2586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3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3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1908"/>
              <p:cNvSpPr/>
              <p:nvPr/>
            </p:nvSpPr>
            <p:spPr bwMode="auto">
              <a:xfrm>
                <a:off x="2587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Freeform 1909"/>
              <p:cNvSpPr/>
              <p:nvPr/>
            </p:nvSpPr>
            <p:spPr bwMode="auto">
              <a:xfrm>
                <a:off x="2587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1910"/>
              <p:cNvSpPr/>
              <p:nvPr/>
            </p:nvSpPr>
            <p:spPr bwMode="auto">
              <a:xfrm>
                <a:off x="2590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1911"/>
              <p:cNvSpPr/>
              <p:nvPr/>
            </p:nvSpPr>
            <p:spPr bwMode="auto">
              <a:xfrm>
                <a:off x="2589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1912"/>
              <p:cNvSpPr/>
              <p:nvPr/>
            </p:nvSpPr>
            <p:spPr bwMode="auto">
              <a:xfrm>
                <a:off x="2591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1913"/>
              <p:cNvSpPr/>
              <p:nvPr/>
            </p:nvSpPr>
            <p:spPr bwMode="auto">
              <a:xfrm>
                <a:off x="2589" y="3154"/>
                <a:ext cx="10" cy="17"/>
              </a:xfrm>
              <a:custGeom>
                <a:avLst/>
                <a:gdLst>
                  <a:gd name="T0" fmla="*/ 7 w 11"/>
                  <a:gd name="T1" fmla="*/ 16 h 19"/>
                  <a:gd name="T2" fmla="*/ 8 w 11"/>
                  <a:gd name="T3" fmla="*/ 13 h 19"/>
                  <a:gd name="T4" fmla="*/ 9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3 w 11"/>
                  <a:gd name="T25" fmla="*/ 3 h 19"/>
                  <a:gd name="T26" fmla="*/ 2 w 11"/>
                  <a:gd name="T27" fmla="*/ 11 h 19"/>
                  <a:gd name="T28" fmla="*/ 3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3 w 11"/>
                  <a:gd name="T41" fmla="*/ 15 h 19"/>
                  <a:gd name="T42" fmla="*/ 5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7 w 11"/>
                  <a:gd name="T51" fmla="*/ 5 h 19"/>
                  <a:gd name="T52" fmla="*/ 5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7 w 11"/>
                  <a:gd name="T61" fmla="*/ 11 h 19"/>
                  <a:gd name="T62" fmla="*/ 8 w 11"/>
                  <a:gd name="T63" fmla="*/ 7 h 19"/>
                  <a:gd name="T64" fmla="*/ 8 w 11"/>
                  <a:gd name="T65" fmla="*/ 9 h 19"/>
                  <a:gd name="T66" fmla="*/ 6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7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7" y="16"/>
                    </a:moveTo>
                    <a:cubicBezTo>
                      <a:pt x="8" y="14"/>
                      <a:pt x="8" y="13"/>
                      <a:pt x="8" y="13"/>
                    </a:cubicBezTo>
                    <a:cubicBezTo>
                      <a:pt x="9" y="10"/>
                      <a:pt x="9" y="11"/>
                      <a:pt x="9" y="9"/>
                    </a:cubicBezTo>
                    <a:cubicBezTo>
                      <a:pt x="10" y="7"/>
                      <a:pt x="10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8" y="6"/>
                      <a:pt x="9" y="3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5" y="0"/>
                      <a:pt x="3" y="5"/>
                      <a:pt x="3" y="3"/>
                    </a:cubicBezTo>
                    <a:cubicBezTo>
                      <a:pt x="3" y="4"/>
                      <a:pt x="2" y="10"/>
                      <a:pt x="2" y="11"/>
                    </a:cubicBezTo>
                    <a:cubicBezTo>
                      <a:pt x="3" y="4"/>
                      <a:pt x="1" y="11"/>
                      <a:pt x="3" y="3"/>
                    </a:cubicBezTo>
                    <a:cubicBezTo>
                      <a:pt x="3" y="1"/>
                      <a:pt x="2" y="9"/>
                      <a:pt x="2" y="8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3" y="15"/>
                    </a:cubicBezTo>
                    <a:cubicBezTo>
                      <a:pt x="4" y="11"/>
                      <a:pt x="3" y="17"/>
                      <a:pt x="5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6" y="8"/>
                      <a:pt x="7" y="5"/>
                    </a:cubicBezTo>
                    <a:cubicBezTo>
                      <a:pt x="6" y="9"/>
                      <a:pt x="6" y="12"/>
                      <a:pt x="5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7" y="8"/>
                      <a:pt x="6" y="13"/>
                      <a:pt x="6" y="15"/>
                    </a:cubicBezTo>
                    <a:cubicBezTo>
                      <a:pt x="5" y="17"/>
                      <a:pt x="8" y="8"/>
                      <a:pt x="7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8" y="9"/>
                    </a:cubicBezTo>
                    <a:cubicBezTo>
                      <a:pt x="7" y="14"/>
                      <a:pt x="7" y="13"/>
                      <a:pt x="6" y="16"/>
                    </a:cubicBezTo>
                    <a:cubicBezTo>
                      <a:pt x="6" y="17"/>
                      <a:pt x="6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7" y="16"/>
                      <a:pt x="7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1914"/>
              <p:cNvSpPr/>
              <p:nvPr/>
            </p:nvSpPr>
            <p:spPr bwMode="auto">
              <a:xfrm>
                <a:off x="2594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1915"/>
              <p:cNvSpPr/>
              <p:nvPr/>
            </p:nvSpPr>
            <p:spPr bwMode="auto">
              <a:xfrm>
                <a:off x="2596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1916"/>
              <p:cNvSpPr/>
              <p:nvPr/>
            </p:nvSpPr>
            <p:spPr bwMode="auto">
              <a:xfrm>
                <a:off x="2597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1917"/>
              <p:cNvSpPr/>
              <p:nvPr/>
            </p:nvSpPr>
            <p:spPr bwMode="auto">
              <a:xfrm>
                <a:off x="2593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1918"/>
              <p:cNvSpPr/>
              <p:nvPr/>
            </p:nvSpPr>
            <p:spPr bwMode="auto">
              <a:xfrm>
                <a:off x="2592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1919"/>
              <p:cNvSpPr/>
              <p:nvPr/>
            </p:nvSpPr>
            <p:spPr bwMode="auto">
              <a:xfrm>
                <a:off x="2595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Freeform 1920"/>
              <p:cNvSpPr/>
              <p:nvPr/>
            </p:nvSpPr>
            <p:spPr bwMode="auto">
              <a:xfrm>
                <a:off x="2596" y="3152"/>
                <a:ext cx="8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5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1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3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1921"/>
              <p:cNvSpPr/>
              <p:nvPr/>
            </p:nvSpPr>
            <p:spPr bwMode="auto">
              <a:xfrm>
                <a:off x="2597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1922"/>
              <p:cNvSpPr/>
              <p:nvPr/>
            </p:nvSpPr>
            <p:spPr bwMode="auto">
              <a:xfrm>
                <a:off x="2599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5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1923"/>
              <p:cNvSpPr/>
              <p:nvPr/>
            </p:nvSpPr>
            <p:spPr bwMode="auto">
              <a:xfrm>
                <a:off x="2601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1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1924"/>
              <p:cNvSpPr/>
              <p:nvPr/>
            </p:nvSpPr>
            <p:spPr bwMode="auto">
              <a:xfrm>
                <a:off x="2604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1925"/>
              <p:cNvSpPr/>
              <p:nvPr/>
            </p:nvSpPr>
            <p:spPr bwMode="auto">
              <a:xfrm>
                <a:off x="2604" y="3164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Freeform 1926"/>
              <p:cNvSpPr/>
              <p:nvPr/>
            </p:nvSpPr>
            <p:spPr bwMode="auto">
              <a:xfrm>
                <a:off x="2605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1927"/>
              <p:cNvSpPr/>
              <p:nvPr/>
            </p:nvSpPr>
            <p:spPr bwMode="auto">
              <a:xfrm>
                <a:off x="2604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5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1928"/>
              <p:cNvSpPr/>
              <p:nvPr/>
            </p:nvSpPr>
            <p:spPr bwMode="auto">
              <a:xfrm>
                <a:off x="2608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1929"/>
              <p:cNvSpPr/>
              <p:nvPr/>
            </p:nvSpPr>
            <p:spPr bwMode="auto">
              <a:xfrm>
                <a:off x="2606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Rectangle 1930"/>
              <p:cNvSpPr>
                <a:spLocks noChangeArrowheads="1"/>
              </p:cNvSpPr>
              <p:nvPr/>
            </p:nvSpPr>
            <p:spPr bwMode="auto">
              <a:xfrm>
                <a:off x="2607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1931"/>
              <p:cNvSpPr/>
              <p:nvPr/>
            </p:nvSpPr>
            <p:spPr bwMode="auto">
              <a:xfrm>
                <a:off x="2605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Freeform 1932"/>
              <p:cNvSpPr/>
              <p:nvPr/>
            </p:nvSpPr>
            <p:spPr bwMode="auto">
              <a:xfrm>
                <a:off x="2607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1933"/>
              <p:cNvSpPr/>
              <p:nvPr/>
            </p:nvSpPr>
            <p:spPr bwMode="auto">
              <a:xfrm>
                <a:off x="2605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1934"/>
              <p:cNvSpPr/>
              <p:nvPr/>
            </p:nvSpPr>
            <p:spPr bwMode="auto">
              <a:xfrm>
                <a:off x="2593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7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2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4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0" y="5"/>
                      <a:pt x="10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2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9"/>
                      <a:pt x="15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5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1935"/>
              <p:cNvSpPr/>
              <p:nvPr/>
            </p:nvSpPr>
            <p:spPr bwMode="auto">
              <a:xfrm>
                <a:off x="2599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1936"/>
              <p:cNvSpPr/>
              <p:nvPr/>
            </p:nvSpPr>
            <p:spPr bwMode="auto">
              <a:xfrm>
                <a:off x="2599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1937"/>
              <p:cNvSpPr/>
              <p:nvPr/>
            </p:nvSpPr>
            <p:spPr bwMode="auto">
              <a:xfrm>
                <a:off x="2595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Rectangle 1938"/>
              <p:cNvSpPr>
                <a:spLocks noChangeArrowheads="1"/>
              </p:cNvSpPr>
              <p:nvPr/>
            </p:nvSpPr>
            <p:spPr bwMode="auto">
              <a:xfrm>
                <a:off x="2595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1939"/>
              <p:cNvSpPr/>
              <p:nvPr/>
            </p:nvSpPr>
            <p:spPr bwMode="auto">
              <a:xfrm>
                <a:off x="2587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8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1940"/>
              <p:cNvSpPr/>
              <p:nvPr/>
            </p:nvSpPr>
            <p:spPr bwMode="auto">
              <a:xfrm>
                <a:off x="2587" y="3160"/>
                <a:ext cx="0" cy="8"/>
              </a:xfrm>
              <a:custGeom>
                <a:avLst/>
                <a:gdLst>
                  <a:gd name="T0" fmla="*/ 5 h 9"/>
                  <a:gd name="T1" fmla="*/ 1 h 9"/>
                  <a:gd name="T2" fmla="*/ 8 h 9"/>
                  <a:gd name="T3" fmla="*/ 7 h 9"/>
                  <a:gd name="T4" fmla="*/ 5 h 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9">
                    <a:moveTo>
                      <a:pt x="0" y="5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1941"/>
              <p:cNvSpPr/>
              <p:nvPr/>
            </p:nvSpPr>
            <p:spPr bwMode="auto">
              <a:xfrm>
                <a:off x="2585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1942"/>
              <p:cNvSpPr/>
              <p:nvPr/>
            </p:nvSpPr>
            <p:spPr bwMode="auto">
              <a:xfrm>
                <a:off x="2586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1943"/>
              <p:cNvSpPr/>
              <p:nvPr/>
            </p:nvSpPr>
            <p:spPr bwMode="auto">
              <a:xfrm>
                <a:off x="2661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1944"/>
              <p:cNvSpPr/>
              <p:nvPr/>
            </p:nvSpPr>
            <p:spPr bwMode="auto">
              <a:xfrm>
                <a:off x="2659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1945"/>
              <p:cNvSpPr/>
              <p:nvPr/>
            </p:nvSpPr>
            <p:spPr bwMode="auto">
              <a:xfrm>
                <a:off x="2661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1946"/>
              <p:cNvSpPr/>
              <p:nvPr/>
            </p:nvSpPr>
            <p:spPr bwMode="auto">
              <a:xfrm>
                <a:off x="2661" y="3151"/>
                <a:ext cx="1" cy="7"/>
              </a:xfrm>
              <a:custGeom>
                <a:avLst/>
                <a:gdLst>
                  <a:gd name="T0" fmla="*/ 2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2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1947"/>
              <p:cNvSpPr/>
              <p:nvPr/>
            </p:nvSpPr>
            <p:spPr bwMode="auto">
              <a:xfrm>
                <a:off x="2662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1948"/>
              <p:cNvSpPr/>
              <p:nvPr/>
            </p:nvSpPr>
            <p:spPr bwMode="auto">
              <a:xfrm>
                <a:off x="2661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1949"/>
              <p:cNvSpPr/>
              <p:nvPr/>
            </p:nvSpPr>
            <p:spPr bwMode="auto">
              <a:xfrm>
                <a:off x="2662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Freeform 1950"/>
              <p:cNvSpPr/>
              <p:nvPr/>
            </p:nvSpPr>
            <p:spPr bwMode="auto">
              <a:xfrm>
                <a:off x="2661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1951"/>
              <p:cNvSpPr/>
              <p:nvPr/>
            </p:nvSpPr>
            <p:spPr bwMode="auto">
              <a:xfrm>
                <a:off x="2661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Freeform 1952"/>
              <p:cNvSpPr/>
              <p:nvPr/>
            </p:nvSpPr>
            <p:spPr bwMode="auto">
              <a:xfrm>
                <a:off x="2661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1953"/>
              <p:cNvSpPr/>
              <p:nvPr/>
            </p:nvSpPr>
            <p:spPr bwMode="auto">
              <a:xfrm>
                <a:off x="2660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1954"/>
              <p:cNvSpPr/>
              <p:nvPr/>
            </p:nvSpPr>
            <p:spPr bwMode="auto">
              <a:xfrm>
                <a:off x="2661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Freeform 1955"/>
              <p:cNvSpPr/>
              <p:nvPr/>
            </p:nvSpPr>
            <p:spPr bwMode="auto">
              <a:xfrm>
                <a:off x="2661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1956"/>
              <p:cNvSpPr/>
              <p:nvPr/>
            </p:nvSpPr>
            <p:spPr bwMode="auto">
              <a:xfrm>
                <a:off x="2664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1957"/>
              <p:cNvSpPr/>
              <p:nvPr/>
            </p:nvSpPr>
            <p:spPr bwMode="auto">
              <a:xfrm>
                <a:off x="2663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1958"/>
              <p:cNvSpPr/>
              <p:nvPr/>
            </p:nvSpPr>
            <p:spPr bwMode="auto">
              <a:xfrm>
                <a:off x="2665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1959"/>
              <p:cNvSpPr/>
              <p:nvPr/>
            </p:nvSpPr>
            <p:spPr bwMode="auto">
              <a:xfrm>
                <a:off x="2662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2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2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0" y="16"/>
                    </a:cubicBezTo>
                    <a:cubicBezTo>
                      <a:pt x="0" y="18"/>
                      <a:pt x="4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1960"/>
              <p:cNvSpPr/>
              <p:nvPr/>
            </p:nvSpPr>
            <p:spPr bwMode="auto">
              <a:xfrm>
                <a:off x="2668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1961"/>
              <p:cNvSpPr/>
              <p:nvPr/>
            </p:nvSpPr>
            <p:spPr bwMode="auto">
              <a:xfrm>
                <a:off x="2670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1962"/>
              <p:cNvSpPr/>
              <p:nvPr/>
            </p:nvSpPr>
            <p:spPr bwMode="auto">
              <a:xfrm>
                <a:off x="2671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3" name="Freeform 1963"/>
              <p:cNvSpPr/>
              <p:nvPr/>
            </p:nvSpPr>
            <p:spPr bwMode="auto">
              <a:xfrm>
                <a:off x="2667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64"/>
              <p:cNvSpPr/>
              <p:nvPr/>
            </p:nvSpPr>
            <p:spPr bwMode="auto">
              <a:xfrm>
                <a:off x="2666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Freeform 1965"/>
              <p:cNvSpPr/>
              <p:nvPr/>
            </p:nvSpPr>
            <p:spPr bwMode="auto">
              <a:xfrm>
                <a:off x="2669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66"/>
              <p:cNvSpPr/>
              <p:nvPr/>
            </p:nvSpPr>
            <p:spPr bwMode="auto">
              <a:xfrm>
                <a:off x="2671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Freeform 1967"/>
              <p:cNvSpPr/>
              <p:nvPr/>
            </p:nvSpPr>
            <p:spPr bwMode="auto">
              <a:xfrm>
                <a:off x="2671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68"/>
              <p:cNvSpPr/>
              <p:nvPr/>
            </p:nvSpPr>
            <p:spPr bwMode="auto">
              <a:xfrm>
                <a:off x="2673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69"/>
              <p:cNvSpPr/>
              <p:nvPr/>
            </p:nvSpPr>
            <p:spPr bwMode="auto">
              <a:xfrm>
                <a:off x="2675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70"/>
              <p:cNvSpPr/>
              <p:nvPr/>
            </p:nvSpPr>
            <p:spPr bwMode="auto">
              <a:xfrm>
                <a:off x="2678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71"/>
              <p:cNvSpPr/>
              <p:nvPr/>
            </p:nvSpPr>
            <p:spPr bwMode="auto">
              <a:xfrm>
                <a:off x="2677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Freeform 1972"/>
              <p:cNvSpPr/>
              <p:nvPr/>
            </p:nvSpPr>
            <p:spPr bwMode="auto">
              <a:xfrm>
                <a:off x="2679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73"/>
              <p:cNvSpPr/>
              <p:nvPr/>
            </p:nvSpPr>
            <p:spPr bwMode="auto">
              <a:xfrm>
                <a:off x="2678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74"/>
              <p:cNvSpPr/>
              <p:nvPr/>
            </p:nvSpPr>
            <p:spPr bwMode="auto">
              <a:xfrm>
                <a:off x="2682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75"/>
              <p:cNvSpPr/>
              <p:nvPr/>
            </p:nvSpPr>
            <p:spPr bwMode="auto">
              <a:xfrm>
                <a:off x="2680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Rectangle 1976"/>
              <p:cNvSpPr>
                <a:spLocks noChangeArrowheads="1"/>
              </p:cNvSpPr>
              <p:nvPr/>
            </p:nvSpPr>
            <p:spPr bwMode="auto">
              <a:xfrm>
                <a:off x="2681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77"/>
              <p:cNvSpPr/>
              <p:nvPr/>
            </p:nvSpPr>
            <p:spPr bwMode="auto">
              <a:xfrm>
                <a:off x="2679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Freeform 1978"/>
              <p:cNvSpPr/>
              <p:nvPr/>
            </p:nvSpPr>
            <p:spPr bwMode="auto">
              <a:xfrm>
                <a:off x="2681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79"/>
              <p:cNvSpPr/>
              <p:nvPr/>
            </p:nvSpPr>
            <p:spPr bwMode="auto">
              <a:xfrm>
                <a:off x="2679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80"/>
              <p:cNvSpPr/>
              <p:nvPr/>
            </p:nvSpPr>
            <p:spPr bwMode="auto">
              <a:xfrm>
                <a:off x="2667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81"/>
              <p:cNvSpPr/>
              <p:nvPr/>
            </p:nvSpPr>
            <p:spPr bwMode="auto">
              <a:xfrm>
                <a:off x="2673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82"/>
              <p:cNvSpPr/>
              <p:nvPr/>
            </p:nvSpPr>
            <p:spPr bwMode="auto">
              <a:xfrm>
                <a:off x="267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Freeform 1983"/>
              <p:cNvSpPr/>
              <p:nvPr/>
            </p:nvSpPr>
            <p:spPr bwMode="auto">
              <a:xfrm>
                <a:off x="2669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Rectangle 1984"/>
              <p:cNvSpPr>
                <a:spLocks noChangeArrowheads="1"/>
              </p:cNvSpPr>
              <p:nvPr/>
            </p:nvSpPr>
            <p:spPr bwMode="auto">
              <a:xfrm>
                <a:off x="2669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85"/>
              <p:cNvSpPr/>
              <p:nvPr/>
            </p:nvSpPr>
            <p:spPr bwMode="auto">
              <a:xfrm>
                <a:off x="2661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5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86"/>
              <p:cNvSpPr/>
              <p:nvPr/>
            </p:nvSpPr>
            <p:spPr bwMode="auto">
              <a:xfrm>
                <a:off x="2660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87"/>
              <p:cNvSpPr/>
              <p:nvPr/>
            </p:nvSpPr>
            <p:spPr bwMode="auto">
              <a:xfrm>
                <a:off x="2659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88"/>
              <p:cNvSpPr/>
              <p:nvPr/>
            </p:nvSpPr>
            <p:spPr bwMode="auto">
              <a:xfrm>
                <a:off x="2660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89"/>
              <p:cNvSpPr/>
              <p:nvPr/>
            </p:nvSpPr>
            <p:spPr bwMode="auto">
              <a:xfrm>
                <a:off x="2737" y="3145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90"/>
              <p:cNvSpPr/>
              <p:nvPr/>
            </p:nvSpPr>
            <p:spPr bwMode="auto">
              <a:xfrm>
                <a:off x="2736" y="3144"/>
                <a:ext cx="3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Freeform 1991"/>
              <p:cNvSpPr/>
              <p:nvPr/>
            </p:nvSpPr>
            <p:spPr bwMode="auto">
              <a:xfrm>
                <a:off x="2737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92"/>
              <p:cNvSpPr/>
              <p:nvPr/>
            </p:nvSpPr>
            <p:spPr bwMode="auto">
              <a:xfrm>
                <a:off x="2737" y="3146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93"/>
              <p:cNvSpPr/>
              <p:nvPr/>
            </p:nvSpPr>
            <p:spPr bwMode="auto">
              <a:xfrm>
                <a:off x="2739" y="3148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94"/>
              <p:cNvSpPr/>
              <p:nvPr/>
            </p:nvSpPr>
            <p:spPr bwMode="auto">
              <a:xfrm>
                <a:off x="2737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Freeform 1995"/>
              <p:cNvSpPr/>
              <p:nvPr/>
            </p:nvSpPr>
            <p:spPr bwMode="auto">
              <a:xfrm>
                <a:off x="2739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Freeform 1996"/>
              <p:cNvSpPr/>
              <p:nvPr/>
            </p:nvSpPr>
            <p:spPr bwMode="auto">
              <a:xfrm>
                <a:off x="2738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97"/>
              <p:cNvSpPr/>
              <p:nvPr/>
            </p:nvSpPr>
            <p:spPr bwMode="auto">
              <a:xfrm>
                <a:off x="2737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1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8"/>
                      <a:pt x="2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98"/>
              <p:cNvSpPr/>
              <p:nvPr/>
            </p:nvSpPr>
            <p:spPr bwMode="auto">
              <a:xfrm>
                <a:off x="2736" y="316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99"/>
              <p:cNvSpPr/>
              <p:nvPr/>
            </p:nvSpPr>
            <p:spPr bwMode="auto">
              <a:xfrm>
                <a:off x="2736" y="3151"/>
                <a:ext cx="4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6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0" y="16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2000"/>
              <p:cNvSpPr/>
              <p:nvPr/>
            </p:nvSpPr>
            <p:spPr bwMode="auto">
              <a:xfrm>
                <a:off x="2738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2001"/>
              <p:cNvSpPr/>
              <p:nvPr/>
            </p:nvSpPr>
            <p:spPr bwMode="auto">
              <a:xfrm>
                <a:off x="2737" y="3151"/>
                <a:ext cx="5" cy="16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3" y="3"/>
                      <a:pt x="3" y="5"/>
                      <a:pt x="2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2002"/>
              <p:cNvSpPr/>
              <p:nvPr/>
            </p:nvSpPr>
            <p:spPr bwMode="auto">
              <a:xfrm>
                <a:off x="274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2003"/>
              <p:cNvSpPr/>
              <p:nvPr/>
            </p:nvSpPr>
            <p:spPr bwMode="auto">
              <a:xfrm>
                <a:off x="2740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2004"/>
              <p:cNvSpPr/>
              <p:nvPr/>
            </p:nvSpPr>
            <p:spPr bwMode="auto">
              <a:xfrm>
                <a:off x="2742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2005"/>
              <p:cNvSpPr/>
              <p:nvPr/>
            </p:nvSpPr>
            <p:spPr bwMode="auto">
              <a:xfrm>
                <a:off x="2739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2006"/>
              <p:cNvSpPr/>
              <p:nvPr/>
            </p:nvSpPr>
            <p:spPr bwMode="auto">
              <a:xfrm>
                <a:off x="2745" y="31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2007"/>
              <p:cNvSpPr/>
              <p:nvPr/>
            </p:nvSpPr>
            <p:spPr bwMode="auto">
              <a:xfrm>
                <a:off x="2746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Rectangle 2008"/>
              <p:cNvSpPr>
                <a:spLocks noChangeArrowheads="1"/>
              </p:cNvSpPr>
              <p:nvPr/>
            </p:nvSpPr>
            <p:spPr bwMode="auto">
              <a:xfrm>
                <a:off x="2748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2009"/>
              <p:cNvSpPr/>
              <p:nvPr/>
            </p:nvSpPr>
            <p:spPr bwMode="auto">
              <a:xfrm>
                <a:off x="2744" y="316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2010"/>
              <p:cNvSpPr/>
              <p:nvPr/>
            </p:nvSpPr>
            <p:spPr bwMode="auto">
              <a:xfrm>
                <a:off x="2743" y="3162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Freeform 2011"/>
              <p:cNvSpPr/>
              <p:nvPr/>
            </p:nvSpPr>
            <p:spPr bwMode="auto">
              <a:xfrm>
                <a:off x="2745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2012"/>
              <p:cNvSpPr/>
              <p:nvPr/>
            </p:nvSpPr>
            <p:spPr bwMode="auto">
              <a:xfrm>
                <a:off x="2747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6 w 8"/>
                  <a:gd name="T7" fmla="*/ 2 h 23"/>
                  <a:gd name="T8" fmla="*/ 3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3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1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6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Freeform 2013"/>
              <p:cNvSpPr/>
              <p:nvPr/>
            </p:nvSpPr>
            <p:spPr bwMode="auto">
              <a:xfrm>
                <a:off x="2748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2014"/>
              <p:cNvSpPr/>
              <p:nvPr/>
            </p:nvSpPr>
            <p:spPr bwMode="auto">
              <a:xfrm>
                <a:off x="2750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Freeform 2015"/>
              <p:cNvSpPr/>
              <p:nvPr/>
            </p:nvSpPr>
            <p:spPr bwMode="auto">
              <a:xfrm>
                <a:off x="2752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2016"/>
              <p:cNvSpPr/>
              <p:nvPr/>
            </p:nvSpPr>
            <p:spPr bwMode="auto">
              <a:xfrm>
                <a:off x="2754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2017"/>
              <p:cNvSpPr/>
              <p:nvPr/>
            </p:nvSpPr>
            <p:spPr bwMode="auto">
              <a:xfrm>
                <a:off x="2754" y="3159"/>
                <a:ext cx="0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Freeform 2018"/>
              <p:cNvSpPr/>
              <p:nvPr/>
            </p:nvSpPr>
            <p:spPr bwMode="auto">
              <a:xfrm>
                <a:off x="2755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2019"/>
              <p:cNvSpPr/>
              <p:nvPr/>
            </p:nvSpPr>
            <p:spPr bwMode="auto">
              <a:xfrm>
                <a:off x="2754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2020"/>
              <p:cNvSpPr/>
              <p:nvPr/>
            </p:nvSpPr>
            <p:spPr bwMode="auto">
              <a:xfrm>
                <a:off x="2759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2021"/>
              <p:cNvSpPr/>
              <p:nvPr/>
            </p:nvSpPr>
            <p:spPr bwMode="auto">
              <a:xfrm>
                <a:off x="2757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2022"/>
              <p:cNvSpPr>
                <a:spLocks noChangeArrowheads="1"/>
              </p:cNvSpPr>
              <p:nvPr/>
            </p:nvSpPr>
            <p:spPr bwMode="auto">
              <a:xfrm>
                <a:off x="275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2023"/>
              <p:cNvSpPr/>
              <p:nvPr/>
            </p:nvSpPr>
            <p:spPr bwMode="auto">
              <a:xfrm>
                <a:off x="2755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Freeform 2024"/>
              <p:cNvSpPr/>
              <p:nvPr/>
            </p:nvSpPr>
            <p:spPr bwMode="auto">
              <a:xfrm>
                <a:off x="2758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2025"/>
              <p:cNvSpPr/>
              <p:nvPr/>
            </p:nvSpPr>
            <p:spPr bwMode="auto">
              <a:xfrm>
                <a:off x="2755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2026"/>
              <p:cNvSpPr/>
              <p:nvPr/>
            </p:nvSpPr>
            <p:spPr bwMode="auto">
              <a:xfrm>
                <a:off x="2744" y="3139"/>
                <a:ext cx="16" cy="27"/>
              </a:xfrm>
              <a:custGeom>
                <a:avLst/>
                <a:gdLst>
                  <a:gd name="T0" fmla="*/ 1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4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1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4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5" y="17"/>
                      <a:pt x="6" y="13"/>
                      <a:pt x="6" y="16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7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7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9" y="10"/>
                    </a:cubicBezTo>
                    <a:cubicBezTo>
                      <a:pt x="8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8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4" y="16"/>
                    </a:cubicBezTo>
                    <a:cubicBezTo>
                      <a:pt x="15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4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6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0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5" y="14"/>
                    </a:cubicBezTo>
                    <a:cubicBezTo>
                      <a:pt x="5" y="14"/>
                      <a:pt x="6" y="13"/>
                      <a:pt x="6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6" y="5"/>
                    </a:cubicBezTo>
                    <a:cubicBezTo>
                      <a:pt x="4" y="13"/>
                      <a:pt x="6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3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2027"/>
              <p:cNvSpPr/>
              <p:nvPr/>
            </p:nvSpPr>
            <p:spPr bwMode="auto">
              <a:xfrm>
                <a:off x="2750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2028"/>
              <p:cNvSpPr/>
              <p:nvPr/>
            </p:nvSpPr>
            <p:spPr bwMode="auto">
              <a:xfrm>
                <a:off x="2749" y="314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Freeform 2029"/>
              <p:cNvSpPr/>
              <p:nvPr/>
            </p:nvSpPr>
            <p:spPr bwMode="auto">
              <a:xfrm>
                <a:off x="2745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Freeform 2030"/>
              <p:cNvSpPr/>
              <p:nvPr/>
            </p:nvSpPr>
            <p:spPr bwMode="auto">
              <a:xfrm>
                <a:off x="2745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2031"/>
              <p:cNvSpPr/>
              <p:nvPr/>
            </p:nvSpPr>
            <p:spPr bwMode="auto">
              <a:xfrm>
                <a:off x="2737" y="3143"/>
                <a:ext cx="8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6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2 h 25"/>
                  <a:gd name="T34" fmla="*/ 8 w 8"/>
                  <a:gd name="T35" fmla="*/ 8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3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5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8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8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5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4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2032"/>
              <p:cNvSpPr/>
              <p:nvPr/>
            </p:nvSpPr>
            <p:spPr bwMode="auto">
              <a:xfrm>
                <a:off x="2736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2033"/>
              <p:cNvSpPr/>
              <p:nvPr/>
            </p:nvSpPr>
            <p:spPr bwMode="auto">
              <a:xfrm>
                <a:off x="2736" y="3151"/>
                <a:ext cx="1" cy="18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3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Rectangle 2034"/>
              <p:cNvSpPr>
                <a:spLocks noChangeArrowheads="1"/>
              </p:cNvSpPr>
              <p:nvPr/>
            </p:nvSpPr>
            <p:spPr bwMode="auto">
              <a:xfrm>
                <a:off x="2736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2035"/>
              <p:cNvSpPr/>
              <p:nvPr/>
            </p:nvSpPr>
            <p:spPr bwMode="auto">
              <a:xfrm>
                <a:off x="2804" y="314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2036"/>
              <p:cNvSpPr/>
              <p:nvPr/>
            </p:nvSpPr>
            <p:spPr bwMode="auto">
              <a:xfrm>
                <a:off x="2801" y="314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Freeform 2037"/>
              <p:cNvSpPr/>
              <p:nvPr/>
            </p:nvSpPr>
            <p:spPr bwMode="auto">
              <a:xfrm>
                <a:off x="2803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2038"/>
              <p:cNvSpPr/>
              <p:nvPr/>
            </p:nvSpPr>
            <p:spPr bwMode="auto">
              <a:xfrm>
                <a:off x="2803" y="3146"/>
                <a:ext cx="2" cy="6"/>
              </a:xfrm>
              <a:custGeom>
                <a:avLst/>
                <a:gdLst>
                  <a:gd name="T0" fmla="*/ 2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3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2039"/>
              <p:cNvSpPr/>
              <p:nvPr/>
            </p:nvSpPr>
            <p:spPr bwMode="auto">
              <a:xfrm>
                <a:off x="2805" y="314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2040"/>
              <p:cNvSpPr/>
              <p:nvPr/>
            </p:nvSpPr>
            <p:spPr bwMode="auto">
              <a:xfrm>
                <a:off x="2803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Freeform 2041"/>
              <p:cNvSpPr/>
              <p:nvPr/>
            </p:nvSpPr>
            <p:spPr bwMode="auto">
              <a:xfrm>
                <a:off x="2805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2042"/>
              <p:cNvSpPr/>
              <p:nvPr/>
            </p:nvSpPr>
            <p:spPr bwMode="auto">
              <a:xfrm>
                <a:off x="2804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2043"/>
              <p:cNvSpPr/>
              <p:nvPr/>
            </p:nvSpPr>
            <p:spPr bwMode="auto">
              <a:xfrm>
                <a:off x="2803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2044"/>
              <p:cNvSpPr/>
              <p:nvPr/>
            </p:nvSpPr>
            <p:spPr bwMode="auto">
              <a:xfrm>
                <a:off x="2803" y="316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2045"/>
              <p:cNvSpPr/>
              <p:nvPr/>
            </p:nvSpPr>
            <p:spPr bwMode="auto">
              <a:xfrm>
                <a:off x="2802" y="3151"/>
                <a:ext cx="5" cy="15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6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2046"/>
              <p:cNvSpPr/>
              <p:nvPr/>
            </p:nvSpPr>
            <p:spPr bwMode="auto">
              <a:xfrm>
                <a:off x="2804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2047"/>
              <p:cNvSpPr/>
              <p:nvPr/>
            </p:nvSpPr>
            <p:spPr bwMode="auto">
              <a:xfrm>
                <a:off x="2803" y="3151"/>
                <a:ext cx="5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2048"/>
              <p:cNvSpPr/>
              <p:nvPr/>
            </p:nvSpPr>
            <p:spPr bwMode="auto">
              <a:xfrm>
                <a:off x="2807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2049"/>
              <p:cNvSpPr/>
              <p:nvPr/>
            </p:nvSpPr>
            <p:spPr bwMode="auto">
              <a:xfrm>
                <a:off x="2806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2050"/>
              <p:cNvSpPr/>
              <p:nvPr/>
            </p:nvSpPr>
            <p:spPr bwMode="auto">
              <a:xfrm>
                <a:off x="2808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2051"/>
              <p:cNvSpPr/>
              <p:nvPr/>
            </p:nvSpPr>
            <p:spPr bwMode="auto">
              <a:xfrm>
                <a:off x="2805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2052"/>
              <p:cNvSpPr/>
              <p:nvPr/>
            </p:nvSpPr>
            <p:spPr bwMode="auto">
              <a:xfrm>
                <a:off x="2810" y="316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Freeform 2053"/>
              <p:cNvSpPr/>
              <p:nvPr/>
            </p:nvSpPr>
            <p:spPr bwMode="auto">
              <a:xfrm>
                <a:off x="2812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Rectangle 2054"/>
              <p:cNvSpPr>
                <a:spLocks noChangeArrowheads="1"/>
              </p:cNvSpPr>
              <p:nvPr/>
            </p:nvSpPr>
            <p:spPr bwMode="auto">
              <a:xfrm>
                <a:off x="2814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55"/>
              <p:cNvSpPr/>
              <p:nvPr/>
            </p:nvSpPr>
            <p:spPr bwMode="auto">
              <a:xfrm>
                <a:off x="2810" y="3163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56"/>
              <p:cNvSpPr/>
              <p:nvPr/>
            </p:nvSpPr>
            <p:spPr bwMode="auto">
              <a:xfrm>
                <a:off x="2809" y="3162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Freeform 2057"/>
              <p:cNvSpPr/>
              <p:nvPr/>
            </p:nvSpPr>
            <p:spPr bwMode="auto">
              <a:xfrm>
                <a:off x="2811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58"/>
              <p:cNvSpPr/>
              <p:nvPr/>
            </p:nvSpPr>
            <p:spPr bwMode="auto">
              <a:xfrm>
                <a:off x="2813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Freeform 2059"/>
              <p:cNvSpPr/>
              <p:nvPr/>
            </p:nvSpPr>
            <p:spPr bwMode="auto">
              <a:xfrm>
                <a:off x="2814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60"/>
              <p:cNvSpPr/>
              <p:nvPr/>
            </p:nvSpPr>
            <p:spPr bwMode="auto">
              <a:xfrm>
                <a:off x="2816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2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Freeform 2061"/>
              <p:cNvSpPr/>
              <p:nvPr/>
            </p:nvSpPr>
            <p:spPr bwMode="auto">
              <a:xfrm>
                <a:off x="2818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62"/>
              <p:cNvSpPr/>
              <p:nvPr/>
            </p:nvSpPr>
            <p:spPr bwMode="auto">
              <a:xfrm>
                <a:off x="2820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63"/>
              <p:cNvSpPr/>
              <p:nvPr/>
            </p:nvSpPr>
            <p:spPr bwMode="auto">
              <a:xfrm>
                <a:off x="2819" y="3159"/>
                <a:ext cx="1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Freeform 2064"/>
              <p:cNvSpPr/>
              <p:nvPr/>
            </p:nvSpPr>
            <p:spPr bwMode="auto">
              <a:xfrm>
                <a:off x="2821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65"/>
              <p:cNvSpPr/>
              <p:nvPr/>
            </p:nvSpPr>
            <p:spPr bwMode="auto">
              <a:xfrm>
                <a:off x="2820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10"/>
                      <a:pt x="6" y="6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2" name="Group 2267"/>
            <p:cNvGrpSpPr/>
            <p:nvPr/>
          </p:nvGrpSpPr>
          <p:grpSpPr bwMode="auto">
            <a:xfrm>
              <a:off x="2393" y="2584"/>
              <a:ext cx="705" cy="591"/>
              <a:chOff x="2393" y="2584"/>
              <a:chExt cx="705" cy="591"/>
            </a:xfrm>
          </p:grpSpPr>
          <p:sp>
            <p:nvSpPr>
              <p:cNvPr id="1766" name="Freeform 2067"/>
              <p:cNvSpPr/>
              <p:nvPr/>
            </p:nvSpPr>
            <p:spPr bwMode="auto">
              <a:xfrm>
                <a:off x="2825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7" name="Freeform 2068"/>
              <p:cNvSpPr/>
              <p:nvPr/>
            </p:nvSpPr>
            <p:spPr bwMode="auto">
              <a:xfrm>
                <a:off x="2823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8" name="Rectangle 2069"/>
              <p:cNvSpPr>
                <a:spLocks noChangeArrowheads="1"/>
              </p:cNvSpPr>
              <p:nvPr/>
            </p:nvSpPr>
            <p:spPr bwMode="auto">
              <a:xfrm>
                <a:off x="2824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9" name="Freeform 2070"/>
              <p:cNvSpPr/>
              <p:nvPr/>
            </p:nvSpPr>
            <p:spPr bwMode="auto">
              <a:xfrm>
                <a:off x="2821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0" name="Freeform 2071"/>
              <p:cNvSpPr/>
              <p:nvPr/>
            </p:nvSpPr>
            <p:spPr bwMode="auto">
              <a:xfrm>
                <a:off x="2824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1" name="Freeform 2072"/>
              <p:cNvSpPr/>
              <p:nvPr/>
            </p:nvSpPr>
            <p:spPr bwMode="auto">
              <a:xfrm>
                <a:off x="2821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2" name="Freeform 2073"/>
              <p:cNvSpPr/>
              <p:nvPr/>
            </p:nvSpPr>
            <p:spPr bwMode="auto">
              <a:xfrm>
                <a:off x="2810" y="3139"/>
                <a:ext cx="16" cy="27"/>
              </a:xfrm>
              <a:custGeom>
                <a:avLst/>
                <a:gdLst>
                  <a:gd name="T0" fmla="*/ 2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2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5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8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8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10" y="10"/>
                    </a:cubicBezTo>
                    <a:cubicBezTo>
                      <a:pt x="9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8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1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7" y="5"/>
                    </a:cubicBezTo>
                    <a:cubicBezTo>
                      <a:pt x="5" y="13"/>
                      <a:pt x="7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4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3" name="Freeform 2074"/>
              <p:cNvSpPr/>
              <p:nvPr/>
            </p:nvSpPr>
            <p:spPr bwMode="auto">
              <a:xfrm>
                <a:off x="2816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4" name="Freeform 2075"/>
              <p:cNvSpPr/>
              <p:nvPr/>
            </p:nvSpPr>
            <p:spPr bwMode="auto">
              <a:xfrm>
                <a:off x="2816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5" name="Freeform 2076"/>
              <p:cNvSpPr/>
              <p:nvPr/>
            </p:nvSpPr>
            <p:spPr bwMode="auto">
              <a:xfrm>
                <a:off x="2811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6" name="Freeform 2077"/>
              <p:cNvSpPr/>
              <p:nvPr/>
            </p:nvSpPr>
            <p:spPr bwMode="auto">
              <a:xfrm>
                <a:off x="2811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7" name="Freeform 2078"/>
              <p:cNvSpPr/>
              <p:nvPr/>
            </p:nvSpPr>
            <p:spPr bwMode="auto">
              <a:xfrm>
                <a:off x="2803" y="3143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6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8 w 9"/>
                  <a:gd name="T35" fmla="*/ 8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3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5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8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9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8" name="Freeform 2079"/>
              <p:cNvSpPr/>
              <p:nvPr/>
            </p:nvSpPr>
            <p:spPr bwMode="auto">
              <a:xfrm>
                <a:off x="2802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1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1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9" name="Freeform 2080"/>
              <p:cNvSpPr/>
              <p:nvPr/>
            </p:nvSpPr>
            <p:spPr bwMode="auto">
              <a:xfrm>
                <a:off x="2801" y="3151"/>
                <a:ext cx="2" cy="18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0" name="Rectangle 2081"/>
              <p:cNvSpPr>
                <a:spLocks noChangeArrowheads="1"/>
              </p:cNvSpPr>
              <p:nvPr/>
            </p:nvSpPr>
            <p:spPr bwMode="auto">
              <a:xfrm>
                <a:off x="2802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1" name="Freeform 2082"/>
              <p:cNvSpPr/>
              <p:nvPr/>
            </p:nvSpPr>
            <p:spPr bwMode="auto">
              <a:xfrm>
                <a:off x="2875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2" name="Freeform 2083"/>
              <p:cNvSpPr/>
              <p:nvPr/>
            </p:nvSpPr>
            <p:spPr bwMode="auto">
              <a:xfrm>
                <a:off x="2873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2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3" name="Freeform 2084"/>
              <p:cNvSpPr/>
              <p:nvPr/>
            </p:nvSpPr>
            <p:spPr bwMode="auto">
              <a:xfrm>
                <a:off x="2875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4" name="Freeform 2085"/>
              <p:cNvSpPr/>
              <p:nvPr/>
            </p:nvSpPr>
            <p:spPr bwMode="auto">
              <a:xfrm>
                <a:off x="2875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5" name="Freeform 2086"/>
              <p:cNvSpPr/>
              <p:nvPr/>
            </p:nvSpPr>
            <p:spPr bwMode="auto">
              <a:xfrm>
                <a:off x="2876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6" name="Freeform 2087"/>
              <p:cNvSpPr/>
              <p:nvPr/>
            </p:nvSpPr>
            <p:spPr bwMode="auto">
              <a:xfrm>
                <a:off x="2875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7" name="Freeform 2088"/>
              <p:cNvSpPr/>
              <p:nvPr/>
            </p:nvSpPr>
            <p:spPr bwMode="auto">
              <a:xfrm>
                <a:off x="2876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8" name="Freeform 2089"/>
              <p:cNvSpPr/>
              <p:nvPr/>
            </p:nvSpPr>
            <p:spPr bwMode="auto">
              <a:xfrm>
                <a:off x="2875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9" name="Freeform 2090"/>
              <p:cNvSpPr/>
              <p:nvPr/>
            </p:nvSpPr>
            <p:spPr bwMode="auto">
              <a:xfrm>
                <a:off x="2875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0" name="Freeform 2091"/>
              <p:cNvSpPr/>
              <p:nvPr/>
            </p:nvSpPr>
            <p:spPr bwMode="auto">
              <a:xfrm>
                <a:off x="287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1" name="Freeform 2092"/>
              <p:cNvSpPr/>
              <p:nvPr/>
            </p:nvSpPr>
            <p:spPr bwMode="auto">
              <a:xfrm>
                <a:off x="2874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3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1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3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2" name="Freeform 2093"/>
              <p:cNvSpPr/>
              <p:nvPr/>
            </p:nvSpPr>
            <p:spPr bwMode="auto">
              <a:xfrm>
                <a:off x="2875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3" name="Freeform 2094"/>
              <p:cNvSpPr/>
              <p:nvPr/>
            </p:nvSpPr>
            <p:spPr bwMode="auto">
              <a:xfrm>
                <a:off x="2875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4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4" name="Freeform 2095"/>
              <p:cNvSpPr/>
              <p:nvPr/>
            </p:nvSpPr>
            <p:spPr bwMode="auto">
              <a:xfrm>
                <a:off x="2878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5" name="Freeform 2096"/>
              <p:cNvSpPr/>
              <p:nvPr/>
            </p:nvSpPr>
            <p:spPr bwMode="auto">
              <a:xfrm>
                <a:off x="2877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6" name="Freeform 2097"/>
              <p:cNvSpPr/>
              <p:nvPr/>
            </p:nvSpPr>
            <p:spPr bwMode="auto">
              <a:xfrm>
                <a:off x="2879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7" name="Freeform 2098"/>
              <p:cNvSpPr/>
              <p:nvPr/>
            </p:nvSpPr>
            <p:spPr bwMode="auto">
              <a:xfrm>
                <a:off x="2876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2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3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3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2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8" name="Freeform 2099"/>
              <p:cNvSpPr/>
              <p:nvPr/>
            </p:nvSpPr>
            <p:spPr bwMode="auto">
              <a:xfrm>
                <a:off x="2882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9" name="Freeform 2100"/>
              <p:cNvSpPr/>
              <p:nvPr/>
            </p:nvSpPr>
            <p:spPr bwMode="auto">
              <a:xfrm>
                <a:off x="2884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0" name="Rectangle 2101"/>
              <p:cNvSpPr>
                <a:spLocks noChangeArrowheads="1"/>
              </p:cNvSpPr>
              <p:nvPr/>
            </p:nvSpPr>
            <p:spPr bwMode="auto">
              <a:xfrm>
                <a:off x="2885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1" name="Freeform 2102"/>
              <p:cNvSpPr/>
              <p:nvPr/>
            </p:nvSpPr>
            <p:spPr bwMode="auto">
              <a:xfrm>
                <a:off x="2881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2" name="Freeform 2103"/>
              <p:cNvSpPr/>
              <p:nvPr/>
            </p:nvSpPr>
            <p:spPr bwMode="auto">
              <a:xfrm>
                <a:off x="2880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3" name="Freeform 2104"/>
              <p:cNvSpPr/>
              <p:nvPr/>
            </p:nvSpPr>
            <p:spPr bwMode="auto">
              <a:xfrm>
                <a:off x="2883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4" name="Freeform 2105"/>
              <p:cNvSpPr/>
              <p:nvPr/>
            </p:nvSpPr>
            <p:spPr bwMode="auto">
              <a:xfrm>
                <a:off x="2884" y="3139"/>
                <a:ext cx="8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1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3"/>
                      <a:pt x="1" y="15"/>
                      <a:pt x="0" y="18"/>
                    </a:cubicBezTo>
                    <a:cubicBezTo>
                      <a:pt x="1" y="15"/>
                      <a:pt x="1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1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5" name="Freeform 2106"/>
              <p:cNvSpPr/>
              <p:nvPr/>
            </p:nvSpPr>
            <p:spPr bwMode="auto">
              <a:xfrm>
                <a:off x="288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6" name="Freeform 2107"/>
              <p:cNvSpPr/>
              <p:nvPr/>
            </p:nvSpPr>
            <p:spPr bwMode="auto">
              <a:xfrm>
                <a:off x="2887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7" name="Freeform 2108"/>
              <p:cNvSpPr/>
              <p:nvPr/>
            </p:nvSpPr>
            <p:spPr bwMode="auto">
              <a:xfrm>
                <a:off x="2889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8" name="Freeform 2109"/>
              <p:cNvSpPr/>
              <p:nvPr/>
            </p:nvSpPr>
            <p:spPr bwMode="auto">
              <a:xfrm>
                <a:off x="2892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9" name="Freeform 2110"/>
              <p:cNvSpPr/>
              <p:nvPr/>
            </p:nvSpPr>
            <p:spPr bwMode="auto">
              <a:xfrm>
                <a:off x="289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0" name="Freeform 2111"/>
              <p:cNvSpPr/>
              <p:nvPr/>
            </p:nvSpPr>
            <p:spPr bwMode="auto">
              <a:xfrm>
                <a:off x="2893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1" name="Freeform 2112"/>
              <p:cNvSpPr/>
              <p:nvPr/>
            </p:nvSpPr>
            <p:spPr bwMode="auto">
              <a:xfrm>
                <a:off x="2892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8"/>
                      <a:pt x="6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2" name="Freeform 2113"/>
              <p:cNvSpPr/>
              <p:nvPr/>
            </p:nvSpPr>
            <p:spPr bwMode="auto">
              <a:xfrm>
                <a:off x="2896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3" name="Freeform 2114"/>
              <p:cNvSpPr/>
              <p:nvPr/>
            </p:nvSpPr>
            <p:spPr bwMode="auto">
              <a:xfrm>
                <a:off x="2894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4" name="Rectangle 2115"/>
              <p:cNvSpPr>
                <a:spLocks noChangeArrowheads="1"/>
              </p:cNvSpPr>
              <p:nvPr/>
            </p:nvSpPr>
            <p:spPr bwMode="auto">
              <a:xfrm>
                <a:off x="2895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5" name="Freeform 2116"/>
              <p:cNvSpPr/>
              <p:nvPr/>
            </p:nvSpPr>
            <p:spPr bwMode="auto">
              <a:xfrm>
                <a:off x="2893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6" name="Freeform 2117"/>
              <p:cNvSpPr/>
              <p:nvPr/>
            </p:nvSpPr>
            <p:spPr bwMode="auto">
              <a:xfrm>
                <a:off x="2895" y="313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7" name="Freeform 2118"/>
              <p:cNvSpPr/>
              <p:nvPr/>
            </p:nvSpPr>
            <p:spPr bwMode="auto">
              <a:xfrm>
                <a:off x="2893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8" name="Freeform 2119"/>
              <p:cNvSpPr/>
              <p:nvPr/>
            </p:nvSpPr>
            <p:spPr bwMode="auto">
              <a:xfrm>
                <a:off x="2881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7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4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2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10" y="11"/>
                      <a:pt x="10" y="5"/>
                      <a:pt x="10" y="10"/>
                    </a:cubicBezTo>
                    <a:cubicBezTo>
                      <a:pt x="9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9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7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1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7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4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9" name="Freeform 2120"/>
              <p:cNvSpPr/>
              <p:nvPr/>
            </p:nvSpPr>
            <p:spPr bwMode="auto">
              <a:xfrm>
                <a:off x="2887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0" name="Freeform 2121"/>
              <p:cNvSpPr/>
              <p:nvPr/>
            </p:nvSpPr>
            <p:spPr bwMode="auto">
              <a:xfrm>
                <a:off x="2887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1" name="Freeform 2122"/>
              <p:cNvSpPr/>
              <p:nvPr/>
            </p:nvSpPr>
            <p:spPr bwMode="auto">
              <a:xfrm>
                <a:off x="2883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2" name="Rectangle 2123"/>
              <p:cNvSpPr>
                <a:spLocks noChangeArrowheads="1"/>
              </p:cNvSpPr>
              <p:nvPr/>
            </p:nvSpPr>
            <p:spPr bwMode="auto">
              <a:xfrm>
                <a:off x="2883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3" name="Freeform 2124"/>
              <p:cNvSpPr/>
              <p:nvPr/>
            </p:nvSpPr>
            <p:spPr bwMode="auto">
              <a:xfrm>
                <a:off x="2875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8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6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4" name="Freeform 2125"/>
              <p:cNvSpPr/>
              <p:nvPr/>
            </p:nvSpPr>
            <p:spPr bwMode="auto">
              <a:xfrm>
                <a:off x="2874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1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1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5" name="Freeform 2126"/>
              <p:cNvSpPr/>
              <p:nvPr/>
            </p:nvSpPr>
            <p:spPr bwMode="auto">
              <a:xfrm>
                <a:off x="2873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6" name="Rectangle 2127"/>
              <p:cNvSpPr>
                <a:spLocks noChangeArrowheads="1"/>
              </p:cNvSpPr>
              <p:nvPr/>
            </p:nvSpPr>
            <p:spPr bwMode="auto">
              <a:xfrm>
                <a:off x="2874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7" name="Freeform 2128"/>
              <p:cNvSpPr/>
              <p:nvPr/>
            </p:nvSpPr>
            <p:spPr bwMode="auto">
              <a:xfrm>
                <a:off x="2949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8" name="Freeform 2129"/>
              <p:cNvSpPr/>
              <p:nvPr/>
            </p:nvSpPr>
            <p:spPr bwMode="auto">
              <a:xfrm>
                <a:off x="2947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9" name="Freeform 2130"/>
              <p:cNvSpPr/>
              <p:nvPr/>
            </p:nvSpPr>
            <p:spPr bwMode="auto">
              <a:xfrm>
                <a:off x="2949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0" name="Freeform 2131"/>
              <p:cNvSpPr/>
              <p:nvPr/>
            </p:nvSpPr>
            <p:spPr bwMode="auto">
              <a:xfrm>
                <a:off x="2949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1" name="Freeform 2132"/>
              <p:cNvSpPr/>
              <p:nvPr/>
            </p:nvSpPr>
            <p:spPr bwMode="auto">
              <a:xfrm>
                <a:off x="2950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2" name="Freeform 2133"/>
              <p:cNvSpPr/>
              <p:nvPr/>
            </p:nvSpPr>
            <p:spPr bwMode="auto">
              <a:xfrm>
                <a:off x="2949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3" name="Freeform 2134"/>
              <p:cNvSpPr/>
              <p:nvPr/>
            </p:nvSpPr>
            <p:spPr bwMode="auto">
              <a:xfrm>
                <a:off x="2950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4" name="Freeform 2135"/>
              <p:cNvSpPr/>
              <p:nvPr/>
            </p:nvSpPr>
            <p:spPr bwMode="auto">
              <a:xfrm>
                <a:off x="2949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5" name="Freeform 2136"/>
              <p:cNvSpPr/>
              <p:nvPr/>
            </p:nvSpPr>
            <p:spPr bwMode="auto">
              <a:xfrm>
                <a:off x="2949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6" name="Freeform 2137"/>
              <p:cNvSpPr/>
              <p:nvPr/>
            </p:nvSpPr>
            <p:spPr bwMode="auto">
              <a:xfrm>
                <a:off x="2948" y="315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7" name="Freeform 2138"/>
              <p:cNvSpPr/>
              <p:nvPr/>
            </p:nvSpPr>
            <p:spPr bwMode="auto">
              <a:xfrm>
                <a:off x="2948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2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0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0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8" name="Freeform 2139"/>
              <p:cNvSpPr/>
              <p:nvPr/>
            </p:nvSpPr>
            <p:spPr bwMode="auto">
              <a:xfrm>
                <a:off x="2949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9" name="Freeform 2140"/>
              <p:cNvSpPr/>
              <p:nvPr/>
            </p:nvSpPr>
            <p:spPr bwMode="auto">
              <a:xfrm>
                <a:off x="2949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0" name="Freeform 2141"/>
              <p:cNvSpPr/>
              <p:nvPr/>
            </p:nvSpPr>
            <p:spPr bwMode="auto">
              <a:xfrm>
                <a:off x="2952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1" name="Freeform 2142"/>
              <p:cNvSpPr/>
              <p:nvPr/>
            </p:nvSpPr>
            <p:spPr bwMode="auto">
              <a:xfrm>
                <a:off x="2951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2" name="Freeform 2143"/>
              <p:cNvSpPr/>
              <p:nvPr/>
            </p:nvSpPr>
            <p:spPr bwMode="auto">
              <a:xfrm>
                <a:off x="2953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3" name="Freeform 2144"/>
              <p:cNvSpPr/>
              <p:nvPr/>
            </p:nvSpPr>
            <p:spPr bwMode="auto">
              <a:xfrm>
                <a:off x="2950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6"/>
                      <a:pt x="2" y="12"/>
                      <a:pt x="0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4" name="Freeform 2145"/>
              <p:cNvSpPr/>
              <p:nvPr/>
            </p:nvSpPr>
            <p:spPr bwMode="auto">
              <a:xfrm>
                <a:off x="2956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5" name="Freeform 2146"/>
              <p:cNvSpPr/>
              <p:nvPr/>
            </p:nvSpPr>
            <p:spPr bwMode="auto">
              <a:xfrm>
                <a:off x="2958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6" name="Rectangle 2147"/>
              <p:cNvSpPr>
                <a:spLocks noChangeArrowheads="1"/>
              </p:cNvSpPr>
              <p:nvPr/>
            </p:nvSpPr>
            <p:spPr bwMode="auto">
              <a:xfrm>
                <a:off x="2959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7" name="Freeform 2148"/>
              <p:cNvSpPr/>
              <p:nvPr/>
            </p:nvSpPr>
            <p:spPr bwMode="auto">
              <a:xfrm>
                <a:off x="2955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8" name="Freeform 2149"/>
              <p:cNvSpPr/>
              <p:nvPr/>
            </p:nvSpPr>
            <p:spPr bwMode="auto">
              <a:xfrm>
                <a:off x="2954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9" name="Freeform 2150"/>
              <p:cNvSpPr/>
              <p:nvPr/>
            </p:nvSpPr>
            <p:spPr bwMode="auto">
              <a:xfrm>
                <a:off x="2957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0" name="Freeform 2151"/>
              <p:cNvSpPr/>
              <p:nvPr/>
            </p:nvSpPr>
            <p:spPr bwMode="auto">
              <a:xfrm>
                <a:off x="2959" y="3139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3"/>
                      <a:pt x="0" y="15"/>
                      <a:pt x="0" y="18"/>
                    </a:cubicBezTo>
                    <a:cubicBezTo>
                      <a:pt x="1" y="15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1" name="Freeform 2152"/>
              <p:cNvSpPr/>
              <p:nvPr/>
            </p:nvSpPr>
            <p:spPr bwMode="auto">
              <a:xfrm>
                <a:off x="295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2" name="Freeform 2153"/>
              <p:cNvSpPr/>
              <p:nvPr/>
            </p:nvSpPr>
            <p:spPr bwMode="auto">
              <a:xfrm>
                <a:off x="2961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3" name="Freeform 2154"/>
              <p:cNvSpPr/>
              <p:nvPr/>
            </p:nvSpPr>
            <p:spPr bwMode="auto">
              <a:xfrm>
                <a:off x="2963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4" name="Freeform 2155"/>
              <p:cNvSpPr/>
              <p:nvPr/>
            </p:nvSpPr>
            <p:spPr bwMode="auto">
              <a:xfrm>
                <a:off x="2966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5" name="Freeform 2156"/>
              <p:cNvSpPr/>
              <p:nvPr/>
            </p:nvSpPr>
            <p:spPr bwMode="auto">
              <a:xfrm>
                <a:off x="2965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6" name="Freeform 2157"/>
              <p:cNvSpPr/>
              <p:nvPr/>
            </p:nvSpPr>
            <p:spPr bwMode="auto">
              <a:xfrm>
                <a:off x="2967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7" name="Freeform 2158"/>
              <p:cNvSpPr/>
              <p:nvPr/>
            </p:nvSpPr>
            <p:spPr bwMode="auto">
              <a:xfrm>
                <a:off x="2966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8"/>
                      <a:pt x="5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8" name="Freeform 2159"/>
              <p:cNvSpPr/>
              <p:nvPr/>
            </p:nvSpPr>
            <p:spPr bwMode="auto">
              <a:xfrm>
                <a:off x="2970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9" name="Freeform 2160"/>
              <p:cNvSpPr/>
              <p:nvPr/>
            </p:nvSpPr>
            <p:spPr bwMode="auto">
              <a:xfrm>
                <a:off x="2968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0" name="Rectangle 2161"/>
              <p:cNvSpPr>
                <a:spLocks noChangeArrowheads="1"/>
              </p:cNvSpPr>
              <p:nvPr/>
            </p:nvSpPr>
            <p:spPr bwMode="auto">
              <a:xfrm>
                <a:off x="2969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1" name="Freeform 2162"/>
              <p:cNvSpPr/>
              <p:nvPr/>
            </p:nvSpPr>
            <p:spPr bwMode="auto">
              <a:xfrm>
                <a:off x="2967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2" name="Freeform 2163"/>
              <p:cNvSpPr/>
              <p:nvPr/>
            </p:nvSpPr>
            <p:spPr bwMode="auto">
              <a:xfrm>
                <a:off x="2969" y="313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3" name="Freeform 2164"/>
              <p:cNvSpPr/>
              <p:nvPr/>
            </p:nvSpPr>
            <p:spPr bwMode="auto">
              <a:xfrm>
                <a:off x="2967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65"/>
              <p:cNvSpPr/>
              <p:nvPr/>
            </p:nvSpPr>
            <p:spPr bwMode="auto">
              <a:xfrm>
                <a:off x="2955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9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0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6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66"/>
              <p:cNvSpPr/>
              <p:nvPr/>
            </p:nvSpPr>
            <p:spPr bwMode="auto">
              <a:xfrm>
                <a:off x="2961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67"/>
              <p:cNvSpPr/>
              <p:nvPr/>
            </p:nvSpPr>
            <p:spPr bwMode="auto">
              <a:xfrm>
                <a:off x="2961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Freeform 2168"/>
              <p:cNvSpPr/>
              <p:nvPr/>
            </p:nvSpPr>
            <p:spPr bwMode="auto">
              <a:xfrm>
                <a:off x="2957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Rectangle 2169"/>
              <p:cNvSpPr>
                <a:spLocks noChangeArrowheads="1"/>
              </p:cNvSpPr>
              <p:nvPr/>
            </p:nvSpPr>
            <p:spPr bwMode="auto">
              <a:xfrm>
                <a:off x="2957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70"/>
              <p:cNvSpPr/>
              <p:nvPr/>
            </p:nvSpPr>
            <p:spPr bwMode="auto">
              <a:xfrm>
                <a:off x="2949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7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5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71"/>
              <p:cNvSpPr/>
              <p:nvPr/>
            </p:nvSpPr>
            <p:spPr bwMode="auto">
              <a:xfrm>
                <a:off x="2948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0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72"/>
              <p:cNvSpPr/>
              <p:nvPr/>
            </p:nvSpPr>
            <p:spPr bwMode="auto">
              <a:xfrm>
                <a:off x="2947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Rectangle 2173"/>
              <p:cNvSpPr>
                <a:spLocks noChangeArrowheads="1"/>
              </p:cNvSpPr>
              <p:nvPr/>
            </p:nvSpPr>
            <p:spPr bwMode="auto">
              <a:xfrm>
                <a:off x="2948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Freeform 2174"/>
              <p:cNvSpPr/>
              <p:nvPr/>
            </p:nvSpPr>
            <p:spPr bwMode="auto">
              <a:xfrm>
                <a:off x="302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75"/>
              <p:cNvSpPr/>
              <p:nvPr/>
            </p:nvSpPr>
            <p:spPr bwMode="auto">
              <a:xfrm>
                <a:off x="3021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Freeform 2176"/>
              <p:cNvSpPr/>
              <p:nvPr/>
            </p:nvSpPr>
            <p:spPr bwMode="auto">
              <a:xfrm>
                <a:off x="3023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77"/>
              <p:cNvSpPr/>
              <p:nvPr/>
            </p:nvSpPr>
            <p:spPr bwMode="auto">
              <a:xfrm>
                <a:off x="302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2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78"/>
              <p:cNvSpPr/>
              <p:nvPr/>
            </p:nvSpPr>
            <p:spPr bwMode="auto">
              <a:xfrm>
                <a:off x="3024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79"/>
              <p:cNvSpPr/>
              <p:nvPr/>
            </p:nvSpPr>
            <p:spPr bwMode="auto">
              <a:xfrm>
                <a:off x="3023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80"/>
              <p:cNvSpPr/>
              <p:nvPr/>
            </p:nvSpPr>
            <p:spPr bwMode="auto">
              <a:xfrm>
                <a:off x="3024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81"/>
              <p:cNvSpPr/>
              <p:nvPr/>
            </p:nvSpPr>
            <p:spPr bwMode="auto">
              <a:xfrm>
                <a:off x="3023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82"/>
              <p:cNvSpPr/>
              <p:nvPr/>
            </p:nvSpPr>
            <p:spPr bwMode="auto">
              <a:xfrm>
                <a:off x="3023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83"/>
              <p:cNvSpPr/>
              <p:nvPr/>
            </p:nvSpPr>
            <p:spPr bwMode="auto">
              <a:xfrm>
                <a:off x="3022" y="316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84"/>
              <p:cNvSpPr/>
              <p:nvPr/>
            </p:nvSpPr>
            <p:spPr bwMode="auto">
              <a:xfrm>
                <a:off x="3022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85"/>
              <p:cNvSpPr/>
              <p:nvPr/>
            </p:nvSpPr>
            <p:spPr bwMode="auto">
              <a:xfrm>
                <a:off x="3023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86"/>
              <p:cNvSpPr/>
              <p:nvPr/>
            </p:nvSpPr>
            <p:spPr bwMode="auto">
              <a:xfrm>
                <a:off x="3023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2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87"/>
              <p:cNvSpPr/>
              <p:nvPr/>
            </p:nvSpPr>
            <p:spPr bwMode="auto">
              <a:xfrm>
                <a:off x="3026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88"/>
              <p:cNvSpPr/>
              <p:nvPr/>
            </p:nvSpPr>
            <p:spPr bwMode="auto">
              <a:xfrm>
                <a:off x="3025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89"/>
              <p:cNvSpPr/>
              <p:nvPr/>
            </p:nvSpPr>
            <p:spPr bwMode="auto">
              <a:xfrm>
                <a:off x="3027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90"/>
              <p:cNvSpPr/>
              <p:nvPr/>
            </p:nvSpPr>
            <p:spPr bwMode="auto">
              <a:xfrm>
                <a:off x="3024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2" y="11"/>
                      <a:pt x="0" y="16"/>
                    </a:cubicBezTo>
                    <a:cubicBezTo>
                      <a:pt x="0" y="18"/>
                      <a:pt x="3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6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91"/>
              <p:cNvSpPr/>
              <p:nvPr/>
            </p:nvSpPr>
            <p:spPr bwMode="auto">
              <a:xfrm>
                <a:off x="3030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92"/>
              <p:cNvSpPr/>
              <p:nvPr/>
            </p:nvSpPr>
            <p:spPr bwMode="auto">
              <a:xfrm>
                <a:off x="303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93"/>
              <p:cNvSpPr/>
              <p:nvPr/>
            </p:nvSpPr>
            <p:spPr bwMode="auto">
              <a:xfrm>
                <a:off x="303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94"/>
              <p:cNvSpPr/>
              <p:nvPr/>
            </p:nvSpPr>
            <p:spPr bwMode="auto">
              <a:xfrm>
                <a:off x="302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95"/>
              <p:cNvSpPr/>
              <p:nvPr/>
            </p:nvSpPr>
            <p:spPr bwMode="auto">
              <a:xfrm>
                <a:off x="3028" y="3168"/>
                <a:ext cx="0" cy="2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96"/>
              <p:cNvSpPr/>
              <p:nvPr/>
            </p:nvSpPr>
            <p:spPr bwMode="auto">
              <a:xfrm>
                <a:off x="3031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97"/>
              <p:cNvSpPr/>
              <p:nvPr/>
            </p:nvSpPr>
            <p:spPr bwMode="auto">
              <a:xfrm>
                <a:off x="3033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3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0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3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98"/>
              <p:cNvSpPr/>
              <p:nvPr/>
            </p:nvSpPr>
            <p:spPr bwMode="auto">
              <a:xfrm>
                <a:off x="3033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99"/>
              <p:cNvSpPr/>
              <p:nvPr/>
            </p:nvSpPr>
            <p:spPr bwMode="auto">
              <a:xfrm>
                <a:off x="3035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200"/>
              <p:cNvSpPr/>
              <p:nvPr/>
            </p:nvSpPr>
            <p:spPr bwMode="auto">
              <a:xfrm>
                <a:off x="3037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201"/>
              <p:cNvSpPr/>
              <p:nvPr/>
            </p:nvSpPr>
            <p:spPr bwMode="auto">
              <a:xfrm>
                <a:off x="3040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202"/>
              <p:cNvSpPr/>
              <p:nvPr/>
            </p:nvSpPr>
            <p:spPr bwMode="auto">
              <a:xfrm>
                <a:off x="303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203"/>
              <p:cNvSpPr/>
              <p:nvPr/>
            </p:nvSpPr>
            <p:spPr bwMode="auto">
              <a:xfrm>
                <a:off x="3041" y="3151"/>
                <a:ext cx="3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2 h 12"/>
                  <a:gd name="T6" fmla="*/ 3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204"/>
              <p:cNvSpPr/>
              <p:nvPr/>
            </p:nvSpPr>
            <p:spPr bwMode="auto">
              <a:xfrm>
                <a:off x="3040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4"/>
                      <a:pt x="5" y="12"/>
                    </a:cubicBezTo>
                    <a:cubicBezTo>
                      <a:pt x="8" y="3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3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205"/>
              <p:cNvSpPr/>
              <p:nvPr/>
            </p:nvSpPr>
            <p:spPr bwMode="auto">
              <a:xfrm>
                <a:off x="3044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206"/>
              <p:cNvSpPr/>
              <p:nvPr/>
            </p:nvSpPr>
            <p:spPr bwMode="auto">
              <a:xfrm>
                <a:off x="3042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207"/>
              <p:cNvSpPr>
                <a:spLocks noChangeArrowheads="1"/>
              </p:cNvSpPr>
              <p:nvPr/>
            </p:nvSpPr>
            <p:spPr bwMode="auto">
              <a:xfrm>
                <a:off x="3043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208"/>
              <p:cNvSpPr/>
              <p:nvPr/>
            </p:nvSpPr>
            <p:spPr bwMode="auto">
              <a:xfrm>
                <a:off x="3041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209"/>
              <p:cNvSpPr/>
              <p:nvPr/>
            </p:nvSpPr>
            <p:spPr bwMode="auto">
              <a:xfrm>
                <a:off x="304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210"/>
              <p:cNvSpPr/>
              <p:nvPr/>
            </p:nvSpPr>
            <p:spPr bwMode="auto">
              <a:xfrm>
                <a:off x="3041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211"/>
              <p:cNvSpPr/>
              <p:nvPr/>
            </p:nvSpPr>
            <p:spPr bwMode="auto">
              <a:xfrm>
                <a:off x="3029" y="3143"/>
                <a:ext cx="16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6"/>
                    </a:cubicBezTo>
                    <a:cubicBezTo>
                      <a:pt x="6" y="18"/>
                      <a:pt x="6" y="18"/>
                      <a:pt x="5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8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5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212"/>
              <p:cNvSpPr/>
              <p:nvPr/>
            </p:nvSpPr>
            <p:spPr bwMode="auto">
              <a:xfrm>
                <a:off x="3035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Freeform 2213"/>
              <p:cNvSpPr/>
              <p:nvPr/>
            </p:nvSpPr>
            <p:spPr bwMode="auto">
              <a:xfrm>
                <a:off x="3035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214"/>
              <p:cNvSpPr/>
              <p:nvPr/>
            </p:nvSpPr>
            <p:spPr bwMode="auto">
              <a:xfrm>
                <a:off x="3031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Freeform 2215"/>
              <p:cNvSpPr/>
              <p:nvPr/>
            </p:nvSpPr>
            <p:spPr bwMode="auto">
              <a:xfrm>
                <a:off x="3031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216"/>
              <p:cNvSpPr/>
              <p:nvPr/>
            </p:nvSpPr>
            <p:spPr bwMode="auto">
              <a:xfrm>
                <a:off x="3023" y="3149"/>
                <a:ext cx="7" cy="22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6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217"/>
              <p:cNvSpPr/>
              <p:nvPr/>
            </p:nvSpPr>
            <p:spPr bwMode="auto">
              <a:xfrm>
                <a:off x="3022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Freeform 2218"/>
              <p:cNvSpPr/>
              <p:nvPr/>
            </p:nvSpPr>
            <p:spPr bwMode="auto">
              <a:xfrm>
                <a:off x="3021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219"/>
              <p:cNvSpPr/>
              <p:nvPr/>
            </p:nvSpPr>
            <p:spPr bwMode="auto">
              <a:xfrm>
                <a:off x="3021" y="316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220"/>
              <p:cNvSpPr/>
              <p:nvPr/>
            </p:nvSpPr>
            <p:spPr bwMode="auto">
              <a:xfrm>
                <a:off x="3070" y="314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221"/>
              <p:cNvSpPr/>
              <p:nvPr/>
            </p:nvSpPr>
            <p:spPr bwMode="auto">
              <a:xfrm>
                <a:off x="3069" y="3147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0 w 4"/>
                  <a:gd name="T3" fmla="*/ 14 h 15"/>
                  <a:gd name="T4" fmla="*/ 4 w 4"/>
                  <a:gd name="T5" fmla="*/ 0 h 15"/>
                  <a:gd name="T6" fmla="*/ 1 w 4"/>
                  <a:gd name="T7" fmla="*/ 9 h 15"/>
                  <a:gd name="T8" fmla="*/ 2 w 4"/>
                  <a:gd name="T9" fmla="*/ 6 h 15"/>
                  <a:gd name="T10" fmla="*/ 0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4"/>
                      <a:pt x="2" y="7"/>
                      <a:pt x="4" y="0"/>
                    </a:cubicBezTo>
                    <a:cubicBezTo>
                      <a:pt x="3" y="1"/>
                      <a:pt x="2" y="5"/>
                      <a:pt x="1" y="9"/>
                    </a:cubicBezTo>
                    <a:cubicBezTo>
                      <a:pt x="1" y="8"/>
                      <a:pt x="2" y="4"/>
                      <a:pt x="2" y="6"/>
                    </a:cubicBezTo>
                    <a:cubicBezTo>
                      <a:pt x="1" y="8"/>
                      <a:pt x="1" y="8"/>
                      <a:pt x="0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222"/>
              <p:cNvSpPr/>
              <p:nvPr/>
            </p:nvSpPr>
            <p:spPr bwMode="auto">
              <a:xfrm>
                <a:off x="3070" y="3152"/>
                <a:ext cx="1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2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223"/>
              <p:cNvSpPr/>
              <p:nvPr/>
            </p:nvSpPr>
            <p:spPr bwMode="auto">
              <a:xfrm>
                <a:off x="3070" y="3149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224"/>
              <p:cNvSpPr/>
              <p:nvPr/>
            </p:nvSpPr>
            <p:spPr bwMode="auto">
              <a:xfrm>
                <a:off x="3072" y="3150"/>
                <a:ext cx="0" cy="1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225"/>
              <p:cNvSpPr/>
              <p:nvPr/>
            </p:nvSpPr>
            <p:spPr bwMode="auto">
              <a:xfrm>
                <a:off x="3070" y="3149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3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226"/>
              <p:cNvSpPr/>
              <p:nvPr/>
            </p:nvSpPr>
            <p:spPr bwMode="auto">
              <a:xfrm>
                <a:off x="3071" y="31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227"/>
              <p:cNvSpPr/>
              <p:nvPr/>
            </p:nvSpPr>
            <p:spPr bwMode="auto">
              <a:xfrm>
                <a:off x="3071" y="315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228"/>
              <p:cNvSpPr/>
              <p:nvPr/>
            </p:nvSpPr>
            <p:spPr bwMode="auto">
              <a:xfrm>
                <a:off x="3070" y="3150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Freeform 2229"/>
              <p:cNvSpPr/>
              <p:nvPr/>
            </p:nvSpPr>
            <p:spPr bwMode="auto">
              <a:xfrm>
                <a:off x="3070" y="316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Freeform 2230"/>
              <p:cNvSpPr/>
              <p:nvPr/>
            </p:nvSpPr>
            <p:spPr bwMode="auto">
              <a:xfrm>
                <a:off x="3070" y="3154"/>
                <a:ext cx="3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3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1 w 4"/>
                  <a:gd name="T15" fmla="*/ 8 h 16"/>
                  <a:gd name="T16" fmla="*/ 2 w 4"/>
                  <a:gd name="T17" fmla="*/ 7 h 16"/>
                  <a:gd name="T18" fmla="*/ 0 w 4"/>
                  <a:gd name="T19" fmla="*/ 11 h 16"/>
                  <a:gd name="T20" fmla="*/ 0 w 4"/>
                  <a:gd name="T21" fmla="*/ 15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3" y="2"/>
                      <a:pt x="2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0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231"/>
              <p:cNvSpPr/>
              <p:nvPr/>
            </p:nvSpPr>
            <p:spPr bwMode="auto">
              <a:xfrm>
                <a:off x="3071" y="3161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232"/>
              <p:cNvSpPr/>
              <p:nvPr/>
            </p:nvSpPr>
            <p:spPr bwMode="auto">
              <a:xfrm>
                <a:off x="3070" y="3154"/>
                <a:ext cx="5" cy="15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4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3" y="7"/>
                      <a:pt x="1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233"/>
              <p:cNvSpPr/>
              <p:nvPr/>
            </p:nvSpPr>
            <p:spPr bwMode="auto">
              <a:xfrm>
                <a:off x="3074" y="3153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234"/>
              <p:cNvSpPr/>
              <p:nvPr/>
            </p:nvSpPr>
            <p:spPr bwMode="auto">
              <a:xfrm>
                <a:off x="3072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Freeform 2235"/>
              <p:cNvSpPr/>
              <p:nvPr/>
            </p:nvSpPr>
            <p:spPr bwMode="auto">
              <a:xfrm>
                <a:off x="3074" y="3154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236"/>
              <p:cNvSpPr/>
              <p:nvPr/>
            </p:nvSpPr>
            <p:spPr bwMode="auto">
              <a:xfrm>
                <a:off x="3072" y="3151"/>
                <a:ext cx="11" cy="18"/>
              </a:xfrm>
              <a:custGeom>
                <a:avLst/>
                <a:gdLst>
                  <a:gd name="T0" fmla="*/ 8 w 12"/>
                  <a:gd name="T1" fmla="*/ 16 h 19"/>
                  <a:gd name="T2" fmla="*/ 8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5 h 19"/>
                  <a:gd name="T16" fmla="*/ 5 w 12"/>
                  <a:gd name="T17" fmla="*/ 3 h 19"/>
                  <a:gd name="T18" fmla="*/ 4 w 12"/>
                  <a:gd name="T19" fmla="*/ 9 h 19"/>
                  <a:gd name="T20" fmla="*/ 4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4 w 12"/>
                  <a:gd name="T37" fmla="*/ 7 h 19"/>
                  <a:gd name="T38" fmla="*/ 3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6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9" y="6"/>
                      <a:pt x="9" y="4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5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6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Freeform 2237"/>
              <p:cNvSpPr/>
              <p:nvPr/>
            </p:nvSpPr>
            <p:spPr bwMode="auto">
              <a:xfrm>
                <a:off x="3078" y="316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238"/>
              <p:cNvSpPr/>
              <p:nvPr/>
            </p:nvSpPr>
            <p:spPr bwMode="auto">
              <a:xfrm>
                <a:off x="3079" y="316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Rectangle 2239"/>
              <p:cNvSpPr>
                <a:spLocks noChangeArrowheads="1"/>
              </p:cNvSpPr>
              <p:nvPr/>
            </p:nvSpPr>
            <p:spPr bwMode="auto">
              <a:xfrm>
                <a:off x="3080" y="315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240"/>
              <p:cNvSpPr/>
              <p:nvPr/>
            </p:nvSpPr>
            <p:spPr bwMode="auto">
              <a:xfrm>
                <a:off x="3077" y="316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Freeform 2241"/>
              <p:cNvSpPr/>
              <p:nvPr/>
            </p:nvSpPr>
            <p:spPr bwMode="auto">
              <a:xfrm>
                <a:off x="3075" y="316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242"/>
              <p:cNvSpPr/>
              <p:nvPr/>
            </p:nvSpPr>
            <p:spPr bwMode="auto">
              <a:xfrm>
                <a:off x="3078" y="316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243"/>
              <p:cNvSpPr/>
              <p:nvPr/>
            </p:nvSpPr>
            <p:spPr bwMode="auto">
              <a:xfrm>
                <a:off x="3079" y="3150"/>
                <a:ext cx="9" cy="20"/>
              </a:xfrm>
              <a:custGeom>
                <a:avLst/>
                <a:gdLst>
                  <a:gd name="T0" fmla="*/ 8 w 9"/>
                  <a:gd name="T1" fmla="*/ 4 h 23"/>
                  <a:gd name="T2" fmla="*/ 8 w 9"/>
                  <a:gd name="T3" fmla="*/ 1 h 23"/>
                  <a:gd name="T4" fmla="*/ 5 w 9"/>
                  <a:gd name="T5" fmla="*/ 11 h 23"/>
                  <a:gd name="T6" fmla="*/ 7 w 9"/>
                  <a:gd name="T7" fmla="*/ 2 h 23"/>
                  <a:gd name="T8" fmla="*/ 4 w 9"/>
                  <a:gd name="T9" fmla="*/ 8 h 23"/>
                  <a:gd name="T10" fmla="*/ 5 w 9"/>
                  <a:gd name="T11" fmla="*/ 5 h 23"/>
                  <a:gd name="T12" fmla="*/ 2 w 9"/>
                  <a:gd name="T13" fmla="*/ 14 h 23"/>
                  <a:gd name="T14" fmla="*/ 5 w 9"/>
                  <a:gd name="T15" fmla="*/ 3 h 23"/>
                  <a:gd name="T16" fmla="*/ 5 w 9"/>
                  <a:gd name="T17" fmla="*/ 3 h 23"/>
                  <a:gd name="T18" fmla="*/ 3 w 9"/>
                  <a:gd name="T19" fmla="*/ 6 h 23"/>
                  <a:gd name="T20" fmla="*/ 2 w 9"/>
                  <a:gd name="T21" fmla="*/ 12 h 23"/>
                  <a:gd name="T22" fmla="*/ 0 w 9"/>
                  <a:gd name="T23" fmla="*/ 17 h 23"/>
                  <a:gd name="T24" fmla="*/ 2 w 9"/>
                  <a:gd name="T25" fmla="*/ 13 h 23"/>
                  <a:gd name="T26" fmla="*/ 1 w 9"/>
                  <a:gd name="T27" fmla="*/ 17 h 23"/>
                  <a:gd name="T28" fmla="*/ 2 w 9"/>
                  <a:gd name="T29" fmla="*/ 15 h 23"/>
                  <a:gd name="T30" fmla="*/ 1 w 9"/>
                  <a:gd name="T31" fmla="*/ 18 h 23"/>
                  <a:gd name="T32" fmla="*/ 2 w 9"/>
                  <a:gd name="T33" fmla="*/ 15 h 23"/>
                  <a:gd name="T34" fmla="*/ 2 w 9"/>
                  <a:gd name="T35" fmla="*/ 16 h 23"/>
                  <a:gd name="T36" fmla="*/ 3 w 9"/>
                  <a:gd name="T37" fmla="*/ 11 h 23"/>
                  <a:gd name="T38" fmla="*/ 2 w 9"/>
                  <a:gd name="T39" fmla="*/ 16 h 23"/>
                  <a:gd name="T40" fmla="*/ 3 w 9"/>
                  <a:gd name="T41" fmla="*/ 13 h 23"/>
                  <a:gd name="T42" fmla="*/ 3 w 9"/>
                  <a:gd name="T43" fmla="*/ 18 h 23"/>
                  <a:gd name="T44" fmla="*/ 4 w 9"/>
                  <a:gd name="T45" fmla="*/ 15 h 23"/>
                  <a:gd name="T46" fmla="*/ 2 w 9"/>
                  <a:gd name="T47" fmla="*/ 18 h 23"/>
                  <a:gd name="T48" fmla="*/ 5 w 9"/>
                  <a:gd name="T49" fmla="*/ 8 h 23"/>
                  <a:gd name="T50" fmla="*/ 3 w 9"/>
                  <a:gd name="T51" fmla="*/ 17 h 23"/>
                  <a:gd name="T52" fmla="*/ 5 w 9"/>
                  <a:gd name="T53" fmla="*/ 15 h 23"/>
                  <a:gd name="T54" fmla="*/ 4 w 9"/>
                  <a:gd name="T55" fmla="*/ 16 h 23"/>
                  <a:gd name="T56" fmla="*/ 5 w 9"/>
                  <a:gd name="T57" fmla="*/ 13 h 23"/>
                  <a:gd name="T58" fmla="*/ 6 w 9"/>
                  <a:gd name="T59" fmla="*/ 12 h 23"/>
                  <a:gd name="T60" fmla="*/ 6 w 9"/>
                  <a:gd name="T61" fmla="*/ 9 h 23"/>
                  <a:gd name="T62" fmla="*/ 6 w 9"/>
                  <a:gd name="T63" fmla="*/ 11 h 23"/>
                  <a:gd name="T64" fmla="*/ 8 w 9"/>
                  <a:gd name="T65" fmla="*/ 5 h 23"/>
                  <a:gd name="T66" fmla="*/ 6 w 9"/>
                  <a:gd name="T67" fmla="*/ 9 h 23"/>
                  <a:gd name="T68" fmla="*/ 8 w 9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2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8"/>
                      <a:pt x="1" y="18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3"/>
                      <a:pt x="3" y="18"/>
                    </a:cubicBezTo>
                    <a:cubicBezTo>
                      <a:pt x="3" y="17"/>
                      <a:pt x="3" y="16"/>
                      <a:pt x="4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5"/>
                      <a:pt x="5" y="11"/>
                      <a:pt x="5" y="8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4" y="17"/>
                      <a:pt x="5" y="13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1"/>
                      <a:pt x="4" y="19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8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244"/>
              <p:cNvSpPr/>
              <p:nvPr/>
            </p:nvSpPr>
            <p:spPr bwMode="auto">
              <a:xfrm>
                <a:off x="3080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245"/>
              <p:cNvSpPr/>
              <p:nvPr/>
            </p:nvSpPr>
            <p:spPr bwMode="auto">
              <a:xfrm>
                <a:off x="3082" y="3148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7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10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8 w 10"/>
                  <a:gd name="T27" fmla="*/ 7 h 27"/>
                  <a:gd name="T28" fmla="*/ 9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3 w 10"/>
                  <a:gd name="T41" fmla="*/ 19 h 27"/>
                  <a:gd name="T42" fmla="*/ 1 w 10"/>
                  <a:gd name="T43" fmla="*/ 22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4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7" y="7"/>
                    </a:cubicBezTo>
                    <a:cubicBezTo>
                      <a:pt x="6" y="9"/>
                      <a:pt x="5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7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7" y="11"/>
                      <a:pt x="7" y="11"/>
                      <a:pt x="10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8" y="8"/>
                      <a:pt x="7" y="11"/>
                      <a:pt x="8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2"/>
                    </a:cubicBezTo>
                    <a:cubicBezTo>
                      <a:pt x="3" y="15"/>
                      <a:pt x="3" y="17"/>
                      <a:pt x="3" y="19"/>
                    </a:cubicBezTo>
                    <a:cubicBezTo>
                      <a:pt x="2" y="20"/>
                      <a:pt x="3" y="17"/>
                      <a:pt x="1" y="22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246"/>
              <p:cNvSpPr/>
              <p:nvPr/>
            </p:nvSpPr>
            <p:spPr bwMode="auto">
              <a:xfrm>
                <a:off x="3085" y="316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1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247"/>
              <p:cNvSpPr/>
              <p:nvPr/>
            </p:nvSpPr>
            <p:spPr bwMode="auto">
              <a:xfrm>
                <a:off x="3087" y="3150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248"/>
              <p:cNvSpPr/>
              <p:nvPr/>
            </p:nvSpPr>
            <p:spPr bwMode="auto">
              <a:xfrm>
                <a:off x="3087" y="316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Freeform 2249"/>
              <p:cNvSpPr/>
              <p:nvPr/>
            </p:nvSpPr>
            <p:spPr bwMode="auto">
              <a:xfrm>
                <a:off x="3088" y="314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250"/>
              <p:cNvSpPr/>
              <p:nvPr/>
            </p:nvSpPr>
            <p:spPr bwMode="auto">
              <a:xfrm>
                <a:off x="3088" y="3145"/>
                <a:ext cx="10" cy="25"/>
              </a:xfrm>
              <a:custGeom>
                <a:avLst/>
                <a:gdLst>
                  <a:gd name="T0" fmla="*/ 2 w 11"/>
                  <a:gd name="T1" fmla="*/ 18 h 28"/>
                  <a:gd name="T2" fmla="*/ 3 w 11"/>
                  <a:gd name="T3" fmla="*/ 17 h 28"/>
                  <a:gd name="T4" fmla="*/ 2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3 w 11"/>
                  <a:gd name="T15" fmla="*/ 22 h 28"/>
                  <a:gd name="T16" fmla="*/ 6 w 11"/>
                  <a:gd name="T17" fmla="*/ 11 h 28"/>
                  <a:gd name="T18" fmla="*/ 7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6 h 28"/>
                  <a:gd name="T26" fmla="*/ 8 w 11"/>
                  <a:gd name="T27" fmla="*/ 8 h 28"/>
                  <a:gd name="T28" fmla="*/ 7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4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3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5 w 11"/>
                  <a:gd name="T63" fmla="*/ 12 h 28"/>
                  <a:gd name="T64" fmla="*/ 3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4 w 11"/>
                  <a:gd name="T71" fmla="*/ 17 h 28"/>
                  <a:gd name="T72" fmla="*/ 7 w 11"/>
                  <a:gd name="T73" fmla="*/ 10 h 28"/>
                  <a:gd name="T74" fmla="*/ 5 w 11"/>
                  <a:gd name="T75" fmla="*/ 8 h 28"/>
                  <a:gd name="T76" fmla="*/ 4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4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2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2" y="18"/>
                    </a:moveTo>
                    <a:cubicBezTo>
                      <a:pt x="3" y="18"/>
                      <a:pt x="3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2" y="28"/>
                      <a:pt x="8" y="8"/>
                    </a:cubicBezTo>
                    <a:cubicBezTo>
                      <a:pt x="8" y="9"/>
                      <a:pt x="7" y="10"/>
                      <a:pt x="7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4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2"/>
                    </a:cubicBezTo>
                    <a:cubicBezTo>
                      <a:pt x="6" y="11"/>
                      <a:pt x="4" y="14"/>
                      <a:pt x="3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1" y="0"/>
                      <a:pt x="5" y="13"/>
                      <a:pt x="7" y="10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4" y="7"/>
                    </a:cubicBezTo>
                    <a:cubicBezTo>
                      <a:pt x="4" y="9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4"/>
                      <a:pt x="3" y="12"/>
                      <a:pt x="4" y="8"/>
                    </a:cubicBezTo>
                    <a:cubicBezTo>
                      <a:pt x="2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251"/>
              <p:cNvSpPr/>
              <p:nvPr/>
            </p:nvSpPr>
            <p:spPr bwMode="auto">
              <a:xfrm>
                <a:off x="3091" y="315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252"/>
              <p:cNvSpPr/>
              <p:nvPr/>
            </p:nvSpPr>
            <p:spPr bwMode="auto">
              <a:xfrm>
                <a:off x="3090" y="31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Rectangle 2253"/>
              <p:cNvSpPr>
                <a:spLocks noChangeArrowheads="1"/>
              </p:cNvSpPr>
              <p:nvPr/>
            </p:nvSpPr>
            <p:spPr bwMode="auto">
              <a:xfrm>
                <a:off x="3091" y="315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54"/>
              <p:cNvSpPr/>
              <p:nvPr/>
            </p:nvSpPr>
            <p:spPr bwMode="auto">
              <a:xfrm>
                <a:off x="3088" y="316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55"/>
              <p:cNvSpPr/>
              <p:nvPr/>
            </p:nvSpPr>
            <p:spPr bwMode="auto">
              <a:xfrm>
                <a:off x="3090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56"/>
              <p:cNvSpPr/>
              <p:nvPr/>
            </p:nvSpPr>
            <p:spPr bwMode="auto">
              <a:xfrm>
                <a:off x="3088" y="31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57"/>
              <p:cNvSpPr/>
              <p:nvPr/>
            </p:nvSpPr>
            <p:spPr bwMode="auto">
              <a:xfrm>
                <a:off x="3076" y="3141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1 w 18"/>
                  <a:gd name="T5" fmla="*/ 24 h 31"/>
                  <a:gd name="T6" fmla="*/ 2 w 18"/>
                  <a:gd name="T7" fmla="*/ 20 h 31"/>
                  <a:gd name="T8" fmla="*/ 4 w 18"/>
                  <a:gd name="T9" fmla="*/ 20 h 31"/>
                  <a:gd name="T10" fmla="*/ 4 w 18"/>
                  <a:gd name="T11" fmla="*/ 22 h 31"/>
                  <a:gd name="T12" fmla="*/ 7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1 h 31"/>
                  <a:gd name="T20" fmla="*/ 10 w 18"/>
                  <a:gd name="T21" fmla="*/ 11 h 31"/>
                  <a:gd name="T22" fmla="*/ 10 w 18"/>
                  <a:gd name="T23" fmla="*/ 15 h 31"/>
                  <a:gd name="T24" fmla="*/ 11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4 w 18"/>
                  <a:gd name="T41" fmla="*/ 18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4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4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7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4" y="9"/>
                      <a:pt x="3" y="11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3"/>
                      <a:pt x="1" y="24"/>
                    </a:cubicBezTo>
                    <a:cubicBezTo>
                      <a:pt x="1" y="23"/>
                      <a:pt x="3" y="15"/>
                      <a:pt x="3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4"/>
                      <a:pt x="7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6" y="19"/>
                    </a:cubicBezTo>
                    <a:cubicBezTo>
                      <a:pt x="7" y="20"/>
                      <a:pt x="7" y="15"/>
                      <a:pt x="8" y="12"/>
                    </a:cubicBezTo>
                    <a:cubicBezTo>
                      <a:pt x="8" y="14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3"/>
                      <a:pt x="9" y="11"/>
                    </a:cubicBezTo>
                    <a:cubicBezTo>
                      <a:pt x="10" y="12"/>
                      <a:pt x="11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6"/>
                      <a:pt x="9" y="18"/>
                      <a:pt x="9" y="19"/>
                    </a:cubicBezTo>
                    <a:cubicBezTo>
                      <a:pt x="8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2"/>
                      <a:pt x="14" y="9"/>
                      <a:pt x="12" y="15"/>
                    </a:cubicBezTo>
                    <a:cubicBezTo>
                      <a:pt x="14" y="9"/>
                      <a:pt x="15" y="7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7"/>
                      <a:pt x="12" y="20"/>
                      <a:pt x="13" y="16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5" y="11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8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2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1" y="8"/>
                      <a:pt x="12" y="4"/>
                    </a:cubicBezTo>
                    <a:cubicBezTo>
                      <a:pt x="12" y="1"/>
                      <a:pt x="11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4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5"/>
                      <a:pt x="5" y="14"/>
                    </a:cubicBezTo>
                    <a:cubicBezTo>
                      <a:pt x="5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58"/>
              <p:cNvSpPr/>
              <p:nvPr/>
            </p:nvSpPr>
            <p:spPr bwMode="auto">
              <a:xfrm>
                <a:off x="3083" y="3145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59"/>
              <p:cNvSpPr/>
              <p:nvPr/>
            </p:nvSpPr>
            <p:spPr bwMode="auto">
              <a:xfrm>
                <a:off x="3082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60"/>
              <p:cNvSpPr/>
              <p:nvPr/>
            </p:nvSpPr>
            <p:spPr bwMode="auto">
              <a:xfrm>
                <a:off x="3079" y="3148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Rectangle 2261"/>
              <p:cNvSpPr>
                <a:spLocks noChangeArrowheads="1"/>
              </p:cNvSpPr>
              <p:nvPr/>
            </p:nvSpPr>
            <p:spPr bwMode="auto">
              <a:xfrm>
                <a:off x="307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62"/>
              <p:cNvSpPr/>
              <p:nvPr/>
            </p:nvSpPr>
            <p:spPr bwMode="auto">
              <a:xfrm>
                <a:off x="3070" y="3146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6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9 w 9"/>
                  <a:gd name="T35" fmla="*/ 8 h 25"/>
                  <a:gd name="T36" fmla="*/ 8 w 9"/>
                  <a:gd name="T37" fmla="*/ 11 h 25"/>
                  <a:gd name="T38" fmla="*/ 8 w 9"/>
                  <a:gd name="T39" fmla="*/ 11 h 25"/>
                  <a:gd name="T40" fmla="*/ 7 w 9"/>
                  <a:gd name="T41" fmla="*/ 13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6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9" y="8"/>
                      <a:pt x="9" y="8"/>
                    </a:cubicBezTo>
                    <a:cubicBezTo>
                      <a:pt x="9" y="5"/>
                      <a:pt x="8" y="8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20"/>
                      <a:pt x="8" y="9"/>
                      <a:pt x="7" y="13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6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7" y="7"/>
                      <a:pt x="7" y="5"/>
                    </a:cubicBezTo>
                    <a:cubicBezTo>
                      <a:pt x="6" y="7"/>
                      <a:pt x="7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5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4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63"/>
              <p:cNvSpPr/>
              <p:nvPr/>
            </p:nvSpPr>
            <p:spPr bwMode="auto">
              <a:xfrm>
                <a:off x="3070" y="3157"/>
                <a:ext cx="0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Freeform 2264"/>
              <p:cNvSpPr/>
              <p:nvPr/>
            </p:nvSpPr>
            <p:spPr bwMode="auto">
              <a:xfrm>
                <a:off x="3069" y="3154"/>
                <a:ext cx="1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1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0" y="13"/>
                      <a:pt x="1" y="5"/>
                      <a:pt x="1" y="3"/>
                    </a:cubicBezTo>
                    <a:cubicBezTo>
                      <a:pt x="0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65"/>
              <p:cNvSpPr/>
              <p:nvPr/>
            </p:nvSpPr>
            <p:spPr bwMode="auto">
              <a:xfrm>
                <a:off x="3069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66"/>
              <p:cNvSpPr/>
              <p:nvPr/>
            </p:nvSpPr>
            <p:spPr bwMode="auto">
              <a:xfrm>
                <a:off x="2393" y="2584"/>
                <a:ext cx="627" cy="76"/>
              </a:xfrm>
              <a:custGeom>
                <a:avLst/>
                <a:gdLst>
                  <a:gd name="T0" fmla="*/ 38 w 694"/>
                  <a:gd name="T1" fmla="*/ 26 h 84"/>
                  <a:gd name="T2" fmla="*/ 0 w 694"/>
                  <a:gd name="T3" fmla="*/ 71 h 84"/>
                  <a:gd name="T4" fmla="*/ 102 w 694"/>
                  <a:gd name="T5" fmla="*/ 73 h 84"/>
                  <a:gd name="T6" fmla="*/ 193 w 694"/>
                  <a:gd name="T7" fmla="*/ 73 h 84"/>
                  <a:gd name="T8" fmla="*/ 388 w 694"/>
                  <a:gd name="T9" fmla="*/ 71 h 84"/>
                  <a:gd name="T10" fmla="*/ 541 w 694"/>
                  <a:gd name="T11" fmla="*/ 73 h 84"/>
                  <a:gd name="T12" fmla="*/ 694 w 694"/>
                  <a:gd name="T13" fmla="*/ 60 h 84"/>
                  <a:gd name="T14" fmla="*/ 663 w 694"/>
                  <a:gd name="T15" fmla="*/ 41 h 84"/>
                  <a:gd name="T16" fmla="*/ 619 w 694"/>
                  <a:gd name="T17" fmla="*/ 29 h 84"/>
                  <a:gd name="T18" fmla="*/ 402 w 694"/>
                  <a:gd name="T19" fmla="*/ 20 h 84"/>
                  <a:gd name="T20" fmla="*/ 182 w 694"/>
                  <a:gd name="T21" fmla="*/ 4 h 84"/>
                  <a:gd name="T22" fmla="*/ 104 w 694"/>
                  <a:gd name="T23" fmla="*/ 2 h 84"/>
                  <a:gd name="T24" fmla="*/ 47 w 694"/>
                  <a:gd name="T2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4" h="84">
                    <a:moveTo>
                      <a:pt x="38" y="26"/>
                    </a:moveTo>
                    <a:cubicBezTo>
                      <a:pt x="27" y="42"/>
                      <a:pt x="10" y="54"/>
                      <a:pt x="0" y="71"/>
                    </a:cubicBezTo>
                    <a:cubicBezTo>
                      <a:pt x="25" y="84"/>
                      <a:pt x="74" y="73"/>
                      <a:pt x="102" y="73"/>
                    </a:cubicBezTo>
                    <a:cubicBezTo>
                      <a:pt x="131" y="73"/>
                      <a:pt x="162" y="73"/>
                      <a:pt x="193" y="73"/>
                    </a:cubicBezTo>
                    <a:cubicBezTo>
                      <a:pt x="258" y="73"/>
                      <a:pt x="324" y="71"/>
                      <a:pt x="388" y="71"/>
                    </a:cubicBezTo>
                    <a:cubicBezTo>
                      <a:pt x="439" y="71"/>
                      <a:pt x="490" y="78"/>
                      <a:pt x="541" y="73"/>
                    </a:cubicBezTo>
                    <a:cubicBezTo>
                      <a:pt x="592" y="68"/>
                      <a:pt x="642" y="64"/>
                      <a:pt x="694" y="60"/>
                    </a:cubicBezTo>
                    <a:cubicBezTo>
                      <a:pt x="683" y="54"/>
                      <a:pt x="673" y="49"/>
                      <a:pt x="663" y="41"/>
                    </a:cubicBezTo>
                    <a:cubicBezTo>
                      <a:pt x="647" y="29"/>
                      <a:pt x="643" y="29"/>
                      <a:pt x="619" y="29"/>
                    </a:cubicBezTo>
                    <a:cubicBezTo>
                      <a:pt x="546" y="29"/>
                      <a:pt x="475" y="23"/>
                      <a:pt x="402" y="20"/>
                    </a:cubicBezTo>
                    <a:cubicBezTo>
                      <a:pt x="329" y="18"/>
                      <a:pt x="254" y="11"/>
                      <a:pt x="182" y="4"/>
                    </a:cubicBezTo>
                    <a:cubicBezTo>
                      <a:pt x="156" y="1"/>
                      <a:pt x="129" y="0"/>
                      <a:pt x="104" y="2"/>
                    </a:cubicBezTo>
                    <a:cubicBezTo>
                      <a:pt x="87" y="4"/>
                      <a:pt x="62" y="16"/>
                      <a:pt x="47" y="6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23" name="Freeform 2268"/>
            <p:cNvSpPr/>
            <p:nvPr/>
          </p:nvSpPr>
          <p:spPr bwMode="auto">
            <a:xfrm>
              <a:off x="1936" y="1924"/>
              <a:ext cx="1241" cy="702"/>
            </a:xfrm>
            <a:custGeom>
              <a:avLst/>
              <a:gdLst>
                <a:gd name="T0" fmla="*/ 1360 w 1375"/>
                <a:gd name="T1" fmla="*/ 371 h 779"/>
                <a:gd name="T2" fmla="*/ 1319 w 1375"/>
                <a:gd name="T3" fmla="*/ 269 h 779"/>
                <a:gd name="T4" fmla="*/ 1281 w 1375"/>
                <a:gd name="T5" fmla="*/ 231 h 779"/>
                <a:gd name="T6" fmla="*/ 1245 w 1375"/>
                <a:gd name="T7" fmla="*/ 177 h 779"/>
                <a:gd name="T8" fmla="*/ 1148 w 1375"/>
                <a:gd name="T9" fmla="*/ 105 h 779"/>
                <a:gd name="T10" fmla="*/ 1030 w 1375"/>
                <a:gd name="T11" fmla="*/ 47 h 779"/>
                <a:gd name="T12" fmla="*/ 761 w 1375"/>
                <a:gd name="T13" fmla="*/ 33 h 779"/>
                <a:gd name="T14" fmla="*/ 566 w 1375"/>
                <a:gd name="T15" fmla="*/ 154 h 779"/>
                <a:gd name="T16" fmla="*/ 415 w 1375"/>
                <a:gd name="T17" fmla="*/ 343 h 779"/>
                <a:gd name="T18" fmla="*/ 190 w 1375"/>
                <a:gd name="T19" fmla="*/ 418 h 779"/>
                <a:gd name="T20" fmla="*/ 124 w 1375"/>
                <a:gd name="T21" fmla="*/ 309 h 779"/>
                <a:gd name="T22" fmla="*/ 148 w 1375"/>
                <a:gd name="T23" fmla="*/ 156 h 779"/>
                <a:gd name="T24" fmla="*/ 145 w 1375"/>
                <a:gd name="T25" fmla="*/ 159 h 779"/>
                <a:gd name="T26" fmla="*/ 55 w 1375"/>
                <a:gd name="T27" fmla="*/ 137 h 779"/>
                <a:gd name="T28" fmla="*/ 8 w 1375"/>
                <a:gd name="T29" fmla="*/ 272 h 779"/>
                <a:gd name="T30" fmla="*/ 15 w 1375"/>
                <a:gd name="T31" fmla="*/ 400 h 779"/>
                <a:gd name="T32" fmla="*/ 201 w 1375"/>
                <a:gd name="T33" fmla="*/ 559 h 779"/>
                <a:gd name="T34" fmla="*/ 428 w 1375"/>
                <a:gd name="T35" fmla="*/ 582 h 779"/>
                <a:gd name="T36" fmla="*/ 501 w 1375"/>
                <a:gd name="T37" fmla="*/ 691 h 779"/>
                <a:gd name="T38" fmla="*/ 504 w 1375"/>
                <a:gd name="T39" fmla="*/ 694 h 779"/>
                <a:gd name="T40" fmla="*/ 554 w 1375"/>
                <a:gd name="T41" fmla="*/ 765 h 779"/>
                <a:gd name="T42" fmla="*/ 627 w 1375"/>
                <a:gd name="T43" fmla="*/ 768 h 779"/>
                <a:gd name="T44" fmla="*/ 787 w 1375"/>
                <a:gd name="T45" fmla="*/ 771 h 779"/>
                <a:gd name="T46" fmla="*/ 1079 w 1375"/>
                <a:gd name="T47" fmla="*/ 769 h 779"/>
                <a:gd name="T48" fmla="*/ 1183 w 1375"/>
                <a:gd name="T49" fmla="*/ 765 h 779"/>
                <a:gd name="T50" fmla="*/ 1191 w 1375"/>
                <a:gd name="T51" fmla="*/ 750 h 779"/>
                <a:gd name="T52" fmla="*/ 1313 w 1375"/>
                <a:gd name="T53" fmla="*/ 733 h 779"/>
                <a:gd name="T54" fmla="*/ 1365 w 1375"/>
                <a:gd name="T55" fmla="*/ 630 h 779"/>
                <a:gd name="T56" fmla="*/ 1360 w 1375"/>
                <a:gd name="T57" fmla="*/ 371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5" h="779">
                  <a:moveTo>
                    <a:pt x="1360" y="371"/>
                  </a:moveTo>
                  <a:cubicBezTo>
                    <a:pt x="1354" y="333"/>
                    <a:pt x="1347" y="301"/>
                    <a:pt x="1319" y="269"/>
                  </a:cubicBezTo>
                  <a:cubicBezTo>
                    <a:pt x="1307" y="256"/>
                    <a:pt x="1292" y="245"/>
                    <a:pt x="1281" y="231"/>
                  </a:cubicBezTo>
                  <a:cubicBezTo>
                    <a:pt x="1268" y="214"/>
                    <a:pt x="1262" y="193"/>
                    <a:pt x="1245" y="177"/>
                  </a:cubicBezTo>
                  <a:cubicBezTo>
                    <a:pt x="1218" y="151"/>
                    <a:pt x="1179" y="129"/>
                    <a:pt x="1148" y="105"/>
                  </a:cubicBezTo>
                  <a:cubicBezTo>
                    <a:pt x="1115" y="80"/>
                    <a:pt x="1069" y="59"/>
                    <a:pt x="1030" y="47"/>
                  </a:cubicBezTo>
                  <a:cubicBezTo>
                    <a:pt x="952" y="21"/>
                    <a:pt x="840" y="0"/>
                    <a:pt x="761" y="33"/>
                  </a:cubicBezTo>
                  <a:cubicBezTo>
                    <a:pt x="689" y="63"/>
                    <a:pt x="621" y="97"/>
                    <a:pt x="566" y="154"/>
                  </a:cubicBezTo>
                  <a:cubicBezTo>
                    <a:pt x="508" y="213"/>
                    <a:pt x="467" y="282"/>
                    <a:pt x="415" y="343"/>
                  </a:cubicBezTo>
                  <a:cubicBezTo>
                    <a:pt x="363" y="405"/>
                    <a:pt x="268" y="458"/>
                    <a:pt x="190" y="418"/>
                  </a:cubicBezTo>
                  <a:cubicBezTo>
                    <a:pt x="143" y="394"/>
                    <a:pt x="118" y="364"/>
                    <a:pt x="124" y="309"/>
                  </a:cubicBezTo>
                  <a:cubicBezTo>
                    <a:pt x="131" y="254"/>
                    <a:pt x="131" y="206"/>
                    <a:pt x="148" y="156"/>
                  </a:cubicBezTo>
                  <a:cubicBezTo>
                    <a:pt x="149" y="153"/>
                    <a:pt x="146" y="159"/>
                    <a:pt x="145" y="159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46" y="182"/>
                    <a:pt x="16" y="224"/>
                    <a:pt x="8" y="272"/>
                  </a:cubicBezTo>
                  <a:cubicBezTo>
                    <a:pt x="0" y="317"/>
                    <a:pt x="4" y="358"/>
                    <a:pt x="15" y="400"/>
                  </a:cubicBezTo>
                  <a:cubicBezTo>
                    <a:pt x="36" y="484"/>
                    <a:pt x="129" y="532"/>
                    <a:pt x="201" y="559"/>
                  </a:cubicBezTo>
                  <a:cubicBezTo>
                    <a:pt x="275" y="588"/>
                    <a:pt x="352" y="604"/>
                    <a:pt x="428" y="582"/>
                  </a:cubicBezTo>
                  <a:cubicBezTo>
                    <a:pt x="434" y="616"/>
                    <a:pt x="475" y="667"/>
                    <a:pt x="501" y="691"/>
                  </a:cubicBezTo>
                  <a:cubicBezTo>
                    <a:pt x="502" y="692"/>
                    <a:pt x="503" y="693"/>
                    <a:pt x="504" y="694"/>
                  </a:cubicBezTo>
                  <a:cubicBezTo>
                    <a:pt x="522" y="715"/>
                    <a:pt x="533" y="752"/>
                    <a:pt x="554" y="765"/>
                  </a:cubicBezTo>
                  <a:cubicBezTo>
                    <a:pt x="575" y="779"/>
                    <a:pt x="603" y="768"/>
                    <a:pt x="627" y="768"/>
                  </a:cubicBezTo>
                  <a:cubicBezTo>
                    <a:pt x="679" y="768"/>
                    <a:pt x="734" y="771"/>
                    <a:pt x="787" y="771"/>
                  </a:cubicBezTo>
                  <a:cubicBezTo>
                    <a:pt x="884" y="771"/>
                    <a:pt x="981" y="774"/>
                    <a:pt x="1079" y="769"/>
                  </a:cubicBezTo>
                  <a:cubicBezTo>
                    <a:pt x="1114" y="772"/>
                    <a:pt x="1151" y="772"/>
                    <a:pt x="1183" y="765"/>
                  </a:cubicBezTo>
                  <a:cubicBezTo>
                    <a:pt x="1184" y="755"/>
                    <a:pt x="1185" y="758"/>
                    <a:pt x="1191" y="750"/>
                  </a:cubicBezTo>
                  <a:cubicBezTo>
                    <a:pt x="1224" y="754"/>
                    <a:pt x="1283" y="747"/>
                    <a:pt x="1313" y="733"/>
                  </a:cubicBezTo>
                  <a:cubicBezTo>
                    <a:pt x="1357" y="711"/>
                    <a:pt x="1362" y="675"/>
                    <a:pt x="1365" y="630"/>
                  </a:cubicBezTo>
                  <a:cubicBezTo>
                    <a:pt x="1371" y="543"/>
                    <a:pt x="1375" y="454"/>
                    <a:pt x="1360" y="371"/>
                  </a:cubicBezTo>
                  <a:close/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4" name="Freeform 2269"/>
            <p:cNvSpPr/>
            <p:nvPr/>
          </p:nvSpPr>
          <p:spPr bwMode="auto">
            <a:xfrm>
              <a:off x="2100" y="2637"/>
              <a:ext cx="1092" cy="470"/>
            </a:xfrm>
            <a:custGeom>
              <a:avLst/>
              <a:gdLst>
                <a:gd name="T0" fmla="*/ 0 w 1210"/>
                <a:gd name="T1" fmla="*/ 15 h 521"/>
                <a:gd name="T2" fmla="*/ 231 w 1210"/>
                <a:gd name="T3" fmla="*/ 18 h 521"/>
                <a:gd name="T4" fmla="*/ 547 w 1210"/>
                <a:gd name="T5" fmla="*/ 18 h 521"/>
                <a:gd name="T6" fmla="*/ 1089 w 1210"/>
                <a:gd name="T7" fmla="*/ 4 h 521"/>
                <a:gd name="T8" fmla="*/ 1193 w 1210"/>
                <a:gd name="T9" fmla="*/ 8 h 521"/>
                <a:gd name="T10" fmla="*/ 1210 w 1210"/>
                <a:gd name="T11" fmla="*/ 503 h 521"/>
                <a:gd name="T12" fmla="*/ 697 w 1210"/>
                <a:gd name="T13" fmla="*/ 511 h 521"/>
                <a:gd name="T14" fmla="*/ 401 w 1210"/>
                <a:gd name="T15" fmla="*/ 501 h 521"/>
                <a:gd name="T16" fmla="*/ 169 w 1210"/>
                <a:gd name="T17" fmla="*/ 514 h 521"/>
                <a:gd name="T18" fmla="*/ 21 w 1210"/>
                <a:gd name="T19" fmla="*/ 514 h 521"/>
                <a:gd name="T20" fmla="*/ 23 w 1210"/>
                <a:gd name="T21" fmla="*/ 330 h 521"/>
                <a:gd name="T22" fmla="*/ 0 w 1210"/>
                <a:gd name="T23" fmla="*/ 15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0" h="521">
                  <a:moveTo>
                    <a:pt x="0" y="15"/>
                  </a:moveTo>
                  <a:cubicBezTo>
                    <a:pt x="65" y="34"/>
                    <a:pt x="160" y="21"/>
                    <a:pt x="231" y="18"/>
                  </a:cubicBezTo>
                  <a:cubicBezTo>
                    <a:pt x="334" y="13"/>
                    <a:pt x="442" y="18"/>
                    <a:pt x="547" y="18"/>
                  </a:cubicBezTo>
                  <a:cubicBezTo>
                    <a:pt x="727" y="18"/>
                    <a:pt x="907" y="4"/>
                    <a:pt x="1089" y="4"/>
                  </a:cubicBezTo>
                  <a:cubicBezTo>
                    <a:pt x="1123" y="4"/>
                    <a:pt x="1161" y="0"/>
                    <a:pt x="1193" y="8"/>
                  </a:cubicBezTo>
                  <a:cubicBezTo>
                    <a:pt x="1201" y="172"/>
                    <a:pt x="1189" y="340"/>
                    <a:pt x="1210" y="503"/>
                  </a:cubicBezTo>
                  <a:cubicBezTo>
                    <a:pt x="1038" y="512"/>
                    <a:pt x="869" y="511"/>
                    <a:pt x="697" y="511"/>
                  </a:cubicBezTo>
                  <a:cubicBezTo>
                    <a:pt x="598" y="511"/>
                    <a:pt x="500" y="501"/>
                    <a:pt x="401" y="501"/>
                  </a:cubicBezTo>
                  <a:cubicBezTo>
                    <a:pt x="322" y="501"/>
                    <a:pt x="247" y="511"/>
                    <a:pt x="169" y="514"/>
                  </a:cubicBezTo>
                  <a:cubicBezTo>
                    <a:pt x="126" y="517"/>
                    <a:pt x="63" y="521"/>
                    <a:pt x="21" y="514"/>
                  </a:cubicBezTo>
                  <a:cubicBezTo>
                    <a:pt x="45" y="466"/>
                    <a:pt x="28" y="383"/>
                    <a:pt x="23" y="330"/>
                  </a:cubicBezTo>
                  <a:cubicBezTo>
                    <a:pt x="21" y="302"/>
                    <a:pt x="8" y="17"/>
                    <a:pt x="0" y="15"/>
                  </a:cubicBezTo>
                  <a:close/>
                </a:path>
              </a:pathLst>
            </a:custGeom>
            <a:solidFill>
              <a:srgbClr val="D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5" name="Freeform 2270"/>
            <p:cNvSpPr>
              <a:spLocks noEditPoints="1"/>
            </p:cNvSpPr>
            <p:nvPr/>
          </p:nvSpPr>
          <p:spPr bwMode="auto">
            <a:xfrm>
              <a:off x="2095" y="2634"/>
              <a:ext cx="1102" cy="477"/>
            </a:xfrm>
            <a:custGeom>
              <a:avLst/>
              <a:gdLst>
                <a:gd name="T0" fmla="*/ 1120 w 1221"/>
                <a:gd name="T1" fmla="*/ 2 h 528"/>
                <a:gd name="T2" fmla="*/ 1095 w 1221"/>
                <a:gd name="T3" fmla="*/ 2 h 528"/>
                <a:gd name="T4" fmla="*/ 823 w 1221"/>
                <a:gd name="T5" fmla="*/ 9 h 528"/>
                <a:gd name="T6" fmla="*/ 553 w 1221"/>
                <a:gd name="T7" fmla="*/ 16 h 528"/>
                <a:gd name="T8" fmla="*/ 447 w 1221"/>
                <a:gd name="T9" fmla="*/ 15 h 528"/>
                <a:gd name="T10" fmla="*/ 236 w 1221"/>
                <a:gd name="T11" fmla="*/ 16 h 528"/>
                <a:gd name="T12" fmla="*/ 191 w 1221"/>
                <a:gd name="T13" fmla="*/ 19 h 528"/>
                <a:gd name="T14" fmla="*/ 7 w 1221"/>
                <a:gd name="T15" fmla="*/ 13 h 528"/>
                <a:gd name="T16" fmla="*/ 7 w 1221"/>
                <a:gd name="T17" fmla="*/ 13 h 528"/>
                <a:gd name="T18" fmla="*/ 6 w 1221"/>
                <a:gd name="T19" fmla="*/ 13 h 528"/>
                <a:gd name="T20" fmla="*/ 4 w 1221"/>
                <a:gd name="T21" fmla="*/ 14 h 528"/>
                <a:gd name="T22" fmla="*/ 2 w 1221"/>
                <a:gd name="T23" fmla="*/ 15 h 528"/>
                <a:gd name="T24" fmla="*/ 2 w 1221"/>
                <a:gd name="T25" fmla="*/ 16 h 528"/>
                <a:gd name="T26" fmla="*/ 1 w 1221"/>
                <a:gd name="T27" fmla="*/ 16 h 528"/>
                <a:gd name="T28" fmla="*/ 0 w 1221"/>
                <a:gd name="T29" fmla="*/ 18 h 528"/>
                <a:gd name="T30" fmla="*/ 1 w 1221"/>
                <a:gd name="T31" fmla="*/ 19 h 528"/>
                <a:gd name="T32" fmla="*/ 2 w 1221"/>
                <a:gd name="T33" fmla="*/ 21 h 528"/>
                <a:gd name="T34" fmla="*/ 20 w 1221"/>
                <a:gd name="T35" fmla="*/ 264 h 528"/>
                <a:gd name="T36" fmla="*/ 24 w 1221"/>
                <a:gd name="T37" fmla="*/ 334 h 528"/>
                <a:gd name="T38" fmla="*/ 28 w 1221"/>
                <a:gd name="T39" fmla="*/ 363 h 528"/>
                <a:gd name="T40" fmla="*/ 34 w 1221"/>
                <a:gd name="T41" fmla="*/ 447 h 528"/>
                <a:gd name="T42" fmla="*/ 22 w 1221"/>
                <a:gd name="T43" fmla="*/ 515 h 528"/>
                <a:gd name="T44" fmla="*/ 22 w 1221"/>
                <a:gd name="T45" fmla="*/ 517 h 528"/>
                <a:gd name="T46" fmla="*/ 22 w 1221"/>
                <a:gd name="T47" fmla="*/ 519 h 528"/>
                <a:gd name="T48" fmla="*/ 26 w 1221"/>
                <a:gd name="T49" fmla="*/ 522 h 528"/>
                <a:gd name="T50" fmla="*/ 159 w 1221"/>
                <a:gd name="T51" fmla="*/ 523 h 528"/>
                <a:gd name="T52" fmla="*/ 175 w 1221"/>
                <a:gd name="T53" fmla="*/ 523 h 528"/>
                <a:gd name="T54" fmla="*/ 265 w 1221"/>
                <a:gd name="T55" fmla="*/ 516 h 528"/>
                <a:gd name="T56" fmla="*/ 407 w 1221"/>
                <a:gd name="T57" fmla="*/ 509 h 528"/>
                <a:gd name="T58" fmla="*/ 554 w 1221"/>
                <a:gd name="T59" fmla="*/ 514 h 528"/>
                <a:gd name="T60" fmla="*/ 703 w 1221"/>
                <a:gd name="T61" fmla="*/ 519 h 528"/>
                <a:gd name="T62" fmla="*/ 793 w 1221"/>
                <a:gd name="T63" fmla="*/ 519 h 528"/>
                <a:gd name="T64" fmla="*/ 1216 w 1221"/>
                <a:gd name="T65" fmla="*/ 512 h 528"/>
                <a:gd name="T66" fmla="*/ 1220 w 1221"/>
                <a:gd name="T67" fmla="*/ 510 h 528"/>
                <a:gd name="T68" fmla="*/ 1221 w 1221"/>
                <a:gd name="T69" fmla="*/ 506 h 528"/>
                <a:gd name="T70" fmla="*/ 1207 w 1221"/>
                <a:gd name="T71" fmla="*/ 200 h 528"/>
                <a:gd name="T72" fmla="*/ 1204 w 1221"/>
                <a:gd name="T73" fmla="*/ 11 h 528"/>
                <a:gd name="T74" fmla="*/ 1200 w 1221"/>
                <a:gd name="T75" fmla="*/ 6 h 528"/>
                <a:gd name="T76" fmla="*/ 1120 w 1221"/>
                <a:gd name="T77" fmla="*/ 2 h 528"/>
                <a:gd name="T78" fmla="*/ 823 w 1221"/>
                <a:gd name="T79" fmla="*/ 19 h 528"/>
                <a:gd name="T80" fmla="*/ 1095 w 1221"/>
                <a:gd name="T81" fmla="*/ 12 h 528"/>
                <a:gd name="T82" fmla="*/ 1120 w 1221"/>
                <a:gd name="T83" fmla="*/ 12 h 528"/>
                <a:gd name="T84" fmla="*/ 1194 w 1221"/>
                <a:gd name="T85" fmla="*/ 15 h 528"/>
                <a:gd name="T86" fmla="*/ 1197 w 1221"/>
                <a:gd name="T87" fmla="*/ 200 h 528"/>
                <a:gd name="T88" fmla="*/ 1210 w 1221"/>
                <a:gd name="T89" fmla="*/ 502 h 528"/>
                <a:gd name="T90" fmla="*/ 793 w 1221"/>
                <a:gd name="T91" fmla="*/ 509 h 528"/>
                <a:gd name="T92" fmla="*/ 703 w 1221"/>
                <a:gd name="T93" fmla="*/ 509 h 528"/>
                <a:gd name="T94" fmla="*/ 554 w 1221"/>
                <a:gd name="T95" fmla="*/ 504 h 528"/>
                <a:gd name="T96" fmla="*/ 407 w 1221"/>
                <a:gd name="T97" fmla="*/ 498 h 528"/>
                <a:gd name="T98" fmla="*/ 264 w 1221"/>
                <a:gd name="T99" fmla="*/ 506 h 528"/>
                <a:gd name="T100" fmla="*/ 175 w 1221"/>
                <a:gd name="T101" fmla="*/ 512 h 528"/>
                <a:gd name="T102" fmla="*/ 158 w 1221"/>
                <a:gd name="T103" fmla="*/ 513 h 528"/>
                <a:gd name="T104" fmla="*/ 34 w 1221"/>
                <a:gd name="T105" fmla="*/ 512 h 528"/>
                <a:gd name="T106" fmla="*/ 45 w 1221"/>
                <a:gd name="T107" fmla="*/ 447 h 528"/>
                <a:gd name="T108" fmla="*/ 38 w 1221"/>
                <a:gd name="T109" fmla="*/ 362 h 528"/>
                <a:gd name="T110" fmla="*/ 34 w 1221"/>
                <a:gd name="T111" fmla="*/ 333 h 528"/>
                <a:gd name="T112" fmla="*/ 30 w 1221"/>
                <a:gd name="T113" fmla="*/ 264 h 528"/>
                <a:gd name="T114" fmla="*/ 13 w 1221"/>
                <a:gd name="T115" fmla="*/ 25 h 528"/>
                <a:gd name="T116" fmla="*/ 191 w 1221"/>
                <a:gd name="T117" fmla="*/ 29 h 528"/>
                <a:gd name="T118" fmla="*/ 237 w 1221"/>
                <a:gd name="T119" fmla="*/ 26 h 528"/>
                <a:gd name="T120" fmla="*/ 447 w 1221"/>
                <a:gd name="T121" fmla="*/ 25 h 528"/>
                <a:gd name="T122" fmla="*/ 553 w 1221"/>
                <a:gd name="T123" fmla="*/ 26 h 528"/>
                <a:gd name="T124" fmla="*/ 823 w 1221"/>
                <a:gd name="T125" fmla="*/ 1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1" h="528">
                  <a:moveTo>
                    <a:pt x="1120" y="2"/>
                  </a:moveTo>
                  <a:cubicBezTo>
                    <a:pt x="1095" y="2"/>
                    <a:pt x="1095" y="2"/>
                    <a:pt x="1095" y="2"/>
                  </a:cubicBezTo>
                  <a:cubicBezTo>
                    <a:pt x="1004" y="2"/>
                    <a:pt x="912" y="5"/>
                    <a:pt x="823" y="9"/>
                  </a:cubicBezTo>
                  <a:cubicBezTo>
                    <a:pt x="735" y="12"/>
                    <a:pt x="643" y="16"/>
                    <a:pt x="553" y="16"/>
                  </a:cubicBezTo>
                  <a:cubicBezTo>
                    <a:pt x="447" y="15"/>
                    <a:pt x="447" y="15"/>
                    <a:pt x="447" y="15"/>
                  </a:cubicBezTo>
                  <a:cubicBezTo>
                    <a:pt x="378" y="14"/>
                    <a:pt x="306" y="12"/>
                    <a:pt x="236" y="16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29" y="23"/>
                    <a:pt x="58" y="28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3" y="14"/>
                    <a:pt x="3" y="14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1" y="20"/>
                    <a:pt x="1" y="20"/>
                    <a:pt x="2" y="21"/>
                  </a:cubicBezTo>
                  <a:cubicBezTo>
                    <a:pt x="7" y="32"/>
                    <a:pt x="16" y="183"/>
                    <a:pt x="20" y="264"/>
                  </a:cubicBezTo>
                  <a:cubicBezTo>
                    <a:pt x="24" y="334"/>
                    <a:pt x="24" y="334"/>
                    <a:pt x="24" y="334"/>
                  </a:cubicBezTo>
                  <a:cubicBezTo>
                    <a:pt x="24" y="334"/>
                    <a:pt x="28" y="363"/>
                    <a:pt x="28" y="363"/>
                  </a:cubicBezTo>
                  <a:cubicBezTo>
                    <a:pt x="31" y="390"/>
                    <a:pt x="34" y="420"/>
                    <a:pt x="34" y="447"/>
                  </a:cubicBezTo>
                  <a:cubicBezTo>
                    <a:pt x="34" y="473"/>
                    <a:pt x="31" y="496"/>
                    <a:pt x="22" y="515"/>
                  </a:cubicBezTo>
                  <a:cubicBezTo>
                    <a:pt x="22" y="515"/>
                    <a:pt x="22" y="516"/>
                    <a:pt x="22" y="517"/>
                  </a:cubicBezTo>
                  <a:cubicBezTo>
                    <a:pt x="22" y="518"/>
                    <a:pt x="22" y="518"/>
                    <a:pt x="22" y="519"/>
                  </a:cubicBezTo>
                  <a:cubicBezTo>
                    <a:pt x="23" y="521"/>
                    <a:pt x="24" y="522"/>
                    <a:pt x="26" y="522"/>
                  </a:cubicBezTo>
                  <a:cubicBezTo>
                    <a:pt x="64" y="528"/>
                    <a:pt x="116" y="526"/>
                    <a:pt x="159" y="523"/>
                  </a:cubicBezTo>
                  <a:cubicBezTo>
                    <a:pt x="175" y="523"/>
                    <a:pt x="175" y="523"/>
                    <a:pt x="175" y="523"/>
                  </a:cubicBezTo>
                  <a:cubicBezTo>
                    <a:pt x="265" y="516"/>
                    <a:pt x="265" y="516"/>
                    <a:pt x="265" y="516"/>
                  </a:cubicBezTo>
                  <a:cubicBezTo>
                    <a:pt x="311" y="512"/>
                    <a:pt x="359" y="509"/>
                    <a:pt x="407" y="509"/>
                  </a:cubicBezTo>
                  <a:cubicBezTo>
                    <a:pt x="456" y="509"/>
                    <a:pt x="506" y="511"/>
                    <a:pt x="554" y="514"/>
                  </a:cubicBezTo>
                  <a:cubicBezTo>
                    <a:pt x="602" y="516"/>
                    <a:pt x="653" y="519"/>
                    <a:pt x="703" y="519"/>
                  </a:cubicBezTo>
                  <a:cubicBezTo>
                    <a:pt x="793" y="519"/>
                    <a:pt x="793" y="519"/>
                    <a:pt x="793" y="519"/>
                  </a:cubicBezTo>
                  <a:cubicBezTo>
                    <a:pt x="931" y="519"/>
                    <a:pt x="1074" y="519"/>
                    <a:pt x="1216" y="512"/>
                  </a:cubicBezTo>
                  <a:cubicBezTo>
                    <a:pt x="1218" y="512"/>
                    <a:pt x="1219" y="511"/>
                    <a:pt x="1220" y="510"/>
                  </a:cubicBezTo>
                  <a:cubicBezTo>
                    <a:pt x="1221" y="509"/>
                    <a:pt x="1221" y="507"/>
                    <a:pt x="1221" y="506"/>
                  </a:cubicBezTo>
                  <a:cubicBezTo>
                    <a:pt x="1208" y="405"/>
                    <a:pt x="1208" y="301"/>
                    <a:pt x="1207" y="200"/>
                  </a:cubicBezTo>
                  <a:cubicBezTo>
                    <a:pt x="1207" y="138"/>
                    <a:pt x="1207" y="74"/>
                    <a:pt x="1204" y="11"/>
                  </a:cubicBezTo>
                  <a:cubicBezTo>
                    <a:pt x="1204" y="9"/>
                    <a:pt x="1202" y="7"/>
                    <a:pt x="1200" y="6"/>
                  </a:cubicBezTo>
                  <a:cubicBezTo>
                    <a:pt x="1175" y="0"/>
                    <a:pt x="1147" y="1"/>
                    <a:pt x="1120" y="2"/>
                  </a:cubicBezTo>
                  <a:close/>
                  <a:moveTo>
                    <a:pt x="823" y="19"/>
                  </a:moveTo>
                  <a:cubicBezTo>
                    <a:pt x="912" y="16"/>
                    <a:pt x="1004" y="12"/>
                    <a:pt x="1095" y="12"/>
                  </a:cubicBezTo>
                  <a:cubicBezTo>
                    <a:pt x="1120" y="12"/>
                    <a:pt x="1120" y="12"/>
                    <a:pt x="1120" y="12"/>
                  </a:cubicBezTo>
                  <a:cubicBezTo>
                    <a:pt x="1145" y="11"/>
                    <a:pt x="1171" y="11"/>
                    <a:pt x="1194" y="15"/>
                  </a:cubicBezTo>
                  <a:cubicBezTo>
                    <a:pt x="1197" y="77"/>
                    <a:pt x="1197" y="140"/>
                    <a:pt x="1197" y="200"/>
                  </a:cubicBezTo>
                  <a:cubicBezTo>
                    <a:pt x="1198" y="299"/>
                    <a:pt x="1198" y="402"/>
                    <a:pt x="1210" y="502"/>
                  </a:cubicBezTo>
                  <a:cubicBezTo>
                    <a:pt x="1070" y="509"/>
                    <a:pt x="929" y="509"/>
                    <a:pt x="793" y="509"/>
                  </a:cubicBezTo>
                  <a:cubicBezTo>
                    <a:pt x="703" y="509"/>
                    <a:pt x="703" y="509"/>
                    <a:pt x="703" y="509"/>
                  </a:cubicBezTo>
                  <a:cubicBezTo>
                    <a:pt x="653" y="509"/>
                    <a:pt x="603" y="506"/>
                    <a:pt x="554" y="504"/>
                  </a:cubicBezTo>
                  <a:cubicBezTo>
                    <a:pt x="506" y="501"/>
                    <a:pt x="456" y="498"/>
                    <a:pt x="407" y="498"/>
                  </a:cubicBezTo>
                  <a:cubicBezTo>
                    <a:pt x="358" y="498"/>
                    <a:pt x="310" y="502"/>
                    <a:pt x="264" y="506"/>
                  </a:cubicBezTo>
                  <a:cubicBezTo>
                    <a:pt x="175" y="512"/>
                    <a:pt x="175" y="512"/>
                    <a:pt x="175" y="512"/>
                  </a:cubicBezTo>
                  <a:cubicBezTo>
                    <a:pt x="158" y="513"/>
                    <a:pt x="158" y="513"/>
                    <a:pt x="158" y="513"/>
                  </a:cubicBezTo>
                  <a:cubicBezTo>
                    <a:pt x="118" y="515"/>
                    <a:pt x="70" y="518"/>
                    <a:pt x="34" y="512"/>
                  </a:cubicBezTo>
                  <a:cubicBezTo>
                    <a:pt x="42" y="494"/>
                    <a:pt x="45" y="471"/>
                    <a:pt x="45" y="447"/>
                  </a:cubicBezTo>
                  <a:cubicBezTo>
                    <a:pt x="45" y="419"/>
                    <a:pt x="41" y="389"/>
                    <a:pt x="38" y="362"/>
                  </a:cubicBezTo>
                  <a:cubicBezTo>
                    <a:pt x="34" y="333"/>
                    <a:pt x="34" y="333"/>
                    <a:pt x="34" y="333"/>
                  </a:cubicBezTo>
                  <a:cubicBezTo>
                    <a:pt x="30" y="264"/>
                    <a:pt x="30" y="264"/>
                    <a:pt x="30" y="264"/>
                  </a:cubicBezTo>
                  <a:cubicBezTo>
                    <a:pt x="21" y="101"/>
                    <a:pt x="17" y="45"/>
                    <a:pt x="13" y="25"/>
                  </a:cubicBezTo>
                  <a:cubicBezTo>
                    <a:pt x="65" y="38"/>
                    <a:pt x="132" y="33"/>
                    <a:pt x="191" y="29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306" y="23"/>
                    <a:pt x="378" y="24"/>
                    <a:pt x="447" y="25"/>
                  </a:cubicBezTo>
                  <a:cubicBezTo>
                    <a:pt x="553" y="26"/>
                    <a:pt x="553" y="26"/>
                    <a:pt x="553" y="26"/>
                  </a:cubicBezTo>
                  <a:cubicBezTo>
                    <a:pt x="643" y="26"/>
                    <a:pt x="735" y="23"/>
                    <a:pt x="823" y="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6" name="Freeform 2271"/>
            <p:cNvSpPr/>
            <p:nvPr/>
          </p:nvSpPr>
          <p:spPr bwMode="auto">
            <a:xfrm>
              <a:off x="1976" y="1993"/>
              <a:ext cx="101" cy="78"/>
            </a:xfrm>
            <a:custGeom>
              <a:avLst/>
              <a:gdLst>
                <a:gd name="T0" fmla="*/ 5 w 111"/>
                <a:gd name="T1" fmla="*/ 54 h 86"/>
                <a:gd name="T2" fmla="*/ 40 w 111"/>
                <a:gd name="T3" fmla="*/ 0 h 86"/>
                <a:gd name="T4" fmla="*/ 69 w 111"/>
                <a:gd name="T5" fmla="*/ 36 h 86"/>
                <a:gd name="T6" fmla="*/ 111 w 111"/>
                <a:gd name="T7" fmla="*/ 11 h 86"/>
                <a:gd name="T8" fmla="*/ 97 w 111"/>
                <a:gd name="T9" fmla="*/ 79 h 86"/>
                <a:gd name="T10" fmla="*/ 0 w 111"/>
                <a:gd name="T11" fmla="*/ 7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6">
                  <a:moveTo>
                    <a:pt x="5" y="54"/>
                  </a:moveTo>
                  <a:cubicBezTo>
                    <a:pt x="14" y="43"/>
                    <a:pt x="23" y="12"/>
                    <a:pt x="40" y="0"/>
                  </a:cubicBezTo>
                  <a:cubicBezTo>
                    <a:pt x="46" y="15"/>
                    <a:pt x="54" y="29"/>
                    <a:pt x="69" y="36"/>
                  </a:cubicBezTo>
                  <a:cubicBezTo>
                    <a:pt x="82" y="25"/>
                    <a:pt x="94" y="13"/>
                    <a:pt x="111" y="11"/>
                  </a:cubicBezTo>
                  <a:cubicBezTo>
                    <a:pt x="110" y="35"/>
                    <a:pt x="105" y="57"/>
                    <a:pt x="97" y="79"/>
                  </a:cubicBezTo>
                  <a:cubicBezTo>
                    <a:pt x="70" y="74"/>
                    <a:pt x="23" y="86"/>
                    <a:pt x="0" y="73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7" name="Freeform 2272"/>
            <p:cNvSpPr/>
            <p:nvPr/>
          </p:nvSpPr>
          <p:spPr bwMode="auto">
            <a:xfrm>
              <a:off x="2402" y="2198"/>
              <a:ext cx="101" cy="78"/>
            </a:xfrm>
            <a:custGeom>
              <a:avLst/>
              <a:gdLst>
                <a:gd name="T0" fmla="*/ 27 w 112"/>
                <a:gd name="T1" fmla="*/ 12 h 87"/>
                <a:gd name="T2" fmla="*/ 4 w 112"/>
                <a:gd name="T3" fmla="*/ 59 h 87"/>
                <a:gd name="T4" fmla="*/ 50 w 112"/>
                <a:gd name="T5" fmla="*/ 86 h 87"/>
                <a:gd name="T6" fmla="*/ 74 w 112"/>
                <a:gd name="T7" fmla="*/ 8 h 87"/>
                <a:gd name="T8" fmla="*/ 25 w 112"/>
                <a:gd name="T9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87">
                  <a:moveTo>
                    <a:pt x="27" y="12"/>
                  </a:moveTo>
                  <a:cubicBezTo>
                    <a:pt x="15" y="27"/>
                    <a:pt x="0" y="37"/>
                    <a:pt x="4" y="59"/>
                  </a:cubicBezTo>
                  <a:cubicBezTo>
                    <a:pt x="9" y="81"/>
                    <a:pt x="31" y="87"/>
                    <a:pt x="50" y="86"/>
                  </a:cubicBezTo>
                  <a:cubicBezTo>
                    <a:pt x="88" y="83"/>
                    <a:pt x="112" y="28"/>
                    <a:pt x="74" y="8"/>
                  </a:cubicBezTo>
                  <a:cubicBezTo>
                    <a:pt x="59" y="0"/>
                    <a:pt x="38" y="1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8" name="Freeform 2273"/>
            <p:cNvSpPr/>
            <p:nvPr/>
          </p:nvSpPr>
          <p:spPr bwMode="auto">
            <a:xfrm>
              <a:off x="1920" y="1942"/>
              <a:ext cx="1175" cy="517"/>
            </a:xfrm>
            <a:custGeom>
              <a:avLst/>
              <a:gdLst>
                <a:gd name="T0" fmla="*/ 901 w 1301"/>
                <a:gd name="T1" fmla="*/ 2 h 574"/>
                <a:gd name="T2" fmla="*/ 869 w 1301"/>
                <a:gd name="T3" fmla="*/ 2 h 574"/>
                <a:gd name="T4" fmla="*/ 793 w 1301"/>
                <a:gd name="T5" fmla="*/ 9 h 574"/>
                <a:gd name="T6" fmla="*/ 679 w 1301"/>
                <a:gd name="T7" fmla="*/ 58 h 574"/>
                <a:gd name="T8" fmla="*/ 538 w 1301"/>
                <a:gd name="T9" fmla="*/ 182 h 574"/>
                <a:gd name="T10" fmla="*/ 487 w 1301"/>
                <a:gd name="T11" fmla="*/ 249 h 574"/>
                <a:gd name="T12" fmla="*/ 306 w 1301"/>
                <a:gd name="T13" fmla="*/ 403 h 574"/>
                <a:gd name="T14" fmla="*/ 146 w 1301"/>
                <a:gd name="T15" fmla="*/ 335 h 574"/>
                <a:gd name="T16" fmla="*/ 157 w 1301"/>
                <a:gd name="T17" fmla="*/ 175 h 574"/>
                <a:gd name="T18" fmla="*/ 166 w 1301"/>
                <a:gd name="T19" fmla="*/ 135 h 574"/>
                <a:gd name="T20" fmla="*/ 166 w 1301"/>
                <a:gd name="T21" fmla="*/ 132 h 574"/>
                <a:gd name="T22" fmla="*/ 163 w 1301"/>
                <a:gd name="T23" fmla="*/ 130 h 574"/>
                <a:gd name="T24" fmla="*/ 131 w 1301"/>
                <a:gd name="T25" fmla="*/ 123 h 574"/>
                <a:gd name="T26" fmla="*/ 97 w 1301"/>
                <a:gd name="T27" fmla="*/ 117 h 574"/>
                <a:gd name="T28" fmla="*/ 50 w 1301"/>
                <a:gd name="T29" fmla="*/ 147 h 574"/>
                <a:gd name="T30" fmla="*/ 23 w 1301"/>
                <a:gd name="T31" fmla="*/ 370 h 574"/>
                <a:gd name="T32" fmla="*/ 341 w 1301"/>
                <a:gd name="T33" fmla="*/ 567 h 574"/>
                <a:gd name="T34" fmla="*/ 596 w 1301"/>
                <a:gd name="T35" fmla="*/ 531 h 574"/>
                <a:gd name="T36" fmla="*/ 629 w 1301"/>
                <a:gd name="T37" fmla="*/ 528 h 574"/>
                <a:gd name="T38" fmla="*/ 629 w 1301"/>
                <a:gd name="T39" fmla="*/ 522 h 574"/>
                <a:gd name="T40" fmla="*/ 595 w 1301"/>
                <a:gd name="T41" fmla="*/ 523 h 574"/>
                <a:gd name="T42" fmla="*/ 341 w 1301"/>
                <a:gd name="T43" fmla="*/ 559 h 574"/>
                <a:gd name="T44" fmla="*/ 31 w 1301"/>
                <a:gd name="T45" fmla="*/ 367 h 574"/>
                <a:gd name="T46" fmla="*/ 57 w 1301"/>
                <a:gd name="T47" fmla="*/ 150 h 574"/>
                <a:gd name="T48" fmla="*/ 96 w 1301"/>
                <a:gd name="T49" fmla="*/ 125 h 574"/>
                <a:gd name="T50" fmla="*/ 129 w 1301"/>
                <a:gd name="T51" fmla="*/ 132 h 574"/>
                <a:gd name="T52" fmla="*/ 157 w 1301"/>
                <a:gd name="T53" fmla="*/ 137 h 574"/>
                <a:gd name="T54" fmla="*/ 149 w 1301"/>
                <a:gd name="T55" fmla="*/ 173 h 574"/>
                <a:gd name="T56" fmla="*/ 133 w 1301"/>
                <a:gd name="T57" fmla="*/ 253 h 574"/>
                <a:gd name="T58" fmla="*/ 138 w 1301"/>
                <a:gd name="T59" fmla="*/ 338 h 574"/>
                <a:gd name="T60" fmla="*/ 308 w 1301"/>
                <a:gd name="T61" fmla="*/ 411 h 574"/>
                <a:gd name="T62" fmla="*/ 494 w 1301"/>
                <a:gd name="T63" fmla="*/ 254 h 574"/>
                <a:gd name="T64" fmla="*/ 544 w 1301"/>
                <a:gd name="T65" fmla="*/ 188 h 574"/>
                <a:gd name="T66" fmla="*/ 683 w 1301"/>
                <a:gd name="T67" fmla="*/ 66 h 574"/>
                <a:gd name="T68" fmla="*/ 795 w 1301"/>
                <a:gd name="T69" fmla="*/ 17 h 574"/>
                <a:gd name="T70" fmla="*/ 869 w 1301"/>
                <a:gd name="T71" fmla="*/ 11 h 574"/>
                <a:gd name="T72" fmla="*/ 901 w 1301"/>
                <a:gd name="T73" fmla="*/ 11 h 574"/>
                <a:gd name="T74" fmla="*/ 1054 w 1301"/>
                <a:gd name="T75" fmla="*/ 37 h 574"/>
                <a:gd name="T76" fmla="*/ 1292 w 1301"/>
                <a:gd name="T77" fmla="*/ 208 h 574"/>
                <a:gd name="T78" fmla="*/ 1298 w 1301"/>
                <a:gd name="T79" fmla="*/ 210 h 574"/>
                <a:gd name="T80" fmla="*/ 1300 w 1301"/>
                <a:gd name="T81" fmla="*/ 204 h 574"/>
                <a:gd name="T82" fmla="*/ 1056 w 1301"/>
                <a:gd name="T83" fmla="*/ 29 h 574"/>
                <a:gd name="T84" fmla="*/ 901 w 1301"/>
                <a:gd name="T85" fmla="*/ 2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1" h="574">
                  <a:moveTo>
                    <a:pt x="901" y="2"/>
                  </a:moveTo>
                  <a:cubicBezTo>
                    <a:pt x="869" y="2"/>
                    <a:pt x="869" y="2"/>
                    <a:pt x="869" y="2"/>
                  </a:cubicBezTo>
                  <a:cubicBezTo>
                    <a:pt x="843" y="2"/>
                    <a:pt x="819" y="2"/>
                    <a:pt x="793" y="9"/>
                  </a:cubicBezTo>
                  <a:cubicBezTo>
                    <a:pt x="755" y="20"/>
                    <a:pt x="716" y="36"/>
                    <a:pt x="679" y="58"/>
                  </a:cubicBezTo>
                  <a:cubicBezTo>
                    <a:pt x="632" y="86"/>
                    <a:pt x="586" y="127"/>
                    <a:pt x="538" y="182"/>
                  </a:cubicBezTo>
                  <a:cubicBezTo>
                    <a:pt x="521" y="203"/>
                    <a:pt x="504" y="226"/>
                    <a:pt x="487" y="249"/>
                  </a:cubicBezTo>
                  <a:cubicBezTo>
                    <a:pt x="439" y="317"/>
                    <a:pt x="389" y="387"/>
                    <a:pt x="306" y="403"/>
                  </a:cubicBezTo>
                  <a:cubicBezTo>
                    <a:pt x="275" y="409"/>
                    <a:pt x="172" y="422"/>
                    <a:pt x="146" y="335"/>
                  </a:cubicBezTo>
                  <a:cubicBezTo>
                    <a:pt x="130" y="283"/>
                    <a:pt x="144" y="228"/>
                    <a:pt x="157" y="175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7" y="134"/>
                    <a:pt x="166" y="133"/>
                    <a:pt x="166" y="132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68" y="112"/>
                    <a:pt x="63" y="120"/>
                    <a:pt x="50" y="147"/>
                  </a:cubicBezTo>
                  <a:cubicBezTo>
                    <a:pt x="20" y="209"/>
                    <a:pt x="0" y="302"/>
                    <a:pt x="23" y="370"/>
                  </a:cubicBezTo>
                  <a:cubicBezTo>
                    <a:pt x="61" y="481"/>
                    <a:pt x="180" y="555"/>
                    <a:pt x="341" y="567"/>
                  </a:cubicBezTo>
                  <a:cubicBezTo>
                    <a:pt x="437" y="574"/>
                    <a:pt x="521" y="554"/>
                    <a:pt x="596" y="531"/>
                  </a:cubicBezTo>
                  <a:cubicBezTo>
                    <a:pt x="612" y="535"/>
                    <a:pt x="626" y="534"/>
                    <a:pt x="629" y="528"/>
                  </a:cubicBezTo>
                  <a:cubicBezTo>
                    <a:pt x="631" y="526"/>
                    <a:pt x="630" y="524"/>
                    <a:pt x="629" y="522"/>
                  </a:cubicBezTo>
                  <a:cubicBezTo>
                    <a:pt x="624" y="515"/>
                    <a:pt x="604" y="520"/>
                    <a:pt x="595" y="523"/>
                  </a:cubicBezTo>
                  <a:cubicBezTo>
                    <a:pt x="520" y="546"/>
                    <a:pt x="437" y="566"/>
                    <a:pt x="341" y="559"/>
                  </a:cubicBezTo>
                  <a:cubicBezTo>
                    <a:pt x="282" y="554"/>
                    <a:pt x="85" y="527"/>
                    <a:pt x="31" y="367"/>
                  </a:cubicBezTo>
                  <a:cubicBezTo>
                    <a:pt x="9" y="301"/>
                    <a:pt x="28" y="211"/>
                    <a:pt x="57" y="150"/>
                  </a:cubicBezTo>
                  <a:cubicBezTo>
                    <a:pt x="70" y="125"/>
                    <a:pt x="72" y="121"/>
                    <a:pt x="96" y="125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29" y="132"/>
                    <a:pt x="151" y="136"/>
                    <a:pt x="157" y="137"/>
                  </a:cubicBezTo>
                  <a:cubicBezTo>
                    <a:pt x="156" y="144"/>
                    <a:pt x="149" y="173"/>
                    <a:pt x="149" y="173"/>
                  </a:cubicBezTo>
                  <a:cubicBezTo>
                    <a:pt x="143" y="199"/>
                    <a:pt x="136" y="226"/>
                    <a:pt x="133" y="253"/>
                  </a:cubicBezTo>
                  <a:cubicBezTo>
                    <a:pt x="129" y="281"/>
                    <a:pt x="129" y="310"/>
                    <a:pt x="138" y="338"/>
                  </a:cubicBezTo>
                  <a:cubicBezTo>
                    <a:pt x="157" y="401"/>
                    <a:pt x="220" y="428"/>
                    <a:pt x="308" y="411"/>
                  </a:cubicBezTo>
                  <a:cubicBezTo>
                    <a:pt x="394" y="394"/>
                    <a:pt x="445" y="323"/>
                    <a:pt x="494" y="254"/>
                  </a:cubicBezTo>
                  <a:cubicBezTo>
                    <a:pt x="511" y="230"/>
                    <a:pt x="527" y="208"/>
                    <a:pt x="544" y="188"/>
                  </a:cubicBezTo>
                  <a:cubicBezTo>
                    <a:pt x="591" y="133"/>
                    <a:pt x="637" y="93"/>
                    <a:pt x="683" y="66"/>
                  </a:cubicBezTo>
                  <a:cubicBezTo>
                    <a:pt x="720" y="44"/>
                    <a:pt x="758" y="28"/>
                    <a:pt x="795" y="17"/>
                  </a:cubicBezTo>
                  <a:cubicBezTo>
                    <a:pt x="820" y="10"/>
                    <a:pt x="844" y="10"/>
                    <a:pt x="869" y="11"/>
                  </a:cubicBezTo>
                  <a:cubicBezTo>
                    <a:pt x="901" y="11"/>
                    <a:pt x="901" y="11"/>
                    <a:pt x="901" y="11"/>
                  </a:cubicBezTo>
                  <a:cubicBezTo>
                    <a:pt x="958" y="8"/>
                    <a:pt x="1005" y="22"/>
                    <a:pt x="1054" y="37"/>
                  </a:cubicBezTo>
                  <a:cubicBezTo>
                    <a:pt x="1128" y="60"/>
                    <a:pt x="1251" y="127"/>
                    <a:pt x="1292" y="208"/>
                  </a:cubicBezTo>
                  <a:cubicBezTo>
                    <a:pt x="1293" y="210"/>
                    <a:pt x="1296" y="211"/>
                    <a:pt x="1298" y="210"/>
                  </a:cubicBezTo>
                  <a:cubicBezTo>
                    <a:pt x="1300" y="208"/>
                    <a:pt x="1301" y="206"/>
                    <a:pt x="1300" y="204"/>
                  </a:cubicBezTo>
                  <a:cubicBezTo>
                    <a:pt x="1257" y="121"/>
                    <a:pt x="1132" y="52"/>
                    <a:pt x="1056" y="29"/>
                  </a:cubicBezTo>
                  <a:cubicBezTo>
                    <a:pt x="1006" y="14"/>
                    <a:pt x="959" y="0"/>
                    <a:pt x="901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9" name="Freeform 2274"/>
            <p:cNvSpPr/>
            <p:nvPr/>
          </p:nvSpPr>
          <p:spPr bwMode="auto">
            <a:xfrm>
              <a:off x="2810" y="2085"/>
              <a:ext cx="378" cy="546"/>
            </a:xfrm>
            <a:custGeom>
              <a:avLst/>
              <a:gdLst>
                <a:gd name="T0" fmla="*/ 219 w 419"/>
                <a:gd name="T1" fmla="*/ 6 h 605"/>
                <a:gd name="T2" fmla="*/ 215 w 419"/>
                <a:gd name="T3" fmla="*/ 11 h 605"/>
                <a:gd name="T4" fmla="*/ 220 w 419"/>
                <a:gd name="T5" fmla="*/ 15 h 605"/>
                <a:gd name="T6" fmla="*/ 338 w 419"/>
                <a:gd name="T7" fmla="*/ 76 h 605"/>
                <a:gd name="T8" fmla="*/ 395 w 419"/>
                <a:gd name="T9" fmla="*/ 218 h 605"/>
                <a:gd name="T10" fmla="*/ 387 w 419"/>
                <a:gd name="T11" fmla="*/ 502 h 605"/>
                <a:gd name="T12" fmla="*/ 149 w 419"/>
                <a:gd name="T13" fmla="*/ 544 h 605"/>
                <a:gd name="T14" fmla="*/ 120 w 419"/>
                <a:gd name="T15" fmla="*/ 537 h 605"/>
                <a:gd name="T16" fmla="*/ 115 w 419"/>
                <a:gd name="T17" fmla="*/ 536 h 605"/>
                <a:gd name="T18" fmla="*/ 18 w 419"/>
                <a:gd name="T19" fmla="*/ 481 h 605"/>
                <a:gd name="T20" fmla="*/ 24 w 419"/>
                <a:gd name="T21" fmla="*/ 372 h 605"/>
                <a:gd name="T22" fmla="*/ 29 w 419"/>
                <a:gd name="T23" fmla="*/ 348 h 605"/>
                <a:gd name="T24" fmla="*/ 34 w 419"/>
                <a:gd name="T25" fmla="*/ 320 h 605"/>
                <a:gd name="T26" fmla="*/ 43 w 419"/>
                <a:gd name="T27" fmla="*/ 247 h 605"/>
                <a:gd name="T28" fmla="*/ 39 w 419"/>
                <a:gd name="T29" fmla="*/ 243 h 605"/>
                <a:gd name="T30" fmla="*/ 35 w 419"/>
                <a:gd name="T31" fmla="*/ 247 h 605"/>
                <a:gd name="T32" fmla="*/ 26 w 419"/>
                <a:gd name="T33" fmla="*/ 318 h 605"/>
                <a:gd name="T34" fmla="*/ 20 w 419"/>
                <a:gd name="T35" fmla="*/ 346 h 605"/>
                <a:gd name="T36" fmla="*/ 16 w 419"/>
                <a:gd name="T37" fmla="*/ 370 h 605"/>
                <a:gd name="T38" fmla="*/ 10 w 419"/>
                <a:gd name="T39" fmla="*/ 484 h 605"/>
                <a:gd name="T40" fmla="*/ 113 w 419"/>
                <a:gd name="T41" fmla="*/ 544 h 605"/>
                <a:gd name="T42" fmla="*/ 118 w 419"/>
                <a:gd name="T43" fmla="*/ 545 h 605"/>
                <a:gd name="T44" fmla="*/ 147 w 419"/>
                <a:gd name="T45" fmla="*/ 552 h 605"/>
                <a:gd name="T46" fmla="*/ 395 w 419"/>
                <a:gd name="T47" fmla="*/ 505 h 605"/>
                <a:gd name="T48" fmla="*/ 403 w 419"/>
                <a:gd name="T49" fmla="*/ 217 h 605"/>
                <a:gd name="T50" fmla="*/ 344 w 419"/>
                <a:gd name="T51" fmla="*/ 71 h 605"/>
                <a:gd name="T52" fmla="*/ 219 w 419"/>
                <a:gd name="T53" fmla="*/ 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605">
                  <a:moveTo>
                    <a:pt x="219" y="6"/>
                  </a:moveTo>
                  <a:cubicBezTo>
                    <a:pt x="217" y="7"/>
                    <a:pt x="215" y="9"/>
                    <a:pt x="215" y="11"/>
                  </a:cubicBezTo>
                  <a:cubicBezTo>
                    <a:pt x="216" y="13"/>
                    <a:pt x="218" y="15"/>
                    <a:pt x="220" y="15"/>
                  </a:cubicBezTo>
                  <a:cubicBezTo>
                    <a:pt x="259" y="9"/>
                    <a:pt x="312" y="47"/>
                    <a:pt x="338" y="76"/>
                  </a:cubicBezTo>
                  <a:cubicBezTo>
                    <a:pt x="369" y="112"/>
                    <a:pt x="390" y="162"/>
                    <a:pt x="395" y="218"/>
                  </a:cubicBezTo>
                  <a:cubicBezTo>
                    <a:pt x="404" y="306"/>
                    <a:pt x="411" y="408"/>
                    <a:pt x="387" y="502"/>
                  </a:cubicBezTo>
                  <a:cubicBezTo>
                    <a:pt x="363" y="595"/>
                    <a:pt x="234" y="564"/>
                    <a:pt x="149" y="544"/>
                  </a:cubicBezTo>
                  <a:cubicBezTo>
                    <a:pt x="120" y="537"/>
                    <a:pt x="120" y="537"/>
                    <a:pt x="120" y="537"/>
                  </a:cubicBezTo>
                  <a:cubicBezTo>
                    <a:pt x="120" y="537"/>
                    <a:pt x="115" y="536"/>
                    <a:pt x="115" y="536"/>
                  </a:cubicBezTo>
                  <a:cubicBezTo>
                    <a:pt x="81" y="529"/>
                    <a:pt x="30" y="518"/>
                    <a:pt x="18" y="481"/>
                  </a:cubicBezTo>
                  <a:cubicBezTo>
                    <a:pt x="9" y="452"/>
                    <a:pt x="17" y="408"/>
                    <a:pt x="24" y="372"/>
                  </a:cubicBezTo>
                  <a:cubicBezTo>
                    <a:pt x="29" y="348"/>
                    <a:pt x="29" y="348"/>
                    <a:pt x="29" y="348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8" y="296"/>
                    <a:pt x="44" y="269"/>
                    <a:pt x="43" y="247"/>
                  </a:cubicBezTo>
                  <a:cubicBezTo>
                    <a:pt x="43" y="245"/>
                    <a:pt x="41" y="243"/>
                    <a:pt x="39" y="243"/>
                  </a:cubicBezTo>
                  <a:cubicBezTo>
                    <a:pt x="37" y="243"/>
                    <a:pt x="35" y="245"/>
                    <a:pt x="35" y="247"/>
                  </a:cubicBezTo>
                  <a:cubicBezTo>
                    <a:pt x="35" y="269"/>
                    <a:pt x="30" y="294"/>
                    <a:pt x="26" y="318"/>
                  </a:cubicBezTo>
                  <a:cubicBezTo>
                    <a:pt x="20" y="346"/>
                    <a:pt x="20" y="346"/>
                    <a:pt x="20" y="346"/>
                  </a:cubicBezTo>
                  <a:cubicBezTo>
                    <a:pt x="16" y="370"/>
                    <a:pt x="16" y="370"/>
                    <a:pt x="16" y="370"/>
                  </a:cubicBezTo>
                  <a:cubicBezTo>
                    <a:pt x="9" y="407"/>
                    <a:pt x="0" y="453"/>
                    <a:pt x="10" y="484"/>
                  </a:cubicBezTo>
                  <a:cubicBezTo>
                    <a:pt x="23" y="525"/>
                    <a:pt x="77" y="536"/>
                    <a:pt x="113" y="544"/>
                  </a:cubicBezTo>
                  <a:cubicBezTo>
                    <a:pt x="118" y="545"/>
                    <a:pt x="118" y="545"/>
                    <a:pt x="118" y="545"/>
                  </a:cubicBezTo>
                  <a:cubicBezTo>
                    <a:pt x="147" y="552"/>
                    <a:pt x="147" y="552"/>
                    <a:pt x="147" y="552"/>
                  </a:cubicBezTo>
                  <a:cubicBezTo>
                    <a:pt x="230" y="572"/>
                    <a:pt x="369" y="605"/>
                    <a:pt x="395" y="505"/>
                  </a:cubicBezTo>
                  <a:cubicBezTo>
                    <a:pt x="419" y="408"/>
                    <a:pt x="412" y="306"/>
                    <a:pt x="403" y="217"/>
                  </a:cubicBezTo>
                  <a:cubicBezTo>
                    <a:pt x="398" y="160"/>
                    <a:pt x="377" y="107"/>
                    <a:pt x="344" y="71"/>
                  </a:cubicBezTo>
                  <a:cubicBezTo>
                    <a:pt x="319" y="42"/>
                    <a:pt x="263" y="0"/>
                    <a:pt x="219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0" name="Freeform 2275"/>
            <p:cNvSpPr/>
            <p:nvPr/>
          </p:nvSpPr>
          <p:spPr bwMode="auto">
            <a:xfrm>
              <a:off x="2321" y="2441"/>
              <a:ext cx="77" cy="119"/>
            </a:xfrm>
            <a:custGeom>
              <a:avLst/>
              <a:gdLst>
                <a:gd name="T0" fmla="*/ 4 w 85"/>
                <a:gd name="T1" fmla="*/ 1 h 131"/>
                <a:gd name="T2" fmla="*/ 1 w 85"/>
                <a:gd name="T3" fmla="*/ 6 h 131"/>
                <a:gd name="T4" fmla="*/ 58 w 85"/>
                <a:gd name="T5" fmla="*/ 103 h 131"/>
                <a:gd name="T6" fmla="*/ 77 w 85"/>
                <a:gd name="T7" fmla="*/ 129 h 131"/>
                <a:gd name="T8" fmla="*/ 83 w 85"/>
                <a:gd name="T9" fmla="*/ 130 h 131"/>
                <a:gd name="T10" fmla="*/ 84 w 85"/>
                <a:gd name="T11" fmla="*/ 124 h 131"/>
                <a:gd name="T12" fmla="*/ 65 w 85"/>
                <a:gd name="T13" fmla="*/ 98 h 131"/>
                <a:gd name="T14" fmla="*/ 9 w 85"/>
                <a:gd name="T15" fmla="*/ 4 h 131"/>
                <a:gd name="T16" fmla="*/ 4 w 85"/>
                <a:gd name="T1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31">
                  <a:moveTo>
                    <a:pt x="4" y="1"/>
                  </a:moveTo>
                  <a:cubicBezTo>
                    <a:pt x="2" y="2"/>
                    <a:pt x="0" y="4"/>
                    <a:pt x="1" y="6"/>
                  </a:cubicBezTo>
                  <a:cubicBezTo>
                    <a:pt x="9" y="35"/>
                    <a:pt x="35" y="71"/>
                    <a:pt x="58" y="10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8" y="131"/>
                    <a:pt x="81" y="131"/>
                    <a:pt x="83" y="130"/>
                  </a:cubicBezTo>
                  <a:cubicBezTo>
                    <a:pt x="85" y="129"/>
                    <a:pt x="85" y="126"/>
                    <a:pt x="84" y="124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42" y="67"/>
                    <a:pt x="17" y="31"/>
                    <a:pt x="9" y="4"/>
                  </a:cubicBezTo>
                  <a:cubicBezTo>
                    <a:pt x="8" y="2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1" name="Freeform 2276"/>
            <p:cNvSpPr/>
            <p:nvPr/>
          </p:nvSpPr>
          <p:spPr bwMode="auto">
            <a:xfrm>
              <a:off x="2999" y="2593"/>
              <a:ext cx="18" cy="25"/>
            </a:xfrm>
            <a:custGeom>
              <a:avLst/>
              <a:gdLst>
                <a:gd name="T0" fmla="*/ 13 w 20"/>
                <a:gd name="T1" fmla="*/ 2 h 28"/>
                <a:gd name="T2" fmla="*/ 1 w 20"/>
                <a:gd name="T3" fmla="*/ 23 h 28"/>
                <a:gd name="T4" fmla="*/ 4 w 20"/>
                <a:gd name="T5" fmla="*/ 28 h 28"/>
                <a:gd name="T6" fmla="*/ 9 w 20"/>
                <a:gd name="T7" fmla="*/ 24 h 28"/>
                <a:gd name="T8" fmla="*/ 18 w 20"/>
                <a:gd name="T9" fmla="*/ 8 h 28"/>
                <a:gd name="T10" fmla="*/ 19 w 20"/>
                <a:gd name="T11" fmla="*/ 2 h 28"/>
                <a:gd name="T12" fmla="*/ 13 w 20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">
                  <a:moveTo>
                    <a:pt x="13" y="2"/>
                  </a:moveTo>
                  <a:cubicBezTo>
                    <a:pt x="6" y="7"/>
                    <a:pt x="1" y="16"/>
                    <a:pt x="1" y="23"/>
                  </a:cubicBezTo>
                  <a:cubicBezTo>
                    <a:pt x="0" y="25"/>
                    <a:pt x="2" y="27"/>
                    <a:pt x="4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9"/>
                    <a:pt x="14" y="12"/>
                    <a:pt x="18" y="8"/>
                  </a:cubicBezTo>
                  <a:cubicBezTo>
                    <a:pt x="20" y="7"/>
                    <a:pt x="20" y="4"/>
                    <a:pt x="19" y="2"/>
                  </a:cubicBezTo>
                  <a:cubicBezTo>
                    <a:pt x="17" y="0"/>
                    <a:pt x="15" y="0"/>
                    <a:pt x="1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2" name="Freeform 2277"/>
            <p:cNvSpPr/>
            <p:nvPr/>
          </p:nvSpPr>
          <p:spPr bwMode="auto">
            <a:xfrm>
              <a:off x="2032" y="2270"/>
              <a:ext cx="32" cy="33"/>
            </a:xfrm>
            <a:custGeom>
              <a:avLst/>
              <a:gdLst>
                <a:gd name="T0" fmla="*/ 27 w 35"/>
                <a:gd name="T1" fmla="*/ 2 h 37"/>
                <a:gd name="T2" fmla="*/ 1 w 35"/>
                <a:gd name="T3" fmla="*/ 30 h 37"/>
                <a:gd name="T4" fmla="*/ 2 w 35"/>
                <a:gd name="T5" fmla="*/ 36 h 37"/>
                <a:gd name="T6" fmla="*/ 8 w 35"/>
                <a:gd name="T7" fmla="*/ 35 h 37"/>
                <a:gd name="T8" fmla="*/ 33 w 35"/>
                <a:gd name="T9" fmla="*/ 8 h 37"/>
                <a:gd name="T10" fmla="*/ 33 w 35"/>
                <a:gd name="T11" fmla="*/ 2 h 37"/>
                <a:gd name="T12" fmla="*/ 27 w 35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27" y="2"/>
                  </a:moveTo>
                  <a:cubicBezTo>
                    <a:pt x="19" y="9"/>
                    <a:pt x="10" y="18"/>
                    <a:pt x="1" y="30"/>
                  </a:cubicBezTo>
                  <a:cubicBezTo>
                    <a:pt x="0" y="32"/>
                    <a:pt x="0" y="34"/>
                    <a:pt x="2" y="36"/>
                  </a:cubicBezTo>
                  <a:cubicBezTo>
                    <a:pt x="3" y="37"/>
                    <a:pt x="6" y="37"/>
                    <a:pt x="8" y="35"/>
                  </a:cubicBezTo>
                  <a:cubicBezTo>
                    <a:pt x="17" y="24"/>
                    <a:pt x="25" y="15"/>
                    <a:pt x="33" y="8"/>
                  </a:cubicBezTo>
                  <a:cubicBezTo>
                    <a:pt x="35" y="6"/>
                    <a:pt x="35" y="4"/>
                    <a:pt x="33" y="2"/>
                  </a:cubicBezTo>
                  <a:cubicBezTo>
                    <a:pt x="32" y="0"/>
                    <a:pt x="29" y="0"/>
                    <a:pt x="27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3" name="Freeform 2278"/>
            <p:cNvSpPr/>
            <p:nvPr/>
          </p:nvSpPr>
          <p:spPr bwMode="auto">
            <a:xfrm>
              <a:off x="2132" y="2311"/>
              <a:ext cx="10" cy="45"/>
            </a:xfrm>
            <a:custGeom>
              <a:avLst/>
              <a:gdLst>
                <a:gd name="T0" fmla="*/ 3 w 11"/>
                <a:gd name="T1" fmla="*/ 3 h 50"/>
                <a:gd name="T2" fmla="*/ 0 w 11"/>
                <a:gd name="T3" fmla="*/ 42 h 50"/>
                <a:gd name="T4" fmla="*/ 0 w 11"/>
                <a:gd name="T5" fmla="*/ 46 h 50"/>
                <a:gd name="T6" fmla="*/ 4 w 11"/>
                <a:gd name="T7" fmla="*/ 50 h 50"/>
                <a:gd name="T8" fmla="*/ 9 w 11"/>
                <a:gd name="T9" fmla="*/ 46 h 50"/>
                <a:gd name="T10" fmla="*/ 9 w 11"/>
                <a:gd name="T11" fmla="*/ 42 h 50"/>
                <a:gd name="T12" fmla="*/ 11 w 11"/>
                <a:gd name="T13" fmla="*/ 5 h 50"/>
                <a:gd name="T14" fmla="*/ 7 w 11"/>
                <a:gd name="T15" fmla="*/ 0 h 50"/>
                <a:gd name="T16" fmla="*/ 3 w 11"/>
                <a:gd name="T17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0">
                  <a:moveTo>
                    <a:pt x="3" y="3"/>
                  </a:moveTo>
                  <a:cubicBezTo>
                    <a:pt x="0" y="15"/>
                    <a:pt x="0" y="33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0"/>
                    <a:pt x="4" y="50"/>
                  </a:cubicBezTo>
                  <a:cubicBezTo>
                    <a:pt x="7" y="50"/>
                    <a:pt x="9" y="48"/>
                    <a:pt x="9" y="4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34"/>
                    <a:pt x="9" y="15"/>
                    <a:pt x="11" y="5"/>
                  </a:cubicBezTo>
                  <a:cubicBezTo>
                    <a:pt x="11" y="3"/>
                    <a:pt x="10" y="1"/>
                    <a:pt x="7" y="0"/>
                  </a:cubicBezTo>
                  <a:cubicBezTo>
                    <a:pt x="5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4" name="Freeform 2279"/>
            <p:cNvSpPr/>
            <p:nvPr/>
          </p:nvSpPr>
          <p:spPr bwMode="auto">
            <a:xfrm>
              <a:off x="2241" y="2287"/>
              <a:ext cx="24" cy="46"/>
            </a:xfrm>
            <a:custGeom>
              <a:avLst/>
              <a:gdLst>
                <a:gd name="T0" fmla="*/ 3 w 27"/>
                <a:gd name="T1" fmla="*/ 1 h 51"/>
                <a:gd name="T2" fmla="*/ 1 w 27"/>
                <a:gd name="T3" fmla="*/ 7 h 51"/>
                <a:gd name="T4" fmla="*/ 10 w 27"/>
                <a:gd name="T5" fmla="*/ 27 h 51"/>
                <a:gd name="T6" fmla="*/ 20 w 27"/>
                <a:gd name="T7" fmla="*/ 50 h 51"/>
                <a:gd name="T8" fmla="*/ 25 w 27"/>
                <a:gd name="T9" fmla="*/ 50 h 51"/>
                <a:gd name="T10" fmla="*/ 26 w 27"/>
                <a:gd name="T11" fmla="*/ 44 h 51"/>
                <a:gd name="T12" fmla="*/ 17 w 27"/>
                <a:gd name="T13" fmla="*/ 24 h 51"/>
                <a:gd name="T14" fmla="*/ 9 w 27"/>
                <a:gd name="T15" fmla="*/ 3 h 51"/>
                <a:gd name="T16" fmla="*/ 3 w 27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51">
                  <a:moveTo>
                    <a:pt x="3" y="1"/>
                  </a:moveTo>
                  <a:cubicBezTo>
                    <a:pt x="1" y="2"/>
                    <a:pt x="0" y="5"/>
                    <a:pt x="1" y="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8" y="47"/>
                    <a:pt x="18" y="49"/>
                    <a:pt x="20" y="50"/>
                  </a:cubicBezTo>
                  <a:cubicBezTo>
                    <a:pt x="21" y="51"/>
                    <a:pt x="23" y="51"/>
                    <a:pt x="25" y="50"/>
                  </a:cubicBezTo>
                  <a:cubicBezTo>
                    <a:pt x="27" y="48"/>
                    <a:pt x="27" y="46"/>
                    <a:pt x="26" y="44"/>
                  </a:cubicBezTo>
                  <a:cubicBezTo>
                    <a:pt x="25" y="42"/>
                    <a:pt x="21" y="32"/>
                    <a:pt x="17" y="2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5" name="Freeform 2280"/>
            <p:cNvSpPr/>
            <p:nvPr/>
          </p:nvSpPr>
          <p:spPr bwMode="auto">
            <a:xfrm>
              <a:off x="2346" y="2183"/>
              <a:ext cx="72" cy="45"/>
            </a:xfrm>
            <a:custGeom>
              <a:avLst/>
              <a:gdLst>
                <a:gd name="T0" fmla="*/ 0 w 80"/>
                <a:gd name="T1" fmla="*/ 4 h 49"/>
                <a:gd name="T2" fmla="*/ 4 w 80"/>
                <a:gd name="T3" fmla="*/ 9 h 49"/>
                <a:gd name="T4" fmla="*/ 72 w 80"/>
                <a:gd name="T5" fmla="*/ 46 h 49"/>
                <a:gd name="T6" fmla="*/ 78 w 80"/>
                <a:gd name="T7" fmla="*/ 48 h 49"/>
                <a:gd name="T8" fmla="*/ 79 w 80"/>
                <a:gd name="T9" fmla="*/ 42 h 49"/>
                <a:gd name="T10" fmla="*/ 5 w 80"/>
                <a:gd name="T11" fmla="*/ 0 h 49"/>
                <a:gd name="T12" fmla="*/ 0 w 80"/>
                <a:gd name="T13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9">
                  <a:moveTo>
                    <a:pt x="0" y="4"/>
                  </a:moveTo>
                  <a:cubicBezTo>
                    <a:pt x="0" y="6"/>
                    <a:pt x="1" y="8"/>
                    <a:pt x="4" y="9"/>
                  </a:cubicBezTo>
                  <a:cubicBezTo>
                    <a:pt x="41" y="14"/>
                    <a:pt x="53" y="18"/>
                    <a:pt x="72" y="46"/>
                  </a:cubicBezTo>
                  <a:cubicBezTo>
                    <a:pt x="73" y="48"/>
                    <a:pt x="76" y="49"/>
                    <a:pt x="78" y="48"/>
                  </a:cubicBezTo>
                  <a:cubicBezTo>
                    <a:pt x="79" y="46"/>
                    <a:pt x="80" y="44"/>
                    <a:pt x="79" y="42"/>
                  </a:cubicBezTo>
                  <a:cubicBezTo>
                    <a:pt x="58" y="11"/>
                    <a:pt x="45" y="6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6" name="Freeform 2281"/>
            <p:cNvSpPr>
              <a:spLocks noEditPoints="1"/>
            </p:cNvSpPr>
            <p:nvPr/>
          </p:nvSpPr>
          <p:spPr bwMode="auto">
            <a:xfrm>
              <a:off x="2402" y="2196"/>
              <a:ext cx="88" cy="86"/>
            </a:xfrm>
            <a:custGeom>
              <a:avLst/>
              <a:gdLst>
                <a:gd name="T0" fmla="*/ 18 w 97"/>
                <a:gd name="T1" fmla="*/ 21 h 95"/>
                <a:gd name="T2" fmla="*/ 4 w 97"/>
                <a:gd name="T3" fmla="*/ 65 h 95"/>
                <a:gd name="T4" fmla="*/ 38 w 97"/>
                <a:gd name="T5" fmla="*/ 91 h 95"/>
                <a:gd name="T6" fmla="*/ 83 w 97"/>
                <a:gd name="T7" fmla="*/ 76 h 95"/>
                <a:gd name="T8" fmla="*/ 96 w 97"/>
                <a:gd name="T9" fmla="*/ 46 h 95"/>
                <a:gd name="T10" fmla="*/ 93 w 97"/>
                <a:gd name="T11" fmla="*/ 24 h 95"/>
                <a:gd name="T12" fmla="*/ 73 w 97"/>
                <a:gd name="T13" fmla="*/ 6 h 95"/>
                <a:gd name="T14" fmla="*/ 72 w 97"/>
                <a:gd name="T15" fmla="*/ 5 h 95"/>
                <a:gd name="T16" fmla="*/ 18 w 97"/>
                <a:gd name="T17" fmla="*/ 21 h 95"/>
                <a:gd name="T18" fmla="*/ 40 w 97"/>
                <a:gd name="T19" fmla="*/ 83 h 95"/>
                <a:gd name="T20" fmla="*/ 12 w 97"/>
                <a:gd name="T21" fmla="*/ 62 h 95"/>
                <a:gd name="T22" fmla="*/ 24 w 97"/>
                <a:gd name="T23" fmla="*/ 27 h 95"/>
                <a:gd name="T24" fmla="*/ 64 w 97"/>
                <a:gd name="T25" fmla="*/ 12 h 95"/>
                <a:gd name="T26" fmla="*/ 65 w 97"/>
                <a:gd name="T27" fmla="*/ 13 h 95"/>
                <a:gd name="T28" fmla="*/ 86 w 97"/>
                <a:gd name="T29" fmla="*/ 27 h 95"/>
                <a:gd name="T30" fmla="*/ 77 w 97"/>
                <a:gd name="T31" fmla="*/ 70 h 95"/>
                <a:gd name="T32" fmla="*/ 40 w 97"/>
                <a:gd name="T33" fmla="*/ 8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5">
                  <a:moveTo>
                    <a:pt x="18" y="21"/>
                  </a:moveTo>
                  <a:cubicBezTo>
                    <a:pt x="5" y="34"/>
                    <a:pt x="0" y="51"/>
                    <a:pt x="4" y="65"/>
                  </a:cubicBezTo>
                  <a:cubicBezTo>
                    <a:pt x="7" y="74"/>
                    <a:pt x="15" y="86"/>
                    <a:pt x="38" y="91"/>
                  </a:cubicBezTo>
                  <a:cubicBezTo>
                    <a:pt x="56" y="95"/>
                    <a:pt x="72" y="89"/>
                    <a:pt x="83" y="76"/>
                  </a:cubicBezTo>
                  <a:cubicBezTo>
                    <a:pt x="90" y="67"/>
                    <a:pt x="95" y="57"/>
                    <a:pt x="96" y="46"/>
                  </a:cubicBezTo>
                  <a:cubicBezTo>
                    <a:pt x="97" y="39"/>
                    <a:pt x="96" y="31"/>
                    <a:pt x="93" y="24"/>
                  </a:cubicBezTo>
                  <a:cubicBezTo>
                    <a:pt x="90" y="15"/>
                    <a:pt x="83" y="9"/>
                    <a:pt x="73" y="6"/>
                  </a:cubicBezTo>
                  <a:cubicBezTo>
                    <a:pt x="73" y="6"/>
                    <a:pt x="73" y="5"/>
                    <a:pt x="72" y="5"/>
                  </a:cubicBezTo>
                  <a:cubicBezTo>
                    <a:pt x="53" y="0"/>
                    <a:pt x="33" y="6"/>
                    <a:pt x="18" y="21"/>
                  </a:cubicBezTo>
                  <a:close/>
                  <a:moveTo>
                    <a:pt x="40" y="83"/>
                  </a:moveTo>
                  <a:cubicBezTo>
                    <a:pt x="25" y="79"/>
                    <a:pt x="15" y="72"/>
                    <a:pt x="12" y="62"/>
                  </a:cubicBezTo>
                  <a:cubicBezTo>
                    <a:pt x="9" y="51"/>
                    <a:pt x="14" y="38"/>
                    <a:pt x="24" y="27"/>
                  </a:cubicBezTo>
                  <a:cubicBezTo>
                    <a:pt x="35" y="15"/>
                    <a:pt x="50" y="10"/>
                    <a:pt x="64" y="12"/>
                  </a:cubicBezTo>
                  <a:cubicBezTo>
                    <a:pt x="64" y="12"/>
                    <a:pt x="65" y="13"/>
                    <a:pt x="65" y="13"/>
                  </a:cubicBezTo>
                  <a:cubicBezTo>
                    <a:pt x="78" y="14"/>
                    <a:pt x="83" y="21"/>
                    <a:pt x="86" y="27"/>
                  </a:cubicBezTo>
                  <a:cubicBezTo>
                    <a:pt x="91" y="40"/>
                    <a:pt x="87" y="58"/>
                    <a:pt x="77" y="70"/>
                  </a:cubicBezTo>
                  <a:cubicBezTo>
                    <a:pt x="71" y="77"/>
                    <a:pt x="59" y="87"/>
                    <a:pt x="40" y="8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7" name="Freeform 2282"/>
            <p:cNvSpPr>
              <a:spLocks noEditPoints="1"/>
            </p:cNvSpPr>
            <p:nvPr/>
          </p:nvSpPr>
          <p:spPr bwMode="auto">
            <a:xfrm>
              <a:off x="2420" y="2211"/>
              <a:ext cx="58" cy="58"/>
            </a:xfrm>
            <a:custGeom>
              <a:avLst/>
              <a:gdLst>
                <a:gd name="T0" fmla="*/ 36 w 65"/>
                <a:gd name="T1" fmla="*/ 0 h 64"/>
                <a:gd name="T2" fmla="*/ 33 w 65"/>
                <a:gd name="T3" fmla="*/ 2 h 64"/>
                <a:gd name="T4" fmla="*/ 13 w 65"/>
                <a:gd name="T5" fmla="*/ 9 h 64"/>
                <a:gd name="T6" fmla="*/ 0 w 65"/>
                <a:gd name="T7" fmla="*/ 34 h 64"/>
                <a:gd name="T8" fmla="*/ 2 w 65"/>
                <a:gd name="T9" fmla="*/ 48 h 64"/>
                <a:gd name="T10" fmla="*/ 27 w 65"/>
                <a:gd name="T11" fmla="*/ 64 h 64"/>
                <a:gd name="T12" fmla="*/ 57 w 65"/>
                <a:gd name="T13" fmla="*/ 46 h 64"/>
                <a:gd name="T14" fmla="*/ 59 w 65"/>
                <a:gd name="T15" fmla="*/ 11 h 64"/>
                <a:gd name="T16" fmla="*/ 36 w 65"/>
                <a:gd name="T17" fmla="*/ 0 h 64"/>
                <a:gd name="T18" fmla="*/ 43 w 65"/>
                <a:gd name="T19" fmla="*/ 9 h 64"/>
                <a:gd name="T20" fmla="*/ 52 w 65"/>
                <a:gd name="T21" fmla="*/ 16 h 64"/>
                <a:gd name="T22" fmla="*/ 54 w 65"/>
                <a:gd name="T23" fmla="*/ 29 h 64"/>
                <a:gd name="T24" fmla="*/ 50 w 65"/>
                <a:gd name="T25" fmla="*/ 42 h 64"/>
                <a:gd name="T26" fmla="*/ 27 w 65"/>
                <a:gd name="T27" fmla="*/ 55 h 64"/>
                <a:gd name="T28" fmla="*/ 9 w 65"/>
                <a:gd name="T29" fmla="*/ 45 h 64"/>
                <a:gd name="T30" fmla="*/ 19 w 65"/>
                <a:gd name="T31" fmla="*/ 15 h 64"/>
                <a:gd name="T32" fmla="*/ 37 w 65"/>
                <a:gd name="T33" fmla="*/ 11 h 64"/>
                <a:gd name="T34" fmla="*/ 43 w 65"/>
                <a:gd name="T3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4">
                  <a:moveTo>
                    <a:pt x="36" y="0"/>
                  </a:moveTo>
                  <a:cubicBezTo>
                    <a:pt x="35" y="0"/>
                    <a:pt x="34" y="1"/>
                    <a:pt x="33" y="2"/>
                  </a:cubicBezTo>
                  <a:cubicBezTo>
                    <a:pt x="27" y="1"/>
                    <a:pt x="20" y="3"/>
                    <a:pt x="13" y="9"/>
                  </a:cubicBezTo>
                  <a:cubicBezTo>
                    <a:pt x="6" y="16"/>
                    <a:pt x="1" y="25"/>
                    <a:pt x="0" y="34"/>
                  </a:cubicBezTo>
                  <a:cubicBezTo>
                    <a:pt x="0" y="39"/>
                    <a:pt x="0" y="44"/>
                    <a:pt x="2" y="48"/>
                  </a:cubicBezTo>
                  <a:cubicBezTo>
                    <a:pt x="4" y="54"/>
                    <a:pt x="10" y="63"/>
                    <a:pt x="27" y="64"/>
                  </a:cubicBezTo>
                  <a:cubicBezTo>
                    <a:pt x="39" y="64"/>
                    <a:pt x="50" y="58"/>
                    <a:pt x="57" y="46"/>
                  </a:cubicBezTo>
                  <a:cubicBezTo>
                    <a:pt x="64" y="35"/>
                    <a:pt x="65" y="21"/>
                    <a:pt x="59" y="11"/>
                  </a:cubicBezTo>
                  <a:cubicBezTo>
                    <a:pt x="55" y="4"/>
                    <a:pt x="47" y="0"/>
                    <a:pt x="36" y="0"/>
                  </a:cubicBezTo>
                  <a:close/>
                  <a:moveTo>
                    <a:pt x="43" y="9"/>
                  </a:moveTo>
                  <a:cubicBezTo>
                    <a:pt x="47" y="10"/>
                    <a:pt x="50" y="12"/>
                    <a:pt x="52" y="16"/>
                  </a:cubicBezTo>
                  <a:cubicBezTo>
                    <a:pt x="54" y="19"/>
                    <a:pt x="55" y="24"/>
                    <a:pt x="54" y="29"/>
                  </a:cubicBezTo>
                  <a:cubicBezTo>
                    <a:pt x="54" y="34"/>
                    <a:pt x="52" y="38"/>
                    <a:pt x="50" y="42"/>
                  </a:cubicBezTo>
                  <a:cubicBezTo>
                    <a:pt x="45" y="51"/>
                    <a:pt x="36" y="56"/>
                    <a:pt x="27" y="55"/>
                  </a:cubicBezTo>
                  <a:cubicBezTo>
                    <a:pt x="18" y="55"/>
                    <a:pt x="12" y="52"/>
                    <a:pt x="9" y="45"/>
                  </a:cubicBezTo>
                  <a:cubicBezTo>
                    <a:pt x="6" y="36"/>
                    <a:pt x="11" y="23"/>
                    <a:pt x="19" y="15"/>
                  </a:cubicBezTo>
                  <a:cubicBezTo>
                    <a:pt x="22" y="12"/>
                    <a:pt x="29" y="7"/>
                    <a:pt x="37" y="11"/>
                  </a:cubicBezTo>
                  <a:cubicBezTo>
                    <a:pt x="39" y="12"/>
                    <a:pt x="42" y="11"/>
                    <a:pt x="43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8" name="Freeform 2283"/>
            <p:cNvSpPr/>
            <p:nvPr/>
          </p:nvSpPr>
          <p:spPr bwMode="auto">
            <a:xfrm>
              <a:off x="1975" y="1990"/>
              <a:ext cx="109" cy="84"/>
            </a:xfrm>
            <a:custGeom>
              <a:avLst/>
              <a:gdLst>
                <a:gd name="T0" fmla="*/ 45 w 120"/>
                <a:gd name="T1" fmla="*/ 1 h 93"/>
                <a:gd name="T2" fmla="*/ 4 w 120"/>
                <a:gd name="T3" fmla="*/ 74 h 93"/>
                <a:gd name="T4" fmla="*/ 9 w 120"/>
                <a:gd name="T5" fmla="*/ 77 h 93"/>
                <a:gd name="T6" fmla="*/ 12 w 120"/>
                <a:gd name="T7" fmla="*/ 74 h 93"/>
                <a:gd name="T8" fmla="*/ 12 w 120"/>
                <a:gd name="T9" fmla="*/ 72 h 93"/>
                <a:gd name="T10" fmla="*/ 12 w 120"/>
                <a:gd name="T11" fmla="*/ 69 h 93"/>
                <a:gd name="T12" fmla="*/ 45 w 120"/>
                <a:gd name="T13" fmla="*/ 12 h 93"/>
                <a:gd name="T14" fmla="*/ 71 w 120"/>
                <a:gd name="T15" fmla="*/ 43 h 93"/>
                <a:gd name="T16" fmla="*/ 92 w 120"/>
                <a:gd name="T17" fmla="*/ 32 h 93"/>
                <a:gd name="T18" fmla="*/ 110 w 120"/>
                <a:gd name="T19" fmla="*/ 23 h 93"/>
                <a:gd name="T20" fmla="*/ 101 w 120"/>
                <a:gd name="T21" fmla="*/ 61 h 93"/>
                <a:gd name="T22" fmla="*/ 95 w 120"/>
                <a:gd name="T23" fmla="*/ 88 h 93"/>
                <a:gd name="T24" fmla="*/ 95 w 120"/>
                <a:gd name="T25" fmla="*/ 88 h 93"/>
                <a:gd name="T26" fmla="*/ 98 w 120"/>
                <a:gd name="T27" fmla="*/ 93 h 93"/>
                <a:gd name="T28" fmla="*/ 103 w 120"/>
                <a:gd name="T29" fmla="*/ 89 h 93"/>
                <a:gd name="T30" fmla="*/ 109 w 120"/>
                <a:gd name="T31" fmla="*/ 63 h 93"/>
                <a:gd name="T32" fmla="*/ 119 w 120"/>
                <a:gd name="T33" fmla="*/ 20 h 93"/>
                <a:gd name="T34" fmla="*/ 116 w 120"/>
                <a:gd name="T35" fmla="*/ 15 h 93"/>
                <a:gd name="T36" fmla="*/ 86 w 120"/>
                <a:gd name="T37" fmla="*/ 26 h 93"/>
                <a:gd name="T38" fmla="*/ 71 w 120"/>
                <a:gd name="T39" fmla="*/ 35 h 93"/>
                <a:gd name="T40" fmla="*/ 51 w 120"/>
                <a:gd name="T41" fmla="*/ 4 h 93"/>
                <a:gd name="T42" fmla="*/ 49 w 120"/>
                <a:gd name="T43" fmla="*/ 1 h 93"/>
                <a:gd name="T44" fmla="*/ 45 w 120"/>
                <a:gd name="T45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93">
                  <a:moveTo>
                    <a:pt x="45" y="1"/>
                  </a:moveTo>
                  <a:cubicBezTo>
                    <a:pt x="29" y="12"/>
                    <a:pt x="0" y="57"/>
                    <a:pt x="4" y="74"/>
                  </a:cubicBezTo>
                  <a:cubicBezTo>
                    <a:pt x="4" y="76"/>
                    <a:pt x="6" y="78"/>
                    <a:pt x="9" y="77"/>
                  </a:cubicBezTo>
                  <a:cubicBezTo>
                    <a:pt x="10" y="77"/>
                    <a:pt x="12" y="76"/>
                    <a:pt x="12" y="74"/>
                  </a:cubicBezTo>
                  <a:cubicBezTo>
                    <a:pt x="12" y="73"/>
                    <a:pt x="12" y="73"/>
                    <a:pt x="12" y="72"/>
                  </a:cubicBezTo>
                  <a:cubicBezTo>
                    <a:pt x="12" y="71"/>
                    <a:pt x="12" y="70"/>
                    <a:pt x="12" y="69"/>
                  </a:cubicBezTo>
                  <a:cubicBezTo>
                    <a:pt x="13" y="55"/>
                    <a:pt x="32" y="25"/>
                    <a:pt x="45" y="12"/>
                  </a:cubicBezTo>
                  <a:cubicBezTo>
                    <a:pt x="50" y="33"/>
                    <a:pt x="59" y="44"/>
                    <a:pt x="71" y="43"/>
                  </a:cubicBezTo>
                  <a:cubicBezTo>
                    <a:pt x="80" y="43"/>
                    <a:pt x="86" y="38"/>
                    <a:pt x="92" y="32"/>
                  </a:cubicBezTo>
                  <a:cubicBezTo>
                    <a:pt x="98" y="27"/>
                    <a:pt x="103" y="23"/>
                    <a:pt x="110" y="23"/>
                  </a:cubicBezTo>
                  <a:cubicBezTo>
                    <a:pt x="108" y="36"/>
                    <a:pt x="104" y="49"/>
                    <a:pt x="101" y="61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90"/>
                    <a:pt x="96" y="92"/>
                    <a:pt x="98" y="93"/>
                  </a:cubicBezTo>
                  <a:cubicBezTo>
                    <a:pt x="100" y="93"/>
                    <a:pt x="102" y="92"/>
                    <a:pt x="103" y="89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13" y="49"/>
                    <a:pt x="117" y="34"/>
                    <a:pt x="119" y="20"/>
                  </a:cubicBezTo>
                  <a:cubicBezTo>
                    <a:pt x="120" y="18"/>
                    <a:pt x="118" y="15"/>
                    <a:pt x="116" y="15"/>
                  </a:cubicBezTo>
                  <a:cubicBezTo>
                    <a:pt x="102" y="12"/>
                    <a:pt x="93" y="20"/>
                    <a:pt x="86" y="26"/>
                  </a:cubicBezTo>
                  <a:cubicBezTo>
                    <a:pt x="81" y="31"/>
                    <a:pt x="76" y="35"/>
                    <a:pt x="71" y="35"/>
                  </a:cubicBezTo>
                  <a:cubicBezTo>
                    <a:pt x="59" y="35"/>
                    <a:pt x="53" y="13"/>
                    <a:pt x="51" y="4"/>
                  </a:cubicBezTo>
                  <a:cubicBezTo>
                    <a:pt x="51" y="2"/>
                    <a:pt x="50" y="1"/>
                    <a:pt x="49" y="1"/>
                  </a:cubicBezTo>
                  <a:cubicBezTo>
                    <a:pt x="47" y="0"/>
                    <a:pt x="46" y="0"/>
                    <a:pt x="4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9" name="Freeform 2284"/>
            <p:cNvSpPr/>
            <p:nvPr/>
          </p:nvSpPr>
          <p:spPr bwMode="auto">
            <a:xfrm>
              <a:off x="2616" y="2292"/>
              <a:ext cx="224" cy="146"/>
            </a:xfrm>
            <a:custGeom>
              <a:avLst/>
              <a:gdLst>
                <a:gd name="T0" fmla="*/ 146 w 248"/>
                <a:gd name="T1" fmla="*/ 17 h 162"/>
                <a:gd name="T2" fmla="*/ 34 w 248"/>
                <a:gd name="T3" fmla="*/ 107 h 162"/>
                <a:gd name="T4" fmla="*/ 177 w 248"/>
                <a:gd name="T5" fmla="*/ 135 h 162"/>
                <a:gd name="T6" fmla="*/ 136 w 248"/>
                <a:gd name="T7" fmla="*/ 1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62">
                  <a:moveTo>
                    <a:pt x="146" y="17"/>
                  </a:moveTo>
                  <a:cubicBezTo>
                    <a:pt x="92" y="0"/>
                    <a:pt x="0" y="37"/>
                    <a:pt x="34" y="107"/>
                  </a:cubicBezTo>
                  <a:cubicBezTo>
                    <a:pt x="59" y="156"/>
                    <a:pt x="134" y="162"/>
                    <a:pt x="177" y="135"/>
                  </a:cubicBezTo>
                  <a:cubicBezTo>
                    <a:pt x="248" y="90"/>
                    <a:pt x="184" y="32"/>
                    <a:pt x="136" y="13"/>
                  </a:cubicBezTo>
                </a:path>
              </a:pathLst>
            </a:custGeom>
            <a:solidFill>
              <a:srgbClr val="F9A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0" name="Freeform 2285"/>
            <p:cNvSpPr/>
            <p:nvPr/>
          </p:nvSpPr>
          <p:spPr bwMode="auto">
            <a:xfrm>
              <a:off x="2657" y="2314"/>
              <a:ext cx="134" cy="82"/>
            </a:xfrm>
            <a:custGeom>
              <a:avLst/>
              <a:gdLst>
                <a:gd name="T0" fmla="*/ 84 w 149"/>
                <a:gd name="T1" fmla="*/ 23 h 91"/>
                <a:gd name="T2" fmla="*/ 62 w 149"/>
                <a:gd name="T3" fmla="*/ 83 h 91"/>
                <a:gd name="T4" fmla="*/ 98 w 149"/>
                <a:gd name="T5" fmla="*/ 1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91">
                  <a:moveTo>
                    <a:pt x="84" y="23"/>
                  </a:moveTo>
                  <a:cubicBezTo>
                    <a:pt x="47" y="0"/>
                    <a:pt x="0" y="71"/>
                    <a:pt x="62" y="83"/>
                  </a:cubicBezTo>
                  <a:cubicBezTo>
                    <a:pt x="105" y="91"/>
                    <a:pt x="149" y="48"/>
                    <a:pt x="98" y="19"/>
                  </a:cubicBezTo>
                </a:path>
              </a:pathLst>
            </a:custGeom>
            <a:solidFill>
              <a:srgbClr val="F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1" name="Freeform 2286"/>
            <p:cNvSpPr/>
            <p:nvPr/>
          </p:nvSpPr>
          <p:spPr bwMode="auto">
            <a:xfrm>
              <a:off x="2379" y="2537"/>
              <a:ext cx="57" cy="76"/>
            </a:xfrm>
            <a:custGeom>
              <a:avLst/>
              <a:gdLst>
                <a:gd name="T0" fmla="*/ 4 w 63"/>
                <a:gd name="T1" fmla="*/ 1 h 84"/>
                <a:gd name="T2" fmla="*/ 2 w 63"/>
                <a:gd name="T3" fmla="*/ 9 h 84"/>
                <a:gd name="T4" fmla="*/ 15 w 63"/>
                <a:gd name="T5" fmla="*/ 32 h 84"/>
                <a:gd name="T6" fmla="*/ 54 w 63"/>
                <a:gd name="T7" fmla="*/ 82 h 84"/>
                <a:gd name="T8" fmla="*/ 62 w 63"/>
                <a:gd name="T9" fmla="*/ 81 h 84"/>
                <a:gd name="T10" fmla="*/ 60 w 63"/>
                <a:gd name="T11" fmla="*/ 73 h 84"/>
                <a:gd name="T12" fmla="*/ 24 w 63"/>
                <a:gd name="T13" fmla="*/ 27 h 84"/>
                <a:gd name="T14" fmla="*/ 10 w 63"/>
                <a:gd name="T15" fmla="*/ 3 h 84"/>
                <a:gd name="T16" fmla="*/ 4 w 63"/>
                <a:gd name="T1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4">
                  <a:moveTo>
                    <a:pt x="4" y="1"/>
                  </a:moveTo>
                  <a:cubicBezTo>
                    <a:pt x="1" y="3"/>
                    <a:pt x="0" y="6"/>
                    <a:pt x="2" y="9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5" y="51"/>
                    <a:pt x="34" y="69"/>
                    <a:pt x="54" y="82"/>
                  </a:cubicBezTo>
                  <a:cubicBezTo>
                    <a:pt x="57" y="84"/>
                    <a:pt x="60" y="83"/>
                    <a:pt x="62" y="81"/>
                  </a:cubicBezTo>
                  <a:cubicBezTo>
                    <a:pt x="63" y="78"/>
                    <a:pt x="62" y="75"/>
                    <a:pt x="60" y="73"/>
                  </a:cubicBezTo>
                  <a:cubicBezTo>
                    <a:pt x="42" y="62"/>
                    <a:pt x="33" y="45"/>
                    <a:pt x="24" y="2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2" name="Freeform 2287"/>
            <p:cNvSpPr/>
            <p:nvPr/>
          </p:nvSpPr>
          <p:spPr bwMode="auto">
            <a:xfrm>
              <a:off x="2420" y="2605"/>
              <a:ext cx="585" cy="28"/>
            </a:xfrm>
            <a:custGeom>
              <a:avLst/>
              <a:gdLst>
                <a:gd name="T0" fmla="*/ 1 w 649"/>
                <a:gd name="T1" fmla="*/ 4 h 31"/>
                <a:gd name="T2" fmla="*/ 4 w 649"/>
                <a:gd name="T3" fmla="*/ 11 h 31"/>
                <a:gd name="T4" fmla="*/ 127 w 649"/>
                <a:gd name="T5" fmla="*/ 19 h 31"/>
                <a:gd name="T6" fmla="*/ 183 w 649"/>
                <a:gd name="T7" fmla="*/ 18 h 31"/>
                <a:gd name="T8" fmla="*/ 263 w 649"/>
                <a:gd name="T9" fmla="*/ 20 h 31"/>
                <a:gd name="T10" fmla="*/ 384 w 649"/>
                <a:gd name="T11" fmla="*/ 24 h 31"/>
                <a:gd name="T12" fmla="*/ 644 w 649"/>
                <a:gd name="T13" fmla="*/ 21 h 31"/>
                <a:gd name="T14" fmla="*/ 649 w 649"/>
                <a:gd name="T15" fmla="*/ 16 h 31"/>
                <a:gd name="T16" fmla="*/ 643 w 649"/>
                <a:gd name="T17" fmla="*/ 11 h 31"/>
                <a:gd name="T18" fmla="*/ 384 w 649"/>
                <a:gd name="T19" fmla="*/ 14 h 31"/>
                <a:gd name="T20" fmla="*/ 263 w 649"/>
                <a:gd name="T21" fmla="*/ 9 h 31"/>
                <a:gd name="T22" fmla="*/ 183 w 649"/>
                <a:gd name="T23" fmla="*/ 8 h 31"/>
                <a:gd name="T24" fmla="*/ 127 w 649"/>
                <a:gd name="T25" fmla="*/ 9 h 31"/>
                <a:gd name="T26" fmla="*/ 7 w 649"/>
                <a:gd name="T27" fmla="*/ 1 h 31"/>
                <a:gd name="T28" fmla="*/ 1 w 649"/>
                <a:gd name="T2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9" h="31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36" y="23"/>
                    <a:pt x="85" y="21"/>
                    <a:pt x="127" y="19"/>
                  </a:cubicBezTo>
                  <a:cubicBezTo>
                    <a:pt x="148" y="18"/>
                    <a:pt x="167" y="17"/>
                    <a:pt x="183" y="18"/>
                  </a:cubicBezTo>
                  <a:cubicBezTo>
                    <a:pt x="263" y="20"/>
                    <a:pt x="263" y="20"/>
                    <a:pt x="263" y="20"/>
                  </a:cubicBezTo>
                  <a:cubicBezTo>
                    <a:pt x="303" y="20"/>
                    <a:pt x="344" y="21"/>
                    <a:pt x="384" y="24"/>
                  </a:cubicBezTo>
                  <a:cubicBezTo>
                    <a:pt x="472" y="31"/>
                    <a:pt x="561" y="26"/>
                    <a:pt x="644" y="21"/>
                  </a:cubicBezTo>
                  <a:cubicBezTo>
                    <a:pt x="647" y="21"/>
                    <a:pt x="649" y="19"/>
                    <a:pt x="649" y="16"/>
                  </a:cubicBezTo>
                  <a:cubicBezTo>
                    <a:pt x="648" y="13"/>
                    <a:pt x="646" y="11"/>
                    <a:pt x="643" y="11"/>
                  </a:cubicBezTo>
                  <a:cubicBezTo>
                    <a:pt x="560" y="16"/>
                    <a:pt x="472" y="21"/>
                    <a:pt x="384" y="14"/>
                  </a:cubicBezTo>
                  <a:cubicBezTo>
                    <a:pt x="344" y="11"/>
                    <a:pt x="303" y="10"/>
                    <a:pt x="263" y="9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67" y="7"/>
                    <a:pt x="147" y="8"/>
                    <a:pt x="127" y="9"/>
                  </a:cubicBezTo>
                  <a:cubicBezTo>
                    <a:pt x="85" y="11"/>
                    <a:pt x="38" y="13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3" name="Freeform 2288"/>
            <p:cNvSpPr/>
            <p:nvPr/>
          </p:nvSpPr>
          <p:spPr bwMode="auto">
            <a:xfrm>
              <a:off x="2392" y="2598"/>
              <a:ext cx="41" cy="54"/>
            </a:xfrm>
            <a:custGeom>
              <a:avLst/>
              <a:gdLst>
                <a:gd name="T0" fmla="*/ 36 w 46"/>
                <a:gd name="T1" fmla="*/ 3 h 60"/>
                <a:gd name="T2" fmla="*/ 2 w 46"/>
                <a:gd name="T3" fmla="*/ 51 h 60"/>
                <a:gd name="T4" fmla="*/ 2 w 46"/>
                <a:gd name="T5" fmla="*/ 58 h 60"/>
                <a:gd name="T6" fmla="*/ 10 w 46"/>
                <a:gd name="T7" fmla="*/ 57 h 60"/>
                <a:gd name="T8" fmla="*/ 45 w 46"/>
                <a:gd name="T9" fmla="*/ 8 h 60"/>
                <a:gd name="T10" fmla="*/ 43 w 46"/>
                <a:gd name="T11" fmla="*/ 1 h 60"/>
                <a:gd name="T12" fmla="*/ 36 w 46"/>
                <a:gd name="T1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0">
                  <a:moveTo>
                    <a:pt x="36" y="3"/>
                  </a:moveTo>
                  <a:cubicBezTo>
                    <a:pt x="21" y="25"/>
                    <a:pt x="10" y="41"/>
                    <a:pt x="2" y="51"/>
                  </a:cubicBezTo>
                  <a:cubicBezTo>
                    <a:pt x="0" y="53"/>
                    <a:pt x="0" y="56"/>
                    <a:pt x="2" y="58"/>
                  </a:cubicBezTo>
                  <a:cubicBezTo>
                    <a:pt x="5" y="60"/>
                    <a:pt x="8" y="59"/>
                    <a:pt x="10" y="57"/>
                  </a:cubicBezTo>
                  <a:cubicBezTo>
                    <a:pt x="18" y="47"/>
                    <a:pt x="30" y="31"/>
                    <a:pt x="45" y="8"/>
                  </a:cubicBezTo>
                  <a:cubicBezTo>
                    <a:pt x="46" y="6"/>
                    <a:pt x="46" y="3"/>
                    <a:pt x="43" y="1"/>
                  </a:cubicBezTo>
                  <a:cubicBezTo>
                    <a:pt x="41" y="0"/>
                    <a:pt x="38" y="0"/>
                    <a:pt x="36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4" name="Freeform 2289"/>
            <p:cNvSpPr/>
            <p:nvPr/>
          </p:nvSpPr>
          <p:spPr bwMode="auto">
            <a:xfrm>
              <a:off x="2990" y="2614"/>
              <a:ext cx="29" cy="26"/>
            </a:xfrm>
            <a:custGeom>
              <a:avLst/>
              <a:gdLst>
                <a:gd name="T0" fmla="*/ 2 w 32"/>
                <a:gd name="T1" fmla="*/ 2 h 29"/>
                <a:gd name="T2" fmla="*/ 2 w 32"/>
                <a:gd name="T3" fmla="*/ 9 h 29"/>
                <a:gd name="T4" fmla="*/ 24 w 32"/>
                <a:gd name="T5" fmla="*/ 27 h 29"/>
                <a:gd name="T6" fmla="*/ 31 w 32"/>
                <a:gd name="T7" fmla="*/ 26 h 29"/>
                <a:gd name="T8" fmla="*/ 29 w 32"/>
                <a:gd name="T9" fmla="*/ 19 h 29"/>
                <a:gd name="T10" fmla="*/ 10 w 32"/>
                <a:gd name="T11" fmla="*/ 2 h 29"/>
                <a:gd name="T12" fmla="*/ 2 w 32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9">
                  <a:moveTo>
                    <a:pt x="2" y="2"/>
                  </a:moveTo>
                  <a:cubicBezTo>
                    <a:pt x="0" y="4"/>
                    <a:pt x="0" y="7"/>
                    <a:pt x="2" y="9"/>
                  </a:cubicBezTo>
                  <a:cubicBezTo>
                    <a:pt x="9" y="17"/>
                    <a:pt x="16" y="22"/>
                    <a:pt x="24" y="27"/>
                  </a:cubicBezTo>
                  <a:cubicBezTo>
                    <a:pt x="26" y="29"/>
                    <a:pt x="29" y="28"/>
                    <a:pt x="31" y="26"/>
                  </a:cubicBezTo>
                  <a:cubicBezTo>
                    <a:pt x="32" y="23"/>
                    <a:pt x="32" y="20"/>
                    <a:pt x="29" y="19"/>
                  </a:cubicBezTo>
                  <a:cubicBezTo>
                    <a:pt x="22" y="14"/>
                    <a:pt x="16" y="9"/>
                    <a:pt x="10" y="2"/>
                  </a:cubicBezTo>
                  <a:cubicBezTo>
                    <a:pt x="8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5" name="Freeform 2290"/>
            <p:cNvSpPr/>
            <p:nvPr/>
          </p:nvSpPr>
          <p:spPr bwMode="auto">
            <a:xfrm>
              <a:off x="2215" y="3096"/>
              <a:ext cx="46" cy="155"/>
            </a:xfrm>
            <a:custGeom>
              <a:avLst/>
              <a:gdLst>
                <a:gd name="T0" fmla="*/ 40 w 51"/>
                <a:gd name="T1" fmla="*/ 5 h 171"/>
                <a:gd name="T2" fmla="*/ 18 w 51"/>
                <a:gd name="T3" fmla="*/ 102 h 171"/>
                <a:gd name="T4" fmla="*/ 1 w 51"/>
                <a:gd name="T5" fmla="*/ 165 h 171"/>
                <a:gd name="T6" fmla="*/ 5 w 51"/>
                <a:gd name="T7" fmla="*/ 171 h 171"/>
                <a:gd name="T8" fmla="*/ 11 w 51"/>
                <a:gd name="T9" fmla="*/ 167 h 171"/>
                <a:gd name="T10" fmla="*/ 28 w 51"/>
                <a:gd name="T11" fmla="*/ 105 h 171"/>
                <a:gd name="T12" fmla="*/ 51 w 51"/>
                <a:gd name="T13" fmla="*/ 6 h 171"/>
                <a:gd name="T14" fmla="*/ 46 w 51"/>
                <a:gd name="T15" fmla="*/ 0 h 171"/>
                <a:gd name="T16" fmla="*/ 40 w 51"/>
                <a:gd name="T17" fmla="*/ 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71">
                  <a:moveTo>
                    <a:pt x="40" y="5"/>
                  </a:moveTo>
                  <a:cubicBezTo>
                    <a:pt x="39" y="35"/>
                    <a:pt x="28" y="69"/>
                    <a:pt x="18" y="102"/>
                  </a:cubicBezTo>
                  <a:cubicBezTo>
                    <a:pt x="11" y="125"/>
                    <a:pt x="4" y="146"/>
                    <a:pt x="1" y="165"/>
                  </a:cubicBezTo>
                  <a:cubicBezTo>
                    <a:pt x="0" y="168"/>
                    <a:pt x="2" y="170"/>
                    <a:pt x="5" y="171"/>
                  </a:cubicBezTo>
                  <a:cubicBezTo>
                    <a:pt x="7" y="171"/>
                    <a:pt x="10" y="170"/>
                    <a:pt x="11" y="167"/>
                  </a:cubicBezTo>
                  <a:cubicBezTo>
                    <a:pt x="14" y="148"/>
                    <a:pt x="21" y="127"/>
                    <a:pt x="28" y="105"/>
                  </a:cubicBezTo>
                  <a:cubicBezTo>
                    <a:pt x="38" y="72"/>
                    <a:pt x="49" y="37"/>
                    <a:pt x="51" y="6"/>
                  </a:cubicBezTo>
                  <a:cubicBezTo>
                    <a:pt x="51" y="3"/>
                    <a:pt x="48" y="0"/>
                    <a:pt x="46" y="0"/>
                  </a:cubicBezTo>
                  <a:cubicBezTo>
                    <a:pt x="43" y="0"/>
                    <a:pt x="40" y="2"/>
                    <a:pt x="4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6" name="Freeform 2291"/>
            <p:cNvSpPr/>
            <p:nvPr/>
          </p:nvSpPr>
          <p:spPr bwMode="auto">
            <a:xfrm>
              <a:off x="3104" y="3090"/>
              <a:ext cx="40" cy="167"/>
            </a:xfrm>
            <a:custGeom>
              <a:avLst/>
              <a:gdLst>
                <a:gd name="T0" fmla="*/ 5 w 45"/>
                <a:gd name="T1" fmla="*/ 0 h 185"/>
                <a:gd name="T2" fmla="*/ 0 w 45"/>
                <a:gd name="T3" fmla="*/ 5 h 185"/>
                <a:gd name="T4" fmla="*/ 35 w 45"/>
                <a:gd name="T5" fmla="*/ 181 h 185"/>
                <a:gd name="T6" fmla="*/ 41 w 45"/>
                <a:gd name="T7" fmla="*/ 184 h 185"/>
                <a:gd name="T8" fmla="*/ 44 w 45"/>
                <a:gd name="T9" fmla="*/ 178 h 185"/>
                <a:gd name="T10" fmla="*/ 10 w 45"/>
                <a:gd name="T11" fmla="*/ 5 h 185"/>
                <a:gd name="T12" fmla="*/ 5 w 45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85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9"/>
                    <a:pt x="19" y="127"/>
                    <a:pt x="35" y="181"/>
                  </a:cubicBezTo>
                  <a:cubicBezTo>
                    <a:pt x="35" y="183"/>
                    <a:pt x="38" y="185"/>
                    <a:pt x="41" y="184"/>
                  </a:cubicBezTo>
                  <a:cubicBezTo>
                    <a:pt x="44" y="183"/>
                    <a:pt x="45" y="180"/>
                    <a:pt x="44" y="178"/>
                  </a:cubicBezTo>
                  <a:cubicBezTo>
                    <a:pt x="29" y="125"/>
                    <a:pt x="10" y="5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7" name="Freeform 2292"/>
            <p:cNvSpPr/>
            <p:nvPr/>
          </p:nvSpPr>
          <p:spPr bwMode="auto">
            <a:xfrm>
              <a:off x="2463" y="2386"/>
              <a:ext cx="35" cy="69"/>
            </a:xfrm>
            <a:custGeom>
              <a:avLst/>
              <a:gdLst>
                <a:gd name="T0" fmla="*/ 0 w 39"/>
                <a:gd name="T1" fmla="*/ 5 h 76"/>
                <a:gd name="T2" fmla="*/ 5 w 39"/>
                <a:gd name="T3" fmla="*/ 11 h 76"/>
                <a:gd name="T4" fmla="*/ 21 w 39"/>
                <a:gd name="T5" fmla="*/ 21 h 76"/>
                <a:gd name="T6" fmla="*/ 15 w 39"/>
                <a:gd name="T7" fmla="*/ 67 h 76"/>
                <a:gd name="T8" fmla="*/ 16 w 39"/>
                <a:gd name="T9" fmla="*/ 74 h 76"/>
                <a:gd name="T10" fmla="*/ 23 w 39"/>
                <a:gd name="T11" fmla="*/ 74 h 76"/>
                <a:gd name="T12" fmla="*/ 30 w 39"/>
                <a:gd name="T13" fmla="*/ 17 h 76"/>
                <a:gd name="T14" fmla="*/ 5 w 39"/>
                <a:gd name="T15" fmla="*/ 0 h 76"/>
                <a:gd name="T16" fmla="*/ 0 w 39"/>
                <a:gd name="T17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6">
                  <a:moveTo>
                    <a:pt x="0" y="5"/>
                  </a:moveTo>
                  <a:cubicBezTo>
                    <a:pt x="0" y="8"/>
                    <a:pt x="2" y="11"/>
                    <a:pt x="5" y="11"/>
                  </a:cubicBezTo>
                  <a:cubicBezTo>
                    <a:pt x="13" y="11"/>
                    <a:pt x="18" y="14"/>
                    <a:pt x="21" y="21"/>
                  </a:cubicBezTo>
                  <a:cubicBezTo>
                    <a:pt x="27" y="35"/>
                    <a:pt x="23" y="57"/>
                    <a:pt x="15" y="67"/>
                  </a:cubicBezTo>
                  <a:cubicBezTo>
                    <a:pt x="13" y="69"/>
                    <a:pt x="13" y="73"/>
                    <a:pt x="16" y="74"/>
                  </a:cubicBezTo>
                  <a:cubicBezTo>
                    <a:pt x="18" y="76"/>
                    <a:pt x="21" y="76"/>
                    <a:pt x="23" y="74"/>
                  </a:cubicBezTo>
                  <a:cubicBezTo>
                    <a:pt x="33" y="61"/>
                    <a:pt x="39" y="35"/>
                    <a:pt x="30" y="17"/>
                  </a:cubicBezTo>
                  <a:cubicBezTo>
                    <a:pt x="26" y="7"/>
                    <a:pt x="17" y="1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293"/>
            <p:cNvSpPr/>
            <p:nvPr/>
          </p:nvSpPr>
          <p:spPr bwMode="auto">
            <a:xfrm>
              <a:off x="2012" y="2761"/>
              <a:ext cx="224" cy="235"/>
            </a:xfrm>
            <a:custGeom>
              <a:avLst/>
              <a:gdLst>
                <a:gd name="T0" fmla="*/ 173 w 248"/>
                <a:gd name="T1" fmla="*/ 0 h 261"/>
                <a:gd name="T2" fmla="*/ 176 w 248"/>
                <a:gd name="T3" fmla="*/ 9 h 261"/>
                <a:gd name="T4" fmla="*/ 173 w 248"/>
                <a:gd name="T5" fmla="*/ 1 h 261"/>
                <a:gd name="T6" fmla="*/ 55 w 248"/>
                <a:gd name="T7" fmla="*/ 205 h 261"/>
                <a:gd name="T8" fmla="*/ 237 w 248"/>
                <a:gd name="T9" fmla="*/ 214 h 261"/>
                <a:gd name="T10" fmla="*/ 173 w 248"/>
                <a:gd name="T1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261">
                  <a:moveTo>
                    <a:pt x="173" y="0"/>
                  </a:moveTo>
                  <a:cubicBezTo>
                    <a:pt x="176" y="3"/>
                    <a:pt x="177" y="6"/>
                    <a:pt x="176" y="9"/>
                  </a:cubicBezTo>
                  <a:cubicBezTo>
                    <a:pt x="174" y="6"/>
                    <a:pt x="174" y="4"/>
                    <a:pt x="173" y="1"/>
                  </a:cubicBezTo>
                  <a:cubicBezTo>
                    <a:pt x="89" y="3"/>
                    <a:pt x="0" y="134"/>
                    <a:pt x="55" y="205"/>
                  </a:cubicBezTo>
                  <a:cubicBezTo>
                    <a:pt x="97" y="261"/>
                    <a:pt x="184" y="230"/>
                    <a:pt x="237" y="214"/>
                  </a:cubicBezTo>
                  <a:cubicBezTo>
                    <a:pt x="248" y="147"/>
                    <a:pt x="200" y="58"/>
                    <a:pt x="173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294"/>
            <p:cNvSpPr>
              <a:spLocks noEditPoints="1"/>
            </p:cNvSpPr>
            <p:nvPr/>
          </p:nvSpPr>
          <p:spPr bwMode="auto">
            <a:xfrm>
              <a:off x="2042" y="2756"/>
              <a:ext cx="191" cy="241"/>
            </a:xfrm>
            <a:custGeom>
              <a:avLst/>
              <a:gdLst>
                <a:gd name="T0" fmla="*/ 140 w 211"/>
                <a:gd name="T1" fmla="*/ 0 h 267"/>
                <a:gd name="T2" fmla="*/ 138 w 211"/>
                <a:gd name="T3" fmla="*/ 0 h 267"/>
                <a:gd name="T4" fmla="*/ 138 w 211"/>
                <a:gd name="T5" fmla="*/ 1 h 267"/>
                <a:gd name="T6" fmla="*/ 15 w 211"/>
                <a:gd name="T7" fmla="*/ 97 h 267"/>
                <a:gd name="T8" fmla="*/ 0 w 211"/>
                <a:gd name="T9" fmla="*/ 158 h 267"/>
                <a:gd name="T10" fmla="*/ 18 w 211"/>
                <a:gd name="T11" fmla="*/ 213 h 267"/>
                <a:gd name="T12" fmla="*/ 193 w 211"/>
                <a:gd name="T13" fmla="*/ 228 h 267"/>
                <a:gd name="T14" fmla="*/ 206 w 211"/>
                <a:gd name="T15" fmla="*/ 224 h 267"/>
                <a:gd name="T16" fmla="*/ 209 w 211"/>
                <a:gd name="T17" fmla="*/ 220 h 267"/>
                <a:gd name="T18" fmla="*/ 211 w 211"/>
                <a:gd name="T19" fmla="*/ 200 h 267"/>
                <a:gd name="T20" fmla="*/ 155 w 211"/>
                <a:gd name="T21" fmla="*/ 25 h 267"/>
                <a:gd name="T22" fmla="*/ 148 w 211"/>
                <a:gd name="T23" fmla="*/ 9 h 267"/>
                <a:gd name="T24" fmla="*/ 145 w 211"/>
                <a:gd name="T25" fmla="*/ 3 h 267"/>
                <a:gd name="T26" fmla="*/ 145 w 211"/>
                <a:gd name="T27" fmla="*/ 3 h 267"/>
                <a:gd name="T28" fmla="*/ 145 w 211"/>
                <a:gd name="T29" fmla="*/ 3 h 267"/>
                <a:gd name="T30" fmla="*/ 144 w 211"/>
                <a:gd name="T31" fmla="*/ 2 h 267"/>
                <a:gd name="T32" fmla="*/ 140 w 211"/>
                <a:gd name="T33" fmla="*/ 0 h 267"/>
                <a:gd name="T34" fmla="*/ 26 w 211"/>
                <a:gd name="T35" fmla="*/ 207 h 267"/>
                <a:gd name="T36" fmla="*/ 10 w 211"/>
                <a:gd name="T37" fmla="*/ 158 h 267"/>
                <a:gd name="T38" fmla="*/ 24 w 211"/>
                <a:gd name="T39" fmla="*/ 102 h 267"/>
                <a:gd name="T40" fmla="*/ 136 w 211"/>
                <a:gd name="T41" fmla="*/ 11 h 267"/>
                <a:gd name="T42" fmla="*/ 139 w 211"/>
                <a:gd name="T43" fmla="*/ 16 h 267"/>
                <a:gd name="T44" fmla="*/ 140 w 211"/>
                <a:gd name="T45" fmla="*/ 17 h 267"/>
                <a:gd name="T46" fmla="*/ 146 w 211"/>
                <a:gd name="T47" fmla="*/ 30 h 267"/>
                <a:gd name="T48" fmla="*/ 201 w 211"/>
                <a:gd name="T49" fmla="*/ 200 h 267"/>
                <a:gd name="T50" fmla="*/ 200 w 211"/>
                <a:gd name="T51" fmla="*/ 216 h 267"/>
                <a:gd name="T52" fmla="*/ 190 w 211"/>
                <a:gd name="T53" fmla="*/ 218 h 267"/>
                <a:gd name="T54" fmla="*/ 26 w 211"/>
                <a:gd name="T55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67">
                  <a:moveTo>
                    <a:pt x="140" y="0"/>
                  </a:moveTo>
                  <a:cubicBezTo>
                    <a:pt x="139" y="0"/>
                    <a:pt x="139" y="0"/>
                    <a:pt x="138" y="0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92" y="3"/>
                    <a:pt x="40" y="43"/>
                    <a:pt x="15" y="97"/>
                  </a:cubicBezTo>
                  <a:cubicBezTo>
                    <a:pt x="5" y="118"/>
                    <a:pt x="0" y="139"/>
                    <a:pt x="0" y="158"/>
                  </a:cubicBezTo>
                  <a:cubicBezTo>
                    <a:pt x="0" y="179"/>
                    <a:pt x="6" y="197"/>
                    <a:pt x="18" y="213"/>
                  </a:cubicBezTo>
                  <a:cubicBezTo>
                    <a:pt x="59" y="267"/>
                    <a:pt x="139" y="244"/>
                    <a:pt x="193" y="228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8" y="224"/>
                    <a:pt x="209" y="222"/>
                    <a:pt x="209" y="220"/>
                  </a:cubicBezTo>
                  <a:cubicBezTo>
                    <a:pt x="210" y="214"/>
                    <a:pt x="211" y="207"/>
                    <a:pt x="211" y="200"/>
                  </a:cubicBezTo>
                  <a:cubicBezTo>
                    <a:pt x="211" y="143"/>
                    <a:pt x="179" y="76"/>
                    <a:pt x="155" y="25"/>
                  </a:cubicBezTo>
                  <a:cubicBezTo>
                    <a:pt x="155" y="25"/>
                    <a:pt x="151" y="16"/>
                    <a:pt x="148" y="9"/>
                  </a:cubicBezTo>
                  <a:cubicBezTo>
                    <a:pt x="147" y="7"/>
                    <a:pt x="147" y="5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1"/>
                    <a:pt x="142" y="0"/>
                    <a:pt x="140" y="0"/>
                  </a:cubicBezTo>
                  <a:close/>
                  <a:moveTo>
                    <a:pt x="26" y="207"/>
                  </a:moveTo>
                  <a:cubicBezTo>
                    <a:pt x="15" y="193"/>
                    <a:pt x="10" y="176"/>
                    <a:pt x="10" y="158"/>
                  </a:cubicBezTo>
                  <a:cubicBezTo>
                    <a:pt x="10" y="140"/>
                    <a:pt x="15" y="121"/>
                    <a:pt x="24" y="102"/>
                  </a:cubicBezTo>
                  <a:cubicBezTo>
                    <a:pt x="48" y="52"/>
                    <a:pt x="95" y="14"/>
                    <a:pt x="136" y="11"/>
                  </a:cubicBezTo>
                  <a:cubicBezTo>
                    <a:pt x="137" y="13"/>
                    <a:pt x="139" y="16"/>
                    <a:pt x="139" y="16"/>
                  </a:cubicBezTo>
                  <a:cubicBezTo>
                    <a:pt x="139" y="17"/>
                    <a:pt x="140" y="17"/>
                    <a:pt x="140" y="17"/>
                  </a:cubicBezTo>
                  <a:cubicBezTo>
                    <a:pt x="143" y="23"/>
                    <a:pt x="146" y="30"/>
                    <a:pt x="146" y="30"/>
                  </a:cubicBezTo>
                  <a:cubicBezTo>
                    <a:pt x="169" y="79"/>
                    <a:pt x="201" y="145"/>
                    <a:pt x="201" y="200"/>
                  </a:cubicBezTo>
                  <a:cubicBezTo>
                    <a:pt x="201" y="205"/>
                    <a:pt x="200" y="210"/>
                    <a:pt x="200" y="216"/>
                  </a:cubicBezTo>
                  <a:cubicBezTo>
                    <a:pt x="196" y="217"/>
                    <a:pt x="190" y="218"/>
                    <a:pt x="190" y="218"/>
                  </a:cubicBezTo>
                  <a:cubicBezTo>
                    <a:pt x="136" y="234"/>
                    <a:pt x="63" y="255"/>
                    <a:pt x="26" y="207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Freeform 2295"/>
            <p:cNvSpPr/>
            <p:nvPr/>
          </p:nvSpPr>
          <p:spPr bwMode="auto">
            <a:xfrm>
              <a:off x="2121" y="2781"/>
              <a:ext cx="105" cy="175"/>
            </a:xfrm>
            <a:custGeom>
              <a:avLst/>
              <a:gdLst>
                <a:gd name="T0" fmla="*/ 61 w 117"/>
                <a:gd name="T1" fmla="*/ 0 h 194"/>
                <a:gd name="T2" fmla="*/ 13 w 117"/>
                <a:gd name="T3" fmla="*/ 51 h 194"/>
                <a:gd name="T4" fmla="*/ 81 w 117"/>
                <a:gd name="T5" fmla="*/ 43 h 194"/>
                <a:gd name="T6" fmla="*/ 42 w 117"/>
                <a:gd name="T7" fmla="*/ 96 h 194"/>
                <a:gd name="T8" fmla="*/ 106 w 117"/>
                <a:gd name="T9" fmla="*/ 103 h 194"/>
                <a:gd name="T10" fmla="*/ 117 w 117"/>
                <a:gd name="T11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94">
                  <a:moveTo>
                    <a:pt x="61" y="0"/>
                  </a:moveTo>
                  <a:cubicBezTo>
                    <a:pt x="52" y="3"/>
                    <a:pt x="0" y="23"/>
                    <a:pt x="13" y="51"/>
                  </a:cubicBezTo>
                  <a:cubicBezTo>
                    <a:pt x="24" y="73"/>
                    <a:pt x="65" y="49"/>
                    <a:pt x="81" y="43"/>
                  </a:cubicBezTo>
                  <a:cubicBezTo>
                    <a:pt x="61" y="50"/>
                    <a:pt x="31" y="72"/>
                    <a:pt x="42" y="96"/>
                  </a:cubicBezTo>
                  <a:cubicBezTo>
                    <a:pt x="52" y="118"/>
                    <a:pt x="87" y="110"/>
                    <a:pt x="106" y="103"/>
                  </a:cubicBezTo>
                  <a:cubicBezTo>
                    <a:pt x="34" y="117"/>
                    <a:pt x="48" y="194"/>
                    <a:pt x="117" y="151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Freeform 2296"/>
            <p:cNvSpPr/>
            <p:nvPr/>
          </p:nvSpPr>
          <p:spPr bwMode="auto">
            <a:xfrm>
              <a:off x="2125" y="2775"/>
              <a:ext cx="107" cy="162"/>
            </a:xfrm>
            <a:custGeom>
              <a:avLst/>
              <a:gdLst>
                <a:gd name="T0" fmla="*/ 55 w 118"/>
                <a:gd name="T1" fmla="*/ 1 h 179"/>
                <a:gd name="T2" fmla="*/ 2 w 118"/>
                <a:gd name="T3" fmla="*/ 38 h 179"/>
                <a:gd name="T4" fmla="*/ 3 w 118"/>
                <a:gd name="T5" fmla="*/ 59 h 179"/>
                <a:gd name="T6" fmla="*/ 39 w 118"/>
                <a:gd name="T7" fmla="*/ 69 h 179"/>
                <a:gd name="T8" fmla="*/ 32 w 118"/>
                <a:gd name="T9" fmla="*/ 80 h 179"/>
                <a:gd name="T10" fmla="*/ 29 w 118"/>
                <a:gd name="T11" fmla="*/ 92 h 179"/>
                <a:gd name="T12" fmla="*/ 32 w 118"/>
                <a:gd name="T13" fmla="*/ 104 h 179"/>
                <a:gd name="T14" fmla="*/ 63 w 118"/>
                <a:gd name="T15" fmla="*/ 122 h 179"/>
                <a:gd name="T16" fmla="*/ 49 w 118"/>
                <a:gd name="T17" fmla="*/ 144 h 179"/>
                <a:gd name="T18" fmla="*/ 48 w 118"/>
                <a:gd name="T19" fmla="*/ 150 h 179"/>
                <a:gd name="T20" fmla="*/ 58 w 118"/>
                <a:gd name="T21" fmla="*/ 170 h 179"/>
                <a:gd name="T22" fmla="*/ 115 w 118"/>
                <a:gd name="T23" fmla="*/ 161 h 179"/>
                <a:gd name="T24" fmla="*/ 116 w 118"/>
                <a:gd name="T25" fmla="*/ 154 h 179"/>
                <a:gd name="T26" fmla="*/ 109 w 118"/>
                <a:gd name="T27" fmla="*/ 153 h 179"/>
                <a:gd name="T28" fmla="*/ 64 w 118"/>
                <a:gd name="T29" fmla="*/ 162 h 179"/>
                <a:gd name="T30" fmla="*/ 58 w 118"/>
                <a:gd name="T31" fmla="*/ 150 h 179"/>
                <a:gd name="T32" fmla="*/ 59 w 118"/>
                <a:gd name="T33" fmla="*/ 146 h 179"/>
                <a:gd name="T34" fmla="*/ 101 w 118"/>
                <a:gd name="T35" fmla="*/ 115 h 179"/>
                <a:gd name="T36" fmla="*/ 103 w 118"/>
                <a:gd name="T37" fmla="*/ 114 h 179"/>
                <a:gd name="T38" fmla="*/ 107 w 118"/>
                <a:gd name="T39" fmla="*/ 109 h 179"/>
                <a:gd name="T40" fmla="*/ 106 w 118"/>
                <a:gd name="T41" fmla="*/ 108 h 179"/>
                <a:gd name="T42" fmla="*/ 100 w 118"/>
                <a:gd name="T43" fmla="*/ 104 h 179"/>
                <a:gd name="T44" fmla="*/ 100 w 118"/>
                <a:gd name="T45" fmla="*/ 104 h 179"/>
                <a:gd name="T46" fmla="*/ 100 w 118"/>
                <a:gd name="T47" fmla="*/ 104 h 179"/>
                <a:gd name="T48" fmla="*/ 98 w 118"/>
                <a:gd name="T49" fmla="*/ 105 h 179"/>
                <a:gd name="T50" fmla="*/ 91 w 118"/>
                <a:gd name="T51" fmla="*/ 107 h 179"/>
                <a:gd name="T52" fmla="*/ 42 w 118"/>
                <a:gd name="T53" fmla="*/ 100 h 179"/>
                <a:gd name="T54" fmla="*/ 40 w 118"/>
                <a:gd name="T55" fmla="*/ 92 h 179"/>
                <a:gd name="T56" fmla="*/ 41 w 118"/>
                <a:gd name="T57" fmla="*/ 84 h 179"/>
                <a:gd name="T58" fmla="*/ 77 w 118"/>
                <a:gd name="T59" fmla="*/ 54 h 179"/>
                <a:gd name="T60" fmla="*/ 78 w 118"/>
                <a:gd name="T61" fmla="*/ 53 h 179"/>
                <a:gd name="T62" fmla="*/ 81 w 118"/>
                <a:gd name="T63" fmla="*/ 49 h 179"/>
                <a:gd name="T64" fmla="*/ 81 w 118"/>
                <a:gd name="T65" fmla="*/ 47 h 179"/>
                <a:gd name="T66" fmla="*/ 74 w 118"/>
                <a:gd name="T67" fmla="*/ 44 h 179"/>
                <a:gd name="T68" fmla="*/ 74 w 118"/>
                <a:gd name="T69" fmla="*/ 44 h 179"/>
                <a:gd name="T70" fmla="*/ 74 w 118"/>
                <a:gd name="T71" fmla="*/ 44 h 179"/>
                <a:gd name="T72" fmla="*/ 66 w 118"/>
                <a:gd name="T73" fmla="*/ 48 h 179"/>
                <a:gd name="T74" fmla="*/ 12 w 118"/>
                <a:gd name="T75" fmla="*/ 54 h 179"/>
                <a:gd name="T76" fmla="*/ 12 w 118"/>
                <a:gd name="T77" fmla="*/ 42 h 179"/>
                <a:gd name="T78" fmla="*/ 58 w 118"/>
                <a:gd name="T79" fmla="*/ 11 h 179"/>
                <a:gd name="T80" fmla="*/ 61 w 118"/>
                <a:gd name="T81" fmla="*/ 4 h 179"/>
                <a:gd name="T82" fmla="*/ 55 w 118"/>
                <a:gd name="T83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79">
                  <a:moveTo>
                    <a:pt x="55" y="1"/>
                  </a:moveTo>
                  <a:cubicBezTo>
                    <a:pt x="53" y="2"/>
                    <a:pt x="12" y="15"/>
                    <a:pt x="2" y="38"/>
                  </a:cubicBezTo>
                  <a:cubicBezTo>
                    <a:pt x="0" y="45"/>
                    <a:pt x="0" y="52"/>
                    <a:pt x="3" y="59"/>
                  </a:cubicBezTo>
                  <a:cubicBezTo>
                    <a:pt x="10" y="72"/>
                    <a:pt x="24" y="73"/>
                    <a:pt x="39" y="69"/>
                  </a:cubicBezTo>
                  <a:cubicBezTo>
                    <a:pt x="36" y="73"/>
                    <a:pt x="34" y="76"/>
                    <a:pt x="32" y="80"/>
                  </a:cubicBezTo>
                  <a:cubicBezTo>
                    <a:pt x="30" y="84"/>
                    <a:pt x="29" y="88"/>
                    <a:pt x="29" y="92"/>
                  </a:cubicBezTo>
                  <a:cubicBezTo>
                    <a:pt x="29" y="96"/>
                    <a:pt x="30" y="100"/>
                    <a:pt x="32" y="104"/>
                  </a:cubicBezTo>
                  <a:cubicBezTo>
                    <a:pt x="38" y="117"/>
                    <a:pt x="50" y="121"/>
                    <a:pt x="63" y="122"/>
                  </a:cubicBezTo>
                  <a:cubicBezTo>
                    <a:pt x="55" y="129"/>
                    <a:pt x="50" y="137"/>
                    <a:pt x="49" y="144"/>
                  </a:cubicBezTo>
                  <a:cubicBezTo>
                    <a:pt x="48" y="146"/>
                    <a:pt x="48" y="148"/>
                    <a:pt x="48" y="150"/>
                  </a:cubicBezTo>
                  <a:cubicBezTo>
                    <a:pt x="48" y="159"/>
                    <a:pt x="52" y="166"/>
                    <a:pt x="58" y="170"/>
                  </a:cubicBezTo>
                  <a:cubicBezTo>
                    <a:pt x="71" y="179"/>
                    <a:pt x="92" y="176"/>
                    <a:pt x="115" y="161"/>
                  </a:cubicBezTo>
                  <a:cubicBezTo>
                    <a:pt x="117" y="160"/>
                    <a:pt x="118" y="157"/>
                    <a:pt x="116" y="154"/>
                  </a:cubicBezTo>
                  <a:cubicBezTo>
                    <a:pt x="115" y="152"/>
                    <a:pt x="112" y="151"/>
                    <a:pt x="109" y="153"/>
                  </a:cubicBezTo>
                  <a:cubicBezTo>
                    <a:pt x="90" y="165"/>
                    <a:pt x="73" y="168"/>
                    <a:pt x="64" y="162"/>
                  </a:cubicBezTo>
                  <a:cubicBezTo>
                    <a:pt x="60" y="159"/>
                    <a:pt x="58" y="155"/>
                    <a:pt x="58" y="150"/>
                  </a:cubicBezTo>
                  <a:cubicBezTo>
                    <a:pt x="58" y="149"/>
                    <a:pt x="59" y="148"/>
                    <a:pt x="59" y="146"/>
                  </a:cubicBezTo>
                  <a:cubicBezTo>
                    <a:pt x="61" y="135"/>
                    <a:pt x="74" y="120"/>
                    <a:pt x="101" y="115"/>
                  </a:cubicBezTo>
                  <a:cubicBezTo>
                    <a:pt x="101" y="114"/>
                    <a:pt x="103" y="114"/>
                    <a:pt x="103" y="114"/>
                  </a:cubicBezTo>
                  <a:cubicBezTo>
                    <a:pt x="105" y="113"/>
                    <a:pt x="107" y="111"/>
                    <a:pt x="107" y="109"/>
                  </a:cubicBezTo>
                  <a:cubicBezTo>
                    <a:pt x="107" y="109"/>
                    <a:pt x="106" y="108"/>
                    <a:pt x="106" y="108"/>
                  </a:cubicBezTo>
                  <a:cubicBezTo>
                    <a:pt x="106" y="105"/>
                    <a:pt x="103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99" y="105"/>
                    <a:pt x="99" y="105"/>
                    <a:pt x="98" y="105"/>
                  </a:cubicBezTo>
                  <a:cubicBezTo>
                    <a:pt x="95" y="105"/>
                    <a:pt x="93" y="106"/>
                    <a:pt x="91" y="107"/>
                  </a:cubicBezTo>
                  <a:cubicBezTo>
                    <a:pt x="75" y="112"/>
                    <a:pt x="49" y="116"/>
                    <a:pt x="42" y="100"/>
                  </a:cubicBezTo>
                  <a:cubicBezTo>
                    <a:pt x="40" y="97"/>
                    <a:pt x="40" y="95"/>
                    <a:pt x="40" y="92"/>
                  </a:cubicBezTo>
                  <a:cubicBezTo>
                    <a:pt x="40" y="89"/>
                    <a:pt x="40" y="87"/>
                    <a:pt x="41" y="84"/>
                  </a:cubicBezTo>
                  <a:cubicBezTo>
                    <a:pt x="47" y="71"/>
                    <a:pt x="63" y="59"/>
                    <a:pt x="77" y="54"/>
                  </a:cubicBezTo>
                  <a:cubicBezTo>
                    <a:pt x="77" y="54"/>
                    <a:pt x="78" y="53"/>
                    <a:pt x="78" y="53"/>
                  </a:cubicBezTo>
                  <a:cubicBezTo>
                    <a:pt x="80" y="53"/>
                    <a:pt x="81" y="51"/>
                    <a:pt x="81" y="49"/>
                  </a:cubicBezTo>
                  <a:cubicBezTo>
                    <a:pt x="81" y="48"/>
                    <a:pt x="81" y="47"/>
                    <a:pt x="81" y="47"/>
                  </a:cubicBezTo>
                  <a:cubicBezTo>
                    <a:pt x="79" y="44"/>
                    <a:pt x="77" y="43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50" y="55"/>
                    <a:pt x="19" y="69"/>
                    <a:pt x="12" y="54"/>
                  </a:cubicBezTo>
                  <a:cubicBezTo>
                    <a:pt x="10" y="50"/>
                    <a:pt x="10" y="46"/>
                    <a:pt x="12" y="42"/>
                  </a:cubicBezTo>
                  <a:cubicBezTo>
                    <a:pt x="18" y="27"/>
                    <a:pt x="47" y="14"/>
                    <a:pt x="58" y="11"/>
                  </a:cubicBezTo>
                  <a:cubicBezTo>
                    <a:pt x="61" y="10"/>
                    <a:pt x="62" y="7"/>
                    <a:pt x="61" y="4"/>
                  </a:cubicBezTo>
                  <a:cubicBezTo>
                    <a:pt x="60" y="2"/>
                    <a:pt x="57" y="0"/>
                    <a:pt x="5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297"/>
            <p:cNvSpPr/>
            <p:nvPr/>
          </p:nvSpPr>
          <p:spPr bwMode="auto">
            <a:xfrm>
              <a:off x="3076" y="2749"/>
              <a:ext cx="194" cy="207"/>
            </a:xfrm>
            <a:custGeom>
              <a:avLst/>
              <a:gdLst>
                <a:gd name="T0" fmla="*/ 75 w 215"/>
                <a:gd name="T1" fmla="*/ 7 h 229"/>
                <a:gd name="T2" fmla="*/ 34 w 215"/>
                <a:gd name="T3" fmla="*/ 93 h 229"/>
                <a:gd name="T4" fmla="*/ 0 w 215"/>
                <a:gd name="T5" fmla="*/ 180 h 229"/>
                <a:gd name="T6" fmla="*/ 112 w 215"/>
                <a:gd name="T7" fmla="*/ 219 h 229"/>
                <a:gd name="T8" fmla="*/ 194 w 215"/>
                <a:gd name="T9" fmla="*/ 137 h 229"/>
                <a:gd name="T10" fmla="*/ 75 w 215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29">
                  <a:moveTo>
                    <a:pt x="75" y="7"/>
                  </a:moveTo>
                  <a:cubicBezTo>
                    <a:pt x="54" y="21"/>
                    <a:pt x="44" y="69"/>
                    <a:pt x="34" y="93"/>
                  </a:cubicBezTo>
                  <a:cubicBezTo>
                    <a:pt x="22" y="122"/>
                    <a:pt x="11" y="152"/>
                    <a:pt x="0" y="180"/>
                  </a:cubicBezTo>
                  <a:cubicBezTo>
                    <a:pt x="34" y="200"/>
                    <a:pt x="69" y="229"/>
                    <a:pt x="112" y="219"/>
                  </a:cubicBezTo>
                  <a:cubicBezTo>
                    <a:pt x="148" y="211"/>
                    <a:pt x="186" y="174"/>
                    <a:pt x="194" y="137"/>
                  </a:cubicBezTo>
                  <a:cubicBezTo>
                    <a:pt x="215" y="46"/>
                    <a:pt x="142" y="20"/>
                    <a:pt x="75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298"/>
            <p:cNvSpPr>
              <a:spLocks noEditPoints="1"/>
            </p:cNvSpPr>
            <p:nvPr/>
          </p:nvSpPr>
          <p:spPr bwMode="auto">
            <a:xfrm>
              <a:off x="3071" y="2744"/>
              <a:ext cx="205" cy="215"/>
            </a:xfrm>
            <a:custGeom>
              <a:avLst/>
              <a:gdLst>
                <a:gd name="T0" fmla="*/ 75 w 227"/>
                <a:gd name="T1" fmla="*/ 5 h 239"/>
                <a:gd name="T2" fmla="*/ 75 w 227"/>
                <a:gd name="T3" fmla="*/ 6 h 239"/>
                <a:gd name="T4" fmla="*/ 77 w 227"/>
                <a:gd name="T5" fmla="*/ 9 h 239"/>
                <a:gd name="T6" fmla="*/ 42 w 227"/>
                <a:gd name="T7" fmla="*/ 76 h 239"/>
                <a:gd name="T8" fmla="*/ 34 w 227"/>
                <a:gd name="T9" fmla="*/ 97 h 239"/>
                <a:gd name="T10" fmla="*/ 13 w 227"/>
                <a:gd name="T11" fmla="*/ 151 h 239"/>
                <a:gd name="T12" fmla="*/ 0 w 227"/>
                <a:gd name="T13" fmla="*/ 185 h 239"/>
                <a:gd name="T14" fmla="*/ 0 w 227"/>
                <a:gd name="T15" fmla="*/ 186 h 239"/>
                <a:gd name="T16" fmla="*/ 3 w 227"/>
                <a:gd name="T17" fmla="*/ 191 h 239"/>
                <a:gd name="T18" fmla="*/ 20 w 227"/>
                <a:gd name="T19" fmla="*/ 201 h 239"/>
                <a:gd name="T20" fmla="*/ 118 w 227"/>
                <a:gd name="T21" fmla="*/ 230 h 239"/>
                <a:gd name="T22" fmla="*/ 204 w 227"/>
                <a:gd name="T23" fmla="*/ 144 h 239"/>
                <a:gd name="T24" fmla="*/ 81 w 227"/>
                <a:gd name="T25" fmla="*/ 1 h 239"/>
                <a:gd name="T26" fmla="*/ 75 w 227"/>
                <a:gd name="T27" fmla="*/ 5 h 239"/>
                <a:gd name="T28" fmla="*/ 23 w 227"/>
                <a:gd name="T29" fmla="*/ 155 h 239"/>
                <a:gd name="T30" fmla="*/ 44 w 227"/>
                <a:gd name="T31" fmla="*/ 101 h 239"/>
                <a:gd name="T32" fmla="*/ 51 w 227"/>
                <a:gd name="T33" fmla="*/ 79 h 239"/>
                <a:gd name="T34" fmla="*/ 83 w 227"/>
                <a:gd name="T35" fmla="*/ 17 h 239"/>
                <a:gd name="T36" fmla="*/ 85 w 227"/>
                <a:gd name="T37" fmla="*/ 13 h 239"/>
                <a:gd name="T38" fmla="*/ 198 w 227"/>
                <a:gd name="T39" fmla="*/ 114 h 239"/>
                <a:gd name="T40" fmla="*/ 194 w 227"/>
                <a:gd name="T41" fmla="*/ 142 h 239"/>
                <a:gd name="T42" fmla="*/ 116 w 227"/>
                <a:gd name="T43" fmla="*/ 220 h 239"/>
                <a:gd name="T44" fmla="*/ 25 w 227"/>
                <a:gd name="T45" fmla="*/ 193 h 239"/>
                <a:gd name="T46" fmla="*/ 11 w 227"/>
                <a:gd name="T47" fmla="*/ 184 h 239"/>
                <a:gd name="T48" fmla="*/ 23 w 227"/>
                <a:gd name="T49" fmla="*/ 15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239">
                  <a:moveTo>
                    <a:pt x="75" y="5"/>
                  </a:moveTo>
                  <a:cubicBezTo>
                    <a:pt x="75" y="5"/>
                    <a:pt x="75" y="6"/>
                    <a:pt x="75" y="6"/>
                  </a:cubicBezTo>
                  <a:cubicBezTo>
                    <a:pt x="75" y="7"/>
                    <a:pt x="76" y="8"/>
                    <a:pt x="77" y="9"/>
                  </a:cubicBezTo>
                  <a:cubicBezTo>
                    <a:pt x="60" y="20"/>
                    <a:pt x="50" y="51"/>
                    <a:pt x="42" y="76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6"/>
                    <a:pt x="0" y="186"/>
                  </a:cubicBezTo>
                  <a:cubicBezTo>
                    <a:pt x="0" y="188"/>
                    <a:pt x="1" y="190"/>
                    <a:pt x="3" y="19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48" y="219"/>
                    <a:pt x="81" y="239"/>
                    <a:pt x="118" y="230"/>
                  </a:cubicBezTo>
                  <a:cubicBezTo>
                    <a:pt x="156" y="222"/>
                    <a:pt x="196" y="182"/>
                    <a:pt x="204" y="144"/>
                  </a:cubicBezTo>
                  <a:cubicBezTo>
                    <a:pt x="227" y="44"/>
                    <a:pt x="139" y="18"/>
                    <a:pt x="81" y="1"/>
                  </a:cubicBezTo>
                  <a:cubicBezTo>
                    <a:pt x="79" y="0"/>
                    <a:pt x="76" y="2"/>
                    <a:pt x="75" y="5"/>
                  </a:cubicBezTo>
                  <a:close/>
                  <a:moveTo>
                    <a:pt x="23" y="155"/>
                  </a:moveTo>
                  <a:cubicBezTo>
                    <a:pt x="44" y="101"/>
                    <a:pt x="44" y="101"/>
                    <a:pt x="44" y="101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9" y="56"/>
                    <a:pt x="69" y="27"/>
                    <a:pt x="83" y="17"/>
                  </a:cubicBezTo>
                  <a:cubicBezTo>
                    <a:pt x="84" y="16"/>
                    <a:pt x="85" y="15"/>
                    <a:pt x="85" y="13"/>
                  </a:cubicBezTo>
                  <a:cubicBezTo>
                    <a:pt x="145" y="31"/>
                    <a:pt x="198" y="54"/>
                    <a:pt x="198" y="114"/>
                  </a:cubicBezTo>
                  <a:cubicBezTo>
                    <a:pt x="198" y="122"/>
                    <a:pt x="197" y="132"/>
                    <a:pt x="194" y="142"/>
                  </a:cubicBezTo>
                  <a:cubicBezTo>
                    <a:pt x="187" y="176"/>
                    <a:pt x="150" y="213"/>
                    <a:pt x="116" y="220"/>
                  </a:cubicBezTo>
                  <a:cubicBezTo>
                    <a:pt x="82" y="228"/>
                    <a:pt x="53" y="210"/>
                    <a:pt x="25" y="193"/>
                  </a:cubicBezTo>
                  <a:cubicBezTo>
                    <a:pt x="25" y="193"/>
                    <a:pt x="16" y="187"/>
                    <a:pt x="11" y="184"/>
                  </a:cubicBezTo>
                  <a:cubicBezTo>
                    <a:pt x="14" y="178"/>
                    <a:pt x="23" y="155"/>
                    <a:pt x="23" y="15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299"/>
            <p:cNvSpPr/>
            <p:nvPr/>
          </p:nvSpPr>
          <p:spPr bwMode="auto">
            <a:xfrm>
              <a:off x="3088" y="2772"/>
              <a:ext cx="88" cy="143"/>
            </a:xfrm>
            <a:custGeom>
              <a:avLst/>
              <a:gdLst>
                <a:gd name="T0" fmla="*/ 49 w 98"/>
                <a:gd name="T1" fmla="*/ 0 h 159"/>
                <a:gd name="T2" fmla="*/ 90 w 98"/>
                <a:gd name="T3" fmla="*/ 41 h 159"/>
                <a:gd name="T4" fmla="*/ 36 w 98"/>
                <a:gd name="T5" fmla="*/ 51 h 159"/>
                <a:gd name="T6" fmla="*/ 79 w 98"/>
                <a:gd name="T7" fmla="*/ 93 h 159"/>
                <a:gd name="T8" fmla="*/ 21 w 98"/>
                <a:gd name="T9" fmla="*/ 82 h 159"/>
                <a:gd name="T10" fmla="*/ 4 w 98"/>
                <a:gd name="T11" fmla="*/ 124 h 159"/>
                <a:gd name="T12" fmla="*/ 8 w 98"/>
                <a:gd name="T13" fmla="*/ 1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59">
                  <a:moveTo>
                    <a:pt x="49" y="0"/>
                  </a:moveTo>
                  <a:cubicBezTo>
                    <a:pt x="54" y="11"/>
                    <a:pt x="90" y="13"/>
                    <a:pt x="90" y="41"/>
                  </a:cubicBezTo>
                  <a:cubicBezTo>
                    <a:pt x="91" y="76"/>
                    <a:pt x="60" y="55"/>
                    <a:pt x="36" y="51"/>
                  </a:cubicBezTo>
                  <a:cubicBezTo>
                    <a:pt x="52" y="55"/>
                    <a:pt x="98" y="76"/>
                    <a:pt x="79" y="93"/>
                  </a:cubicBezTo>
                  <a:cubicBezTo>
                    <a:pt x="66" y="105"/>
                    <a:pt x="27" y="84"/>
                    <a:pt x="21" y="82"/>
                  </a:cubicBezTo>
                  <a:cubicBezTo>
                    <a:pt x="74" y="96"/>
                    <a:pt x="62" y="159"/>
                    <a:pt x="4" y="124"/>
                  </a:cubicBezTo>
                  <a:cubicBezTo>
                    <a:pt x="0" y="120"/>
                    <a:pt x="7" y="122"/>
                    <a:pt x="8" y="119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00"/>
            <p:cNvSpPr/>
            <p:nvPr/>
          </p:nvSpPr>
          <p:spPr bwMode="auto">
            <a:xfrm>
              <a:off x="3085" y="2766"/>
              <a:ext cx="89" cy="135"/>
            </a:xfrm>
            <a:custGeom>
              <a:avLst/>
              <a:gdLst>
                <a:gd name="T0" fmla="*/ 50 w 99"/>
                <a:gd name="T1" fmla="*/ 1 h 149"/>
                <a:gd name="T2" fmla="*/ 47 w 99"/>
                <a:gd name="T3" fmla="*/ 8 h 149"/>
                <a:gd name="T4" fmla="*/ 64 w 99"/>
                <a:gd name="T5" fmla="*/ 21 h 149"/>
                <a:gd name="T6" fmla="*/ 88 w 99"/>
                <a:gd name="T7" fmla="*/ 47 h 149"/>
                <a:gd name="T8" fmla="*/ 85 w 99"/>
                <a:gd name="T9" fmla="*/ 60 h 149"/>
                <a:gd name="T10" fmla="*/ 58 w 99"/>
                <a:gd name="T11" fmla="*/ 57 h 149"/>
                <a:gd name="T12" fmla="*/ 46 w 99"/>
                <a:gd name="T13" fmla="*/ 54 h 149"/>
                <a:gd name="T14" fmla="*/ 40 w 99"/>
                <a:gd name="T15" fmla="*/ 52 h 149"/>
                <a:gd name="T16" fmla="*/ 40 w 99"/>
                <a:gd name="T17" fmla="*/ 52 h 149"/>
                <a:gd name="T18" fmla="*/ 40 w 99"/>
                <a:gd name="T19" fmla="*/ 52 h 149"/>
                <a:gd name="T20" fmla="*/ 34 w 99"/>
                <a:gd name="T21" fmla="*/ 56 h 149"/>
                <a:gd name="T22" fmla="*/ 34 w 99"/>
                <a:gd name="T23" fmla="*/ 57 h 149"/>
                <a:gd name="T24" fmla="*/ 38 w 99"/>
                <a:gd name="T25" fmla="*/ 62 h 149"/>
                <a:gd name="T26" fmla="*/ 38 w 99"/>
                <a:gd name="T27" fmla="*/ 62 h 149"/>
                <a:gd name="T28" fmla="*/ 81 w 99"/>
                <a:gd name="T29" fmla="*/ 89 h 149"/>
                <a:gd name="T30" fmla="*/ 79 w 99"/>
                <a:gd name="T31" fmla="*/ 95 h 149"/>
                <a:gd name="T32" fmla="*/ 42 w 99"/>
                <a:gd name="T33" fmla="*/ 90 h 149"/>
                <a:gd name="T34" fmla="*/ 27 w 99"/>
                <a:gd name="T35" fmla="*/ 83 h 149"/>
                <a:gd name="T36" fmla="*/ 26 w 99"/>
                <a:gd name="T37" fmla="*/ 83 h 149"/>
                <a:gd name="T38" fmla="*/ 26 w 99"/>
                <a:gd name="T39" fmla="*/ 83 h 149"/>
                <a:gd name="T40" fmla="*/ 25 w 99"/>
                <a:gd name="T41" fmla="*/ 83 h 149"/>
                <a:gd name="T42" fmla="*/ 19 w 99"/>
                <a:gd name="T43" fmla="*/ 86 h 149"/>
                <a:gd name="T44" fmla="*/ 19 w 99"/>
                <a:gd name="T45" fmla="*/ 88 h 149"/>
                <a:gd name="T46" fmla="*/ 22 w 99"/>
                <a:gd name="T47" fmla="*/ 93 h 149"/>
                <a:gd name="T48" fmla="*/ 27 w 99"/>
                <a:gd name="T49" fmla="*/ 95 h 149"/>
                <a:gd name="T50" fmla="*/ 37 w 99"/>
                <a:gd name="T51" fmla="*/ 99 h 149"/>
                <a:gd name="T52" fmla="*/ 53 w 99"/>
                <a:gd name="T53" fmla="*/ 119 h 149"/>
                <a:gd name="T54" fmla="*/ 53 w 99"/>
                <a:gd name="T55" fmla="*/ 122 h 149"/>
                <a:gd name="T56" fmla="*/ 47 w 99"/>
                <a:gd name="T57" fmla="*/ 132 h 149"/>
                <a:gd name="T58" fmla="*/ 15 w 99"/>
                <a:gd name="T59" fmla="*/ 128 h 149"/>
                <a:gd name="T60" fmla="*/ 15 w 99"/>
                <a:gd name="T61" fmla="*/ 127 h 149"/>
                <a:gd name="T62" fmla="*/ 16 w 99"/>
                <a:gd name="T63" fmla="*/ 126 h 149"/>
                <a:gd name="T64" fmla="*/ 13 w 99"/>
                <a:gd name="T65" fmla="*/ 122 h 149"/>
                <a:gd name="T66" fmla="*/ 6 w 99"/>
                <a:gd name="T67" fmla="*/ 123 h 149"/>
                <a:gd name="T68" fmla="*/ 7 w 99"/>
                <a:gd name="T69" fmla="*/ 122 h 149"/>
                <a:gd name="T70" fmla="*/ 6 w 99"/>
                <a:gd name="T71" fmla="*/ 122 h 149"/>
                <a:gd name="T72" fmla="*/ 1 w 99"/>
                <a:gd name="T73" fmla="*/ 127 h 149"/>
                <a:gd name="T74" fmla="*/ 4 w 99"/>
                <a:gd name="T75" fmla="*/ 133 h 149"/>
                <a:gd name="T76" fmla="*/ 53 w 99"/>
                <a:gd name="T77" fmla="*/ 141 h 149"/>
                <a:gd name="T78" fmla="*/ 63 w 99"/>
                <a:gd name="T79" fmla="*/ 122 h 149"/>
                <a:gd name="T80" fmla="*/ 63 w 99"/>
                <a:gd name="T81" fmla="*/ 117 h 149"/>
                <a:gd name="T82" fmla="*/ 58 w 99"/>
                <a:gd name="T83" fmla="*/ 106 h 149"/>
                <a:gd name="T84" fmla="*/ 86 w 99"/>
                <a:gd name="T85" fmla="*/ 103 h 149"/>
                <a:gd name="T86" fmla="*/ 92 w 99"/>
                <a:gd name="T87" fmla="*/ 91 h 149"/>
                <a:gd name="T88" fmla="*/ 91 w 99"/>
                <a:gd name="T89" fmla="*/ 86 h 149"/>
                <a:gd name="T90" fmla="*/ 80 w 99"/>
                <a:gd name="T91" fmla="*/ 72 h 149"/>
                <a:gd name="T92" fmla="*/ 91 w 99"/>
                <a:gd name="T93" fmla="*/ 69 h 149"/>
                <a:gd name="T94" fmla="*/ 99 w 99"/>
                <a:gd name="T95" fmla="*/ 48 h 149"/>
                <a:gd name="T96" fmla="*/ 99 w 99"/>
                <a:gd name="T97" fmla="*/ 47 h 149"/>
                <a:gd name="T98" fmla="*/ 69 w 99"/>
                <a:gd name="T99" fmla="*/ 11 h 149"/>
                <a:gd name="T100" fmla="*/ 56 w 99"/>
                <a:gd name="T101" fmla="*/ 4 h 149"/>
                <a:gd name="T102" fmla="*/ 50 w 99"/>
                <a:gd name="T103" fmla="*/ 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9" h="149">
                  <a:moveTo>
                    <a:pt x="50" y="1"/>
                  </a:moveTo>
                  <a:cubicBezTo>
                    <a:pt x="47" y="2"/>
                    <a:pt x="46" y="5"/>
                    <a:pt x="47" y="8"/>
                  </a:cubicBezTo>
                  <a:cubicBezTo>
                    <a:pt x="50" y="14"/>
                    <a:pt x="56" y="17"/>
                    <a:pt x="64" y="21"/>
                  </a:cubicBezTo>
                  <a:cubicBezTo>
                    <a:pt x="76" y="26"/>
                    <a:pt x="88" y="32"/>
                    <a:pt x="88" y="47"/>
                  </a:cubicBezTo>
                  <a:cubicBezTo>
                    <a:pt x="88" y="52"/>
                    <a:pt x="88" y="58"/>
                    <a:pt x="85" y="60"/>
                  </a:cubicBezTo>
                  <a:cubicBezTo>
                    <a:pt x="80" y="64"/>
                    <a:pt x="68" y="60"/>
                    <a:pt x="58" y="57"/>
                  </a:cubicBezTo>
                  <a:cubicBezTo>
                    <a:pt x="58" y="57"/>
                    <a:pt x="51" y="55"/>
                    <a:pt x="46" y="54"/>
                  </a:cubicBezTo>
                  <a:cubicBezTo>
                    <a:pt x="44" y="53"/>
                    <a:pt x="42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1"/>
                    <a:pt x="35" y="53"/>
                    <a:pt x="34" y="56"/>
                  </a:cubicBezTo>
                  <a:cubicBezTo>
                    <a:pt x="34" y="56"/>
                    <a:pt x="34" y="57"/>
                    <a:pt x="34" y="57"/>
                  </a:cubicBezTo>
                  <a:cubicBezTo>
                    <a:pt x="34" y="59"/>
                    <a:pt x="36" y="61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51" y="65"/>
                    <a:pt x="78" y="78"/>
                    <a:pt x="81" y="89"/>
                  </a:cubicBezTo>
                  <a:cubicBezTo>
                    <a:pt x="82" y="91"/>
                    <a:pt x="82" y="93"/>
                    <a:pt x="79" y="95"/>
                  </a:cubicBezTo>
                  <a:cubicBezTo>
                    <a:pt x="73" y="101"/>
                    <a:pt x="55" y="95"/>
                    <a:pt x="42" y="90"/>
                  </a:cubicBezTo>
                  <a:cubicBezTo>
                    <a:pt x="38" y="87"/>
                    <a:pt x="33" y="85"/>
                    <a:pt x="27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5" y="83"/>
                    <a:pt x="25" y="83"/>
                  </a:cubicBezTo>
                  <a:cubicBezTo>
                    <a:pt x="23" y="82"/>
                    <a:pt x="20" y="84"/>
                    <a:pt x="19" y="86"/>
                  </a:cubicBezTo>
                  <a:cubicBezTo>
                    <a:pt x="19" y="87"/>
                    <a:pt x="19" y="87"/>
                    <a:pt x="19" y="88"/>
                  </a:cubicBezTo>
                  <a:cubicBezTo>
                    <a:pt x="19" y="90"/>
                    <a:pt x="20" y="92"/>
                    <a:pt x="22" y="93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30" y="96"/>
                    <a:pt x="34" y="98"/>
                    <a:pt x="37" y="99"/>
                  </a:cubicBezTo>
                  <a:cubicBezTo>
                    <a:pt x="47" y="105"/>
                    <a:pt x="51" y="113"/>
                    <a:pt x="53" y="119"/>
                  </a:cubicBezTo>
                  <a:cubicBezTo>
                    <a:pt x="53" y="120"/>
                    <a:pt x="53" y="121"/>
                    <a:pt x="53" y="122"/>
                  </a:cubicBezTo>
                  <a:cubicBezTo>
                    <a:pt x="53" y="126"/>
                    <a:pt x="51" y="130"/>
                    <a:pt x="47" y="132"/>
                  </a:cubicBezTo>
                  <a:cubicBezTo>
                    <a:pt x="41" y="137"/>
                    <a:pt x="29" y="135"/>
                    <a:pt x="15" y="128"/>
                  </a:cubicBezTo>
                  <a:cubicBezTo>
                    <a:pt x="15" y="128"/>
                    <a:pt x="15" y="128"/>
                    <a:pt x="15" y="127"/>
                  </a:cubicBezTo>
                  <a:cubicBezTo>
                    <a:pt x="16" y="127"/>
                    <a:pt x="16" y="126"/>
                    <a:pt x="16" y="126"/>
                  </a:cubicBezTo>
                  <a:cubicBezTo>
                    <a:pt x="16" y="124"/>
                    <a:pt x="15" y="123"/>
                    <a:pt x="13" y="122"/>
                  </a:cubicBezTo>
                  <a:cubicBezTo>
                    <a:pt x="11" y="120"/>
                    <a:pt x="8" y="121"/>
                    <a:pt x="6" y="123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5" y="122"/>
                    <a:pt x="2" y="123"/>
                    <a:pt x="1" y="127"/>
                  </a:cubicBezTo>
                  <a:cubicBezTo>
                    <a:pt x="0" y="130"/>
                    <a:pt x="3" y="133"/>
                    <a:pt x="4" y="133"/>
                  </a:cubicBezTo>
                  <a:cubicBezTo>
                    <a:pt x="24" y="146"/>
                    <a:pt x="42" y="149"/>
                    <a:pt x="53" y="141"/>
                  </a:cubicBezTo>
                  <a:cubicBezTo>
                    <a:pt x="60" y="137"/>
                    <a:pt x="63" y="130"/>
                    <a:pt x="63" y="122"/>
                  </a:cubicBezTo>
                  <a:cubicBezTo>
                    <a:pt x="63" y="120"/>
                    <a:pt x="63" y="119"/>
                    <a:pt x="63" y="117"/>
                  </a:cubicBezTo>
                  <a:cubicBezTo>
                    <a:pt x="62" y="114"/>
                    <a:pt x="61" y="110"/>
                    <a:pt x="58" y="106"/>
                  </a:cubicBezTo>
                  <a:cubicBezTo>
                    <a:pt x="69" y="109"/>
                    <a:pt x="79" y="109"/>
                    <a:pt x="86" y="103"/>
                  </a:cubicBezTo>
                  <a:cubicBezTo>
                    <a:pt x="90" y="99"/>
                    <a:pt x="92" y="94"/>
                    <a:pt x="92" y="91"/>
                  </a:cubicBezTo>
                  <a:cubicBezTo>
                    <a:pt x="92" y="89"/>
                    <a:pt x="92" y="88"/>
                    <a:pt x="91" y="86"/>
                  </a:cubicBezTo>
                  <a:cubicBezTo>
                    <a:pt x="90" y="81"/>
                    <a:pt x="86" y="76"/>
                    <a:pt x="80" y="72"/>
                  </a:cubicBezTo>
                  <a:cubicBezTo>
                    <a:pt x="84" y="72"/>
                    <a:pt x="88" y="71"/>
                    <a:pt x="91" y="69"/>
                  </a:cubicBezTo>
                  <a:cubicBezTo>
                    <a:pt x="96" y="65"/>
                    <a:pt x="99" y="58"/>
                    <a:pt x="99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8" y="26"/>
                    <a:pt x="81" y="17"/>
                    <a:pt x="69" y="11"/>
                  </a:cubicBezTo>
                  <a:cubicBezTo>
                    <a:pt x="63" y="9"/>
                    <a:pt x="57" y="6"/>
                    <a:pt x="56" y="4"/>
                  </a:cubicBezTo>
                  <a:cubicBezTo>
                    <a:pt x="55" y="1"/>
                    <a:pt x="52" y="0"/>
                    <a:pt x="5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Freeform 2301"/>
            <p:cNvSpPr/>
            <p:nvPr/>
          </p:nvSpPr>
          <p:spPr bwMode="auto">
            <a:xfrm>
              <a:off x="2290" y="2762"/>
              <a:ext cx="98" cy="153"/>
            </a:xfrm>
            <a:custGeom>
              <a:avLst/>
              <a:gdLst>
                <a:gd name="T0" fmla="*/ 98 w 108"/>
                <a:gd name="T1" fmla="*/ 25 h 170"/>
                <a:gd name="T2" fmla="*/ 95 w 108"/>
                <a:gd name="T3" fmla="*/ 25 h 170"/>
                <a:gd name="T4" fmla="*/ 62 w 108"/>
                <a:gd name="T5" fmla="*/ 20 h 170"/>
                <a:gd name="T6" fmla="*/ 44 w 108"/>
                <a:gd name="T7" fmla="*/ 22 h 170"/>
                <a:gd name="T8" fmla="*/ 23 w 108"/>
                <a:gd name="T9" fmla="*/ 26 h 170"/>
                <a:gd name="T10" fmla="*/ 25 w 108"/>
                <a:gd name="T11" fmla="*/ 37 h 170"/>
                <a:gd name="T12" fmla="*/ 23 w 108"/>
                <a:gd name="T13" fmla="*/ 75 h 170"/>
                <a:gd name="T14" fmla="*/ 67 w 108"/>
                <a:gd name="T15" fmla="*/ 71 h 170"/>
                <a:gd name="T16" fmla="*/ 90 w 108"/>
                <a:gd name="T17" fmla="*/ 69 h 170"/>
                <a:gd name="T18" fmla="*/ 98 w 108"/>
                <a:gd name="T19" fmla="*/ 72 h 170"/>
                <a:gd name="T20" fmla="*/ 101 w 108"/>
                <a:gd name="T21" fmla="*/ 79 h 170"/>
                <a:gd name="T22" fmla="*/ 91 w 108"/>
                <a:gd name="T23" fmla="*/ 89 h 170"/>
                <a:gd name="T24" fmla="*/ 68 w 108"/>
                <a:gd name="T25" fmla="*/ 91 h 170"/>
                <a:gd name="T26" fmla="*/ 21 w 108"/>
                <a:gd name="T27" fmla="*/ 96 h 170"/>
                <a:gd name="T28" fmla="*/ 21 w 108"/>
                <a:gd name="T29" fmla="*/ 109 h 170"/>
                <a:gd name="T30" fmla="*/ 21 w 108"/>
                <a:gd name="T31" fmla="*/ 121 h 170"/>
                <a:gd name="T32" fmla="*/ 24 w 108"/>
                <a:gd name="T33" fmla="*/ 147 h 170"/>
                <a:gd name="T34" fmla="*/ 39 w 108"/>
                <a:gd name="T35" fmla="*/ 150 h 170"/>
                <a:gd name="T36" fmla="*/ 58 w 108"/>
                <a:gd name="T37" fmla="*/ 149 h 170"/>
                <a:gd name="T38" fmla="*/ 77 w 108"/>
                <a:gd name="T39" fmla="*/ 149 h 170"/>
                <a:gd name="T40" fmla="*/ 83 w 108"/>
                <a:gd name="T41" fmla="*/ 148 h 170"/>
                <a:gd name="T42" fmla="*/ 89 w 108"/>
                <a:gd name="T43" fmla="*/ 148 h 170"/>
                <a:gd name="T44" fmla="*/ 99 w 108"/>
                <a:gd name="T45" fmla="*/ 158 h 170"/>
                <a:gd name="T46" fmla="*/ 91 w 108"/>
                <a:gd name="T47" fmla="*/ 169 h 170"/>
                <a:gd name="T48" fmla="*/ 50 w 108"/>
                <a:gd name="T49" fmla="*/ 170 h 170"/>
                <a:gd name="T50" fmla="*/ 10 w 108"/>
                <a:gd name="T51" fmla="*/ 162 h 170"/>
                <a:gd name="T52" fmla="*/ 0 w 108"/>
                <a:gd name="T53" fmla="*/ 121 h 170"/>
                <a:gd name="T54" fmla="*/ 1 w 108"/>
                <a:gd name="T55" fmla="*/ 107 h 170"/>
                <a:gd name="T56" fmla="*/ 2 w 108"/>
                <a:gd name="T57" fmla="*/ 91 h 170"/>
                <a:gd name="T58" fmla="*/ 0 w 108"/>
                <a:gd name="T59" fmla="*/ 86 h 170"/>
                <a:gd name="T60" fmla="*/ 2 w 108"/>
                <a:gd name="T61" fmla="*/ 80 h 170"/>
                <a:gd name="T62" fmla="*/ 4 w 108"/>
                <a:gd name="T63" fmla="*/ 37 h 170"/>
                <a:gd name="T64" fmla="*/ 3 w 108"/>
                <a:gd name="T65" fmla="*/ 26 h 170"/>
                <a:gd name="T66" fmla="*/ 2 w 108"/>
                <a:gd name="T67" fmla="*/ 15 h 170"/>
                <a:gd name="T68" fmla="*/ 12 w 108"/>
                <a:gd name="T69" fmla="*/ 3 h 170"/>
                <a:gd name="T70" fmla="*/ 20 w 108"/>
                <a:gd name="T71" fmla="*/ 6 h 170"/>
                <a:gd name="T72" fmla="*/ 42 w 108"/>
                <a:gd name="T73" fmla="*/ 1 h 170"/>
                <a:gd name="T74" fmla="*/ 62 w 108"/>
                <a:gd name="T75" fmla="*/ 0 h 170"/>
                <a:gd name="T76" fmla="*/ 101 w 108"/>
                <a:gd name="T77" fmla="*/ 5 h 170"/>
                <a:gd name="T78" fmla="*/ 108 w 108"/>
                <a:gd name="T79" fmla="*/ 15 h 170"/>
                <a:gd name="T80" fmla="*/ 105 w 108"/>
                <a:gd name="T81" fmla="*/ 22 h 170"/>
                <a:gd name="T82" fmla="*/ 98 w 108"/>
                <a:gd name="T83" fmla="*/ 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170">
                  <a:moveTo>
                    <a:pt x="98" y="25"/>
                  </a:moveTo>
                  <a:cubicBezTo>
                    <a:pt x="97" y="25"/>
                    <a:pt x="96" y="25"/>
                    <a:pt x="95" y="25"/>
                  </a:cubicBezTo>
                  <a:cubicBezTo>
                    <a:pt x="84" y="22"/>
                    <a:pt x="73" y="20"/>
                    <a:pt x="62" y="20"/>
                  </a:cubicBezTo>
                  <a:cubicBezTo>
                    <a:pt x="57" y="20"/>
                    <a:pt x="51" y="21"/>
                    <a:pt x="44" y="22"/>
                  </a:cubicBezTo>
                  <a:cubicBezTo>
                    <a:pt x="38" y="23"/>
                    <a:pt x="31" y="24"/>
                    <a:pt x="23" y="26"/>
                  </a:cubicBezTo>
                  <a:cubicBezTo>
                    <a:pt x="24" y="30"/>
                    <a:pt x="25" y="34"/>
                    <a:pt x="25" y="37"/>
                  </a:cubicBezTo>
                  <a:cubicBezTo>
                    <a:pt x="25" y="46"/>
                    <a:pt x="24" y="59"/>
                    <a:pt x="23" y="75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79" y="69"/>
                    <a:pt x="87" y="69"/>
                    <a:pt x="90" y="69"/>
                  </a:cubicBezTo>
                  <a:cubicBezTo>
                    <a:pt x="93" y="69"/>
                    <a:pt x="96" y="70"/>
                    <a:pt x="98" y="72"/>
                  </a:cubicBezTo>
                  <a:cubicBezTo>
                    <a:pt x="100" y="74"/>
                    <a:pt x="101" y="76"/>
                    <a:pt x="101" y="79"/>
                  </a:cubicBezTo>
                  <a:cubicBezTo>
                    <a:pt x="101" y="85"/>
                    <a:pt x="98" y="89"/>
                    <a:pt x="91" y="89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100"/>
                    <a:pt x="21" y="105"/>
                    <a:pt x="21" y="109"/>
                  </a:cubicBezTo>
                  <a:cubicBezTo>
                    <a:pt x="21" y="113"/>
                    <a:pt x="21" y="117"/>
                    <a:pt x="21" y="121"/>
                  </a:cubicBezTo>
                  <a:cubicBezTo>
                    <a:pt x="21" y="136"/>
                    <a:pt x="22" y="144"/>
                    <a:pt x="24" y="147"/>
                  </a:cubicBezTo>
                  <a:cubicBezTo>
                    <a:pt x="25" y="149"/>
                    <a:pt x="31" y="150"/>
                    <a:pt x="39" y="150"/>
                  </a:cubicBezTo>
                  <a:cubicBezTo>
                    <a:pt x="44" y="150"/>
                    <a:pt x="50" y="150"/>
                    <a:pt x="58" y="149"/>
                  </a:cubicBezTo>
                  <a:cubicBezTo>
                    <a:pt x="66" y="149"/>
                    <a:pt x="73" y="149"/>
                    <a:pt x="77" y="149"/>
                  </a:cubicBezTo>
                  <a:cubicBezTo>
                    <a:pt x="78" y="149"/>
                    <a:pt x="80" y="149"/>
                    <a:pt x="83" y="148"/>
                  </a:cubicBezTo>
                  <a:cubicBezTo>
                    <a:pt x="85" y="148"/>
                    <a:pt x="87" y="148"/>
                    <a:pt x="89" y="148"/>
                  </a:cubicBezTo>
                  <a:cubicBezTo>
                    <a:pt x="96" y="148"/>
                    <a:pt x="99" y="151"/>
                    <a:pt x="99" y="158"/>
                  </a:cubicBezTo>
                  <a:cubicBezTo>
                    <a:pt x="99" y="164"/>
                    <a:pt x="96" y="167"/>
                    <a:pt x="91" y="169"/>
                  </a:cubicBezTo>
                  <a:cubicBezTo>
                    <a:pt x="84" y="170"/>
                    <a:pt x="71" y="170"/>
                    <a:pt x="50" y="170"/>
                  </a:cubicBezTo>
                  <a:cubicBezTo>
                    <a:pt x="29" y="170"/>
                    <a:pt x="16" y="168"/>
                    <a:pt x="10" y="162"/>
                  </a:cubicBezTo>
                  <a:cubicBezTo>
                    <a:pt x="4" y="156"/>
                    <a:pt x="0" y="143"/>
                    <a:pt x="0" y="121"/>
                  </a:cubicBezTo>
                  <a:cubicBezTo>
                    <a:pt x="0" y="117"/>
                    <a:pt x="1" y="112"/>
                    <a:pt x="1" y="107"/>
                  </a:cubicBezTo>
                  <a:cubicBezTo>
                    <a:pt x="1" y="102"/>
                    <a:pt x="1" y="97"/>
                    <a:pt x="2" y="91"/>
                  </a:cubicBezTo>
                  <a:cubicBezTo>
                    <a:pt x="1" y="89"/>
                    <a:pt x="0" y="87"/>
                    <a:pt x="0" y="86"/>
                  </a:cubicBezTo>
                  <a:cubicBezTo>
                    <a:pt x="0" y="83"/>
                    <a:pt x="1" y="81"/>
                    <a:pt x="2" y="80"/>
                  </a:cubicBezTo>
                  <a:cubicBezTo>
                    <a:pt x="4" y="60"/>
                    <a:pt x="4" y="46"/>
                    <a:pt x="4" y="37"/>
                  </a:cubicBezTo>
                  <a:cubicBezTo>
                    <a:pt x="4" y="34"/>
                    <a:pt x="4" y="31"/>
                    <a:pt x="3" y="26"/>
                  </a:cubicBezTo>
                  <a:cubicBezTo>
                    <a:pt x="3" y="21"/>
                    <a:pt x="2" y="17"/>
                    <a:pt x="2" y="15"/>
                  </a:cubicBezTo>
                  <a:cubicBezTo>
                    <a:pt x="2" y="7"/>
                    <a:pt x="6" y="3"/>
                    <a:pt x="12" y="3"/>
                  </a:cubicBezTo>
                  <a:cubicBezTo>
                    <a:pt x="15" y="3"/>
                    <a:pt x="18" y="4"/>
                    <a:pt x="20" y="6"/>
                  </a:cubicBezTo>
                  <a:cubicBezTo>
                    <a:pt x="28" y="4"/>
                    <a:pt x="35" y="2"/>
                    <a:pt x="42" y="1"/>
                  </a:cubicBezTo>
                  <a:cubicBezTo>
                    <a:pt x="49" y="0"/>
                    <a:pt x="56" y="0"/>
                    <a:pt x="62" y="0"/>
                  </a:cubicBezTo>
                  <a:cubicBezTo>
                    <a:pt x="79" y="0"/>
                    <a:pt x="92" y="1"/>
                    <a:pt x="101" y="5"/>
                  </a:cubicBezTo>
                  <a:cubicBezTo>
                    <a:pt x="106" y="7"/>
                    <a:pt x="108" y="10"/>
                    <a:pt x="108" y="15"/>
                  </a:cubicBezTo>
                  <a:cubicBezTo>
                    <a:pt x="108" y="17"/>
                    <a:pt x="107" y="20"/>
                    <a:pt x="105" y="22"/>
                  </a:cubicBezTo>
                  <a:cubicBezTo>
                    <a:pt x="103" y="24"/>
                    <a:pt x="101" y="25"/>
                    <a:pt x="98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02"/>
            <p:cNvSpPr/>
            <p:nvPr/>
          </p:nvSpPr>
          <p:spPr bwMode="auto">
            <a:xfrm>
              <a:off x="2410" y="2761"/>
              <a:ext cx="20" cy="150"/>
            </a:xfrm>
            <a:custGeom>
              <a:avLst/>
              <a:gdLst>
                <a:gd name="T0" fmla="*/ 22 w 23"/>
                <a:gd name="T1" fmla="*/ 83 h 166"/>
                <a:gd name="T2" fmla="*/ 21 w 23"/>
                <a:gd name="T3" fmla="*/ 133 h 166"/>
                <a:gd name="T4" fmla="*/ 20 w 23"/>
                <a:gd name="T5" fmla="*/ 156 h 166"/>
                <a:gd name="T6" fmla="*/ 10 w 23"/>
                <a:gd name="T7" fmla="*/ 166 h 166"/>
                <a:gd name="T8" fmla="*/ 0 w 23"/>
                <a:gd name="T9" fmla="*/ 156 h 166"/>
                <a:gd name="T10" fmla="*/ 1 w 23"/>
                <a:gd name="T11" fmla="*/ 119 h 166"/>
                <a:gd name="T12" fmla="*/ 2 w 23"/>
                <a:gd name="T13" fmla="*/ 83 h 166"/>
                <a:gd name="T14" fmla="*/ 3 w 23"/>
                <a:gd name="T15" fmla="*/ 47 h 166"/>
                <a:gd name="T16" fmla="*/ 3 w 23"/>
                <a:gd name="T17" fmla="*/ 10 h 166"/>
                <a:gd name="T18" fmla="*/ 13 w 23"/>
                <a:gd name="T19" fmla="*/ 0 h 166"/>
                <a:gd name="T20" fmla="*/ 23 w 23"/>
                <a:gd name="T21" fmla="*/ 10 h 166"/>
                <a:gd name="T22" fmla="*/ 22 w 23"/>
                <a:gd name="T23" fmla="*/ 47 h 166"/>
                <a:gd name="T24" fmla="*/ 22 w 23"/>
                <a:gd name="T25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66">
                  <a:moveTo>
                    <a:pt x="22" y="83"/>
                  </a:moveTo>
                  <a:cubicBezTo>
                    <a:pt x="21" y="133"/>
                    <a:pt x="21" y="133"/>
                    <a:pt x="21" y="133"/>
                  </a:cubicBezTo>
                  <a:cubicBezTo>
                    <a:pt x="21" y="138"/>
                    <a:pt x="20" y="146"/>
                    <a:pt x="20" y="156"/>
                  </a:cubicBezTo>
                  <a:cubicBezTo>
                    <a:pt x="19" y="163"/>
                    <a:pt x="16" y="166"/>
                    <a:pt x="10" y="166"/>
                  </a:cubicBezTo>
                  <a:cubicBezTo>
                    <a:pt x="3" y="166"/>
                    <a:pt x="0" y="162"/>
                    <a:pt x="0" y="156"/>
                  </a:cubicBezTo>
                  <a:cubicBezTo>
                    <a:pt x="0" y="148"/>
                    <a:pt x="0" y="135"/>
                    <a:pt x="1" y="119"/>
                  </a:cubicBezTo>
                  <a:cubicBezTo>
                    <a:pt x="2" y="103"/>
                    <a:pt x="2" y="91"/>
                    <a:pt x="2" y="83"/>
                  </a:cubicBezTo>
                  <a:cubicBezTo>
                    <a:pt x="2" y="72"/>
                    <a:pt x="2" y="60"/>
                    <a:pt x="3" y="47"/>
                  </a:cubicBezTo>
                  <a:cubicBezTo>
                    <a:pt x="3" y="33"/>
                    <a:pt x="3" y="21"/>
                    <a:pt x="3" y="10"/>
                  </a:cubicBezTo>
                  <a:cubicBezTo>
                    <a:pt x="3" y="4"/>
                    <a:pt x="6" y="0"/>
                    <a:pt x="13" y="0"/>
                  </a:cubicBezTo>
                  <a:cubicBezTo>
                    <a:pt x="20" y="0"/>
                    <a:pt x="23" y="4"/>
                    <a:pt x="23" y="10"/>
                  </a:cubicBezTo>
                  <a:cubicBezTo>
                    <a:pt x="23" y="21"/>
                    <a:pt x="23" y="33"/>
                    <a:pt x="22" y="47"/>
                  </a:cubicBezTo>
                  <a:cubicBezTo>
                    <a:pt x="22" y="60"/>
                    <a:pt x="22" y="72"/>
                    <a:pt x="22" y="83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03"/>
            <p:cNvSpPr>
              <a:spLocks noEditPoints="1"/>
            </p:cNvSpPr>
            <p:nvPr/>
          </p:nvSpPr>
          <p:spPr bwMode="auto">
            <a:xfrm>
              <a:off x="2452" y="2812"/>
              <a:ext cx="90" cy="99"/>
            </a:xfrm>
            <a:custGeom>
              <a:avLst/>
              <a:gdLst>
                <a:gd name="T0" fmla="*/ 53 w 100"/>
                <a:gd name="T1" fmla="*/ 109 h 109"/>
                <a:gd name="T2" fmla="*/ 16 w 100"/>
                <a:gd name="T3" fmla="*/ 98 h 109"/>
                <a:gd name="T4" fmla="*/ 0 w 100"/>
                <a:gd name="T5" fmla="*/ 63 h 109"/>
                <a:gd name="T6" fmla="*/ 13 w 100"/>
                <a:gd name="T7" fmla="*/ 19 h 109"/>
                <a:gd name="T8" fmla="*/ 50 w 100"/>
                <a:gd name="T9" fmla="*/ 0 h 109"/>
                <a:gd name="T10" fmla="*/ 77 w 100"/>
                <a:gd name="T11" fmla="*/ 5 h 109"/>
                <a:gd name="T12" fmla="*/ 90 w 100"/>
                <a:gd name="T13" fmla="*/ 27 h 109"/>
                <a:gd name="T14" fmla="*/ 79 w 100"/>
                <a:gd name="T15" fmla="*/ 45 h 109"/>
                <a:gd name="T16" fmla="*/ 57 w 100"/>
                <a:gd name="T17" fmla="*/ 56 h 109"/>
                <a:gd name="T18" fmla="*/ 19 w 100"/>
                <a:gd name="T19" fmla="*/ 74 h 109"/>
                <a:gd name="T20" fmla="*/ 33 w 100"/>
                <a:gd name="T21" fmla="*/ 87 h 109"/>
                <a:gd name="T22" fmla="*/ 52 w 100"/>
                <a:gd name="T23" fmla="*/ 91 h 109"/>
                <a:gd name="T24" fmla="*/ 69 w 100"/>
                <a:gd name="T25" fmla="*/ 88 h 109"/>
                <a:gd name="T26" fmla="*/ 84 w 100"/>
                <a:gd name="T27" fmla="*/ 80 h 109"/>
                <a:gd name="T28" fmla="*/ 91 w 100"/>
                <a:gd name="T29" fmla="*/ 74 h 109"/>
                <a:gd name="T30" fmla="*/ 98 w 100"/>
                <a:gd name="T31" fmla="*/ 77 h 109"/>
                <a:gd name="T32" fmla="*/ 100 w 100"/>
                <a:gd name="T33" fmla="*/ 83 h 109"/>
                <a:gd name="T34" fmla="*/ 82 w 100"/>
                <a:gd name="T35" fmla="*/ 102 h 109"/>
                <a:gd name="T36" fmla="*/ 53 w 100"/>
                <a:gd name="T37" fmla="*/ 109 h 109"/>
                <a:gd name="T38" fmla="*/ 50 w 100"/>
                <a:gd name="T39" fmla="*/ 18 h 109"/>
                <a:gd name="T40" fmla="*/ 29 w 100"/>
                <a:gd name="T41" fmla="*/ 27 h 109"/>
                <a:gd name="T42" fmla="*/ 17 w 100"/>
                <a:gd name="T43" fmla="*/ 56 h 109"/>
                <a:gd name="T44" fmla="*/ 48 w 100"/>
                <a:gd name="T45" fmla="*/ 41 h 109"/>
                <a:gd name="T46" fmla="*/ 74 w 100"/>
                <a:gd name="T47" fmla="*/ 26 h 109"/>
                <a:gd name="T48" fmla="*/ 50 w 100"/>
                <a:gd name="T49" fmla="*/ 1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9">
                  <a:moveTo>
                    <a:pt x="53" y="109"/>
                  </a:moveTo>
                  <a:cubicBezTo>
                    <a:pt x="37" y="109"/>
                    <a:pt x="25" y="105"/>
                    <a:pt x="16" y="98"/>
                  </a:cubicBezTo>
                  <a:cubicBezTo>
                    <a:pt x="6" y="89"/>
                    <a:pt x="0" y="78"/>
                    <a:pt x="0" y="63"/>
                  </a:cubicBezTo>
                  <a:cubicBezTo>
                    <a:pt x="0" y="45"/>
                    <a:pt x="5" y="31"/>
                    <a:pt x="13" y="19"/>
                  </a:cubicBezTo>
                  <a:cubicBezTo>
                    <a:pt x="22" y="6"/>
                    <a:pt x="34" y="0"/>
                    <a:pt x="50" y="0"/>
                  </a:cubicBezTo>
                  <a:cubicBezTo>
                    <a:pt x="61" y="0"/>
                    <a:pt x="70" y="2"/>
                    <a:pt x="77" y="5"/>
                  </a:cubicBezTo>
                  <a:cubicBezTo>
                    <a:pt x="86" y="10"/>
                    <a:pt x="90" y="17"/>
                    <a:pt x="90" y="27"/>
                  </a:cubicBezTo>
                  <a:cubicBezTo>
                    <a:pt x="90" y="33"/>
                    <a:pt x="86" y="39"/>
                    <a:pt x="79" y="45"/>
                  </a:cubicBezTo>
                  <a:cubicBezTo>
                    <a:pt x="75" y="47"/>
                    <a:pt x="68" y="51"/>
                    <a:pt x="57" y="56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3" y="80"/>
                    <a:pt x="27" y="84"/>
                    <a:pt x="33" y="87"/>
                  </a:cubicBezTo>
                  <a:cubicBezTo>
                    <a:pt x="38" y="90"/>
                    <a:pt x="45" y="91"/>
                    <a:pt x="52" y="91"/>
                  </a:cubicBezTo>
                  <a:cubicBezTo>
                    <a:pt x="57" y="91"/>
                    <a:pt x="63" y="90"/>
                    <a:pt x="69" y="88"/>
                  </a:cubicBezTo>
                  <a:cubicBezTo>
                    <a:pt x="77" y="86"/>
                    <a:pt x="82" y="83"/>
                    <a:pt x="84" y="80"/>
                  </a:cubicBezTo>
                  <a:cubicBezTo>
                    <a:pt x="86" y="76"/>
                    <a:pt x="89" y="74"/>
                    <a:pt x="91" y="74"/>
                  </a:cubicBezTo>
                  <a:cubicBezTo>
                    <a:pt x="94" y="74"/>
                    <a:pt x="96" y="75"/>
                    <a:pt x="98" y="77"/>
                  </a:cubicBezTo>
                  <a:cubicBezTo>
                    <a:pt x="100" y="79"/>
                    <a:pt x="100" y="81"/>
                    <a:pt x="100" y="83"/>
                  </a:cubicBezTo>
                  <a:cubicBezTo>
                    <a:pt x="100" y="91"/>
                    <a:pt x="94" y="97"/>
                    <a:pt x="82" y="102"/>
                  </a:cubicBezTo>
                  <a:cubicBezTo>
                    <a:pt x="72" y="107"/>
                    <a:pt x="62" y="109"/>
                    <a:pt x="53" y="109"/>
                  </a:cubicBezTo>
                  <a:close/>
                  <a:moveTo>
                    <a:pt x="50" y="18"/>
                  </a:moveTo>
                  <a:cubicBezTo>
                    <a:pt x="42" y="18"/>
                    <a:pt x="35" y="21"/>
                    <a:pt x="29" y="27"/>
                  </a:cubicBezTo>
                  <a:cubicBezTo>
                    <a:pt x="24" y="34"/>
                    <a:pt x="20" y="43"/>
                    <a:pt x="17" y="56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0" y="35"/>
                    <a:pt x="69" y="30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04"/>
            <p:cNvSpPr>
              <a:spLocks noEditPoints="1"/>
            </p:cNvSpPr>
            <p:nvPr/>
          </p:nvSpPr>
          <p:spPr bwMode="auto">
            <a:xfrm>
              <a:off x="2557" y="2807"/>
              <a:ext cx="80" cy="152"/>
            </a:xfrm>
            <a:custGeom>
              <a:avLst/>
              <a:gdLst>
                <a:gd name="T0" fmla="*/ 45 w 89"/>
                <a:gd name="T1" fmla="*/ 114 h 169"/>
                <a:gd name="T2" fmla="*/ 23 w 89"/>
                <a:gd name="T3" fmla="*/ 111 h 169"/>
                <a:gd name="T4" fmla="*/ 22 w 89"/>
                <a:gd name="T5" fmla="*/ 159 h 169"/>
                <a:gd name="T6" fmla="*/ 20 w 89"/>
                <a:gd name="T7" fmla="*/ 166 h 169"/>
                <a:gd name="T8" fmla="*/ 13 w 89"/>
                <a:gd name="T9" fmla="*/ 169 h 169"/>
                <a:gd name="T10" fmla="*/ 6 w 89"/>
                <a:gd name="T11" fmla="*/ 166 h 169"/>
                <a:gd name="T12" fmla="*/ 3 w 89"/>
                <a:gd name="T13" fmla="*/ 159 h 169"/>
                <a:gd name="T14" fmla="*/ 3 w 89"/>
                <a:gd name="T15" fmla="*/ 119 h 169"/>
                <a:gd name="T16" fmla="*/ 3 w 89"/>
                <a:gd name="T17" fmla="*/ 79 h 169"/>
                <a:gd name="T18" fmla="*/ 2 w 89"/>
                <a:gd name="T19" fmla="*/ 39 h 169"/>
                <a:gd name="T20" fmla="*/ 0 w 89"/>
                <a:gd name="T21" fmla="*/ 18 h 169"/>
                <a:gd name="T22" fmla="*/ 3 w 89"/>
                <a:gd name="T23" fmla="*/ 6 h 169"/>
                <a:gd name="T24" fmla="*/ 12 w 89"/>
                <a:gd name="T25" fmla="*/ 0 h 169"/>
                <a:gd name="T26" fmla="*/ 18 w 89"/>
                <a:gd name="T27" fmla="*/ 3 h 169"/>
                <a:gd name="T28" fmla="*/ 21 w 89"/>
                <a:gd name="T29" fmla="*/ 10 h 169"/>
                <a:gd name="T30" fmla="*/ 20 w 89"/>
                <a:gd name="T31" fmla="*/ 13 h 169"/>
                <a:gd name="T32" fmla="*/ 20 w 89"/>
                <a:gd name="T33" fmla="*/ 19 h 169"/>
                <a:gd name="T34" fmla="*/ 36 w 89"/>
                <a:gd name="T35" fmla="*/ 10 h 169"/>
                <a:gd name="T36" fmla="*/ 52 w 89"/>
                <a:gd name="T37" fmla="*/ 7 h 169"/>
                <a:gd name="T38" fmla="*/ 82 w 89"/>
                <a:gd name="T39" fmla="*/ 25 h 169"/>
                <a:gd name="T40" fmla="*/ 89 w 89"/>
                <a:gd name="T41" fmla="*/ 64 h 169"/>
                <a:gd name="T42" fmla="*/ 78 w 89"/>
                <a:gd name="T43" fmla="*/ 99 h 169"/>
                <a:gd name="T44" fmla="*/ 45 w 89"/>
                <a:gd name="T45" fmla="*/ 114 h 169"/>
                <a:gd name="T46" fmla="*/ 52 w 89"/>
                <a:gd name="T47" fmla="*/ 27 h 169"/>
                <a:gd name="T48" fmla="*/ 35 w 89"/>
                <a:gd name="T49" fmla="*/ 31 h 169"/>
                <a:gd name="T50" fmla="*/ 22 w 89"/>
                <a:gd name="T51" fmla="*/ 42 h 169"/>
                <a:gd name="T52" fmla="*/ 23 w 89"/>
                <a:gd name="T53" fmla="*/ 90 h 169"/>
                <a:gd name="T54" fmla="*/ 45 w 89"/>
                <a:gd name="T55" fmla="*/ 94 h 169"/>
                <a:gd name="T56" fmla="*/ 64 w 89"/>
                <a:gd name="T57" fmla="*/ 85 h 169"/>
                <a:gd name="T58" fmla="*/ 70 w 89"/>
                <a:gd name="T59" fmla="*/ 64 h 169"/>
                <a:gd name="T60" fmla="*/ 65 w 89"/>
                <a:gd name="T61" fmla="*/ 36 h 169"/>
                <a:gd name="T62" fmla="*/ 52 w 89"/>
                <a:gd name="T63" fmla="*/ 2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69">
                  <a:moveTo>
                    <a:pt x="45" y="114"/>
                  </a:moveTo>
                  <a:cubicBezTo>
                    <a:pt x="38" y="114"/>
                    <a:pt x="31" y="113"/>
                    <a:pt x="23" y="111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2" y="162"/>
                    <a:pt x="21" y="164"/>
                    <a:pt x="20" y="166"/>
                  </a:cubicBezTo>
                  <a:cubicBezTo>
                    <a:pt x="18" y="168"/>
                    <a:pt x="15" y="169"/>
                    <a:pt x="13" y="169"/>
                  </a:cubicBezTo>
                  <a:cubicBezTo>
                    <a:pt x="10" y="169"/>
                    <a:pt x="7" y="168"/>
                    <a:pt x="6" y="166"/>
                  </a:cubicBezTo>
                  <a:cubicBezTo>
                    <a:pt x="4" y="164"/>
                    <a:pt x="3" y="162"/>
                    <a:pt x="3" y="15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64"/>
                    <a:pt x="2" y="51"/>
                    <a:pt x="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1" y="10"/>
                    <a:pt x="3" y="6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5"/>
                    <a:pt x="21" y="7"/>
                    <a:pt x="21" y="10"/>
                  </a:cubicBezTo>
                  <a:cubicBezTo>
                    <a:pt x="21" y="10"/>
                    <a:pt x="21" y="12"/>
                    <a:pt x="20" y="13"/>
                  </a:cubicBezTo>
                  <a:cubicBezTo>
                    <a:pt x="20" y="15"/>
                    <a:pt x="20" y="17"/>
                    <a:pt x="20" y="19"/>
                  </a:cubicBezTo>
                  <a:cubicBezTo>
                    <a:pt x="25" y="15"/>
                    <a:pt x="31" y="12"/>
                    <a:pt x="36" y="10"/>
                  </a:cubicBezTo>
                  <a:cubicBezTo>
                    <a:pt x="42" y="8"/>
                    <a:pt x="47" y="7"/>
                    <a:pt x="52" y="7"/>
                  </a:cubicBezTo>
                  <a:cubicBezTo>
                    <a:pt x="66" y="7"/>
                    <a:pt x="76" y="13"/>
                    <a:pt x="82" y="25"/>
                  </a:cubicBezTo>
                  <a:cubicBezTo>
                    <a:pt x="87" y="35"/>
                    <a:pt x="89" y="48"/>
                    <a:pt x="89" y="64"/>
                  </a:cubicBezTo>
                  <a:cubicBezTo>
                    <a:pt x="89" y="78"/>
                    <a:pt x="86" y="90"/>
                    <a:pt x="78" y="99"/>
                  </a:cubicBezTo>
                  <a:cubicBezTo>
                    <a:pt x="70" y="109"/>
                    <a:pt x="59" y="114"/>
                    <a:pt x="45" y="114"/>
                  </a:cubicBezTo>
                  <a:close/>
                  <a:moveTo>
                    <a:pt x="52" y="27"/>
                  </a:moveTo>
                  <a:cubicBezTo>
                    <a:pt x="46" y="27"/>
                    <a:pt x="40" y="28"/>
                    <a:pt x="35" y="31"/>
                  </a:cubicBezTo>
                  <a:cubicBezTo>
                    <a:pt x="31" y="33"/>
                    <a:pt x="27" y="37"/>
                    <a:pt x="22" y="42"/>
                  </a:cubicBezTo>
                  <a:cubicBezTo>
                    <a:pt x="22" y="57"/>
                    <a:pt x="23" y="73"/>
                    <a:pt x="23" y="90"/>
                  </a:cubicBezTo>
                  <a:cubicBezTo>
                    <a:pt x="30" y="93"/>
                    <a:pt x="37" y="94"/>
                    <a:pt x="45" y="94"/>
                  </a:cubicBezTo>
                  <a:cubicBezTo>
                    <a:pt x="53" y="94"/>
                    <a:pt x="60" y="91"/>
                    <a:pt x="64" y="85"/>
                  </a:cubicBezTo>
                  <a:cubicBezTo>
                    <a:pt x="68" y="79"/>
                    <a:pt x="70" y="72"/>
                    <a:pt x="70" y="64"/>
                  </a:cubicBezTo>
                  <a:cubicBezTo>
                    <a:pt x="70" y="51"/>
                    <a:pt x="68" y="42"/>
                    <a:pt x="65" y="36"/>
                  </a:cubicBezTo>
                  <a:cubicBezTo>
                    <a:pt x="62" y="30"/>
                    <a:pt x="58" y="27"/>
                    <a:pt x="52" y="2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05"/>
            <p:cNvSpPr/>
            <p:nvPr/>
          </p:nvSpPr>
          <p:spPr bwMode="auto">
            <a:xfrm>
              <a:off x="2659" y="2762"/>
              <a:ext cx="84" cy="150"/>
            </a:xfrm>
            <a:custGeom>
              <a:avLst/>
              <a:gdLst>
                <a:gd name="T0" fmla="*/ 83 w 93"/>
                <a:gd name="T1" fmla="*/ 167 h 167"/>
                <a:gd name="T2" fmla="*/ 74 w 93"/>
                <a:gd name="T3" fmla="*/ 159 h 167"/>
                <a:gd name="T4" fmla="*/ 70 w 93"/>
                <a:gd name="T5" fmla="*/ 136 h 167"/>
                <a:gd name="T6" fmla="*/ 68 w 93"/>
                <a:gd name="T7" fmla="*/ 112 h 167"/>
                <a:gd name="T8" fmla="*/ 68 w 93"/>
                <a:gd name="T9" fmla="*/ 104 h 167"/>
                <a:gd name="T10" fmla="*/ 68 w 93"/>
                <a:gd name="T11" fmla="*/ 96 h 167"/>
                <a:gd name="T12" fmla="*/ 59 w 93"/>
                <a:gd name="T13" fmla="*/ 77 h 167"/>
                <a:gd name="T14" fmla="*/ 36 w 93"/>
                <a:gd name="T15" fmla="*/ 89 h 167"/>
                <a:gd name="T16" fmla="*/ 22 w 93"/>
                <a:gd name="T17" fmla="*/ 111 h 167"/>
                <a:gd name="T18" fmla="*/ 19 w 93"/>
                <a:gd name="T19" fmla="*/ 157 h 167"/>
                <a:gd name="T20" fmla="*/ 10 w 93"/>
                <a:gd name="T21" fmla="*/ 163 h 167"/>
                <a:gd name="T22" fmla="*/ 3 w 93"/>
                <a:gd name="T23" fmla="*/ 160 h 167"/>
                <a:gd name="T24" fmla="*/ 0 w 93"/>
                <a:gd name="T25" fmla="*/ 153 h 167"/>
                <a:gd name="T26" fmla="*/ 1 w 93"/>
                <a:gd name="T27" fmla="*/ 149 h 167"/>
                <a:gd name="T28" fmla="*/ 2 w 93"/>
                <a:gd name="T29" fmla="*/ 134 h 167"/>
                <a:gd name="T30" fmla="*/ 2 w 93"/>
                <a:gd name="T31" fmla="*/ 119 h 167"/>
                <a:gd name="T32" fmla="*/ 2 w 93"/>
                <a:gd name="T33" fmla="*/ 45 h 167"/>
                <a:gd name="T34" fmla="*/ 3 w 93"/>
                <a:gd name="T35" fmla="*/ 29 h 167"/>
                <a:gd name="T36" fmla="*/ 2 w 93"/>
                <a:gd name="T37" fmla="*/ 19 h 167"/>
                <a:gd name="T38" fmla="*/ 1 w 93"/>
                <a:gd name="T39" fmla="*/ 10 h 167"/>
                <a:gd name="T40" fmla="*/ 4 w 93"/>
                <a:gd name="T41" fmla="*/ 3 h 167"/>
                <a:gd name="T42" fmla="*/ 11 w 93"/>
                <a:gd name="T43" fmla="*/ 0 h 167"/>
                <a:gd name="T44" fmla="*/ 21 w 93"/>
                <a:gd name="T45" fmla="*/ 9 h 167"/>
                <a:gd name="T46" fmla="*/ 22 w 93"/>
                <a:gd name="T47" fmla="*/ 26 h 167"/>
                <a:gd name="T48" fmla="*/ 22 w 93"/>
                <a:gd name="T49" fmla="*/ 48 h 167"/>
                <a:gd name="T50" fmla="*/ 21 w 93"/>
                <a:gd name="T51" fmla="*/ 70 h 167"/>
                <a:gd name="T52" fmla="*/ 21 w 93"/>
                <a:gd name="T53" fmla="*/ 79 h 167"/>
                <a:gd name="T54" fmla="*/ 39 w 93"/>
                <a:gd name="T55" fmla="*/ 63 h 167"/>
                <a:gd name="T56" fmla="*/ 59 w 93"/>
                <a:gd name="T57" fmla="*/ 57 h 167"/>
                <a:gd name="T58" fmla="*/ 82 w 93"/>
                <a:gd name="T59" fmla="*/ 68 h 167"/>
                <a:gd name="T60" fmla="*/ 87 w 93"/>
                <a:gd name="T61" fmla="*/ 94 h 167"/>
                <a:gd name="T62" fmla="*/ 88 w 93"/>
                <a:gd name="T63" fmla="*/ 113 h 167"/>
                <a:gd name="T64" fmla="*/ 90 w 93"/>
                <a:gd name="T65" fmla="*/ 134 h 167"/>
                <a:gd name="T66" fmla="*/ 93 w 93"/>
                <a:gd name="T67" fmla="*/ 154 h 167"/>
                <a:gd name="T68" fmla="*/ 93 w 93"/>
                <a:gd name="T69" fmla="*/ 157 h 167"/>
                <a:gd name="T70" fmla="*/ 90 w 93"/>
                <a:gd name="T71" fmla="*/ 164 h 167"/>
                <a:gd name="T72" fmla="*/ 83 w 93"/>
                <a:gd name="T73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" h="167">
                  <a:moveTo>
                    <a:pt x="83" y="167"/>
                  </a:moveTo>
                  <a:cubicBezTo>
                    <a:pt x="78" y="167"/>
                    <a:pt x="75" y="164"/>
                    <a:pt x="74" y="159"/>
                  </a:cubicBezTo>
                  <a:cubicBezTo>
                    <a:pt x="72" y="154"/>
                    <a:pt x="71" y="146"/>
                    <a:pt x="70" y="136"/>
                  </a:cubicBezTo>
                  <a:cubicBezTo>
                    <a:pt x="68" y="126"/>
                    <a:pt x="68" y="118"/>
                    <a:pt x="68" y="112"/>
                  </a:cubicBezTo>
                  <a:cubicBezTo>
                    <a:pt x="68" y="110"/>
                    <a:pt x="68" y="107"/>
                    <a:pt x="68" y="104"/>
                  </a:cubicBezTo>
                  <a:cubicBezTo>
                    <a:pt x="68" y="100"/>
                    <a:pt x="68" y="98"/>
                    <a:pt x="68" y="96"/>
                  </a:cubicBezTo>
                  <a:cubicBezTo>
                    <a:pt x="68" y="83"/>
                    <a:pt x="65" y="77"/>
                    <a:pt x="59" y="77"/>
                  </a:cubicBezTo>
                  <a:cubicBezTo>
                    <a:pt x="50" y="77"/>
                    <a:pt x="43" y="81"/>
                    <a:pt x="36" y="89"/>
                  </a:cubicBezTo>
                  <a:cubicBezTo>
                    <a:pt x="33" y="93"/>
                    <a:pt x="28" y="100"/>
                    <a:pt x="22" y="111"/>
                  </a:cubicBezTo>
                  <a:cubicBezTo>
                    <a:pt x="22" y="137"/>
                    <a:pt x="21" y="152"/>
                    <a:pt x="19" y="157"/>
                  </a:cubicBezTo>
                  <a:cubicBezTo>
                    <a:pt x="17" y="161"/>
                    <a:pt x="14" y="163"/>
                    <a:pt x="10" y="163"/>
                  </a:cubicBezTo>
                  <a:cubicBezTo>
                    <a:pt x="7" y="163"/>
                    <a:pt x="5" y="162"/>
                    <a:pt x="3" y="160"/>
                  </a:cubicBezTo>
                  <a:cubicBezTo>
                    <a:pt x="1" y="158"/>
                    <a:pt x="0" y="156"/>
                    <a:pt x="0" y="153"/>
                  </a:cubicBezTo>
                  <a:cubicBezTo>
                    <a:pt x="0" y="152"/>
                    <a:pt x="0" y="151"/>
                    <a:pt x="1" y="149"/>
                  </a:cubicBezTo>
                  <a:cubicBezTo>
                    <a:pt x="1" y="147"/>
                    <a:pt x="1" y="142"/>
                    <a:pt x="2" y="13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37"/>
                    <a:pt x="3" y="32"/>
                    <a:pt x="3" y="29"/>
                  </a:cubicBezTo>
                  <a:cubicBezTo>
                    <a:pt x="3" y="25"/>
                    <a:pt x="3" y="22"/>
                    <a:pt x="2" y="19"/>
                  </a:cubicBezTo>
                  <a:cubicBezTo>
                    <a:pt x="1" y="16"/>
                    <a:pt x="1" y="13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7" y="0"/>
                    <a:pt x="20" y="3"/>
                    <a:pt x="21" y="9"/>
                  </a:cubicBezTo>
                  <a:cubicBezTo>
                    <a:pt x="22" y="15"/>
                    <a:pt x="22" y="21"/>
                    <a:pt x="22" y="26"/>
                  </a:cubicBezTo>
                  <a:cubicBezTo>
                    <a:pt x="22" y="33"/>
                    <a:pt x="22" y="41"/>
                    <a:pt x="22" y="48"/>
                  </a:cubicBezTo>
                  <a:cubicBezTo>
                    <a:pt x="21" y="56"/>
                    <a:pt x="21" y="63"/>
                    <a:pt x="21" y="70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7" y="72"/>
                    <a:pt x="33" y="66"/>
                    <a:pt x="39" y="63"/>
                  </a:cubicBezTo>
                  <a:cubicBezTo>
                    <a:pt x="45" y="59"/>
                    <a:pt x="52" y="57"/>
                    <a:pt x="59" y="57"/>
                  </a:cubicBezTo>
                  <a:cubicBezTo>
                    <a:pt x="70" y="57"/>
                    <a:pt x="78" y="61"/>
                    <a:pt x="82" y="68"/>
                  </a:cubicBezTo>
                  <a:cubicBezTo>
                    <a:pt x="85" y="73"/>
                    <a:pt x="86" y="82"/>
                    <a:pt x="87" y="94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41"/>
                    <a:pt x="92" y="148"/>
                    <a:pt x="93" y="154"/>
                  </a:cubicBezTo>
                  <a:cubicBezTo>
                    <a:pt x="93" y="155"/>
                    <a:pt x="93" y="156"/>
                    <a:pt x="93" y="157"/>
                  </a:cubicBezTo>
                  <a:cubicBezTo>
                    <a:pt x="93" y="160"/>
                    <a:pt x="92" y="162"/>
                    <a:pt x="90" y="164"/>
                  </a:cubicBezTo>
                  <a:cubicBezTo>
                    <a:pt x="88" y="166"/>
                    <a:pt x="86" y="167"/>
                    <a:pt x="83" y="16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06"/>
            <p:cNvSpPr>
              <a:spLocks noEditPoints="1"/>
            </p:cNvSpPr>
            <p:nvPr/>
          </p:nvSpPr>
          <p:spPr bwMode="auto">
            <a:xfrm>
              <a:off x="2757" y="2812"/>
              <a:ext cx="88" cy="100"/>
            </a:xfrm>
            <a:custGeom>
              <a:avLst/>
              <a:gdLst>
                <a:gd name="T0" fmla="*/ 87 w 97"/>
                <a:gd name="T1" fmla="*/ 111 h 111"/>
                <a:gd name="T2" fmla="*/ 80 w 97"/>
                <a:gd name="T3" fmla="*/ 107 h 111"/>
                <a:gd name="T4" fmla="*/ 74 w 97"/>
                <a:gd name="T5" fmla="*/ 99 h 111"/>
                <a:gd name="T6" fmla="*/ 57 w 97"/>
                <a:gd name="T7" fmla="*/ 107 h 111"/>
                <a:gd name="T8" fmla="*/ 44 w 97"/>
                <a:gd name="T9" fmla="*/ 110 h 111"/>
                <a:gd name="T10" fmla="*/ 10 w 97"/>
                <a:gd name="T11" fmla="*/ 97 h 111"/>
                <a:gd name="T12" fmla="*/ 0 w 97"/>
                <a:gd name="T13" fmla="*/ 59 h 111"/>
                <a:gd name="T14" fmla="*/ 17 w 97"/>
                <a:gd name="T15" fmla="*/ 17 h 111"/>
                <a:gd name="T16" fmla="*/ 57 w 97"/>
                <a:gd name="T17" fmla="*/ 0 h 111"/>
                <a:gd name="T18" fmla="*/ 76 w 97"/>
                <a:gd name="T19" fmla="*/ 4 h 111"/>
                <a:gd name="T20" fmla="*/ 90 w 97"/>
                <a:gd name="T21" fmla="*/ 18 h 111"/>
                <a:gd name="T22" fmla="*/ 88 w 97"/>
                <a:gd name="T23" fmla="*/ 23 h 111"/>
                <a:gd name="T24" fmla="*/ 86 w 97"/>
                <a:gd name="T25" fmla="*/ 35 h 111"/>
                <a:gd name="T26" fmla="*/ 86 w 97"/>
                <a:gd name="T27" fmla="*/ 58 h 111"/>
                <a:gd name="T28" fmla="*/ 87 w 97"/>
                <a:gd name="T29" fmla="*/ 77 h 111"/>
                <a:gd name="T30" fmla="*/ 94 w 97"/>
                <a:gd name="T31" fmla="*/ 95 h 111"/>
                <a:gd name="T32" fmla="*/ 96 w 97"/>
                <a:gd name="T33" fmla="*/ 100 h 111"/>
                <a:gd name="T34" fmla="*/ 97 w 97"/>
                <a:gd name="T35" fmla="*/ 102 h 111"/>
                <a:gd name="T36" fmla="*/ 94 w 97"/>
                <a:gd name="T37" fmla="*/ 109 h 111"/>
                <a:gd name="T38" fmla="*/ 87 w 97"/>
                <a:gd name="T39" fmla="*/ 111 h 111"/>
                <a:gd name="T40" fmla="*/ 66 w 97"/>
                <a:gd name="T41" fmla="*/ 41 h 111"/>
                <a:gd name="T42" fmla="*/ 67 w 97"/>
                <a:gd name="T43" fmla="*/ 32 h 111"/>
                <a:gd name="T44" fmla="*/ 68 w 97"/>
                <a:gd name="T45" fmla="*/ 21 h 111"/>
                <a:gd name="T46" fmla="*/ 62 w 97"/>
                <a:gd name="T47" fmla="*/ 18 h 111"/>
                <a:gd name="T48" fmla="*/ 58 w 97"/>
                <a:gd name="T49" fmla="*/ 17 h 111"/>
                <a:gd name="T50" fmla="*/ 31 w 97"/>
                <a:gd name="T51" fmla="*/ 30 h 111"/>
                <a:gd name="T52" fmla="*/ 20 w 97"/>
                <a:gd name="T53" fmla="*/ 59 h 111"/>
                <a:gd name="T54" fmla="*/ 26 w 97"/>
                <a:gd name="T55" fmla="*/ 84 h 111"/>
                <a:gd name="T56" fmla="*/ 43 w 97"/>
                <a:gd name="T57" fmla="*/ 92 h 111"/>
                <a:gd name="T58" fmla="*/ 59 w 97"/>
                <a:gd name="T59" fmla="*/ 89 h 111"/>
                <a:gd name="T60" fmla="*/ 69 w 97"/>
                <a:gd name="T61" fmla="*/ 81 h 111"/>
                <a:gd name="T62" fmla="*/ 66 w 97"/>
                <a:gd name="T63" fmla="*/ 4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11">
                  <a:moveTo>
                    <a:pt x="87" y="111"/>
                  </a:moveTo>
                  <a:cubicBezTo>
                    <a:pt x="86" y="111"/>
                    <a:pt x="84" y="110"/>
                    <a:pt x="80" y="107"/>
                  </a:cubicBezTo>
                  <a:cubicBezTo>
                    <a:pt x="77" y="104"/>
                    <a:pt x="75" y="102"/>
                    <a:pt x="74" y="99"/>
                  </a:cubicBezTo>
                  <a:cubicBezTo>
                    <a:pt x="67" y="103"/>
                    <a:pt x="61" y="106"/>
                    <a:pt x="57" y="107"/>
                  </a:cubicBezTo>
                  <a:cubicBezTo>
                    <a:pt x="52" y="109"/>
                    <a:pt x="48" y="110"/>
                    <a:pt x="44" y="110"/>
                  </a:cubicBezTo>
                  <a:cubicBezTo>
                    <a:pt x="29" y="110"/>
                    <a:pt x="17" y="106"/>
                    <a:pt x="10" y="97"/>
                  </a:cubicBezTo>
                  <a:cubicBezTo>
                    <a:pt x="3" y="88"/>
                    <a:pt x="0" y="76"/>
                    <a:pt x="0" y="59"/>
                  </a:cubicBezTo>
                  <a:cubicBezTo>
                    <a:pt x="0" y="42"/>
                    <a:pt x="6" y="28"/>
                    <a:pt x="17" y="17"/>
                  </a:cubicBezTo>
                  <a:cubicBezTo>
                    <a:pt x="28" y="5"/>
                    <a:pt x="41" y="0"/>
                    <a:pt x="57" y="0"/>
                  </a:cubicBezTo>
                  <a:cubicBezTo>
                    <a:pt x="62" y="0"/>
                    <a:pt x="69" y="1"/>
                    <a:pt x="76" y="4"/>
                  </a:cubicBezTo>
                  <a:cubicBezTo>
                    <a:pt x="85" y="8"/>
                    <a:pt x="90" y="13"/>
                    <a:pt x="90" y="18"/>
                  </a:cubicBezTo>
                  <a:cubicBezTo>
                    <a:pt x="90" y="20"/>
                    <a:pt x="89" y="21"/>
                    <a:pt x="88" y="23"/>
                  </a:cubicBezTo>
                  <a:cubicBezTo>
                    <a:pt x="87" y="25"/>
                    <a:pt x="87" y="29"/>
                    <a:pt x="86" y="35"/>
                  </a:cubicBezTo>
                  <a:cubicBezTo>
                    <a:pt x="86" y="41"/>
                    <a:pt x="86" y="48"/>
                    <a:pt x="86" y="58"/>
                  </a:cubicBezTo>
                  <a:cubicBezTo>
                    <a:pt x="85" y="66"/>
                    <a:pt x="86" y="72"/>
                    <a:pt x="87" y="77"/>
                  </a:cubicBezTo>
                  <a:cubicBezTo>
                    <a:pt x="88" y="80"/>
                    <a:pt x="90" y="86"/>
                    <a:pt x="94" y="95"/>
                  </a:cubicBezTo>
                  <a:cubicBezTo>
                    <a:pt x="94" y="96"/>
                    <a:pt x="95" y="98"/>
                    <a:pt x="96" y="100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105"/>
                    <a:pt x="96" y="107"/>
                    <a:pt x="94" y="109"/>
                  </a:cubicBezTo>
                  <a:cubicBezTo>
                    <a:pt x="92" y="110"/>
                    <a:pt x="90" y="111"/>
                    <a:pt x="87" y="111"/>
                  </a:cubicBezTo>
                  <a:close/>
                  <a:moveTo>
                    <a:pt x="66" y="41"/>
                  </a:moveTo>
                  <a:cubicBezTo>
                    <a:pt x="66" y="38"/>
                    <a:pt x="66" y="35"/>
                    <a:pt x="67" y="32"/>
                  </a:cubicBezTo>
                  <a:cubicBezTo>
                    <a:pt x="67" y="29"/>
                    <a:pt x="68" y="25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60" y="18"/>
                    <a:pt x="59" y="17"/>
                    <a:pt x="58" y="17"/>
                  </a:cubicBezTo>
                  <a:cubicBezTo>
                    <a:pt x="47" y="17"/>
                    <a:pt x="39" y="22"/>
                    <a:pt x="31" y="30"/>
                  </a:cubicBezTo>
                  <a:cubicBezTo>
                    <a:pt x="24" y="39"/>
                    <a:pt x="20" y="48"/>
                    <a:pt x="20" y="59"/>
                  </a:cubicBezTo>
                  <a:cubicBezTo>
                    <a:pt x="20" y="70"/>
                    <a:pt x="22" y="79"/>
                    <a:pt x="26" y="84"/>
                  </a:cubicBezTo>
                  <a:cubicBezTo>
                    <a:pt x="29" y="90"/>
                    <a:pt x="35" y="92"/>
                    <a:pt x="43" y="92"/>
                  </a:cubicBezTo>
                  <a:cubicBezTo>
                    <a:pt x="49" y="92"/>
                    <a:pt x="55" y="91"/>
                    <a:pt x="59" y="89"/>
                  </a:cubicBezTo>
                  <a:cubicBezTo>
                    <a:pt x="62" y="87"/>
                    <a:pt x="65" y="85"/>
                    <a:pt x="69" y="81"/>
                  </a:cubicBezTo>
                  <a:cubicBezTo>
                    <a:pt x="67" y="63"/>
                    <a:pt x="66" y="50"/>
                    <a:pt x="66" y="4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Freeform 2307"/>
            <p:cNvSpPr/>
            <p:nvPr/>
          </p:nvSpPr>
          <p:spPr bwMode="auto">
            <a:xfrm>
              <a:off x="2858" y="2808"/>
              <a:ext cx="81" cy="105"/>
            </a:xfrm>
            <a:custGeom>
              <a:avLst/>
              <a:gdLst>
                <a:gd name="T0" fmla="*/ 78 w 89"/>
                <a:gd name="T1" fmla="*/ 117 h 117"/>
                <a:gd name="T2" fmla="*/ 68 w 89"/>
                <a:gd name="T3" fmla="*/ 107 h 117"/>
                <a:gd name="T4" fmla="*/ 66 w 89"/>
                <a:gd name="T5" fmla="*/ 85 h 117"/>
                <a:gd name="T6" fmla="*/ 64 w 89"/>
                <a:gd name="T7" fmla="*/ 63 h 117"/>
                <a:gd name="T8" fmla="*/ 65 w 89"/>
                <a:gd name="T9" fmla="*/ 54 h 117"/>
                <a:gd name="T10" fmla="*/ 65 w 89"/>
                <a:gd name="T11" fmla="*/ 44 h 117"/>
                <a:gd name="T12" fmla="*/ 57 w 89"/>
                <a:gd name="T13" fmla="*/ 23 h 117"/>
                <a:gd name="T14" fmla="*/ 36 w 89"/>
                <a:gd name="T15" fmla="*/ 36 h 117"/>
                <a:gd name="T16" fmla="*/ 21 w 89"/>
                <a:gd name="T17" fmla="*/ 67 h 117"/>
                <a:gd name="T18" fmla="*/ 20 w 89"/>
                <a:gd name="T19" fmla="*/ 76 h 117"/>
                <a:gd name="T20" fmla="*/ 20 w 89"/>
                <a:gd name="T21" fmla="*/ 86 h 117"/>
                <a:gd name="T22" fmla="*/ 20 w 89"/>
                <a:gd name="T23" fmla="*/ 95 h 117"/>
                <a:gd name="T24" fmla="*/ 21 w 89"/>
                <a:gd name="T25" fmla="*/ 104 h 117"/>
                <a:gd name="T26" fmla="*/ 18 w 89"/>
                <a:gd name="T27" fmla="*/ 112 h 117"/>
                <a:gd name="T28" fmla="*/ 11 w 89"/>
                <a:gd name="T29" fmla="*/ 114 h 117"/>
                <a:gd name="T30" fmla="*/ 4 w 89"/>
                <a:gd name="T31" fmla="*/ 112 h 117"/>
                <a:gd name="T32" fmla="*/ 1 w 89"/>
                <a:gd name="T33" fmla="*/ 104 h 117"/>
                <a:gd name="T34" fmla="*/ 1 w 89"/>
                <a:gd name="T35" fmla="*/ 95 h 117"/>
                <a:gd name="T36" fmla="*/ 0 w 89"/>
                <a:gd name="T37" fmla="*/ 86 h 117"/>
                <a:gd name="T38" fmla="*/ 1 w 89"/>
                <a:gd name="T39" fmla="*/ 58 h 117"/>
                <a:gd name="T40" fmla="*/ 3 w 89"/>
                <a:gd name="T41" fmla="*/ 29 h 117"/>
                <a:gd name="T42" fmla="*/ 2 w 89"/>
                <a:gd name="T43" fmla="*/ 19 h 117"/>
                <a:gd name="T44" fmla="*/ 2 w 89"/>
                <a:gd name="T45" fmla="*/ 10 h 117"/>
                <a:gd name="T46" fmla="*/ 5 w 89"/>
                <a:gd name="T47" fmla="*/ 3 h 117"/>
                <a:gd name="T48" fmla="*/ 12 w 89"/>
                <a:gd name="T49" fmla="*/ 0 h 117"/>
                <a:gd name="T50" fmla="*/ 22 w 89"/>
                <a:gd name="T51" fmla="*/ 13 h 117"/>
                <a:gd name="T52" fmla="*/ 22 w 89"/>
                <a:gd name="T53" fmla="*/ 25 h 117"/>
                <a:gd name="T54" fmla="*/ 57 w 89"/>
                <a:gd name="T55" fmla="*/ 2 h 117"/>
                <a:gd name="T56" fmla="*/ 80 w 89"/>
                <a:gd name="T57" fmla="*/ 16 h 117"/>
                <a:gd name="T58" fmla="*/ 85 w 89"/>
                <a:gd name="T59" fmla="*/ 44 h 117"/>
                <a:gd name="T60" fmla="*/ 85 w 89"/>
                <a:gd name="T61" fmla="*/ 55 h 117"/>
                <a:gd name="T62" fmla="*/ 84 w 89"/>
                <a:gd name="T63" fmla="*/ 64 h 117"/>
                <a:gd name="T64" fmla="*/ 86 w 89"/>
                <a:gd name="T65" fmla="*/ 85 h 117"/>
                <a:gd name="T66" fmla="*/ 89 w 89"/>
                <a:gd name="T67" fmla="*/ 107 h 117"/>
                <a:gd name="T68" fmla="*/ 86 w 89"/>
                <a:gd name="T69" fmla="*/ 114 h 117"/>
                <a:gd name="T70" fmla="*/ 78 w 89"/>
                <a:gd name="T7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117">
                  <a:moveTo>
                    <a:pt x="78" y="117"/>
                  </a:moveTo>
                  <a:cubicBezTo>
                    <a:pt x="73" y="117"/>
                    <a:pt x="69" y="114"/>
                    <a:pt x="68" y="107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5" y="78"/>
                    <a:pt x="64" y="70"/>
                    <a:pt x="64" y="63"/>
                  </a:cubicBezTo>
                  <a:cubicBezTo>
                    <a:pt x="64" y="62"/>
                    <a:pt x="65" y="58"/>
                    <a:pt x="65" y="54"/>
                  </a:cubicBezTo>
                  <a:cubicBezTo>
                    <a:pt x="65" y="49"/>
                    <a:pt x="65" y="46"/>
                    <a:pt x="65" y="44"/>
                  </a:cubicBezTo>
                  <a:cubicBezTo>
                    <a:pt x="65" y="30"/>
                    <a:pt x="62" y="23"/>
                    <a:pt x="57" y="23"/>
                  </a:cubicBezTo>
                  <a:cubicBezTo>
                    <a:pt x="50" y="23"/>
                    <a:pt x="43" y="27"/>
                    <a:pt x="36" y="36"/>
                  </a:cubicBezTo>
                  <a:cubicBezTo>
                    <a:pt x="30" y="44"/>
                    <a:pt x="25" y="54"/>
                    <a:pt x="21" y="67"/>
                  </a:cubicBezTo>
                  <a:cubicBezTo>
                    <a:pt x="21" y="69"/>
                    <a:pt x="21" y="73"/>
                    <a:pt x="20" y="76"/>
                  </a:cubicBezTo>
                  <a:cubicBezTo>
                    <a:pt x="20" y="80"/>
                    <a:pt x="20" y="83"/>
                    <a:pt x="20" y="86"/>
                  </a:cubicBezTo>
                  <a:cubicBezTo>
                    <a:pt x="20" y="88"/>
                    <a:pt x="20" y="91"/>
                    <a:pt x="20" y="95"/>
                  </a:cubicBezTo>
                  <a:cubicBezTo>
                    <a:pt x="21" y="99"/>
                    <a:pt x="21" y="102"/>
                    <a:pt x="21" y="104"/>
                  </a:cubicBezTo>
                  <a:cubicBezTo>
                    <a:pt x="21" y="107"/>
                    <a:pt x="20" y="110"/>
                    <a:pt x="18" y="112"/>
                  </a:cubicBezTo>
                  <a:cubicBezTo>
                    <a:pt x="16" y="113"/>
                    <a:pt x="14" y="114"/>
                    <a:pt x="11" y="114"/>
                  </a:cubicBezTo>
                  <a:cubicBezTo>
                    <a:pt x="8" y="114"/>
                    <a:pt x="6" y="113"/>
                    <a:pt x="4" y="112"/>
                  </a:cubicBezTo>
                  <a:cubicBezTo>
                    <a:pt x="2" y="110"/>
                    <a:pt x="1" y="107"/>
                    <a:pt x="1" y="104"/>
                  </a:cubicBezTo>
                  <a:cubicBezTo>
                    <a:pt x="1" y="102"/>
                    <a:pt x="1" y="99"/>
                    <a:pt x="1" y="95"/>
                  </a:cubicBezTo>
                  <a:cubicBezTo>
                    <a:pt x="0" y="91"/>
                    <a:pt x="0" y="88"/>
                    <a:pt x="0" y="86"/>
                  </a:cubicBezTo>
                  <a:cubicBezTo>
                    <a:pt x="0" y="79"/>
                    <a:pt x="0" y="70"/>
                    <a:pt x="1" y="58"/>
                  </a:cubicBezTo>
                  <a:cubicBezTo>
                    <a:pt x="2" y="45"/>
                    <a:pt x="3" y="36"/>
                    <a:pt x="3" y="29"/>
                  </a:cubicBezTo>
                  <a:cubicBezTo>
                    <a:pt x="3" y="27"/>
                    <a:pt x="3" y="24"/>
                    <a:pt x="2" y="19"/>
                  </a:cubicBezTo>
                  <a:cubicBezTo>
                    <a:pt x="2" y="15"/>
                    <a:pt x="2" y="12"/>
                    <a:pt x="2" y="10"/>
                  </a:cubicBezTo>
                  <a:cubicBezTo>
                    <a:pt x="2" y="7"/>
                    <a:pt x="3" y="5"/>
                    <a:pt x="5" y="3"/>
                  </a:cubicBezTo>
                  <a:cubicBezTo>
                    <a:pt x="7" y="1"/>
                    <a:pt x="9" y="0"/>
                    <a:pt x="12" y="0"/>
                  </a:cubicBezTo>
                  <a:cubicBezTo>
                    <a:pt x="18" y="0"/>
                    <a:pt x="22" y="4"/>
                    <a:pt x="22" y="1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4" y="10"/>
                    <a:pt x="45" y="2"/>
                    <a:pt x="57" y="2"/>
                  </a:cubicBezTo>
                  <a:cubicBezTo>
                    <a:pt x="68" y="2"/>
                    <a:pt x="76" y="7"/>
                    <a:pt x="80" y="16"/>
                  </a:cubicBezTo>
                  <a:cubicBezTo>
                    <a:pt x="83" y="23"/>
                    <a:pt x="84" y="32"/>
                    <a:pt x="85" y="44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9"/>
                    <a:pt x="85" y="77"/>
                    <a:pt x="86" y="85"/>
                  </a:cubicBezTo>
                  <a:cubicBezTo>
                    <a:pt x="88" y="94"/>
                    <a:pt x="89" y="101"/>
                    <a:pt x="89" y="107"/>
                  </a:cubicBezTo>
                  <a:cubicBezTo>
                    <a:pt x="89" y="110"/>
                    <a:pt x="88" y="112"/>
                    <a:pt x="86" y="114"/>
                  </a:cubicBezTo>
                  <a:cubicBezTo>
                    <a:pt x="84" y="116"/>
                    <a:pt x="81" y="117"/>
                    <a:pt x="78" y="11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08"/>
            <p:cNvSpPr/>
            <p:nvPr/>
          </p:nvSpPr>
          <p:spPr bwMode="auto">
            <a:xfrm>
              <a:off x="2950" y="2780"/>
              <a:ext cx="76" cy="132"/>
            </a:xfrm>
            <a:custGeom>
              <a:avLst/>
              <a:gdLst>
                <a:gd name="T0" fmla="*/ 75 w 84"/>
                <a:gd name="T1" fmla="*/ 55 h 147"/>
                <a:gd name="T2" fmla="*/ 70 w 84"/>
                <a:gd name="T3" fmla="*/ 55 h 147"/>
                <a:gd name="T4" fmla="*/ 65 w 84"/>
                <a:gd name="T5" fmla="*/ 55 h 147"/>
                <a:gd name="T6" fmla="*/ 51 w 84"/>
                <a:gd name="T7" fmla="*/ 56 h 147"/>
                <a:gd name="T8" fmla="*/ 53 w 84"/>
                <a:gd name="T9" fmla="*/ 116 h 147"/>
                <a:gd name="T10" fmla="*/ 53 w 84"/>
                <a:gd name="T11" fmla="*/ 120 h 147"/>
                <a:gd name="T12" fmla="*/ 53 w 84"/>
                <a:gd name="T13" fmla="*/ 125 h 147"/>
                <a:gd name="T14" fmla="*/ 42 w 84"/>
                <a:gd name="T15" fmla="*/ 147 h 147"/>
                <a:gd name="T16" fmla="*/ 35 w 84"/>
                <a:gd name="T17" fmla="*/ 144 h 147"/>
                <a:gd name="T18" fmla="*/ 32 w 84"/>
                <a:gd name="T19" fmla="*/ 138 h 147"/>
                <a:gd name="T20" fmla="*/ 33 w 84"/>
                <a:gd name="T21" fmla="*/ 126 h 147"/>
                <a:gd name="T22" fmla="*/ 33 w 84"/>
                <a:gd name="T23" fmla="*/ 115 h 147"/>
                <a:gd name="T24" fmla="*/ 31 w 84"/>
                <a:gd name="T25" fmla="*/ 56 h 147"/>
                <a:gd name="T26" fmla="*/ 9 w 84"/>
                <a:gd name="T27" fmla="*/ 55 h 147"/>
                <a:gd name="T28" fmla="*/ 0 w 84"/>
                <a:gd name="T29" fmla="*/ 45 h 147"/>
                <a:gd name="T30" fmla="*/ 3 w 84"/>
                <a:gd name="T31" fmla="*/ 37 h 147"/>
                <a:gd name="T32" fmla="*/ 10 w 84"/>
                <a:gd name="T33" fmla="*/ 35 h 147"/>
                <a:gd name="T34" fmla="*/ 31 w 84"/>
                <a:gd name="T35" fmla="*/ 36 h 147"/>
                <a:gd name="T36" fmla="*/ 30 w 84"/>
                <a:gd name="T37" fmla="*/ 23 h 147"/>
                <a:gd name="T38" fmla="*/ 30 w 84"/>
                <a:gd name="T39" fmla="*/ 10 h 147"/>
                <a:gd name="T40" fmla="*/ 33 w 84"/>
                <a:gd name="T41" fmla="*/ 3 h 147"/>
                <a:gd name="T42" fmla="*/ 40 w 84"/>
                <a:gd name="T43" fmla="*/ 0 h 147"/>
                <a:gd name="T44" fmla="*/ 50 w 84"/>
                <a:gd name="T45" fmla="*/ 15 h 147"/>
                <a:gd name="T46" fmla="*/ 51 w 84"/>
                <a:gd name="T47" fmla="*/ 24 h 147"/>
                <a:gd name="T48" fmla="*/ 51 w 84"/>
                <a:gd name="T49" fmla="*/ 30 h 147"/>
                <a:gd name="T50" fmla="*/ 50 w 84"/>
                <a:gd name="T51" fmla="*/ 36 h 147"/>
                <a:gd name="T52" fmla="*/ 65 w 84"/>
                <a:gd name="T53" fmla="*/ 35 h 147"/>
                <a:gd name="T54" fmla="*/ 78 w 84"/>
                <a:gd name="T55" fmla="*/ 36 h 147"/>
                <a:gd name="T56" fmla="*/ 84 w 84"/>
                <a:gd name="T57" fmla="*/ 45 h 147"/>
                <a:gd name="T58" fmla="*/ 82 w 84"/>
                <a:gd name="T59" fmla="*/ 52 h 147"/>
                <a:gd name="T60" fmla="*/ 75 w 84"/>
                <a:gd name="T61" fmla="*/ 5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47">
                  <a:moveTo>
                    <a:pt x="75" y="55"/>
                  </a:moveTo>
                  <a:cubicBezTo>
                    <a:pt x="73" y="55"/>
                    <a:pt x="72" y="55"/>
                    <a:pt x="70" y="55"/>
                  </a:cubicBezTo>
                  <a:cubicBezTo>
                    <a:pt x="68" y="55"/>
                    <a:pt x="66" y="55"/>
                    <a:pt x="65" y="55"/>
                  </a:cubicBezTo>
                  <a:cubicBezTo>
                    <a:pt x="63" y="55"/>
                    <a:pt x="59" y="55"/>
                    <a:pt x="51" y="5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40"/>
                    <a:pt x="50" y="147"/>
                    <a:pt x="42" y="147"/>
                  </a:cubicBezTo>
                  <a:cubicBezTo>
                    <a:pt x="40" y="147"/>
                    <a:pt x="37" y="146"/>
                    <a:pt x="35" y="144"/>
                  </a:cubicBezTo>
                  <a:cubicBezTo>
                    <a:pt x="33" y="143"/>
                    <a:pt x="32" y="140"/>
                    <a:pt x="32" y="138"/>
                  </a:cubicBezTo>
                  <a:cubicBezTo>
                    <a:pt x="32" y="135"/>
                    <a:pt x="33" y="131"/>
                    <a:pt x="33" y="126"/>
                  </a:cubicBezTo>
                  <a:cubicBezTo>
                    <a:pt x="33" y="121"/>
                    <a:pt x="33" y="118"/>
                    <a:pt x="33" y="115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6" y="56"/>
                    <a:pt x="19" y="56"/>
                    <a:pt x="9" y="55"/>
                  </a:cubicBezTo>
                  <a:cubicBezTo>
                    <a:pt x="3" y="54"/>
                    <a:pt x="0" y="51"/>
                    <a:pt x="0" y="45"/>
                  </a:cubicBezTo>
                  <a:cubicBezTo>
                    <a:pt x="0" y="42"/>
                    <a:pt x="1" y="39"/>
                    <a:pt x="3" y="37"/>
                  </a:cubicBezTo>
                  <a:cubicBezTo>
                    <a:pt x="4" y="36"/>
                    <a:pt x="7" y="35"/>
                    <a:pt x="1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3"/>
                    <a:pt x="31" y="28"/>
                    <a:pt x="30" y="23"/>
                  </a:cubicBezTo>
                  <a:cubicBezTo>
                    <a:pt x="30" y="17"/>
                    <a:pt x="30" y="13"/>
                    <a:pt x="30" y="10"/>
                  </a:cubicBezTo>
                  <a:cubicBezTo>
                    <a:pt x="30" y="7"/>
                    <a:pt x="31" y="5"/>
                    <a:pt x="33" y="3"/>
                  </a:cubicBezTo>
                  <a:cubicBezTo>
                    <a:pt x="35" y="1"/>
                    <a:pt x="37" y="0"/>
                    <a:pt x="40" y="0"/>
                  </a:cubicBezTo>
                  <a:cubicBezTo>
                    <a:pt x="46" y="0"/>
                    <a:pt x="49" y="5"/>
                    <a:pt x="50" y="15"/>
                  </a:cubicBezTo>
                  <a:cubicBezTo>
                    <a:pt x="51" y="18"/>
                    <a:pt x="51" y="21"/>
                    <a:pt x="51" y="24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9" y="35"/>
                    <a:pt x="63" y="35"/>
                    <a:pt x="65" y="35"/>
                  </a:cubicBezTo>
                  <a:cubicBezTo>
                    <a:pt x="72" y="35"/>
                    <a:pt x="76" y="35"/>
                    <a:pt x="78" y="36"/>
                  </a:cubicBezTo>
                  <a:cubicBezTo>
                    <a:pt x="82" y="37"/>
                    <a:pt x="84" y="40"/>
                    <a:pt x="84" y="45"/>
                  </a:cubicBezTo>
                  <a:cubicBezTo>
                    <a:pt x="84" y="48"/>
                    <a:pt x="84" y="50"/>
                    <a:pt x="82" y="52"/>
                  </a:cubicBezTo>
                  <a:cubicBezTo>
                    <a:pt x="80" y="54"/>
                    <a:pt x="77" y="55"/>
                    <a:pt x="75" y="5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09"/>
            <p:cNvSpPr/>
            <p:nvPr/>
          </p:nvSpPr>
          <p:spPr bwMode="auto">
            <a:xfrm>
              <a:off x="2709" y="2096"/>
              <a:ext cx="139" cy="78"/>
            </a:xfrm>
            <a:custGeom>
              <a:avLst/>
              <a:gdLst>
                <a:gd name="T0" fmla="*/ 1 w 154"/>
                <a:gd name="T1" fmla="*/ 40 h 87"/>
                <a:gd name="T2" fmla="*/ 3 w 154"/>
                <a:gd name="T3" fmla="*/ 47 h 87"/>
                <a:gd name="T4" fmla="*/ 10 w 154"/>
                <a:gd name="T5" fmla="*/ 45 h 87"/>
                <a:gd name="T6" fmla="*/ 70 w 154"/>
                <a:gd name="T7" fmla="*/ 16 h 87"/>
                <a:gd name="T8" fmla="*/ 144 w 154"/>
                <a:gd name="T9" fmla="*/ 82 h 87"/>
                <a:gd name="T10" fmla="*/ 150 w 154"/>
                <a:gd name="T11" fmla="*/ 87 h 87"/>
                <a:gd name="T12" fmla="*/ 154 w 154"/>
                <a:gd name="T13" fmla="*/ 81 h 87"/>
                <a:gd name="T14" fmla="*/ 71 w 154"/>
                <a:gd name="T15" fmla="*/ 6 h 87"/>
                <a:gd name="T16" fmla="*/ 1 w 154"/>
                <a:gd name="T17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87">
                  <a:moveTo>
                    <a:pt x="1" y="40"/>
                  </a:moveTo>
                  <a:cubicBezTo>
                    <a:pt x="0" y="43"/>
                    <a:pt x="1" y="46"/>
                    <a:pt x="3" y="47"/>
                  </a:cubicBezTo>
                  <a:cubicBezTo>
                    <a:pt x="6" y="48"/>
                    <a:pt x="9" y="47"/>
                    <a:pt x="10" y="45"/>
                  </a:cubicBezTo>
                  <a:cubicBezTo>
                    <a:pt x="26" y="14"/>
                    <a:pt x="54" y="13"/>
                    <a:pt x="70" y="16"/>
                  </a:cubicBezTo>
                  <a:cubicBezTo>
                    <a:pt x="106" y="22"/>
                    <a:pt x="139" y="52"/>
                    <a:pt x="144" y="82"/>
                  </a:cubicBezTo>
                  <a:cubicBezTo>
                    <a:pt x="144" y="85"/>
                    <a:pt x="147" y="87"/>
                    <a:pt x="150" y="87"/>
                  </a:cubicBezTo>
                  <a:cubicBezTo>
                    <a:pt x="152" y="86"/>
                    <a:pt x="154" y="84"/>
                    <a:pt x="154" y="81"/>
                  </a:cubicBezTo>
                  <a:cubicBezTo>
                    <a:pt x="149" y="46"/>
                    <a:pt x="112" y="12"/>
                    <a:pt x="71" y="6"/>
                  </a:cubicBezTo>
                  <a:cubicBezTo>
                    <a:pt x="40" y="0"/>
                    <a:pt x="15" y="13"/>
                    <a:pt x="1" y="4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10"/>
            <p:cNvSpPr/>
            <p:nvPr/>
          </p:nvSpPr>
          <p:spPr bwMode="auto">
            <a:xfrm>
              <a:off x="2719" y="2196"/>
              <a:ext cx="59" cy="40"/>
            </a:xfrm>
            <a:custGeom>
              <a:avLst/>
              <a:gdLst>
                <a:gd name="T0" fmla="*/ 24 w 65"/>
                <a:gd name="T1" fmla="*/ 0 h 44"/>
                <a:gd name="T2" fmla="*/ 33 w 65"/>
                <a:gd name="T3" fmla="*/ 42 h 44"/>
                <a:gd name="T4" fmla="*/ 40 w 65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44">
                  <a:moveTo>
                    <a:pt x="24" y="0"/>
                  </a:moveTo>
                  <a:cubicBezTo>
                    <a:pt x="0" y="12"/>
                    <a:pt x="6" y="44"/>
                    <a:pt x="33" y="42"/>
                  </a:cubicBezTo>
                  <a:cubicBezTo>
                    <a:pt x="59" y="41"/>
                    <a:pt x="65" y="9"/>
                    <a:pt x="40" y="0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1215390" y="3004185"/>
            <a:ext cx="922464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06070"/>
            <a:r>
              <a:rPr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2.能够围绕一个意思将一处景物几个方面的特点  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indent="306070"/>
            <a:r>
              <a:rPr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介绍清楚，并表达对景物的喜爱之情。</a:t>
            </a:r>
            <a:endParaRPr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 bwMode="auto">
          <a:xfrm>
            <a:off x="880110" y="3155950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00" grpId="0"/>
      <p:bldP spid="100" grpId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图片4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8405" y="-27940"/>
            <a:ext cx="9774555" cy="68694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98575" y="3501390"/>
            <a:ext cx="968438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04800"/>
            <a:r>
              <a:rPr lang="en-US" altLang="zh-CN" sz="4000" b="0">
                <a:ea typeface="黑体" panose="02010609060101010101" pitchFamily="49" charset="-122"/>
              </a:rPr>
              <a:t>    </a:t>
            </a:r>
            <a:r>
              <a:rPr lang="zh-CN" sz="4000" b="0">
                <a:ea typeface="黑体" panose="02010609060101010101" pitchFamily="49" charset="-122"/>
              </a:rPr>
              <a:t>同学们</a:t>
            </a:r>
            <a:r>
              <a:rPr lang="zh-CN" sz="4000" b="1">
                <a:ea typeface="黑体" panose="02010609060101010101" pitchFamily="49" charset="-122"/>
              </a:rPr>
              <a:t>，</a:t>
            </a:r>
            <a:r>
              <a:rPr lang="zh-CN" sz="4000" b="0">
                <a:ea typeface="黑体" panose="02010609060101010101" pitchFamily="49" charset="-122"/>
              </a:rPr>
              <a:t>这一单元的学习</a:t>
            </a:r>
            <a:r>
              <a:rPr lang="zh-CN" sz="4000" b="1">
                <a:ea typeface="黑体" panose="02010609060101010101" pitchFamily="49" charset="-122"/>
              </a:rPr>
              <a:t>，</a:t>
            </a:r>
            <a:r>
              <a:rPr lang="zh-CN" sz="4000" b="0">
                <a:ea typeface="黑体" panose="02010609060101010101" pitchFamily="49" charset="-122"/>
              </a:rPr>
              <a:t>我们一起游览了祖国各地美好的风光</a:t>
            </a:r>
            <a:r>
              <a:rPr lang="zh-CN" sz="4000" b="1">
                <a:ea typeface="黑体" panose="02010609060101010101" pitchFamily="49" charset="-122"/>
              </a:rPr>
              <a:t>，</a:t>
            </a:r>
            <a:r>
              <a:rPr lang="zh-CN" sz="4000" b="0">
                <a:ea typeface="黑体" panose="02010609060101010101" pitchFamily="49" charset="-122"/>
              </a:rPr>
              <a:t>谁能说一说自己印象最深的是哪个地方？</a:t>
            </a:r>
            <a:endParaRPr lang="zh-CN" altLang="en-US" sz="4000" b="0"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673350" y="641350"/>
            <a:ext cx="6844665" cy="107632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p>
            <a:r>
              <a:rPr lang="zh-CN" altLang="en-US" sz="3200"/>
              <a:t>我最喜欢海滨小城，因为那里非常美丽、整洁。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2233295" y="2465070"/>
            <a:ext cx="7724775" cy="10763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3200"/>
              <a:t>我喜欢西湖美景，因为它不论天晴还是下雨，景色都非常美，所以是“人间天堂”。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2261870" y="4462145"/>
            <a:ext cx="7256145" cy="1076325"/>
          </a:xfrm>
          <a:prstGeom prst="rect">
            <a:avLst/>
          </a:prstGeom>
          <a:solidFill>
            <a:srgbClr val="FEB9FC"/>
          </a:solidFill>
        </p:spPr>
        <p:txBody>
          <a:bodyPr wrap="square" rtlCol="0" anchor="t">
            <a:spAutoFit/>
          </a:bodyPr>
          <a:p>
            <a:r>
              <a:rPr lang="zh-CN" altLang="en-US" sz="3200"/>
              <a:t>我喜欢西沙群岛，因为那里不但风景优美，而且物产丰富。</a:t>
            </a:r>
            <a:endParaRPr lang="zh-CN" altLang="en-US" sz="3200"/>
          </a:p>
        </p:txBody>
      </p:sp>
      <p:pic>
        <p:nvPicPr>
          <p:cNvPr id="5" name="图片 4" descr="20091201_54495687e414c81b4304WzovsMVnJi1H_WPS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9310" y="99060"/>
            <a:ext cx="1953260" cy="1877060"/>
          </a:xfrm>
          <a:prstGeom prst="rect">
            <a:avLst/>
          </a:prstGeom>
        </p:spPr>
      </p:pic>
      <p:pic>
        <p:nvPicPr>
          <p:cNvPr id="6" name="图片 5" descr="20091201_54495687e414c81b4304WzovsMVnJi1H_WPS图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8070" y="1976120"/>
            <a:ext cx="1905000" cy="1933575"/>
          </a:xfrm>
          <a:prstGeom prst="rect">
            <a:avLst/>
          </a:prstGeom>
        </p:spPr>
      </p:pic>
      <p:pic>
        <p:nvPicPr>
          <p:cNvPr id="7" name="图片 6" descr="20091201_54495687e414c81b4304WzovsMVnJi1H_WPS图片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8795" y="3541395"/>
            <a:ext cx="1714500" cy="23241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2370" y="2649855"/>
            <a:ext cx="5343525" cy="4000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52880" y="760095"/>
            <a:ext cx="9285605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/>
              <a:t>       </a:t>
            </a:r>
            <a:r>
              <a:rPr lang="zh-CN" altLang="en-US" sz="4400"/>
              <a:t>不要觉得风景总在远方，孩子们，我们身边其实也有很多美丽的地方，你们发现了吗？</a:t>
            </a:r>
            <a:endParaRPr lang="zh-CN" altLang="en-US" sz="440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15" y="4688840"/>
            <a:ext cx="1470660" cy="18313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620" y="5245735"/>
            <a:ext cx="904875" cy="14046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b="5843"/>
          <a:stretch>
            <a:fillRect/>
          </a:stretch>
        </p:blipFill>
        <p:spPr>
          <a:xfrm>
            <a:off x="-635" y="-24765"/>
            <a:ext cx="12194540" cy="68675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255" y="0"/>
            <a:ext cx="12220575" cy="68713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0" y="-12065"/>
            <a:ext cx="12212955" cy="68675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" y="-6985"/>
            <a:ext cx="12190730" cy="68700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8004913" y="2751"/>
            <a:ext cx="1243290" cy="107017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320000">
            <a:off x="6958215" y="-32455"/>
            <a:ext cx="555737" cy="10497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06869" flipH="1">
            <a:off x="4434945" y="35324"/>
            <a:ext cx="774538" cy="10344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320000">
            <a:off x="1201793" y="-11158"/>
            <a:ext cx="555737" cy="10497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10614425" y="-573"/>
            <a:ext cx="1529142" cy="167238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2228850" y="-8255"/>
            <a:ext cx="1243330" cy="10483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5441228" y="2239"/>
            <a:ext cx="1087801" cy="11897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44295" y="2098675"/>
            <a:ext cx="95040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大家看了这么多美丽的风景，有什么感受呢？</a:t>
            </a:r>
            <a:endParaRPr lang="zh-CN" altLang="en-US" sz="3600"/>
          </a:p>
        </p:txBody>
      </p:sp>
      <p:sp>
        <p:nvSpPr>
          <p:cNvPr id="3" name="文本框 2"/>
          <p:cNvSpPr txBox="1"/>
          <p:nvPr/>
        </p:nvSpPr>
        <p:spPr>
          <a:xfrm>
            <a:off x="1766570" y="3379470"/>
            <a:ext cx="884809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对于这么美丽的景色，大家肯定都有自己的感受，请大家整理思考一下，然后说一说自己的感受。</a:t>
            </a:r>
            <a:endParaRPr lang="zh-CN" altLang="en-US" sz="3600"/>
          </a:p>
        </p:txBody>
      </p:sp>
    </p:spTree>
    <p:custDataLst>
      <p:tags r:id="rId6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76935" y="555625"/>
            <a:ext cx="296164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800"/>
              <a:t>自主练习</a:t>
            </a:r>
            <a:endParaRPr lang="zh-CN" altLang="en-US" sz="4800"/>
          </a:p>
        </p:txBody>
      </p:sp>
      <p:sp>
        <p:nvSpPr>
          <p:cNvPr id="5" name="文本框 4"/>
          <p:cNvSpPr txBox="1"/>
          <p:nvPr/>
        </p:nvSpPr>
        <p:spPr>
          <a:xfrm>
            <a:off x="1645285" y="1858645"/>
            <a:ext cx="842073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latin typeface="幼圆" panose="02010509060101010101" charset="-122"/>
                <a:ea typeface="幼圆" panose="02010509060101010101" charset="-122"/>
              </a:rPr>
              <a:t>    </a:t>
            </a:r>
            <a:r>
              <a:rPr lang="zh-CN" altLang="en-US" sz="3600" b="1">
                <a:latin typeface="幼圆" panose="02010509060101010101" charset="-122"/>
                <a:ea typeface="幼圆" panose="02010509060101010101" charset="-122"/>
              </a:rPr>
              <a:t>孩子们，在这一单元的学习中，我们不仅欣赏到了许多美丽的风景，还学到了描写景物的方法，那就是“围绕一个意思写，抓住景物的主要特点进行介绍”。接下来，就让我们将学到的描写方法运用到自己的习作中吧！</a:t>
            </a:r>
            <a:endParaRPr lang="zh-CN" altLang="en-US" sz="3600" b="1">
              <a:latin typeface="幼圆" panose="02010509060101010101" charset="-122"/>
              <a:ea typeface="幼圆" panose="02010509060101010101" charset="-122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 rot="10800000">
            <a:off x="10314305" y="-15875"/>
            <a:ext cx="1411605" cy="3357880"/>
            <a:chOff x="909" y="187"/>
            <a:chExt cx="802" cy="1908"/>
          </a:xfrm>
        </p:grpSpPr>
        <p:sp>
          <p:nvSpPr>
            <p:cNvPr id="10" name="Freeform 5"/>
            <p:cNvSpPr/>
            <p:nvPr/>
          </p:nvSpPr>
          <p:spPr bwMode="auto">
            <a:xfrm>
              <a:off x="1071" y="819"/>
              <a:ext cx="503" cy="1273"/>
            </a:xfrm>
            <a:custGeom>
              <a:avLst/>
              <a:gdLst>
                <a:gd name="T0" fmla="*/ 153 w 698"/>
                <a:gd name="T1" fmla="*/ 12 h 1773"/>
                <a:gd name="T2" fmla="*/ 125 w 698"/>
                <a:gd name="T3" fmla="*/ 300 h 1773"/>
                <a:gd name="T4" fmla="*/ 104 w 698"/>
                <a:gd name="T5" fmla="*/ 600 h 1773"/>
                <a:gd name="T6" fmla="*/ 91 w 698"/>
                <a:gd name="T7" fmla="*/ 748 h 1773"/>
                <a:gd name="T8" fmla="*/ 76 w 698"/>
                <a:gd name="T9" fmla="*/ 890 h 1773"/>
                <a:gd name="T10" fmla="*/ 84 w 698"/>
                <a:gd name="T11" fmla="*/ 887 h 1773"/>
                <a:gd name="T12" fmla="*/ 63 w 698"/>
                <a:gd name="T13" fmla="*/ 1160 h 1773"/>
                <a:gd name="T14" fmla="*/ 54 w 698"/>
                <a:gd name="T15" fmla="*/ 1304 h 1773"/>
                <a:gd name="T16" fmla="*/ 30 w 698"/>
                <a:gd name="T17" fmla="*/ 1395 h 1773"/>
                <a:gd name="T18" fmla="*/ 23 w 698"/>
                <a:gd name="T19" fmla="*/ 1538 h 1773"/>
                <a:gd name="T20" fmla="*/ 8 w 698"/>
                <a:gd name="T21" fmla="*/ 1634 h 1773"/>
                <a:gd name="T22" fmla="*/ 5 w 698"/>
                <a:gd name="T23" fmla="*/ 1769 h 1773"/>
                <a:gd name="T24" fmla="*/ 156 w 698"/>
                <a:gd name="T25" fmla="*/ 1766 h 1773"/>
                <a:gd name="T26" fmla="*/ 311 w 698"/>
                <a:gd name="T27" fmla="*/ 1766 h 1773"/>
                <a:gd name="T28" fmla="*/ 633 w 698"/>
                <a:gd name="T29" fmla="*/ 1766 h 1773"/>
                <a:gd name="T30" fmla="*/ 698 w 698"/>
                <a:gd name="T31" fmla="*/ 1769 h 1773"/>
                <a:gd name="T32" fmla="*/ 670 w 698"/>
                <a:gd name="T33" fmla="*/ 1514 h 1773"/>
                <a:gd name="T34" fmla="*/ 652 w 698"/>
                <a:gd name="T35" fmla="*/ 1033 h 1773"/>
                <a:gd name="T36" fmla="*/ 648 w 698"/>
                <a:gd name="T37" fmla="*/ 866 h 1773"/>
                <a:gd name="T38" fmla="*/ 617 w 698"/>
                <a:gd name="T39" fmla="*/ 581 h 1773"/>
                <a:gd name="T40" fmla="*/ 610 w 698"/>
                <a:gd name="T41" fmla="*/ 489 h 1773"/>
                <a:gd name="T42" fmla="*/ 624 w 698"/>
                <a:gd name="T43" fmla="*/ 603 h 1773"/>
                <a:gd name="T44" fmla="*/ 615 w 698"/>
                <a:gd name="T45" fmla="*/ 457 h 1773"/>
                <a:gd name="T46" fmla="*/ 614 w 698"/>
                <a:gd name="T47" fmla="*/ 313 h 1773"/>
                <a:gd name="T48" fmla="*/ 312 w 698"/>
                <a:gd name="T49" fmla="*/ 198 h 1773"/>
                <a:gd name="T50" fmla="*/ 169 w 698"/>
                <a:gd name="T51" fmla="*/ 0 h 1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98" h="1773">
                  <a:moveTo>
                    <a:pt x="153" y="12"/>
                  </a:moveTo>
                  <a:cubicBezTo>
                    <a:pt x="130" y="102"/>
                    <a:pt x="135" y="206"/>
                    <a:pt x="125" y="300"/>
                  </a:cubicBezTo>
                  <a:cubicBezTo>
                    <a:pt x="116" y="398"/>
                    <a:pt x="114" y="500"/>
                    <a:pt x="104" y="600"/>
                  </a:cubicBezTo>
                  <a:cubicBezTo>
                    <a:pt x="99" y="648"/>
                    <a:pt x="96" y="700"/>
                    <a:pt x="91" y="748"/>
                  </a:cubicBezTo>
                  <a:cubicBezTo>
                    <a:pt x="87" y="793"/>
                    <a:pt x="90" y="848"/>
                    <a:pt x="76" y="890"/>
                  </a:cubicBezTo>
                  <a:cubicBezTo>
                    <a:pt x="79" y="889"/>
                    <a:pt x="81" y="888"/>
                    <a:pt x="84" y="887"/>
                  </a:cubicBezTo>
                  <a:cubicBezTo>
                    <a:pt x="53" y="964"/>
                    <a:pt x="67" y="1076"/>
                    <a:pt x="63" y="1160"/>
                  </a:cubicBezTo>
                  <a:cubicBezTo>
                    <a:pt x="61" y="1210"/>
                    <a:pt x="68" y="1256"/>
                    <a:pt x="54" y="1304"/>
                  </a:cubicBezTo>
                  <a:cubicBezTo>
                    <a:pt x="46" y="1335"/>
                    <a:pt x="38" y="1365"/>
                    <a:pt x="30" y="1395"/>
                  </a:cubicBezTo>
                  <a:cubicBezTo>
                    <a:pt x="14" y="1447"/>
                    <a:pt x="18" y="1486"/>
                    <a:pt x="23" y="1538"/>
                  </a:cubicBezTo>
                  <a:cubicBezTo>
                    <a:pt x="26" y="1573"/>
                    <a:pt x="14" y="1600"/>
                    <a:pt x="8" y="1634"/>
                  </a:cubicBezTo>
                  <a:cubicBezTo>
                    <a:pt x="0" y="1676"/>
                    <a:pt x="3" y="1726"/>
                    <a:pt x="5" y="1769"/>
                  </a:cubicBezTo>
                  <a:cubicBezTo>
                    <a:pt x="54" y="1773"/>
                    <a:pt x="107" y="1763"/>
                    <a:pt x="156" y="1766"/>
                  </a:cubicBezTo>
                  <a:cubicBezTo>
                    <a:pt x="207" y="1769"/>
                    <a:pt x="262" y="1771"/>
                    <a:pt x="311" y="1766"/>
                  </a:cubicBezTo>
                  <a:cubicBezTo>
                    <a:pt x="418" y="1755"/>
                    <a:pt x="525" y="1766"/>
                    <a:pt x="633" y="1766"/>
                  </a:cubicBezTo>
                  <a:cubicBezTo>
                    <a:pt x="655" y="1766"/>
                    <a:pt x="677" y="1766"/>
                    <a:pt x="698" y="1769"/>
                  </a:cubicBezTo>
                  <a:cubicBezTo>
                    <a:pt x="663" y="1703"/>
                    <a:pt x="673" y="1587"/>
                    <a:pt x="670" y="1514"/>
                  </a:cubicBezTo>
                  <a:cubicBezTo>
                    <a:pt x="664" y="1353"/>
                    <a:pt x="661" y="1194"/>
                    <a:pt x="652" y="1033"/>
                  </a:cubicBezTo>
                  <a:cubicBezTo>
                    <a:pt x="648" y="978"/>
                    <a:pt x="654" y="921"/>
                    <a:pt x="648" y="866"/>
                  </a:cubicBezTo>
                  <a:cubicBezTo>
                    <a:pt x="639" y="774"/>
                    <a:pt x="636" y="672"/>
                    <a:pt x="617" y="581"/>
                  </a:cubicBezTo>
                  <a:cubicBezTo>
                    <a:pt x="612" y="554"/>
                    <a:pt x="603" y="517"/>
                    <a:pt x="610" y="489"/>
                  </a:cubicBezTo>
                  <a:cubicBezTo>
                    <a:pt x="613" y="526"/>
                    <a:pt x="606" y="573"/>
                    <a:pt x="624" y="603"/>
                  </a:cubicBezTo>
                  <a:cubicBezTo>
                    <a:pt x="638" y="573"/>
                    <a:pt x="617" y="495"/>
                    <a:pt x="615" y="457"/>
                  </a:cubicBezTo>
                  <a:cubicBezTo>
                    <a:pt x="613" y="409"/>
                    <a:pt x="616" y="361"/>
                    <a:pt x="614" y="313"/>
                  </a:cubicBezTo>
                  <a:cubicBezTo>
                    <a:pt x="515" y="288"/>
                    <a:pt x="392" y="267"/>
                    <a:pt x="312" y="198"/>
                  </a:cubicBezTo>
                  <a:cubicBezTo>
                    <a:pt x="248" y="143"/>
                    <a:pt x="225" y="55"/>
                    <a:pt x="169" y="0"/>
                  </a:cubicBezTo>
                </a:path>
              </a:pathLst>
            </a:custGeom>
            <a:solidFill>
              <a:srgbClr val="FFC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1141" y="1869"/>
              <a:ext cx="151" cy="104"/>
            </a:xfrm>
            <a:custGeom>
              <a:avLst/>
              <a:gdLst>
                <a:gd name="T0" fmla="*/ 32 w 211"/>
                <a:gd name="T1" fmla="*/ 0 h 144"/>
                <a:gd name="T2" fmla="*/ 131 w 211"/>
                <a:gd name="T3" fmla="*/ 121 h 144"/>
                <a:gd name="T4" fmla="*/ 210 w 211"/>
                <a:gd name="T5" fmla="*/ 1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144">
                  <a:moveTo>
                    <a:pt x="32" y="0"/>
                  </a:moveTo>
                  <a:cubicBezTo>
                    <a:pt x="0" y="63"/>
                    <a:pt x="61" y="144"/>
                    <a:pt x="131" y="121"/>
                  </a:cubicBezTo>
                  <a:cubicBezTo>
                    <a:pt x="190" y="101"/>
                    <a:pt x="211" y="64"/>
                    <a:pt x="210" y="12"/>
                  </a:cubicBezTo>
                </a:path>
              </a:pathLst>
            </a:custGeom>
            <a:solidFill>
              <a:srgbClr val="FFF1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1368" y="1940"/>
              <a:ext cx="166" cy="120"/>
            </a:xfrm>
            <a:custGeom>
              <a:avLst/>
              <a:gdLst>
                <a:gd name="T0" fmla="*/ 103 w 230"/>
                <a:gd name="T1" fmla="*/ 0 h 167"/>
                <a:gd name="T2" fmla="*/ 111 w 230"/>
                <a:gd name="T3" fmla="*/ 156 h 167"/>
                <a:gd name="T4" fmla="*/ 152 w 230"/>
                <a:gd name="T5" fmla="*/ 1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67">
                  <a:moveTo>
                    <a:pt x="103" y="0"/>
                  </a:moveTo>
                  <a:cubicBezTo>
                    <a:pt x="11" y="3"/>
                    <a:pt x="0" y="167"/>
                    <a:pt x="111" y="156"/>
                  </a:cubicBezTo>
                  <a:cubicBezTo>
                    <a:pt x="166" y="151"/>
                    <a:pt x="230" y="24"/>
                    <a:pt x="152" y="11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1453" y="1289"/>
              <a:ext cx="90" cy="225"/>
            </a:xfrm>
            <a:custGeom>
              <a:avLst/>
              <a:gdLst>
                <a:gd name="T0" fmla="*/ 91 w 125"/>
                <a:gd name="T1" fmla="*/ 0 h 314"/>
                <a:gd name="T2" fmla="*/ 125 w 125"/>
                <a:gd name="T3" fmla="*/ 314 h 314"/>
                <a:gd name="T4" fmla="*/ 95 w 125"/>
                <a:gd name="T5" fmla="*/ 8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" h="314">
                  <a:moveTo>
                    <a:pt x="91" y="0"/>
                  </a:moveTo>
                  <a:cubicBezTo>
                    <a:pt x="35" y="100"/>
                    <a:pt x="0" y="253"/>
                    <a:pt x="125" y="314"/>
                  </a:cubicBezTo>
                  <a:cubicBezTo>
                    <a:pt x="111" y="213"/>
                    <a:pt x="95" y="111"/>
                    <a:pt x="95" y="8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1134" y="1125"/>
              <a:ext cx="114" cy="264"/>
            </a:xfrm>
            <a:custGeom>
              <a:avLst/>
              <a:gdLst>
                <a:gd name="T0" fmla="*/ 37 w 158"/>
                <a:gd name="T1" fmla="*/ 0 h 368"/>
                <a:gd name="T2" fmla="*/ 136 w 158"/>
                <a:gd name="T3" fmla="*/ 235 h 368"/>
                <a:gd name="T4" fmla="*/ 4 w 158"/>
                <a:gd name="T5" fmla="*/ 368 h 368"/>
                <a:gd name="T6" fmla="*/ 14 w 158"/>
                <a:gd name="T7" fmla="*/ 190 h 368"/>
                <a:gd name="T8" fmla="*/ 30 w 158"/>
                <a:gd name="T9" fmla="*/ 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68">
                  <a:moveTo>
                    <a:pt x="37" y="0"/>
                  </a:moveTo>
                  <a:cubicBezTo>
                    <a:pt x="127" y="15"/>
                    <a:pt x="158" y="156"/>
                    <a:pt x="136" y="235"/>
                  </a:cubicBezTo>
                  <a:cubicBezTo>
                    <a:pt x="119" y="294"/>
                    <a:pt x="64" y="355"/>
                    <a:pt x="4" y="368"/>
                  </a:cubicBezTo>
                  <a:cubicBezTo>
                    <a:pt x="0" y="306"/>
                    <a:pt x="8" y="248"/>
                    <a:pt x="14" y="190"/>
                  </a:cubicBezTo>
                  <a:cubicBezTo>
                    <a:pt x="20" y="135"/>
                    <a:pt x="35" y="62"/>
                    <a:pt x="30" y="8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919" y="372"/>
              <a:ext cx="767" cy="677"/>
            </a:xfrm>
            <a:custGeom>
              <a:avLst/>
              <a:gdLst>
                <a:gd name="T0" fmla="*/ 592 w 1066"/>
                <a:gd name="T1" fmla="*/ 921 h 943"/>
                <a:gd name="T2" fmla="*/ 678 w 1066"/>
                <a:gd name="T3" fmla="*/ 942 h 943"/>
                <a:gd name="T4" fmla="*/ 753 w 1066"/>
                <a:gd name="T5" fmla="*/ 910 h 943"/>
                <a:gd name="T6" fmla="*/ 834 w 1066"/>
                <a:gd name="T7" fmla="*/ 909 h 943"/>
                <a:gd name="T8" fmla="*/ 915 w 1066"/>
                <a:gd name="T9" fmla="*/ 884 h 943"/>
                <a:gd name="T10" fmla="*/ 987 w 1066"/>
                <a:gd name="T11" fmla="*/ 869 h 943"/>
                <a:gd name="T12" fmla="*/ 980 w 1066"/>
                <a:gd name="T13" fmla="*/ 860 h 943"/>
                <a:gd name="T14" fmla="*/ 990 w 1066"/>
                <a:gd name="T15" fmla="*/ 859 h 943"/>
                <a:gd name="T16" fmla="*/ 992 w 1066"/>
                <a:gd name="T17" fmla="*/ 870 h 943"/>
                <a:gd name="T18" fmla="*/ 1003 w 1066"/>
                <a:gd name="T19" fmla="*/ 858 h 943"/>
                <a:gd name="T20" fmla="*/ 1059 w 1066"/>
                <a:gd name="T21" fmla="*/ 684 h 943"/>
                <a:gd name="T22" fmla="*/ 993 w 1066"/>
                <a:gd name="T23" fmla="*/ 546 h 943"/>
                <a:gd name="T24" fmla="*/ 900 w 1066"/>
                <a:gd name="T25" fmla="*/ 381 h 943"/>
                <a:gd name="T26" fmla="*/ 815 w 1066"/>
                <a:gd name="T27" fmla="*/ 222 h 943"/>
                <a:gd name="T28" fmla="*/ 909 w 1066"/>
                <a:gd name="T29" fmla="*/ 223 h 943"/>
                <a:gd name="T30" fmla="*/ 995 w 1066"/>
                <a:gd name="T31" fmla="*/ 184 h 943"/>
                <a:gd name="T32" fmla="*/ 986 w 1066"/>
                <a:gd name="T33" fmla="*/ 39 h 943"/>
                <a:gd name="T34" fmla="*/ 911 w 1066"/>
                <a:gd name="T35" fmla="*/ 69 h 943"/>
                <a:gd name="T36" fmla="*/ 828 w 1066"/>
                <a:gd name="T37" fmla="*/ 82 h 943"/>
                <a:gd name="T38" fmla="*/ 650 w 1066"/>
                <a:gd name="T39" fmla="*/ 19 h 943"/>
                <a:gd name="T40" fmla="*/ 455 w 1066"/>
                <a:gd name="T41" fmla="*/ 20 h 943"/>
                <a:gd name="T42" fmla="*/ 325 w 1066"/>
                <a:gd name="T43" fmla="*/ 139 h 943"/>
                <a:gd name="T44" fmla="*/ 186 w 1066"/>
                <a:gd name="T45" fmla="*/ 239 h 943"/>
                <a:gd name="T46" fmla="*/ 36 w 1066"/>
                <a:gd name="T47" fmla="*/ 304 h 943"/>
                <a:gd name="T48" fmla="*/ 123 w 1066"/>
                <a:gd name="T49" fmla="*/ 394 h 943"/>
                <a:gd name="T50" fmla="*/ 263 w 1066"/>
                <a:gd name="T51" fmla="*/ 343 h 943"/>
                <a:gd name="T52" fmla="*/ 291 w 1066"/>
                <a:gd name="T53" fmla="*/ 392 h 943"/>
                <a:gd name="T54" fmla="*/ 300 w 1066"/>
                <a:gd name="T55" fmla="*/ 455 h 943"/>
                <a:gd name="T56" fmla="*/ 340 w 1066"/>
                <a:gd name="T57" fmla="*/ 579 h 943"/>
                <a:gd name="T58" fmla="*/ 352 w 1066"/>
                <a:gd name="T59" fmla="*/ 615 h 943"/>
                <a:gd name="T60" fmla="*/ 388 w 1066"/>
                <a:gd name="T61" fmla="*/ 688 h 943"/>
                <a:gd name="T62" fmla="*/ 463 w 1066"/>
                <a:gd name="T63" fmla="*/ 777 h 943"/>
                <a:gd name="T64" fmla="*/ 488 w 1066"/>
                <a:gd name="T65" fmla="*/ 807 h 943"/>
                <a:gd name="T66" fmla="*/ 518 w 1066"/>
                <a:gd name="T67" fmla="*/ 846 h 943"/>
                <a:gd name="T68" fmla="*/ 544 w 1066"/>
                <a:gd name="T69" fmla="*/ 790 h 943"/>
                <a:gd name="T70" fmla="*/ 642 w 1066"/>
                <a:gd name="T71" fmla="*/ 663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6" h="943">
                  <a:moveTo>
                    <a:pt x="592" y="921"/>
                  </a:moveTo>
                  <a:cubicBezTo>
                    <a:pt x="616" y="919"/>
                    <a:pt x="652" y="942"/>
                    <a:pt x="678" y="942"/>
                  </a:cubicBezTo>
                  <a:cubicBezTo>
                    <a:pt x="710" y="943"/>
                    <a:pt x="726" y="920"/>
                    <a:pt x="753" y="910"/>
                  </a:cubicBezTo>
                  <a:cubicBezTo>
                    <a:pt x="779" y="901"/>
                    <a:pt x="808" y="913"/>
                    <a:pt x="834" y="909"/>
                  </a:cubicBezTo>
                  <a:cubicBezTo>
                    <a:pt x="859" y="905"/>
                    <a:pt x="891" y="893"/>
                    <a:pt x="915" y="884"/>
                  </a:cubicBezTo>
                  <a:cubicBezTo>
                    <a:pt x="931" y="877"/>
                    <a:pt x="982" y="840"/>
                    <a:pt x="987" y="869"/>
                  </a:cubicBezTo>
                  <a:cubicBezTo>
                    <a:pt x="985" y="867"/>
                    <a:pt x="982" y="862"/>
                    <a:pt x="980" y="860"/>
                  </a:cubicBezTo>
                  <a:cubicBezTo>
                    <a:pt x="984" y="858"/>
                    <a:pt x="986" y="858"/>
                    <a:pt x="990" y="859"/>
                  </a:cubicBezTo>
                  <a:cubicBezTo>
                    <a:pt x="990" y="862"/>
                    <a:pt x="992" y="866"/>
                    <a:pt x="992" y="870"/>
                  </a:cubicBezTo>
                  <a:cubicBezTo>
                    <a:pt x="995" y="866"/>
                    <a:pt x="999" y="862"/>
                    <a:pt x="1003" y="858"/>
                  </a:cubicBezTo>
                  <a:cubicBezTo>
                    <a:pt x="1052" y="811"/>
                    <a:pt x="1063" y="748"/>
                    <a:pt x="1059" y="684"/>
                  </a:cubicBezTo>
                  <a:cubicBezTo>
                    <a:pt x="1056" y="627"/>
                    <a:pt x="1025" y="591"/>
                    <a:pt x="993" y="546"/>
                  </a:cubicBezTo>
                  <a:cubicBezTo>
                    <a:pt x="957" y="496"/>
                    <a:pt x="914" y="441"/>
                    <a:pt x="900" y="381"/>
                  </a:cubicBezTo>
                  <a:cubicBezTo>
                    <a:pt x="886" y="319"/>
                    <a:pt x="845" y="278"/>
                    <a:pt x="815" y="222"/>
                  </a:cubicBezTo>
                  <a:cubicBezTo>
                    <a:pt x="836" y="236"/>
                    <a:pt x="885" y="228"/>
                    <a:pt x="909" y="223"/>
                  </a:cubicBezTo>
                  <a:cubicBezTo>
                    <a:pt x="940" y="216"/>
                    <a:pt x="970" y="203"/>
                    <a:pt x="995" y="184"/>
                  </a:cubicBezTo>
                  <a:cubicBezTo>
                    <a:pt x="1030" y="155"/>
                    <a:pt x="1066" y="19"/>
                    <a:pt x="986" y="39"/>
                  </a:cubicBezTo>
                  <a:cubicBezTo>
                    <a:pt x="960" y="46"/>
                    <a:pt x="936" y="62"/>
                    <a:pt x="911" y="69"/>
                  </a:cubicBezTo>
                  <a:cubicBezTo>
                    <a:pt x="885" y="77"/>
                    <a:pt x="854" y="82"/>
                    <a:pt x="828" y="82"/>
                  </a:cubicBezTo>
                  <a:cubicBezTo>
                    <a:pt x="763" y="82"/>
                    <a:pt x="711" y="38"/>
                    <a:pt x="650" y="19"/>
                  </a:cubicBezTo>
                  <a:cubicBezTo>
                    <a:pt x="591" y="0"/>
                    <a:pt x="514" y="2"/>
                    <a:pt x="455" y="20"/>
                  </a:cubicBezTo>
                  <a:cubicBezTo>
                    <a:pt x="396" y="37"/>
                    <a:pt x="357" y="90"/>
                    <a:pt x="325" y="139"/>
                  </a:cubicBezTo>
                  <a:cubicBezTo>
                    <a:pt x="293" y="189"/>
                    <a:pt x="243" y="224"/>
                    <a:pt x="186" y="239"/>
                  </a:cubicBezTo>
                  <a:cubicBezTo>
                    <a:pt x="138" y="252"/>
                    <a:pt x="67" y="258"/>
                    <a:pt x="36" y="304"/>
                  </a:cubicBezTo>
                  <a:cubicBezTo>
                    <a:pt x="0" y="360"/>
                    <a:pt x="78" y="394"/>
                    <a:pt x="123" y="394"/>
                  </a:cubicBezTo>
                  <a:cubicBezTo>
                    <a:pt x="165" y="393"/>
                    <a:pt x="229" y="373"/>
                    <a:pt x="263" y="343"/>
                  </a:cubicBezTo>
                  <a:cubicBezTo>
                    <a:pt x="269" y="337"/>
                    <a:pt x="290" y="387"/>
                    <a:pt x="291" y="392"/>
                  </a:cubicBezTo>
                  <a:cubicBezTo>
                    <a:pt x="295" y="412"/>
                    <a:pt x="296" y="434"/>
                    <a:pt x="300" y="455"/>
                  </a:cubicBezTo>
                  <a:cubicBezTo>
                    <a:pt x="308" y="498"/>
                    <a:pt x="326" y="538"/>
                    <a:pt x="340" y="579"/>
                  </a:cubicBezTo>
                  <a:cubicBezTo>
                    <a:pt x="344" y="591"/>
                    <a:pt x="348" y="603"/>
                    <a:pt x="352" y="615"/>
                  </a:cubicBezTo>
                  <a:cubicBezTo>
                    <a:pt x="361" y="642"/>
                    <a:pt x="372" y="665"/>
                    <a:pt x="388" y="688"/>
                  </a:cubicBezTo>
                  <a:cubicBezTo>
                    <a:pt x="410" y="720"/>
                    <a:pt x="437" y="749"/>
                    <a:pt x="463" y="777"/>
                  </a:cubicBezTo>
                  <a:cubicBezTo>
                    <a:pt x="472" y="786"/>
                    <a:pt x="480" y="796"/>
                    <a:pt x="488" y="807"/>
                  </a:cubicBezTo>
                  <a:cubicBezTo>
                    <a:pt x="497" y="818"/>
                    <a:pt x="505" y="839"/>
                    <a:pt x="518" y="846"/>
                  </a:cubicBezTo>
                  <a:cubicBezTo>
                    <a:pt x="531" y="831"/>
                    <a:pt x="536" y="808"/>
                    <a:pt x="544" y="790"/>
                  </a:cubicBezTo>
                  <a:cubicBezTo>
                    <a:pt x="567" y="744"/>
                    <a:pt x="594" y="688"/>
                    <a:pt x="642" y="663"/>
                  </a:cubicBezTo>
                </a:path>
              </a:pathLst>
            </a:custGeom>
            <a:solidFill>
              <a:srgbClr val="FFC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134" y="650"/>
              <a:ext cx="1" cy="1"/>
            </a:xfrm>
            <a:prstGeom prst="rect">
              <a:avLst/>
            </a:prstGeom>
            <a:solidFill>
              <a:srgbClr val="A0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1574" y="393"/>
              <a:ext cx="89" cy="146"/>
            </a:xfrm>
            <a:custGeom>
              <a:avLst/>
              <a:gdLst>
                <a:gd name="T0" fmla="*/ 0 w 124"/>
                <a:gd name="T1" fmla="*/ 51 h 203"/>
                <a:gd name="T2" fmla="*/ 16 w 124"/>
                <a:gd name="T3" fmla="*/ 86 h 203"/>
                <a:gd name="T4" fmla="*/ 20 w 124"/>
                <a:gd name="T5" fmla="*/ 129 h 203"/>
                <a:gd name="T6" fmla="*/ 8 w 124"/>
                <a:gd name="T7" fmla="*/ 188 h 203"/>
                <a:gd name="T8" fmla="*/ 98 w 124"/>
                <a:gd name="T9" fmla="*/ 124 h 203"/>
                <a:gd name="T10" fmla="*/ 119 w 124"/>
                <a:gd name="T11" fmla="*/ 37 h 203"/>
                <a:gd name="T12" fmla="*/ 51 w 124"/>
                <a:gd name="T13" fmla="*/ 21 h 203"/>
                <a:gd name="T14" fmla="*/ 43 w 124"/>
                <a:gd name="T15" fmla="*/ 25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203">
                  <a:moveTo>
                    <a:pt x="0" y="51"/>
                  </a:moveTo>
                  <a:cubicBezTo>
                    <a:pt x="4" y="63"/>
                    <a:pt x="13" y="72"/>
                    <a:pt x="16" y="86"/>
                  </a:cubicBezTo>
                  <a:cubicBezTo>
                    <a:pt x="19" y="99"/>
                    <a:pt x="20" y="116"/>
                    <a:pt x="20" y="129"/>
                  </a:cubicBezTo>
                  <a:cubicBezTo>
                    <a:pt x="19" y="150"/>
                    <a:pt x="13" y="168"/>
                    <a:pt x="8" y="188"/>
                  </a:cubicBezTo>
                  <a:cubicBezTo>
                    <a:pt x="39" y="203"/>
                    <a:pt x="87" y="146"/>
                    <a:pt x="98" y="124"/>
                  </a:cubicBezTo>
                  <a:cubicBezTo>
                    <a:pt x="111" y="98"/>
                    <a:pt x="124" y="66"/>
                    <a:pt x="119" y="37"/>
                  </a:cubicBezTo>
                  <a:cubicBezTo>
                    <a:pt x="112" y="0"/>
                    <a:pt x="74" y="7"/>
                    <a:pt x="51" y="21"/>
                  </a:cubicBezTo>
                  <a:cubicBezTo>
                    <a:pt x="48" y="22"/>
                    <a:pt x="45" y="23"/>
                    <a:pt x="43" y="25"/>
                  </a:cubicBezTo>
                </a:path>
              </a:pathLst>
            </a:custGeom>
            <a:solidFill>
              <a:srgbClr val="C69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920" y="556"/>
              <a:ext cx="182" cy="105"/>
            </a:xfrm>
            <a:custGeom>
              <a:avLst/>
              <a:gdLst>
                <a:gd name="T0" fmla="*/ 209 w 253"/>
                <a:gd name="T1" fmla="*/ 129 h 145"/>
                <a:gd name="T2" fmla="*/ 121 w 253"/>
                <a:gd name="T3" fmla="*/ 140 h 145"/>
                <a:gd name="T4" fmla="*/ 35 w 253"/>
                <a:gd name="T5" fmla="*/ 110 h 145"/>
                <a:gd name="T6" fmla="*/ 67 w 253"/>
                <a:gd name="T7" fmla="*/ 22 h 145"/>
                <a:gd name="T8" fmla="*/ 122 w 253"/>
                <a:gd name="T9" fmla="*/ 0 h 145"/>
                <a:gd name="T10" fmla="*/ 174 w 253"/>
                <a:gd name="T11" fmla="*/ 41 h 145"/>
                <a:gd name="T12" fmla="*/ 253 w 253"/>
                <a:gd name="T13" fmla="*/ 9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" h="145">
                  <a:moveTo>
                    <a:pt x="209" y="129"/>
                  </a:moveTo>
                  <a:cubicBezTo>
                    <a:pt x="190" y="145"/>
                    <a:pt x="144" y="143"/>
                    <a:pt x="121" y="140"/>
                  </a:cubicBezTo>
                  <a:cubicBezTo>
                    <a:pt x="91" y="136"/>
                    <a:pt x="57" y="132"/>
                    <a:pt x="35" y="110"/>
                  </a:cubicBezTo>
                  <a:cubicBezTo>
                    <a:pt x="0" y="73"/>
                    <a:pt x="30" y="41"/>
                    <a:pt x="67" y="22"/>
                  </a:cubicBezTo>
                  <a:cubicBezTo>
                    <a:pt x="80" y="15"/>
                    <a:pt x="107" y="0"/>
                    <a:pt x="122" y="0"/>
                  </a:cubicBezTo>
                  <a:cubicBezTo>
                    <a:pt x="145" y="0"/>
                    <a:pt x="159" y="27"/>
                    <a:pt x="174" y="41"/>
                  </a:cubicBezTo>
                  <a:cubicBezTo>
                    <a:pt x="196" y="61"/>
                    <a:pt x="227" y="82"/>
                    <a:pt x="253" y="96"/>
                  </a:cubicBezTo>
                </a:path>
              </a:pathLst>
            </a:custGeom>
            <a:solidFill>
              <a:srgbClr val="C69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1018" y="55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1018" y="55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1264" y="195"/>
              <a:ext cx="80" cy="196"/>
            </a:xfrm>
            <a:custGeom>
              <a:avLst/>
              <a:gdLst>
                <a:gd name="T0" fmla="*/ 51 w 111"/>
                <a:gd name="T1" fmla="*/ 80 h 274"/>
                <a:gd name="T2" fmla="*/ 44 w 111"/>
                <a:gd name="T3" fmla="*/ 9 h 274"/>
                <a:gd name="T4" fmla="*/ 81 w 111"/>
                <a:gd name="T5" fmla="*/ 64 h 274"/>
                <a:gd name="T6" fmla="*/ 106 w 111"/>
                <a:gd name="T7" fmla="*/ 251 h 274"/>
                <a:gd name="T8" fmla="*/ 111 w 111"/>
                <a:gd name="T9" fmla="*/ 274 h 274"/>
                <a:gd name="T10" fmla="*/ 59 w 111"/>
                <a:gd name="T11" fmla="*/ 249 h 274"/>
                <a:gd name="T12" fmla="*/ 55 w 111"/>
                <a:gd name="T13" fmla="*/ 194 h 274"/>
                <a:gd name="T14" fmla="*/ 48 w 111"/>
                <a:gd name="T15" fmla="*/ 8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74">
                  <a:moveTo>
                    <a:pt x="51" y="80"/>
                  </a:moveTo>
                  <a:cubicBezTo>
                    <a:pt x="47" y="63"/>
                    <a:pt x="0" y="20"/>
                    <a:pt x="44" y="9"/>
                  </a:cubicBezTo>
                  <a:cubicBezTo>
                    <a:pt x="83" y="0"/>
                    <a:pt x="89" y="37"/>
                    <a:pt x="81" y="64"/>
                  </a:cubicBezTo>
                  <a:cubicBezTo>
                    <a:pt x="65" y="125"/>
                    <a:pt x="93" y="191"/>
                    <a:pt x="106" y="251"/>
                  </a:cubicBezTo>
                  <a:cubicBezTo>
                    <a:pt x="107" y="259"/>
                    <a:pt x="108" y="267"/>
                    <a:pt x="111" y="274"/>
                  </a:cubicBezTo>
                  <a:cubicBezTo>
                    <a:pt x="94" y="270"/>
                    <a:pt x="68" y="264"/>
                    <a:pt x="59" y="249"/>
                  </a:cubicBezTo>
                  <a:cubicBezTo>
                    <a:pt x="52" y="236"/>
                    <a:pt x="55" y="209"/>
                    <a:pt x="55" y="194"/>
                  </a:cubicBezTo>
                  <a:cubicBezTo>
                    <a:pt x="54" y="162"/>
                    <a:pt x="64" y="111"/>
                    <a:pt x="48" y="81"/>
                  </a:cubicBezTo>
                </a:path>
              </a:pathLst>
            </a:custGeom>
            <a:solidFill>
              <a:srgbClr val="F9C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063" y="272"/>
              <a:ext cx="124" cy="188"/>
            </a:xfrm>
            <a:custGeom>
              <a:avLst/>
              <a:gdLst>
                <a:gd name="T0" fmla="*/ 54 w 172"/>
                <a:gd name="T1" fmla="*/ 107 h 262"/>
                <a:gd name="T2" fmla="*/ 22 w 172"/>
                <a:gd name="T3" fmla="*/ 74 h 262"/>
                <a:gd name="T4" fmla="*/ 1 w 172"/>
                <a:gd name="T5" fmla="*/ 42 h 262"/>
                <a:gd name="T6" fmla="*/ 53 w 172"/>
                <a:gd name="T7" fmla="*/ 36 h 262"/>
                <a:gd name="T8" fmla="*/ 139 w 172"/>
                <a:gd name="T9" fmla="*/ 176 h 262"/>
                <a:gd name="T10" fmla="*/ 170 w 172"/>
                <a:gd name="T11" fmla="*/ 212 h 262"/>
                <a:gd name="T12" fmla="*/ 141 w 172"/>
                <a:gd name="T13" fmla="*/ 262 h 262"/>
                <a:gd name="T14" fmla="*/ 99 w 172"/>
                <a:gd name="T15" fmla="*/ 181 h 262"/>
                <a:gd name="T16" fmla="*/ 47 w 172"/>
                <a:gd name="T17" fmla="*/ 9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62">
                  <a:moveTo>
                    <a:pt x="54" y="107"/>
                  </a:moveTo>
                  <a:cubicBezTo>
                    <a:pt x="42" y="100"/>
                    <a:pt x="35" y="83"/>
                    <a:pt x="22" y="74"/>
                  </a:cubicBezTo>
                  <a:cubicBezTo>
                    <a:pt x="9" y="66"/>
                    <a:pt x="0" y="59"/>
                    <a:pt x="1" y="42"/>
                  </a:cubicBezTo>
                  <a:cubicBezTo>
                    <a:pt x="2" y="0"/>
                    <a:pt x="42" y="0"/>
                    <a:pt x="53" y="36"/>
                  </a:cubicBezTo>
                  <a:cubicBezTo>
                    <a:pt x="69" y="89"/>
                    <a:pt x="103" y="134"/>
                    <a:pt x="139" y="176"/>
                  </a:cubicBezTo>
                  <a:cubicBezTo>
                    <a:pt x="146" y="185"/>
                    <a:pt x="169" y="201"/>
                    <a:pt x="170" y="212"/>
                  </a:cubicBezTo>
                  <a:cubicBezTo>
                    <a:pt x="172" y="223"/>
                    <a:pt x="149" y="252"/>
                    <a:pt x="141" y="262"/>
                  </a:cubicBezTo>
                  <a:cubicBezTo>
                    <a:pt x="121" y="245"/>
                    <a:pt x="112" y="204"/>
                    <a:pt x="99" y="181"/>
                  </a:cubicBezTo>
                  <a:cubicBezTo>
                    <a:pt x="83" y="152"/>
                    <a:pt x="64" y="124"/>
                    <a:pt x="47" y="96"/>
                  </a:cubicBezTo>
                </a:path>
              </a:pathLst>
            </a:custGeom>
            <a:solidFill>
              <a:srgbClr val="F9C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1043" y="274"/>
              <a:ext cx="67" cy="67"/>
            </a:xfrm>
            <a:custGeom>
              <a:avLst/>
              <a:gdLst>
                <a:gd name="T0" fmla="*/ 74 w 94"/>
                <a:gd name="T1" fmla="*/ 93 h 93"/>
                <a:gd name="T2" fmla="*/ 40 w 94"/>
                <a:gd name="T3" fmla="*/ 15 h 93"/>
                <a:gd name="T4" fmla="*/ 85 w 94"/>
                <a:gd name="T5" fmla="*/ 25 h 93"/>
                <a:gd name="T6" fmla="*/ 90 w 94"/>
                <a:gd name="T7" fmla="*/ 7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2" y="75"/>
                    <a:pt x="0" y="48"/>
                    <a:pt x="40" y="15"/>
                  </a:cubicBezTo>
                  <a:cubicBezTo>
                    <a:pt x="57" y="0"/>
                    <a:pt x="76" y="8"/>
                    <a:pt x="85" y="25"/>
                  </a:cubicBezTo>
                  <a:cubicBezTo>
                    <a:pt x="94" y="41"/>
                    <a:pt x="89" y="56"/>
                    <a:pt x="90" y="73"/>
                  </a:cubicBezTo>
                </a:path>
              </a:pathLst>
            </a:custGeom>
            <a:solidFill>
              <a:srgbClr val="A87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1276" y="187"/>
              <a:ext cx="51" cy="71"/>
            </a:xfrm>
            <a:custGeom>
              <a:avLst/>
              <a:gdLst>
                <a:gd name="T0" fmla="*/ 36 w 71"/>
                <a:gd name="T1" fmla="*/ 98 h 98"/>
                <a:gd name="T2" fmla="*/ 11 w 71"/>
                <a:gd name="T3" fmla="*/ 29 h 98"/>
                <a:gd name="T4" fmla="*/ 69 w 71"/>
                <a:gd name="T5" fmla="*/ 37 h 98"/>
                <a:gd name="T6" fmla="*/ 58 w 71"/>
                <a:gd name="T7" fmla="*/ 9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98">
                  <a:moveTo>
                    <a:pt x="36" y="98"/>
                  </a:moveTo>
                  <a:cubicBezTo>
                    <a:pt x="32" y="79"/>
                    <a:pt x="0" y="50"/>
                    <a:pt x="11" y="29"/>
                  </a:cubicBezTo>
                  <a:cubicBezTo>
                    <a:pt x="27" y="0"/>
                    <a:pt x="56" y="21"/>
                    <a:pt x="69" y="37"/>
                  </a:cubicBezTo>
                  <a:cubicBezTo>
                    <a:pt x="71" y="58"/>
                    <a:pt x="57" y="77"/>
                    <a:pt x="58" y="97"/>
                  </a:cubicBezTo>
                </a:path>
              </a:pathLst>
            </a:custGeom>
            <a:solidFill>
              <a:srgbClr val="A87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0"/>
            <p:cNvSpPr/>
            <p:nvPr/>
          </p:nvSpPr>
          <p:spPr bwMode="auto">
            <a:xfrm>
              <a:off x="1267" y="765"/>
              <a:ext cx="436" cy="299"/>
            </a:xfrm>
            <a:custGeom>
              <a:avLst/>
              <a:gdLst>
                <a:gd name="T0" fmla="*/ 0 w 605"/>
                <a:gd name="T1" fmla="*/ 266 h 416"/>
                <a:gd name="T2" fmla="*/ 335 w 605"/>
                <a:gd name="T3" fmla="*/ 55 h 416"/>
                <a:gd name="T4" fmla="*/ 569 w 605"/>
                <a:gd name="T5" fmla="*/ 96 h 416"/>
                <a:gd name="T6" fmla="*/ 289 w 605"/>
                <a:gd name="T7" fmla="*/ 412 h 416"/>
                <a:gd name="T8" fmla="*/ 9 w 605"/>
                <a:gd name="T9" fmla="*/ 28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416">
                  <a:moveTo>
                    <a:pt x="0" y="266"/>
                  </a:moveTo>
                  <a:cubicBezTo>
                    <a:pt x="81" y="139"/>
                    <a:pt x="189" y="85"/>
                    <a:pt x="335" y="55"/>
                  </a:cubicBezTo>
                  <a:cubicBezTo>
                    <a:pt x="411" y="39"/>
                    <a:pt x="549" y="0"/>
                    <a:pt x="569" y="96"/>
                  </a:cubicBezTo>
                  <a:cubicBezTo>
                    <a:pt x="605" y="276"/>
                    <a:pt x="466" y="403"/>
                    <a:pt x="289" y="412"/>
                  </a:cubicBezTo>
                  <a:cubicBezTo>
                    <a:pt x="191" y="416"/>
                    <a:pt x="73" y="355"/>
                    <a:pt x="9" y="2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1"/>
            <p:cNvSpPr/>
            <p:nvPr/>
          </p:nvSpPr>
          <p:spPr bwMode="auto">
            <a:xfrm>
              <a:off x="1503" y="520"/>
              <a:ext cx="195" cy="477"/>
            </a:xfrm>
            <a:custGeom>
              <a:avLst/>
              <a:gdLst>
                <a:gd name="T0" fmla="*/ 4 w 270"/>
                <a:gd name="T1" fmla="*/ 0 h 664"/>
                <a:gd name="T2" fmla="*/ 0 w 270"/>
                <a:gd name="T3" fmla="*/ 4 h 664"/>
                <a:gd name="T4" fmla="*/ 35 w 270"/>
                <a:gd name="T5" fmla="*/ 73 h 664"/>
                <a:gd name="T6" fmla="*/ 57 w 270"/>
                <a:gd name="T7" fmla="*/ 104 h 664"/>
                <a:gd name="T8" fmla="*/ 85 w 270"/>
                <a:gd name="T9" fmla="*/ 171 h 664"/>
                <a:gd name="T10" fmla="*/ 104 w 270"/>
                <a:gd name="T11" fmla="*/ 217 h 664"/>
                <a:gd name="T12" fmla="*/ 135 w 270"/>
                <a:gd name="T13" fmla="*/ 275 h 664"/>
                <a:gd name="T14" fmla="*/ 161 w 270"/>
                <a:gd name="T15" fmla="*/ 321 h 664"/>
                <a:gd name="T16" fmla="*/ 195 w 270"/>
                <a:gd name="T17" fmla="*/ 371 h 664"/>
                <a:gd name="T18" fmla="*/ 229 w 270"/>
                <a:gd name="T19" fmla="*/ 420 h 664"/>
                <a:gd name="T20" fmla="*/ 175 w 270"/>
                <a:gd name="T21" fmla="*/ 662 h 664"/>
                <a:gd name="T22" fmla="*/ 175 w 270"/>
                <a:gd name="T23" fmla="*/ 662 h 664"/>
                <a:gd name="T24" fmla="*/ 180 w 270"/>
                <a:gd name="T25" fmla="*/ 663 h 664"/>
                <a:gd name="T26" fmla="*/ 236 w 270"/>
                <a:gd name="T27" fmla="*/ 417 h 664"/>
                <a:gd name="T28" fmla="*/ 202 w 270"/>
                <a:gd name="T29" fmla="*/ 366 h 664"/>
                <a:gd name="T30" fmla="*/ 168 w 270"/>
                <a:gd name="T31" fmla="*/ 318 h 664"/>
                <a:gd name="T32" fmla="*/ 142 w 270"/>
                <a:gd name="T33" fmla="*/ 271 h 664"/>
                <a:gd name="T34" fmla="*/ 111 w 270"/>
                <a:gd name="T35" fmla="*/ 214 h 664"/>
                <a:gd name="T36" fmla="*/ 93 w 270"/>
                <a:gd name="T37" fmla="*/ 168 h 664"/>
                <a:gd name="T38" fmla="*/ 64 w 270"/>
                <a:gd name="T39" fmla="*/ 100 h 664"/>
                <a:gd name="T40" fmla="*/ 42 w 270"/>
                <a:gd name="T41" fmla="*/ 68 h 664"/>
                <a:gd name="T42" fmla="*/ 8 w 270"/>
                <a:gd name="T43" fmla="*/ 4 h 664"/>
                <a:gd name="T44" fmla="*/ 4 w 270"/>
                <a:gd name="T45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664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1" y="28"/>
                    <a:pt x="19" y="50"/>
                    <a:pt x="35" y="73"/>
                  </a:cubicBezTo>
                  <a:cubicBezTo>
                    <a:pt x="44" y="84"/>
                    <a:pt x="52" y="94"/>
                    <a:pt x="57" y="104"/>
                  </a:cubicBezTo>
                  <a:cubicBezTo>
                    <a:pt x="69" y="127"/>
                    <a:pt x="77" y="148"/>
                    <a:pt x="85" y="171"/>
                  </a:cubicBezTo>
                  <a:cubicBezTo>
                    <a:pt x="104" y="217"/>
                    <a:pt x="104" y="217"/>
                    <a:pt x="104" y="217"/>
                  </a:cubicBezTo>
                  <a:cubicBezTo>
                    <a:pt x="112" y="237"/>
                    <a:pt x="124" y="256"/>
                    <a:pt x="135" y="275"/>
                  </a:cubicBezTo>
                  <a:cubicBezTo>
                    <a:pt x="144" y="290"/>
                    <a:pt x="153" y="305"/>
                    <a:pt x="161" y="321"/>
                  </a:cubicBezTo>
                  <a:cubicBezTo>
                    <a:pt x="170" y="339"/>
                    <a:pt x="183" y="355"/>
                    <a:pt x="195" y="371"/>
                  </a:cubicBezTo>
                  <a:cubicBezTo>
                    <a:pt x="208" y="387"/>
                    <a:pt x="220" y="402"/>
                    <a:pt x="229" y="420"/>
                  </a:cubicBezTo>
                  <a:cubicBezTo>
                    <a:pt x="262" y="490"/>
                    <a:pt x="244" y="617"/>
                    <a:pt x="175" y="662"/>
                  </a:cubicBezTo>
                  <a:cubicBezTo>
                    <a:pt x="173" y="663"/>
                    <a:pt x="174" y="660"/>
                    <a:pt x="175" y="662"/>
                  </a:cubicBezTo>
                  <a:cubicBezTo>
                    <a:pt x="176" y="664"/>
                    <a:pt x="178" y="664"/>
                    <a:pt x="180" y="663"/>
                  </a:cubicBezTo>
                  <a:cubicBezTo>
                    <a:pt x="253" y="616"/>
                    <a:pt x="270" y="490"/>
                    <a:pt x="236" y="417"/>
                  </a:cubicBezTo>
                  <a:cubicBezTo>
                    <a:pt x="227" y="398"/>
                    <a:pt x="214" y="382"/>
                    <a:pt x="202" y="366"/>
                  </a:cubicBezTo>
                  <a:cubicBezTo>
                    <a:pt x="189" y="351"/>
                    <a:pt x="177" y="335"/>
                    <a:pt x="168" y="318"/>
                  </a:cubicBezTo>
                  <a:cubicBezTo>
                    <a:pt x="160" y="301"/>
                    <a:pt x="151" y="286"/>
                    <a:pt x="142" y="271"/>
                  </a:cubicBezTo>
                  <a:cubicBezTo>
                    <a:pt x="131" y="252"/>
                    <a:pt x="120" y="233"/>
                    <a:pt x="111" y="214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85" y="146"/>
                    <a:pt x="76" y="123"/>
                    <a:pt x="64" y="100"/>
                  </a:cubicBezTo>
                  <a:cubicBezTo>
                    <a:pt x="59" y="90"/>
                    <a:pt x="50" y="79"/>
                    <a:pt x="42" y="68"/>
                  </a:cubicBezTo>
                  <a:cubicBezTo>
                    <a:pt x="26" y="47"/>
                    <a:pt x="9" y="25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928" y="367"/>
              <a:ext cx="742" cy="674"/>
            </a:xfrm>
            <a:custGeom>
              <a:avLst/>
              <a:gdLst>
                <a:gd name="T0" fmla="*/ 608 w 1030"/>
                <a:gd name="T1" fmla="*/ 932 h 939"/>
                <a:gd name="T2" fmla="*/ 493 w 1030"/>
                <a:gd name="T3" fmla="*/ 841 h 939"/>
                <a:gd name="T4" fmla="*/ 452 w 1030"/>
                <a:gd name="T5" fmla="*/ 787 h 939"/>
                <a:gd name="T6" fmla="*/ 348 w 1030"/>
                <a:gd name="T7" fmla="*/ 630 h 939"/>
                <a:gd name="T8" fmla="*/ 295 w 1030"/>
                <a:gd name="T9" fmla="*/ 480 h 939"/>
                <a:gd name="T10" fmla="*/ 287 w 1030"/>
                <a:gd name="T11" fmla="*/ 433 h 939"/>
                <a:gd name="T12" fmla="*/ 265 w 1030"/>
                <a:gd name="T13" fmla="*/ 345 h 939"/>
                <a:gd name="T14" fmla="*/ 262 w 1030"/>
                <a:gd name="T15" fmla="*/ 343 h 939"/>
                <a:gd name="T16" fmla="*/ 259 w 1030"/>
                <a:gd name="T17" fmla="*/ 344 h 939"/>
                <a:gd name="T18" fmla="*/ 232 w 1030"/>
                <a:gd name="T19" fmla="*/ 362 h 939"/>
                <a:gd name="T20" fmla="*/ 140 w 1030"/>
                <a:gd name="T21" fmla="*/ 403 h 939"/>
                <a:gd name="T22" fmla="*/ 18 w 1030"/>
                <a:gd name="T23" fmla="*/ 349 h 939"/>
                <a:gd name="T24" fmla="*/ 121 w 1030"/>
                <a:gd name="T25" fmla="*/ 265 h 939"/>
                <a:gd name="T26" fmla="*/ 136 w 1030"/>
                <a:gd name="T27" fmla="*/ 260 h 939"/>
                <a:gd name="T28" fmla="*/ 258 w 1030"/>
                <a:gd name="T29" fmla="*/ 206 h 939"/>
                <a:gd name="T30" fmla="*/ 328 w 1030"/>
                <a:gd name="T31" fmla="*/ 132 h 939"/>
                <a:gd name="T32" fmla="*/ 339 w 1030"/>
                <a:gd name="T33" fmla="*/ 116 h 939"/>
                <a:gd name="T34" fmla="*/ 467 w 1030"/>
                <a:gd name="T35" fmla="*/ 31 h 939"/>
                <a:gd name="T36" fmla="*/ 727 w 1030"/>
                <a:gd name="T37" fmla="*/ 71 h 939"/>
                <a:gd name="T38" fmla="*/ 853 w 1030"/>
                <a:gd name="T39" fmla="*/ 95 h 939"/>
                <a:gd name="T40" fmla="*/ 923 w 1030"/>
                <a:gd name="T41" fmla="*/ 76 h 939"/>
                <a:gd name="T42" fmla="*/ 944 w 1030"/>
                <a:gd name="T43" fmla="*/ 64 h 939"/>
                <a:gd name="T44" fmla="*/ 982 w 1030"/>
                <a:gd name="T45" fmla="*/ 47 h 939"/>
                <a:gd name="T46" fmla="*/ 1005 w 1030"/>
                <a:gd name="T47" fmla="*/ 58 h 939"/>
                <a:gd name="T48" fmla="*/ 1004 w 1030"/>
                <a:gd name="T49" fmla="*/ 147 h 939"/>
                <a:gd name="T50" fmla="*/ 896 w 1030"/>
                <a:gd name="T51" fmla="*/ 226 h 939"/>
                <a:gd name="T52" fmla="*/ 812 w 1030"/>
                <a:gd name="T53" fmla="*/ 221 h 939"/>
                <a:gd name="T54" fmla="*/ 806 w 1030"/>
                <a:gd name="T55" fmla="*/ 222 h 939"/>
                <a:gd name="T56" fmla="*/ 807 w 1030"/>
                <a:gd name="T57" fmla="*/ 228 h 939"/>
                <a:gd name="T58" fmla="*/ 897 w 1030"/>
                <a:gd name="T59" fmla="*/ 234 h 939"/>
                <a:gd name="T60" fmla="*/ 1011 w 1030"/>
                <a:gd name="T61" fmla="*/ 151 h 939"/>
                <a:gd name="T62" fmla="*/ 1012 w 1030"/>
                <a:gd name="T63" fmla="*/ 53 h 939"/>
                <a:gd name="T64" fmla="*/ 981 w 1030"/>
                <a:gd name="T65" fmla="*/ 39 h 939"/>
                <a:gd name="T66" fmla="*/ 940 w 1030"/>
                <a:gd name="T67" fmla="*/ 57 h 939"/>
                <a:gd name="T68" fmla="*/ 920 w 1030"/>
                <a:gd name="T69" fmla="*/ 68 h 939"/>
                <a:gd name="T70" fmla="*/ 852 w 1030"/>
                <a:gd name="T71" fmla="*/ 87 h 939"/>
                <a:gd name="T72" fmla="*/ 731 w 1030"/>
                <a:gd name="T73" fmla="*/ 64 h 939"/>
                <a:gd name="T74" fmla="*/ 465 w 1030"/>
                <a:gd name="T75" fmla="*/ 23 h 939"/>
                <a:gd name="T76" fmla="*/ 333 w 1030"/>
                <a:gd name="T77" fmla="*/ 112 h 939"/>
                <a:gd name="T78" fmla="*/ 321 w 1030"/>
                <a:gd name="T79" fmla="*/ 128 h 939"/>
                <a:gd name="T80" fmla="*/ 254 w 1030"/>
                <a:gd name="T81" fmla="*/ 199 h 939"/>
                <a:gd name="T82" fmla="*/ 134 w 1030"/>
                <a:gd name="T83" fmla="*/ 253 h 939"/>
                <a:gd name="T84" fmla="*/ 119 w 1030"/>
                <a:gd name="T85" fmla="*/ 257 h 939"/>
                <a:gd name="T86" fmla="*/ 10 w 1030"/>
                <a:gd name="T87" fmla="*/ 350 h 939"/>
                <a:gd name="T88" fmla="*/ 141 w 1030"/>
                <a:gd name="T89" fmla="*/ 411 h 939"/>
                <a:gd name="T90" fmla="*/ 237 w 1030"/>
                <a:gd name="T91" fmla="*/ 369 h 939"/>
                <a:gd name="T92" fmla="*/ 259 w 1030"/>
                <a:gd name="T93" fmla="*/ 353 h 939"/>
                <a:gd name="T94" fmla="*/ 279 w 1030"/>
                <a:gd name="T95" fmla="*/ 435 h 939"/>
                <a:gd name="T96" fmla="*/ 287 w 1030"/>
                <a:gd name="T97" fmla="*/ 482 h 939"/>
                <a:gd name="T98" fmla="*/ 340 w 1030"/>
                <a:gd name="T99" fmla="*/ 633 h 939"/>
                <a:gd name="T100" fmla="*/ 446 w 1030"/>
                <a:gd name="T101" fmla="*/ 792 h 939"/>
                <a:gd name="T102" fmla="*/ 487 w 1030"/>
                <a:gd name="T103" fmla="*/ 845 h 939"/>
                <a:gd name="T104" fmla="*/ 603 w 1030"/>
                <a:gd name="T105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0" h="939">
                  <a:moveTo>
                    <a:pt x="608" y="932"/>
                  </a:moveTo>
                  <a:cubicBezTo>
                    <a:pt x="563" y="913"/>
                    <a:pt x="520" y="877"/>
                    <a:pt x="493" y="841"/>
                  </a:cubicBezTo>
                  <a:cubicBezTo>
                    <a:pt x="452" y="787"/>
                    <a:pt x="452" y="787"/>
                    <a:pt x="452" y="787"/>
                  </a:cubicBezTo>
                  <a:cubicBezTo>
                    <a:pt x="413" y="736"/>
                    <a:pt x="376" y="688"/>
                    <a:pt x="348" y="630"/>
                  </a:cubicBezTo>
                  <a:cubicBezTo>
                    <a:pt x="325" y="583"/>
                    <a:pt x="308" y="533"/>
                    <a:pt x="295" y="480"/>
                  </a:cubicBezTo>
                  <a:cubicBezTo>
                    <a:pt x="292" y="465"/>
                    <a:pt x="289" y="450"/>
                    <a:pt x="287" y="433"/>
                  </a:cubicBezTo>
                  <a:cubicBezTo>
                    <a:pt x="282" y="402"/>
                    <a:pt x="278" y="370"/>
                    <a:pt x="265" y="345"/>
                  </a:cubicBezTo>
                  <a:cubicBezTo>
                    <a:pt x="264" y="344"/>
                    <a:pt x="263" y="343"/>
                    <a:pt x="262" y="343"/>
                  </a:cubicBezTo>
                  <a:cubicBezTo>
                    <a:pt x="261" y="343"/>
                    <a:pt x="260" y="343"/>
                    <a:pt x="259" y="344"/>
                  </a:cubicBezTo>
                  <a:cubicBezTo>
                    <a:pt x="232" y="362"/>
                    <a:pt x="232" y="362"/>
                    <a:pt x="232" y="362"/>
                  </a:cubicBezTo>
                  <a:cubicBezTo>
                    <a:pt x="204" y="382"/>
                    <a:pt x="179" y="400"/>
                    <a:pt x="140" y="403"/>
                  </a:cubicBezTo>
                  <a:cubicBezTo>
                    <a:pt x="102" y="406"/>
                    <a:pt x="25" y="390"/>
                    <a:pt x="18" y="349"/>
                  </a:cubicBezTo>
                  <a:cubicBezTo>
                    <a:pt x="10" y="301"/>
                    <a:pt x="79" y="278"/>
                    <a:pt x="121" y="265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83" y="244"/>
                    <a:pt x="224" y="226"/>
                    <a:pt x="258" y="206"/>
                  </a:cubicBezTo>
                  <a:cubicBezTo>
                    <a:pt x="290" y="188"/>
                    <a:pt x="309" y="161"/>
                    <a:pt x="328" y="132"/>
                  </a:cubicBezTo>
                  <a:cubicBezTo>
                    <a:pt x="339" y="116"/>
                    <a:pt x="339" y="116"/>
                    <a:pt x="339" y="116"/>
                  </a:cubicBezTo>
                  <a:cubicBezTo>
                    <a:pt x="369" y="74"/>
                    <a:pt x="414" y="44"/>
                    <a:pt x="467" y="31"/>
                  </a:cubicBezTo>
                  <a:cubicBezTo>
                    <a:pt x="558" y="8"/>
                    <a:pt x="640" y="21"/>
                    <a:pt x="727" y="71"/>
                  </a:cubicBezTo>
                  <a:cubicBezTo>
                    <a:pt x="766" y="94"/>
                    <a:pt x="806" y="101"/>
                    <a:pt x="853" y="95"/>
                  </a:cubicBezTo>
                  <a:cubicBezTo>
                    <a:pt x="876" y="92"/>
                    <a:pt x="899" y="86"/>
                    <a:pt x="923" y="76"/>
                  </a:cubicBezTo>
                  <a:cubicBezTo>
                    <a:pt x="944" y="64"/>
                    <a:pt x="944" y="64"/>
                    <a:pt x="944" y="64"/>
                  </a:cubicBezTo>
                  <a:cubicBezTo>
                    <a:pt x="957" y="56"/>
                    <a:pt x="971" y="48"/>
                    <a:pt x="982" y="47"/>
                  </a:cubicBezTo>
                  <a:cubicBezTo>
                    <a:pt x="992" y="47"/>
                    <a:pt x="1000" y="50"/>
                    <a:pt x="1005" y="58"/>
                  </a:cubicBezTo>
                  <a:cubicBezTo>
                    <a:pt x="1020" y="79"/>
                    <a:pt x="1012" y="127"/>
                    <a:pt x="1004" y="147"/>
                  </a:cubicBezTo>
                  <a:cubicBezTo>
                    <a:pt x="986" y="190"/>
                    <a:pt x="951" y="215"/>
                    <a:pt x="896" y="226"/>
                  </a:cubicBezTo>
                  <a:cubicBezTo>
                    <a:pt x="867" y="231"/>
                    <a:pt x="830" y="233"/>
                    <a:pt x="812" y="221"/>
                  </a:cubicBezTo>
                  <a:cubicBezTo>
                    <a:pt x="810" y="220"/>
                    <a:pt x="807" y="220"/>
                    <a:pt x="806" y="222"/>
                  </a:cubicBezTo>
                  <a:cubicBezTo>
                    <a:pt x="805" y="224"/>
                    <a:pt x="805" y="226"/>
                    <a:pt x="807" y="228"/>
                  </a:cubicBezTo>
                  <a:cubicBezTo>
                    <a:pt x="833" y="245"/>
                    <a:pt x="883" y="237"/>
                    <a:pt x="897" y="234"/>
                  </a:cubicBezTo>
                  <a:cubicBezTo>
                    <a:pt x="955" y="222"/>
                    <a:pt x="992" y="195"/>
                    <a:pt x="1011" y="151"/>
                  </a:cubicBezTo>
                  <a:cubicBezTo>
                    <a:pt x="1020" y="130"/>
                    <a:pt x="1030" y="78"/>
                    <a:pt x="1012" y="53"/>
                  </a:cubicBezTo>
                  <a:cubicBezTo>
                    <a:pt x="1005" y="43"/>
                    <a:pt x="995" y="38"/>
                    <a:pt x="981" y="39"/>
                  </a:cubicBezTo>
                  <a:cubicBezTo>
                    <a:pt x="968" y="40"/>
                    <a:pt x="954" y="49"/>
                    <a:pt x="940" y="57"/>
                  </a:cubicBezTo>
                  <a:cubicBezTo>
                    <a:pt x="920" y="68"/>
                    <a:pt x="920" y="68"/>
                    <a:pt x="920" y="68"/>
                  </a:cubicBezTo>
                  <a:cubicBezTo>
                    <a:pt x="897" y="78"/>
                    <a:pt x="875" y="84"/>
                    <a:pt x="852" y="87"/>
                  </a:cubicBezTo>
                  <a:cubicBezTo>
                    <a:pt x="806" y="93"/>
                    <a:pt x="769" y="86"/>
                    <a:pt x="731" y="64"/>
                  </a:cubicBezTo>
                  <a:cubicBezTo>
                    <a:pt x="642" y="13"/>
                    <a:pt x="558" y="0"/>
                    <a:pt x="465" y="23"/>
                  </a:cubicBezTo>
                  <a:cubicBezTo>
                    <a:pt x="411" y="36"/>
                    <a:pt x="364" y="68"/>
                    <a:pt x="333" y="112"/>
                  </a:cubicBezTo>
                  <a:cubicBezTo>
                    <a:pt x="321" y="128"/>
                    <a:pt x="321" y="128"/>
                    <a:pt x="321" y="128"/>
                  </a:cubicBezTo>
                  <a:cubicBezTo>
                    <a:pt x="302" y="155"/>
                    <a:pt x="285" y="182"/>
                    <a:pt x="254" y="199"/>
                  </a:cubicBezTo>
                  <a:cubicBezTo>
                    <a:pt x="220" y="219"/>
                    <a:pt x="180" y="237"/>
                    <a:pt x="134" y="253"/>
                  </a:cubicBezTo>
                  <a:cubicBezTo>
                    <a:pt x="119" y="257"/>
                    <a:pt x="119" y="257"/>
                    <a:pt x="119" y="257"/>
                  </a:cubicBezTo>
                  <a:cubicBezTo>
                    <a:pt x="74" y="271"/>
                    <a:pt x="0" y="295"/>
                    <a:pt x="10" y="350"/>
                  </a:cubicBezTo>
                  <a:cubicBezTo>
                    <a:pt x="18" y="401"/>
                    <a:pt x="106" y="414"/>
                    <a:pt x="141" y="411"/>
                  </a:cubicBezTo>
                  <a:cubicBezTo>
                    <a:pt x="182" y="407"/>
                    <a:pt x="209" y="389"/>
                    <a:pt x="237" y="369"/>
                  </a:cubicBezTo>
                  <a:cubicBezTo>
                    <a:pt x="237" y="369"/>
                    <a:pt x="253" y="357"/>
                    <a:pt x="259" y="353"/>
                  </a:cubicBezTo>
                  <a:cubicBezTo>
                    <a:pt x="270" y="376"/>
                    <a:pt x="275" y="406"/>
                    <a:pt x="279" y="435"/>
                  </a:cubicBezTo>
                  <a:cubicBezTo>
                    <a:pt x="281" y="451"/>
                    <a:pt x="284" y="467"/>
                    <a:pt x="287" y="482"/>
                  </a:cubicBezTo>
                  <a:cubicBezTo>
                    <a:pt x="300" y="535"/>
                    <a:pt x="318" y="586"/>
                    <a:pt x="340" y="633"/>
                  </a:cubicBezTo>
                  <a:cubicBezTo>
                    <a:pt x="369" y="693"/>
                    <a:pt x="408" y="743"/>
                    <a:pt x="446" y="792"/>
                  </a:cubicBezTo>
                  <a:cubicBezTo>
                    <a:pt x="487" y="845"/>
                    <a:pt x="487" y="845"/>
                    <a:pt x="487" y="845"/>
                  </a:cubicBezTo>
                  <a:cubicBezTo>
                    <a:pt x="513" y="881"/>
                    <a:pt x="556" y="919"/>
                    <a:pt x="603" y="939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23"/>
            <p:cNvSpPr/>
            <p:nvPr/>
          </p:nvSpPr>
          <p:spPr bwMode="auto">
            <a:xfrm>
              <a:off x="1363" y="895"/>
              <a:ext cx="246" cy="135"/>
            </a:xfrm>
            <a:custGeom>
              <a:avLst/>
              <a:gdLst>
                <a:gd name="T0" fmla="*/ 338 w 342"/>
                <a:gd name="T1" fmla="*/ 0 h 188"/>
                <a:gd name="T2" fmla="*/ 334 w 342"/>
                <a:gd name="T3" fmla="*/ 4 h 188"/>
                <a:gd name="T4" fmla="*/ 210 w 342"/>
                <a:gd name="T5" fmla="*/ 172 h 188"/>
                <a:gd name="T6" fmla="*/ 92 w 342"/>
                <a:gd name="T7" fmla="*/ 160 h 188"/>
                <a:gd name="T8" fmla="*/ 36 w 342"/>
                <a:gd name="T9" fmla="*/ 116 h 188"/>
                <a:gd name="T10" fmla="*/ 7 w 342"/>
                <a:gd name="T11" fmla="*/ 90 h 188"/>
                <a:gd name="T12" fmla="*/ 1 w 342"/>
                <a:gd name="T13" fmla="*/ 91 h 188"/>
                <a:gd name="T14" fmla="*/ 2 w 342"/>
                <a:gd name="T15" fmla="*/ 96 h 188"/>
                <a:gd name="T16" fmla="*/ 30 w 342"/>
                <a:gd name="T17" fmla="*/ 122 h 188"/>
                <a:gd name="T18" fmla="*/ 88 w 342"/>
                <a:gd name="T19" fmla="*/ 167 h 188"/>
                <a:gd name="T20" fmla="*/ 211 w 342"/>
                <a:gd name="T21" fmla="*/ 180 h 188"/>
                <a:gd name="T22" fmla="*/ 342 w 342"/>
                <a:gd name="T23" fmla="*/ 5 h 188"/>
                <a:gd name="T24" fmla="*/ 338 w 342"/>
                <a:gd name="T2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2" h="188">
                  <a:moveTo>
                    <a:pt x="338" y="0"/>
                  </a:moveTo>
                  <a:cubicBezTo>
                    <a:pt x="336" y="0"/>
                    <a:pt x="334" y="2"/>
                    <a:pt x="334" y="4"/>
                  </a:cubicBezTo>
                  <a:cubicBezTo>
                    <a:pt x="326" y="77"/>
                    <a:pt x="305" y="155"/>
                    <a:pt x="210" y="172"/>
                  </a:cubicBezTo>
                  <a:cubicBezTo>
                    <a:pt x="165" y="180"/>
                    <a:pt x="128" y="176"/>
                    <a:pt x="92" y="160"/>
                  </a:cubicBezTo>
                  <a:cubicBezTo>
                    <a:pt x="70" y="150"/>
                    <a:pt x="53" y="133"/>
                    <a:pt x="36" y="116"/>
                  </a:cubicBezTo>
                  <a:cubicBezTo>
                    <a:pt x="27" y="107"/>
                    <a:pt x="17" y="98"/>
                    <a:pt x="7" y="90"/>
                  </a:cubicBezTo>
                  <a:cubicBezTo>
                    <a:pt x="5" y="88"/>
                    <a:pt x="3" y="89"/>
                    <a:pt x="1" y="91"/>
                  </a:cubicBezTo>
                  <a:cubicBezTo>
                    <a:pt x="0" y="92"/>
                    <a:pt x="0" y="95"/>
                    <a:pt x="2" y="96"/>
                  </a:cubicBezTo>
                  <a:cubicBezTo>
                    <a:pt x="12" y="104"/>
                    <a:pt x="21" y="113"/>
                    <a:pt x="30" y="122"/>
                  </a:cubicBezTo>
                  <a:cubicBezTo>
                    <a:pt x="47" y="139"/>
                    <a:pt x="65" y="156"/>
                    <a:pt x="88" y="167"/>
                  </a:cubicBezTo>
                  <a:cubicBezTo>
                    <a:pt x="126" y="184"/>
                    <a:pt x="164" y="188"/>
                    <a:pt x="211" y="180"/>
                  </a:cubicBezTo>
                  <a:cubicBezTo>
                    <a:pt x="313" y="162"/>
                    <a:pt x="334" y="77"/>
                    <a:pt x="342" y="5"/>
                  </a:cubicBezTo>
                  <a:cubicBezTo>
                    <a:pt x="342" y="3"/>
                    <a:pt x="340" y="1"/>
                    <a:pt x="338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24"/>
            <p:cNvSpPr/>
            <p:nvPr/>
          </p:nvSpPr>
          <p:spPr bwMode="auto">
            <a:xfrm>
              <a:off x="1354" y="950"/>
              <a:ext cx="14" cy="16"/>
            </a:xfrm>
            <a:custGeom>
              <a:avLst/>
              <a:gdLst>
                <a:gd name="T0" fmla="*/ 12 w 19"/>
                <a:gd name="T1" fmla="*/ 2 h 22"/>
                <a:gd name="T2" fmla="*/ 12 w 19"/>
                <a:gd name="T3" fmla="*/ 2 h 22"/>
                <a:gd name="T4" fmla="*/ 11 w 19"/>
                <a:gd name="T5" fmla="*/ 3 h 22"/>
                <a:gd name="T6" fmla="*/ 10 w 19"/>
                <a:gd name="T7" fmla="*/ 1 h 22"/>
                <a:gd name="T8" fmla="*/ 5 w 19"/>
                <a:gd name="T9" fmla="*/ 3 h 22"/>
                <a:gd name="T10" fmla="*/ 2 w 19"/>
                <a:gd name="T11" fmla="*/ 12 h 22"/>
                <a:gd name="T12" fmla="*/ 1 w 19"/>
                <a:gd name="T13" fmla="*/ 15 h 22"/>
                <a:gd name="T14" fmla="*/ 1 w 19"/>
                <a:gd name="T15" fmla="*/ 16 h 22"/>
                <a:gd name="T16" fmla="*/ 1 w 19"/>
                <a:gd name="T17" fmla="*/ 16 h 22"/>
                <a:gd name="T18" fmla="*/ 1 w 19"/>
                <a:gd name="T19" fmla="*/ 17 h 22"/>
                <a:gd name="T20" fmla="*/ 2 w 19"/>
                <a:gd name="T21" fmla="*/ 21 h 22"/>
                <a:gd name="T22" fmla="*/ 8 w 19"/>
                <a:gd name="T23" fmla="*/ 20 h 22"/>
                <a:gd name="T24" fmla="*/ 9 w 19"/>
                <a:gd name="T25" fmla="*/ 18 h 22"/>
                <a:gd name="T26" fmla="*/ 18 w 19"/>
                <a:gd name="T27" fmla="*/ 8 h 22"/>
                <a:gd name="T28" fmla="*/ 18 w 19"/>
                <a:gd name="T29" fmla="*/ 8 h 22"/>
                <a:gd name="T30" fmla="*/ 18 w 19"/>
                <a:gd name="T31" fmla="*/ 6 h 22"/>
                <a:gd name="T32" fmla="*/ 17 w 19"/>
                <a:gd name="T33" fmla="*/ 2 h 22"/>
                <a:gd name="T34" fmla="*/ 12 w 19"/>
                <a:gd name="T3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22">
                  <a:moveTo>
                    <a:pt x="12" y="2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1" y="3"/>
                    <a:pt x="11" y="3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8" y="0"/>
                    <a:pt x="6" y="1"/>
                    <a:pt x="5" y="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1" y="15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8"/>
                    <a:pt x="1" y="20"/>
                    <a:pt x="2" y="21"/>
                  </a:cubicBezTo>
                  <a:cubicBezTo>
                    <a:pt x="4" y="22"/>
                    <a:pt x="7" y="22"/>
                    <a:pt x="8" y="20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6"/>
                  </a:cubicBezTo>
                  <a:cubicBezTo>
                    <a:pt x="19" y="5"/>
                    <a:pt x="18" y="3"/>
                    <a:pt x="17" y="2"/>
                  </a:cubicBezTo>
                  <a:cubicBezTo>
                    <a:pt x="16" y="1"/>
                    <a:pt x="13" y="1"/>
                    <a:pt x="1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1492" y="945"/>
              <a:ext cx="38" cy="74"/>
            </a:xfrm>
            <a:custGeom>
              <a:avLst/>
              <a:gdLst>
                <a:gd name="T0" fmla="*/ 3 w 53"/>
                <a:gd name="T1" fmla="*/ 1 h 103"/>
                <a:gd name="T2" fmla="*/ 1 w 53"/>
                <a:gd name="T3" fmla="*/ 6 h 103"/>
                <a:gd name="T4" fmla="*/ 13 w 53"/>
                <a:gd name="T5" fmla="*/ 28 h 103"/>
                <a:gd name="T6" fmla="*/ 45 w 53"/>
                <a:gd name="T7" fmla="*/ 99 h 103"/>
                <a:gd name="T8" fmla="*/ 50 w 53"/>
                <a:gd name="T9" fmla="*/ 102 h 103"/>
                <a:gd name="T10" fmla="*/ 53 w 53"/>
                <a:gd name="T11" fmla="*/ 97 h 103"/>
                <a:gd name="T12" fmla="*/ 20 w 53"/>
                <a:gd name="T13" fmla="*/ 25 h 103"/>
                <a:gd name="T14" fmla="*/ 9 w 53"/>
                <a:gd name="T15" fmla="*/ 2 h 103"/>
                <a:gd name="T16" fmla="*/ 3 w 53"/>
                <a:gd name="T17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03">
                  <a:moveTo>
                    <a:pt x="3" y="1"/>
                  </a:moveTo>
                  <a:cubicBezTo>
                    <a:pt x="1" y="2"/>
                    <a:pt x="0" y="4"/>
                    <a:pt x="1" y="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25" y="53"/>
                    <a:pt x="40" y="81"/>
                    <a:pt x="45" y="99"/>
                  </a:cubicBezTo>
                  <a:cubicBezTo>
                    <a:pt x="45" y="101"/>
                    <a:pt x="48" y="103"/>
                    <a:pt x="50" y="102"/>
                  </a:cubicBezTo>
                  <a:cubicBezTo>
                    <a:pt x="52" y="101"/>
                    <a:pt x="53" y="99"/>
                    <a:pt x="53" y="97"/>
                  </a:cubicBezTo>
                  <a:cubicBezTo>
                    <a:pt x="47" y="78"/>
                    <a:pt x="33" y="50"/>
                    <a:pt x="20" y="2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0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1454" y="908"/>
              <a:ext cx="65" cy="42"/>
            </a:xfrm>
            <a:custGeom>
              <a:avLst/>
              <a:gdLst>
                <a:gd name="T0" fmla="*/ 56 w 90"/>
                <a:gd name="T1" fmla="*/ 58 h 58"/>
                <a:gd name="T2" fmla="*/ 0 w 90"/>
                <a:gd name="T3" fmla="*/ 33 h 58"/>
                <a:gd name="T4" fmla="*/ 81 w 90"/>
                <a:gd name="T5" fmla="*/ 0 h 58"/>
                <a:gd name="T6" fmla="*/ 54 w 90"/>
                <a:gd name="T7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58">
                  <a:moveTo>
                    <a:pt x="56" y="58"/>
                  </a:moveTo>
                  <a:cubicBezTo>
                    <a:pt x="39" y="48"/>
                    <a:pt x="14" y="46"/>
                    <a:pt x="0" y="33"/>
                  </a:cubicBezTo>
                  <a:cubicBezTo>
                    <a:pt x="25" y="21"/>
                    <a:pt x="54" y="11"/>
                    <a:pt x="81" y="0"/>
                  </a:cubicBezTo>
                  <a:cubicBezTo>
                    <a:pt x="90" y="17"/>
                    <a:pt x="66" y="45"/>
                    <a:pt x="54" y="57"/>
                  </a:cubicBezTo>
                </a:path>
              </a:pathLst>
            </a:custGeom>
            <a:solidFill>
              <a:srgbClr val="937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1451" y="905"/>
              <a:ext cx="67" cy="48"/>
            </a:xfrm>
            <a:custGeom>
              <a:avLst/>
              <a:gdLst>
                <a:gd name="T0" fmla="*/ 84 w 93"/>
                <a:gd name="T1" fmla="*/ 1 h 67"/>
                <a:gd name="T2" fmla="*/ 61 w 93"/>
                <a:gd name="T3" fmla="*/ 10 h 67"/>
                <a:gd name="T4" fmla="*/ 3 w 93"/>
                <a:gd name="T5" fmla="*/ 35 h 67"/>
                <a:gd name="T6" fmla="*/ 1 w 93"/>
                <a:gd name="T7" fmla="*/ 38 h 67"/>
                <a:gd name="T8" fmla="*/ 2 w 93"/>
                <a:gd name="T9" fmla="*/ 41 h 67"/>
                <a:gd name="T10" fmla="*/ 36 w 93"/>
                <a:gd name="T11" fmla="*/ 57 h 67"/>
                <a:gd name="T12" fmla="*/ 56 w 93"/>
                <a:gd name="T13" fmla="*/ 65 h 67"/>
                <a:gd name="T14" fmla="*/ 58 w 93"/>
                <a:gd name="T15" fmla="*/ 66 h 67"/>
                <a:gd name="T16" fmla="*/ 59 w 93"/>
                <a:gd name="T17" fmla="*/ 66 h 67"/>
                <a:gd name="T18" fmla="*/ 65 w 93"/>
                <a:gd name="T19" fmla="*/ 65 h 67"/>
                <a:gd name="T20" fmla="*/ 65 w 93"/>
                <a:gd name="T21" fmla="*/ 64 h 67"/>
                <a:gd name="T22" fmla="*/ 65 w 93"/>
                <a:gd name="T23" fmla="*/ 61 h 67"/>
                <a:gd name="T24" fmla="*/ 90 w 93"/>
                <a:gd name="T25" fmla="*/ 24 h 67"/>
                <a:gd name="T26" fmla="*/ 89 w 93"/>
                <a:gd name="T27" fmla="*/ 3 h 67"/>
                <a:gd name="T28" fmla="*/ 84 w 93"/>
                <a:gd name="T29" fmla="*/ 1 h 67"/>
                <a:gd name="T30" fmla="*/ 64 w 93"/>
                <a:gd name="T31" fmla="*/ 18 h 67"/>
                <a:gd name="T32" fmla="*/ 83 w 93"/>
                <a:gd name="T33" fmla="*/ 10 h 67"/>
                <a:gd name="T34" fmla="*/ 82 w 93"/>
                <a:gd name="T35" fmla="*/ 21 h 67"/>
                <a:gd name="T36" fmla="*/ 58 w 93"/>
                <a:gd name="T37" fmla="*/ 57 h 67"/>
                <a:gd name="T38" fmla="*/ 38 w 93"/>
                <a:gd name="T39" fmla="*/ 49 h 67"/>
                <a:gd name="T40" fmla="*/ 13 w 93"/>
                <a:gd name="T41" fmla="*/ 39 h 67"/>
                <a:gd name="T42" fmla="*/ 64 w 93"/>
                <a:gd name="T43" fmla="*/ 1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3" h="67">
                  <a:moveTo>
                    <a:pt x="84" y="1"/>
                  </a:moveTo>
                  <a:cubicBezTo>
                    <a:pt x="61" y="10"/>
                    <a:pt x="61" y="10"/>
                    <a:pt x="61" y="10"/>
                  </a:cubicBezTo>
                  <a:cubicBezTo>
                    <a:pt x="42" y="18"/>
                    <a:pt x="21" y="26"/>
                    <a:pt x="3" y="35"/>
                  </a:cubicBezTo>
                  <a:cubicBezTo>
                    <a:pt x="2" y="35"/>
                    <a:pt x="1" y="36"/>
                    <a:pt x="1" y="38"/>
                  </a:cubicBezTo>
                  <a:cubicBezTo>
                    <a:pt x="0" y="39"/>
                    <a:pt x="1" y="40"/>
                    <a:pt x="2" y="41"/>
                  </a:cubicBezTo>
                  <a:cubicBezTo>
                    <a:pt x="11" y="49"/>
                    <a:pt x="24" y="53"/>
                    <a:pt x="36" y="57"/>
                  </a:cubicBezTo>
                  <a:cubicBezTo>
                    <a:pt x="43" y="60"/>
                    <a:pt x="50" y="62"/>
                    <a:pt x="56" y="65"/>
                  </a:cubicBezTo>
                  <a:cubicBezTo>
                    <a:pt x="57" y="66"/>
                    <a:pt x="57" y="66"/>
                    <a:pt x="58" y="66"/>
                  </a:cubicBezTo>
                  <a:cubicBezTo>
                    <a:pt x="58" y="66"/>
                    <a:pt x="59" y="66"/>
                    <a:pt x="59" y="66"/>
                  </a:cubicBezTo>
                  <a:cubicBezTo>
                    <a:pt x="61" y="67"/>
                    <a:pt x="64" y="67"/>
                    <a:pt x="65" y="65"/>
                  </a:cubicBezTo>
                  <a:cubicBezTo>
                    <a:pt x="65" y="65"/>
                    <a:pt x="65" y="64"/>
                    <a:pt x="65" y="64"/>
                  </a:cubicBezTo>
                  <a:cubicBezTo>
                    <a:pt x="65" y="63"/>
                    <a:pt x="65" y="62"/>
                    <a:pt x="65" y="61"/>
                  </a:cubicBezTo>
                  <a:cubicBezTo>
                    <a:pt x="73" y="53"/>
                    <a:pt x="85" y="38"/>
                    <a:pt x="90" y="24"/>
                  </a:cubicBezTo>
                  <a:cubicBezTo>
                    <a:pt x="93" y="16"/>
                    <a:pt x="93" y="9"/>
                    <a:pt x="89" y="3"/>
                  </a:cubicBezTo>
                  <a:cubicBezTo>
                    <a:pt x="88" y="1"/>
                    <a:pt x="86" y="0"/>
                    <a:pt x="84" y="1"/>
                  </a:cubicBezTo>
                  <a:close/>
                  <a:moveTo>
                    <a:pt x="64" y="18"/>
                  </a:moveTo>
                  <a:cubicBezTo>
                    <a:pt x="64" y="18"/>
                    <a:pt x="78" y="12"/>
                    <a:pt x="83" y="10"/>
                  </a:cubicBezTo>
                  <a:cubicBezTo>
                    <a:pt x="84" y="13"/>
                    <a:pt x="84" y="16"/>
                    <a:pt x="82" y="21"/>
                  </a:cubicBezTo>
                  <a:cubicBezTo>
                    <a:pt x="80" y="29"/>
                    <a:pt x="73" y="41"/>
                    <a:pt x="58" y="57"/>
                  </a:cubicBezTo>
                  <a:cubicBezTo>
                    <a:pt x="51" y="54"/>
                    <a:pt x="45" y="52"/>
                    <a:pt x="38" y="49"/>
                  </a:cubicBezTo>
                  <a:cubicBezTo>
                    <a:pt x="29" y="47"/>
                    <a:pt x="20" y="43"/>
                    <a:pt x="13" y="39"/>
                  </a:cubicBezTo>
                  <a:cubicBezTo>
                    <a:pt x="29" y="31"/>
                    <a:pt x="47" y="24"/>
                    <a:pt x="64" y="18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28"/>
            <p:cNvSpPr/>
            <p:nvPr/>
          </p:nvSpPr>
          <p:spPr bwMode="auto">
            <a:xfrm>
              <a:off x="1198" y="589"/>
              <a:ext cx="43" cy="26"/>
            </a:xfrm>
            <a:custGeom>
              <a:avLst/>
              <a:gdLst>
                <a:gd name="T0" fmla="*/ 20 w 60"/>
                <a:gd name="T1" fmla="*/ 5 h 35"/>
                <a:gd name="T2" fmla="*/ 0 w 60"/>
                <a:gd name="T3" fmla="*/ 31 h 35"/>
                <a:gd name="T4" fmla="*/ 4 w 60"/>
                <a:gd name="T5" fmla="*/ 35 h 35"/>
                <a:gd name="T6" fmla="*/ 8 w 60"/>
                <a:gd name="T7" fmla="*/ 32 h 35"/>
                <a:gd name="T8" fmla="*/ 23 w 60"/>
                <a:gd name="T9" fmla="*/ 12 h 35"/>
                <a:gd name="T10" fmla="*/ 52 w 60"/>
                <a:gd name="T11" fmla="*/ 17 h 35"/>
                <a:gd name="T12" fmla="*/ 58 w 60"/>
                <a:gd name="T13" fmla="*/ 16 h 35"/>
                <a:gd name="T14" fmla="*/ 58 w 60"/>
                <a:gd name="T15" fmla="*/ 11 h 35"/>
                <a:gd name="T16" fmla="*/ 20 w 60"/>
                <a:gd name="T17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35">
                  <a:moveTo>
                    <a:pt x="20" y="5"/>
                  </a:moveTo>
                  <a:cubicBezTo>
                    <a:pt x="9" y="9"/>
                    <a:pt x="1" y="19"/>
                    <a:pt x="0" y="31"/>
                  </a:cubicBezTo>
                  <a:cubicBezTo>
                    <a:pt x="0" y="33"/>
                    <a:pt x="1" y="35"/>
                    <a:pt x="4" y="35"/>
                  </a:cubicBezTo>
                  <a:cubicBezTo>
                    <a:pt x="6" y="35"/>
                    <a:pt x="8" y="34"/>
                    <a:pt x="8" y="32"/>
                  </a:cubicBezTo>
                  <a:cubicBezTo>
                    <a:pt x="9" y="19"/>
                    <a:pt x="18" y="14"/>
                    <a:pt x="23" y="12"/>
                  </a:cubicBezTo>
                  <a:cubicBezTo>
                    <a:pt x="34" y="8"/>
                    <a:pt x="46" y="10"/>
                    <a:pt x="52" y="17"/>
                  </a:cubicBezTo>
                  <a:cubicBezTo>
                    <a:pt x="54" y="18"/>
                    <a:pt x="57" y="18"/>
                    <a:pt x="58" y="16"/>
                  </a:cubicBezTo>
                  <a:cubicBezTo>
                    <a:pt x="60" y="15"/>
                    <a:pt x="60" y="12"/>
                    <a:pt x="58" y="11"/>
                  </a:cubicBezTo>
                  <a:cubicBezTo>
                    <a:pt x="49" y="2"/>
                    <a:pt x="34" y="0"/>
                    <a:pt x="2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1436" y="533"/>
              <a:ext cx="39" cy="22"/>
            </a:xfrm>
            <a:custGeom>
              <a:avLst/>
              <a:gdLst>
                <a:gd name="T0" fmla="*/ 15 w 54"/>
                <a:gd name="T1" fmla="*/ 6 h 31"/>
                <a:gd name="T2" fmla="*/ 0 w 54"/>
                <a:gd name="T3" fmla="*/ 26 h 31"/>
                <a:gd name="T4" fmla="*/ 4 w 54"/>
                <a:gd name="T5" fmla="*/ 31 h 31"/>
                <a:gd name="T6" fmla="*/ 8 w 54"/>
                <a:gd name="T7" fmla="*/ 27 h 31"/>
                <a:gd name="T8" fmla="*/ 19 w 54"/>
                <a:gd name="T9" fmla="*/ 13 h 31"/>
                <a:gd name="T10" fmla="*/ 48 w 54"/>
                <a:gd name="T11" fmla="*/ 14 h 31"/>
                <a:gd name="T12" fmla="*/ 53 w 54"/>
                <a:gd name="T13" fmla="*/ 12 h 31"/>
                <a:gd name="T14" fmla="*/ 51 w 54"/>
                <a:gd name="T15" fmla="*/ 6 h 31"/>
                <a:gd name="T16" fmla="*/ 15 w 54"/>
                <a:gd name="T17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1">
                  <a:moveTo>
                    <a:pt x="15" y="6"/>
                  </a:moveTo>
                  <a:cubicBezTo>
                    <a:pt x="7" y="10"/>
                    <a:pt x="2" y="17"/>
                    <a:pt x="0" y="26"/>
                  </a:cubicBezTo>
                  <a:cubicBezTo>
                    <a:pt x="0" y="28"/>
                    <a:pt x="1" y="30"/>
                    <a:pt x="4" y="31"/>
                  </a:cubicBezTo>
                  <a:cubicBezTo>
                    <a:pt x="6" y="31"/>
                    <a:pt x="8" y="30"/>
                    <a:pt x="8" y="27"/>
                  </a:cubicBezTo>
                  <a:cubicBezTo>
                    <a:pt x="10" y="21"/>
                    <a:pt x="13" y="16"/>
                    <a:pt x="19" y="13"/>
                  </a:cubicBezTo>
                  <a:cubicBezTo>
                    <a:pt x="27" y="9"/>
                    <a:pt x="38" y="9"/>
                    <a:pt x="48" y="14"/>
                  </a:cubicBezTo>
                  <a:cubicBezTo>
                    <a:pt x="50" y="15"/>
                    <a:pt x="52" y="14"/>
                    <a:pt x="53" y="12"/>
                  </a:cubicBezTo>
                  <a:cubicBezTo>
                    <a:pt x="54" y="10"/>
                    <a:pt x="53" y="7"/>
                    <a:pt x="51" y="6"/>
                  </a:cubicBezTo>
                  <a:cubicBezTo>
                    <a:pt x="40" y="1"/>
                    <a:pt x="26" y="0"/>
                    <a:pt x="15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30"/>
            <p:cNvSpPr/>
            <p:nvPr/>
          </p:nvSpPr>
          <p:spPr bwMode="auto">
            <a:xfrm>
              <a:off x="1060" y="273"/>
              <a:ext cx="129" cy="188"/>
            </a:xfrm>
            <a:custGeom>
              <a:avLst/>
              <a:gdLst>
                <a:gd name="T0" fmla="*/ 24 w 179"/>
                <a:gd name="T1" fmla="*/ 4 h 262"/>
                <a:gd name="T2" fmla="*/ 3 w 179"/>
                <a:gd name="T3" fmla="*/ 50 h 262"/>
                <a:gd name="T4" fmla="*/ 27 w 179"/>
                <a:gd name="T5" fmla="*/ 81 h 262"/>
                <a:gd name="T6" fmla="*/ 39 w 179"/>
                <a:gd name="T7" fmla="*/ 87 h 262"/>
                <a:gd name="T8" fmla="*/ 73 w 179"/>
                <a:gd name="T9" fmla="*/ 138 h 262"/>
                <a:gd name="T10" fmla="*/ 83 w 179"/>
                <a:gd name="T11" fmla="*/ 159 h 262"/>
                <a:gd name="T12" fmla="*/ 100 w 179"/>
                <a:gd name="T13" fmla="*/ 186 h 262"/>
                <a:gd name="T14" fmla="*/ 139 w 179"/>
                <a:gd name="T15" fmla="*/ 259 h 262"/>
                <a:gd name="T16" fmla="*/ 144 w 179"/>
                <a:gd name="T17" fmla="*/ 261 h 262"/>
                <a:gd name="T18" fmla="*/ 146 w 179"/>
                <a:gd name="T19" fmla="*/ 256 h 262"/>
                <a:gd name="T20" fmla="*/ 107 w 179"/>
                <a:gd name="T21" fmla="*/ 182 h 262"/>
                <a:gd name="T22" fmla="*/ 91 w 179"/>
                <a:gd name="T23" fmla="*/ 155 h 262"/>
                <a:gd name="T24" fmla="*/ 80 w 179"/>
                <a:gd name="T25" fmla="*/ 135 h 262"/>
                <a:gd name="T26" fmla="*/ 43 w 179"/>
                <a:gd name="T27" fmla="*/ 80 h 262"/>
                <a:gd name="T28" fmla="*/ 30 w 179"/>
                <a:gd name="T29" fmla="*/ 74 h 262"/>
                <a:gd name="T30" fmla="*/ 11 w 179"/>
                <a:gd name="T31" fmla="*/ 48 h 262"/>
                <a:gd name="T32" fmla="*/ 26 w 179"/>
                <a:gd name="T33" fmla="*/ 12 h 262"/>
                <a:gd name="T34" fmla="*/ 47 w 179"/>
                <a:gd name="T35" fmla="*/ 14 h 262"/>
                <a:gd name="T36" fmla="*/ 61 w 179"/>
                <a:gd name="T37" fmla="*/ 78 h 262"/>
                <a:gd name="T38" fmla="*/ 62 w 179"/>
                <a:gd name="T39" fmla="*/ 82 h 262"/>
                <a:gd name="T40" fmla="*/ 107 w 179"/>
                <a:gd name="T41" fmla="*/ 130 h 262"/>
                <a:gd name="T42" fmla="*/ 121 w 179"/>
                <a:gd name="T43" fmla="*/ 149 h 262"/>
                <a:gd name="T44" fmla="*/ 131 w 179"/>
                <a:gd name="T45" fmla="*/ 160 h 262"/>
                <a:gd name="T46" fmla="*/ 171 w 179"/>
                <a:gd name="T47" fmla="*/ 214 h 262"/>
                <a:gd name="T48" fmla="*/ 177 w 179"/>
                <a:gd name="T49" fmla="*/ 215 h 262"/>
                <a:gd name="T50" fmla="*/ 179 w 179"/>
                <a:gd name="T51" fmla="*/ 213 h 262"/>
                <a:gd name="T52" fmla="*/ 178 w 179"/>
                <a:gd name="T53" fmla="*/ 209 h 262"/>
                <a:gd name="T54" fmla="*/ 137 w 179"/>
                <a:gd name="T55" fmla="*/ 155 h 262"/>
                <a:gd name="T56" fmla="*/ 128 w 179"/>
                <a:gd name="T57" fmla="*/ 144 h 262"/>
                <a:gd name="T58" fmla="*/ 113 w 179"/>
                <a:gd name="T59" fmla="*/ 125 h 262"/>
                <a:gd name="T60" fmla="*/ 69 w 179"/>
                <a:gd name="T61" fmla="*/ 76 h 262"/>
                <a:gd name="T62" fmla="*/ 52 w 179"/>
                <a:gd name="T63" fmla="*/ 8 h 262"/>
                <a:gd name="T64" fmla="*/ 24 w 179"/>
                <a:gd name="T65" fmla="*/ 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9" h="262">
                  <a:moveTo>
                    <a:pt x="24" y="4"/>
                  </a:moveTo>
                  <a:cubicBezTo>
                    <a:pt x="4" y="11"/>
                    <a:pt x="0" y="32"/>
                    <a:pt x="3" y="50"/>
                  </a:cubicBezTo>
                  <a:cubicBezTo>
                    <a:pt x="6" y="71"/>
                    <a:pt x="15" y="76"/>
                    <a:pt x="27" y="81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52" y="95"/>
                    <a:pt x="63" y="119"/>
                    <a:pt x="73" y="138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14" y="209"/>
                    <a:pt x="129" y="234"/>
                    <a:pt x="139" y="259"/>
                  </a:cubicBezTo>
                  <a:cubicBezTo>
                    <a:pt x="140" y="261"/>
                    <a:pt x="142" y="262"/>
                    <a:pt x="144" y="261"/>
                  </a:cubicBezTo>
                  <a:cubicBezTo>
                    <a:pt x="146" y="260"/>
                    <a:pt x="147" y="258"/>
                    <a:pt x="146" y="256"/>
                  </a:cubicBezTo>
                  <a:cubicBezTo>
                    <a:pt x="136" y="230"/>
                    <a:pt x="121" y="206"/>
                    <a:pt x="107" y="182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70" y="113"/>
                    <a:pt x="58" y="89"/>
                    <a:pt x="43" y="80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20" y="69"/>
                    <a:pt x="14" y="66"/>
                    <a:pt x="11" y="48"/>
                  </a:cubicBezTo>
                  <a:cubicBezTo>
                    <a:pt x="10" y="41"/>
                    <a:pt x="7" y="18"/>
                    <a:pt x="26" y="12"/>
                  </a:cubicBezTo>
                  <a:cubicBezTo>
                    <a:pt x="35" y="9"/>
                    <a:pt x="42" y="10"/>
                    <a:pt x="47" y="14"/>
                  </a:cubicBezTo>
                  <a:cubicBezTo>
                    <a:pt x="60" y="24"/>
                    <a:pt x="62" y="55"/>
                    <a:pt x="61" y="78"/>
                  </a:cubicBezTo>
                  <a:cubicBezTo>
                    <a:pt x="60" y="79"/>
                    <a:pt x="61" y="81"/>
                    <a:pt x="62" y="82"/>
                  </a:cubicBezTo>
                  <a:cubicBezTo>
                    <a:pt x="79" y="94"/>
                    <a:pt x="93" y="112"/>
                    <a:pt x="107" y="130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45" y="177"/>
                    <a:pt x="160" y="195"/>
                    <a:pt x="171" y="214"/>
                  </a:cubicBezTo>
                  <a:cubicBezTo>
                    <a:pt x="172" y="216"/>
                    <a:pt x="175" y="216"/>
                    <a:pt x="177" y="215"/>
                  </a:cubicBezTo>
                  <a:cubicBezTo>
                    <a:pt x="178" y="214"/>
                    <a:pt x="178" y="214"/>
                    <a:pt x="179" y="213"/>
                  </a:cubicBezTo>
                  <a:cubicBezTo>
                    <a:pt x="179" y="212"/>
                    <a:pt x="179" y="210"/>
                    <a:pt x="178" y="209"/>
                  </a:cubicBezTo>
                  <a:cubicBezTo>
                    <a:pt x="167" y="190"/>
                    <a:pt x="152" y="172"/>
                    <a:pt x="137" y="15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00" y="107"/>
                    <a:pt x="86" y="89"/>
                    <a:pt x="69" y="76"/>
                  </a:cubicBezTo>
                  <a:cubicBezTo>
                    <a:pt x="70" y="62"/>
                    <a:pt x="71" y="22"/>
                    <a:pt x="52" y="8"/>
                  </a:cubicBezTo>
                  <a:cubicBezTo>
                    <a:pt x="44" y="2"/>
                    <a:pt x="35" y="0"/>
                    <a:pt x="2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282" y="195"/>
              <a:ext cx="59" cy="186"/>
            </a:xfrm>
            <a:custGeom>
              <a:avLst/>
              <a:gdLst>
                <a:gd name="T0" fmla="*/ 16 w 82"/>
                <a:gd name="T1" fmla="*/ 5 h 258"/>
                <a:gd name="T2" fmla="*/ 1 w 82"/>
                <a:gd name="T3" fmla="*/ 33 h 258"/>
                <a:gd name="T4" fmla="*/ 13 w 82"/>
                <a:gd name="T5" fmla="*/ 62 h 258"/>
                <a:gd name="T6" fmla="*/ 22 w 82"/>
                <a:gd name="T7" fmla="*/ 76 h 258"/>
                <a:gd name="T8" fmla="*/ 27 w 82"/>
                <a:gd name="T9" fmla="*/ 106 h 258"/>
                <a:gd name="T10" fmla="*/ 27 w 82"/>
                <a:gd name="T11" fmla="*/ 120 h 258"/>
                <a:gd name="T12" fmla="*/ 28 w 82"/>
                <a:gd name="T13" fmla="*/ 154 h 258"/>
                <a:gd name="T14" fmla="*/ 40 w 82"/>
                <a:gd name="T15" fmla="*/ 256 h 258"/>
                <a:gd name="T16" fmla="*/ 45 w 82"/>
                <a:gd name="T17" fmla="*/ 255 h 258"/>
                <a:gd name="T18" fmla="*/ 44 w 82"/>
                <a:gd name="T19" fmla="*/ 249 h 258"/>
                <a:gd name="T20" fmla="*/ 36 w 82"/>
                <a:gd name="T21" fmla="*/ 154 h 258"/>
                <a:gd name="T22" fmla="*/ 35 w 82"/>
                <a:gd name="T23" fmla="*/ 119 h 258"/>
                <a:gd name="T24" fmla="*/ 35 w 82"/>
                <a:gd name="T25" fmla="*/ 106 h 258"/>
                <a:gd name="T26" fmla="*/ 30 w 82"/>
                <a:gd name="T27" fmla="*/ 73 h 258"/>
                <a:gd name="T28" fmla="*/ 20 w 82"/>
                <a:gd name="T29" fmla="*/ 57 h 258"/>
                <a:gd name="T30" fmla="*/ 9 w 82"/>
                <a:gd name="T31" fmla="*/ 33 h 258"/>
                <a:gd name="T32" fmla="*/ 19 w 82"/>
                <a:gd name="T33" fmla="*/ 12 h 258"/>
                <a:gd name="T34" fmla="*/ 45 w 82"/>
                <a:gd name="T35" fmla="*/ 16 h 258"/>
                <a:gd name="T36" fmla="*/ 56 w 82"/>
                <a:gd name="T37" fmla="*/ 48 h 258"/>
                <a:gd name="T38" fmla="*/ 50 w 82"/>
                <a:gd name="T39" fmla="*/ 66 h 258"/>
                <a:gd name="T40" fmla="*/ 45 w 82"/>
                <a:gd name="T41" fmla="*/ 93 h 258"/>
                <a:gd name="T42" fmla="*/ 51 w 82"/>
                <a:gd name="T43" fmla="*/ 135 h 258"/>
                <a:gd name="T44" fmla="*/ 54 w 82"/>
                <a:gd name="T45" fmla="*/ 155 h 258"/>
                <a:gd name="T46" fmla="*/ 56 w 82"/>
                <a:gd name="T47" fmla="*/ 172 h 258"/>
                <a:gd name="T48" fmla="*/ 74 w 82"/>
                <a:gd name="T49" fmla="*/ 251 h 258"/>
                <a:gd name="T50" fmla="*/ 79 w 82"/>
                <a:gd name="T51" fmla="*/ 253 h 258"/>
                <a:gd name="T52" fmla="*/ 81 w 82"/>
                <a:gd name="T53" fmla="*/ 248 h 258"/>
                <a:gd name="T54" fmla="*/ 64 w 82"/>
                <a:gd name="T55" fmla="*/ 171 h 258"/>
                <a:gd name="T56" fmla="*/ 62 w 82"/>
                <a:gd name="T57" fmla="*/ 154 h 258"/>
                <a:gd name="T58" fmla="*/ 59 w 82"/>
                <a:gd name="T59" fmla="*/ 134 h 258"/>
                <a:gd name="T60" fmla="*/ 53 w 82"/>
                <a:gd name="T61" fmla="*/ 92 h 258"/>
                <a:gd name="T62" fmla="*/ 58 w 82"/>
                <a:gd name="T63" fmla="*/ 69 h 258"/>
                <a:gd name="T64" fmla="*/ 64 w 82"/>
                <a:gd name="T65" fmla="*/ 50 h 258"/>
                <a:gd name="T66" fmla="*/ 50 w 82"/>
                <a:gd name="T67" fmla="*/ 10 h 258"/>
                <a:gd name="T68" fmla="*/ 16 w 82"/>
                <a:gd name="T69" fmla="*/ 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258">
                  <a:moveTo>
                    <a:pt x="16" y="5"/>
                  </a:moveTo>
                  <a:cubicBezTo>
                    <a:pt x="10" y="8"/>
                    <a:pt x="0" y="15"/>
                    <a:pt x="1" y="33"/>
                  </a:cubicBezTo>
                  <a:cubicBezTo>
                    <a:pt x="1" y="45"/>
                    <a:pt x="7" y="54"/>
                    <a:pt x="13" y="62"/>
                  </a:cubicBezTo>
                  <a:cubicBezTo>
                    <a:pt x="17" y="67"/>
                    <a:pt x="20" y="71"/>
                    <a:pt x="22" y="76"/>
                  </a:cubicBezTo>
                  <a:cubicBezTo>
                    <a:pt x="26" y="85"/>
                    <a:pt x="26" y="95"/>
                    <a:pt x="27" y="106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7" y="218"/>
                    <a:pt x="29" y="250"/>
                    <a:pt x="40" y="256"/>
                  </a:cubicBezTo>
                  <a:cubicBezTo>
                    <a:pt x="42" y="258"/>
                    <a:pt x="44" y="257"/>
                    <a:pt x="45" y="255"/>
                  </a:cubicBezTo>
                  <a:cubicBezTo>
                    <a:pt x="46" y="253"/>
                    <a:pt x="46" y="250"/>
                    <a:pt x="44" y="249"/>
                  </a:cubicBezTo>
                  <a:cubicBezTo>
                    <a:pt x="35" y="245"/>
                    <a:pt x="36" y="183"/>
                    <a:pt x="36" y="154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4" y="94"/>
                    <a:pt x="34" y="83"/>
                    <a:pt x="30" y="73"/>
                  </a:cubicBezTo>
                  <a:cubicBezTo>
                    <a:pt x="27" y="67"/>
                    <a:pt x="24" y="62"/>
                    <a:pt x="20" y="57"/>
                  </a:cubicBezTo>
                  <a:cubicBezTo>
                    <a:pt x="14" y="50"/>
                    <a:pt x="9" y="42"/>
                    <a:pt x="9" y="33"/>
                  </a:cubicBezTo>
                  <a:cubicBezTo>
                    <a:pt x="9" y="23"/>
                    <a:pt x="12" y="15"/>
                    <a:pt x="19" y="12"/>
                  </a:cubicBezTo>
                  <a:cubicBezTo>
                    <a:pt x="27" y="8"/>
                    <a:pt x="37" y="10"/>
                    <a:pt x="45" y="16"/>
                  </a:cubicBezTo>
                  <a:cubicBezTo>
                    <a:pt x="55" y="23"/>
                    <a:pt x="59" y="35"/>
                    <a:pt x="56" y="48"/>
                  </a:cubicBezTo>
                  <a:cubicBezTo>
                    <a:pt x="55" y="56"/>
                    <a:pt x="52" y="61"/>
                    <a:pt x="50" y="66"/>
                  </a:cubicBezTo>
                  <a:cubicBezTo>
                    <a:pt x="47" y="74"/>
                    <a:pt x="44" y="81"/>
                    <a:pt x="45" y="93"/>
                  </a:cubicBezTo>
                  <a:cubicBezTo>
                    <a:pt x="46" y="107"/>
                    <a:pt x="48" y="121"/>
                    <a:pt x="51" y="135"/>
                  </a:cubicBezTo>
                  <a:cubicBezTo>
                    <a:pt x="54" y="155"/>
                    <a:pt x="54" y="155"/>
                    <a:pt x="54" y="155"/>
                  </a:cubicBezTo>
                  <a:cubicBezTo>
                    <a:pt x="56" y="172"/>
                    <a:pt x="56" y="172"/>
                    <a:pt x="56" y="172"/>
                  </a:cubicBezTo>
                  <a:cubicBezTo>
                    <a:pt x="60" y="200"/>
                    <a:pt x="65" y="232"/>
                    <a:pt x="74" y="251"/>
                  </a:cubicBezTo>
                  <a:cubicBezTo>
                    <a:pt x="75" y="253"/>
                    <a:pt x="77" y="254"/>
                    <a:pt x="79" y="253"/>
                  </a:cubicBezTo>
                  <a:cubicBezTo>
                    <a:pt x="81" y="252"/>
                    <a:pt x="82" y="250"/>
                    <a:pt x="81" y="248"/>
                  </a:cubicBezTo>
                  <a:cubicBezTo>
                    <a:pt x="73" y="230"/>
                    <a:pt x="68" y="197"/>
                    <a:pt x="64" y="171"/>
                  </a:cubicBezTo>
                  <a:cubicBezTo>
                    <a:pt x="62" y="154"/>
                    <a:pt x="62" y="154"/>
                    <a:pt x="62" y="154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56" y="120"/>
                    <a:pt x="54" y="106"/>
                    <a:pt x="53" y="92"/>
                  </a:cubicBezTo>
                  <a:cubicBezTo>
                    <a:pt x="52" y="83"/>
                    <a:pt x="55" y="77"/>
                    <a:pt x="58" y="69"/>
                  </a:cubicBezTo>
                  <a:cubicBezTo>
                    <a:pt x="60" y="64"/>
                    <a:pt x="63" y="58"/>
                    <a:pt x="64" y="50"/>
                  </a:cubicBezTo>
                  <a:cubicBezTo>
                    <a:pt x="67" y="34"/>
                    <a:pt x="62" y="19"/>
                    <a:pt x="50" y="10"/>
                  </a:cubicBezTo>
                  <a:cubicBezTo>
                    <a:pt x="39" y="2"/>
                    <a:pt x="26" y="0"/>
                    <a:pt x="16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" name="Freeform 32"/>
            <p:cNvSpPr/>
            <p:nvPr/>
          </p:nvSpPr>
          <p:spPr bwMode="auto">
            <a:xfrm>
              <a:off x="1172" y="747"/>
              <a:ext cx="128" cy="71"/>
            </a:xfrm>
            <a:custGeom>
              <a:avLst/>
              <a:gdLst>
                <a:gd name="T0" fmla="*/ 125 w 178"/>
                <a:gd name="T1" fmla="*/ 11 h 99"/>
                <a:gd name="T2" fmla="*/ 28 w 178"/>
                <a:gd name="T3" fmla="*/ 51 h 99"/>
                <a:gd name="T4" fmla="*/ 77 w 178"/>
                <a:gd name="T5" fmla="*/ 95 h 99"/>
                <a:gd name="T6" fmla="*/ 171 w 178"/>
                <a:gd name="T7" fmla="*/ 48 h 99"/>
                <a:gd name="T8" fmla="*/ 159 w 178"/>
                <a:gd name="T9" fmla="*/ 1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99">
                  <a:moveTo>
                    <a:pt x="125" y="11"/>
                  </a:moveTo>
                  <a:cubicBezTo>
                    <a:pt x="96" y="0"/>
                    <a:pt x="46" y="30"/>
                    <a:pt x="28" y="51"/>
                  </a:cubicBezTo>
                  <a:cubicBezTo>
                    <a:pt x="0" y="85"/>
                    <a:pt x="49" y="99"/>
                    <a:pt x="77" y="95"/>
                  </a:cubicBezTo>
                  <a:cubicBezTo>
                    <a:pt x="103" y="91"/>
                    <a:pt x="158" y="75"/>
                    <a:pt x="171" y="48"/>
                  </a:cubicBezTo>
                  <a:cubicBezTo>
                    <a:pt x="178" y="35"/>
                    <a:pt x="176" y="16"/>
                    <a:pt x="159" y="14"/>
                  </a:cubicBezTo>
                </a:path>
              </a:pathLst>
            </a:custGeom>
            <a:solidFill>
              <a:srgbClr val="FF9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0" name="Freeform 33"/>
            <p:cNvSpPr/>
            <p:nvPr/>
          </p:nvSpPr>
          <p:spPr bwMode="auto">
            <a:xfrm>
              <a:off x="1477" y="661"/>
              <a:ext cx="103" cy="58"/>
            </a:xfrm>
            <a:custGeom>
              <a:avLst/>
              <a:gdLst>
                <a:gd name="T0" fmla="*/ 116 w 143"/>
                <a:gd name="T1" fmla="*/ 4 h 80"/>
                <a:gd name="T2" fmla="*/ 11 w 143"/>
                <a:gd name="T3" fmla="*/ 44 h 80"/>
                <a:gd name="T4" fmla="*/ 89 w 143"/>
                <a:gd name="T5" fmla="*/ 69 h 80"/>
                <a:gd name="T6" fmla="*/ 139 w 143"/>
                <a:gd name="T7" fmla="*/ 41 h 80"/>
                <a:gd name="T8" fmla="*/ 121 w 143"/>
                <a:gd name="T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80">
                  <a:moveTo>
                    <a:pt x="116" y="4"/>
                  </a:moveTo>
                  <a:cubicBezTo>
                    <a:pt x="90" y="0"/>
                    <a:pt x="20" y="13"/>
                    <a:pt x="11" y="44"/>
                  </a:cubicBezTo>
                  <a:cubicBezTo>
                    <a:pt x="0" y="80"/>
                    <a:pt x="70" y="73"/>
                    <a:pt x="89" y="69"/>
                  </a:cubicBezTo>
                  <a:cubicBezTo>
                    <a:pt x="106" y="66"/>
                    <a:pt x="133" y="60"/>
                    <a:pt x="139" y="41"/>
                  </a:cubicBezTo>
                  <a:cubicBezTo>
                    <a:pt x="143" y="29"/>
                    <a:pt x="132" y="10"/>
                    <a:pt x="121" y="5"/>
                  </a:cubicBezTo>
                </a:path>
              </a:pathLst>
            </a:custGeom>
            <a:solidFill>
              <a:srgbClr val="FF9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1212" y="770"/>
              <a:ext cx="66" cy="28"/>
            </a:xfrm>
            <a:custGeom>
              <a:avLst/>
              <a:gdLst>
                <a:gd name="T0" fmla="*/ 69 w 92"/>
                <a:gd name="T1" fmla="*/ 4 h 39"/>
                <a:gd name="T2" fmla="*/ 26 w 92"/>
                <a:gd name="T3" fmla="*/ 11 h 39"/>
                <a:gd name="T4" fmla="*/ 18 w 92"/>
                <a:gd name="T5" fmla="*/ 36 h 39"/>
                <a:gd name="T6" fmla="*/ 68 w 92"/>
                <a:gd name="T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39">
                  <a:moveTo>
                    <a:pt x="69" y="4"/>
                  </a:moveTo>
                  <a:cubicBezTo>
                    <a:pt x="56" y="0"/>
                    <a:pt x="38" y="4"/>
                    <a:pt x="26" y="11"/>
                  </a:cubicBezTo>
                  <a:cubicBezTo>
                    <a:pt x="17" y="16"/>
                    <a:pt x="0" y="31"/>
                    <a:pt x="18" y="36"/>
                  </a:cubicBezTo>
                  <a:cubicBezTo>
                    <a:pt x="29" y="39"/>
                    <a:pt x="92" y="17"/>
                    <a:pt x="68" y="6"/>
                  </a:cubicBezTo>
                </a:path>
              </a:pathLst>
            </a:custGeom>
            <a:solidFill>
              <a:srgbClr val="EE5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1511" y="674"/>
              <a:ext cx="50" cy="25"/>
            </a:xfrm>
            <a:custGeom>
              <a:avLst/>
              <a:gdLst>
                <a:gd name="T0" fmla="*/ 48 w 70"/>
                <a:gd name="T1" fmla="*/ 5 h 34"/>
                <a:gd name="T2" fmla="*/ 6 w 70"/>
                <a:gd name="T3" fmla="*/ 21 h 34"/>
                <a:gd name="T4" fmla="*/ 27 w 70"/>
                <a:gd name="T5" fmla="*/ 32 h 34"/>
                <a:gd name="T6" fmla="*/ 66 w 70"/>
                <a:gd name="T7" fmla="*/ 13 h 34"/>
                <a:gd name="T8" fmla="*/ 43 w 70"/>
                <a:gd name="T9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4">
                  <a:moveTo>
                    <a:pt x="48" y="5"/>
                  </a:moveTo>
                  <a:cubicBezTo>
                    <a:pt x="35" y="5"/>
                    <a:pt x="12" y="8"/>
                    <a:pt x="6" y="21"/>
                  </a:cubicBezTo>
                  <a:cubicBezTo>
                    <a:pt x="0" y="34"/>
                    <a:pt x="17" y="34"/>
                    <a:pt x="27" y="32"/>
                  </a:cubicBezTo>
                  <a:cubicBezTo>
                    <a:pt x="38" y="31"/>
                    <a:pt x="63" y="26"/>
                    <a:pt x="66" y="13"/>
                  </a:cubicBezTo>
                  <a:cubicBezTo>
                    <a:pt x="70" y="0"/>
                    <a:pt x="52" y="6"/>
                    <a:pt x="43" y="5"/>
                  </a:cubicBezTo>
                </a:path>
              </a:pathLst>
            </a:custGeom>
            <a:solidFill>
              <a:srgbClr val="EE5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353" y="982"/>
              <a:ext cx="294" cy="79"/>
            </a:xfrm>
            <a:custGeom>
              <a:avLst/>
              <a:gdLst>
                <a:gd name="T0" fmla="*/ 401 w 408"/>
                <a:gd name="T1" fmla="*/ 1 h 109"/>
                <a:gd name="T2" fmla="*/ 379 w 408"/>
                <a:gd name="T3" fmla="*/ 20 h 109"/>
                <a:gd name="T4" fmla="*/ 365 w 408"/>
                <a:gd name="T5" fmla="*/ 31 h 109"/>
                <a:gd name="T6" fmla="*/ 198 w 408"/>
                <a:gd name="T7" fmla="*/ 99 h 109"/>
                <a:gd name="T8" fmla="*/ 90 w 408"/>
                <a:gd name="T9" fmla="*/ 95 h 109"/>
                <a:gd name="T10" fmla="*/ 7 w 408"/>
                <a:gd name="T11" fmla="*/ 69 h 109"/>
                <a:gd name="T12" fmla="*/ 1 w 408"/>
                <a:gd name="T13" fmla="*/ 69 h 109"/>
                <a:gd name="T14" fmla="*/ 1 w 408"/>
                <a:gd name="T15" fmla="*/ 75 h 109"/>
                <a:gd name="T16" fmla="*/ 89 w 408"/>
                <a:gd name="T17" fmla="*/ 103 h 109"/>
                <a:gd name="T18" fmla="*/ 198 w 408"/>
                <a:gd name="T19" fmla="*/ 107 h 109"/>
                <a:gd name="T20" fmla="*/ 370 w 408"/>
                <a:gd name="T21" fmla="*/ 38 h 109"/>
                <a:gd name="T22" fmla="*/ 384 w 408"/>
                <a:gd name="T23" fmla="*/ 26 h 109"/>
                <a:gd name="T24" fmla="*/ 405 w 408"/>
                <a:gd name="T25" fmla="*/ 8 h 109"/>
                <a:gd name="T26" fmla="*/ 406 w 408"/>
                <a:gd name="T27" fmla="*/ 2 h 109"/>
                <a:gd name="T28" fmla="*/ 401 w 408"/>
                <a:gd name="T29" fmla="*/ 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8" h="109">
                  <a:moveTo>
                    <a:pt x="401" y="1"/>
                  </a:moveTo>
                  <a:cubicBezTo>
                    <a:pt x="379" y="20"/>
                    <a:pt x="379" y="20"/>
                    <a:pt x="379" y="20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14" y="72"/>
                    <a:pt x="254" y="96"/>
                    <a:pt x="198" y="99"/>
                  </a:cubicBezTo>
                  <a:cubicBezTo>
                    <a:pt x="161" y="101"/>
                    <a:pt x="125" y="99"/>
                    <a:pt x="90" y="95"/>
                  </a:cubicBezTo>
                  <a:cubicBezTo>
                    <a:pt x="47" y="89"/>
                    <a:pt x="17" y="80"/>
                    <a:pt x="7" y="69"/>
                  </a:cubicBezTo>
                  <a:cubicBezTo>
                    <a:pt x="6" y="68"/>
                    <a:pt x="3" y="68"/>
                    <a:pt x="1" y="69"/>
                  </a:cubicBezTo>
                  <a:cubicBezTo>
                    <a:pt x="0" y="71"/>
                    <a:pt x="0" y="73"/>
                    <a:pt x="1" y="75"/>
                  </a:cubicBezTo>
                  <a:cubicBezTo>
                    <a:pt x="16" y="90"/>
                    <a:pt x="57" y="98"/>
                    <a:pt x="89" y="103"/>
                  </a:cubicBezTo>
                  <a:cubicBezTo>
                    <a:pt x="124" y="107"/>
                    <a:pt x="161" y="109"/>
                    <a:pt x="198" y="107"/>
                  </a:cubicBezTo>
                  <a:cubicBezTo>
                    <a:pt x="257" y="104"/>
                    <a:pt x="318" y="80"/>
                    <a:pt x="370" y="38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405" y="8"/>
                    <a:pt x="405" y="8"/>
                    <a:pt x="405" y="8"/>
                  </a:cubicBezTo>
                  <a:cubicBezTo>
                    <a:pt x="407" y="7"/>
                    <a:pt x="408" y="4"/>
                    <a:pt x="406" y="2"/>
                  </a:cubicBezTo>
                  <a:cubicBezTo>
                    <a:pt x="405" y="0"/>
                    <a:pt x="402" y="0"/>
                    <a:pt x="40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1593" y="890"/>
              <a:ext cx="24" cy="14"/>
            </a:xfrm>
            <a:custGeom>
              <a:avLst/>
              <a:gdLst>
                <a:gd name="T0" fmla="*/ 4 w 33"/>
                <a:gd name="T1" fmla="*/ 1 h 19"/>
                <a:gd name="T2" fmla="*/ 0 w 33"/>
                <a:gd name="T3" fmla="*/ 5 h 19"/>
                <a:gd name="T4" fmla="*/ 5 w 33"/>
                <a:gd name="T5" fmla="*/ 9 h 19"/>
                <a:gd name="T6" fmla="*/ 25 w 33"/>
                <a:gd name="T7" fmla="*/ 17 h 19"/>
                <a:gd name="T8" fmla="*/ 31 w 33"/>
                <a:gd name="T9" fmla="*/ 17 h 19"/>
                <a:gd name="T10" fmla="*/ 31 w 33"/>
                <a:gd name="T11" fmla="*/ 11 h 19"/>
                <a:gd name="T12" fmla="*/ 4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4" y="1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8" y="8"/>
                    <a:pt x="21" y="11"/>
                    <a:pt x="25" y="17"/>
                  </a:cubicBezTo>
                  <a:cubicBezTo>
                    <a:pt x="27" y="18"/>
                    <a:pt x="29" y="19"/>
                    <a:pt x="31" y="17"/>
                  </a:cubicBezTo>
                  <a:cubicBezTo>
                    <a:pt x="33" y="16"/>
                    <a:pt x="33" y="13"/>
                    <a:pt x="31" y="11"/>
                  </a:cubicBezTo>
                  <a:cubicBezTo>
                    <a:pt x="25" y="4"/>
                    <a:pt x="10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1203" y="679"/>
              <a:ext cx="52" cy="48"/>
            </a:xfrm>
            <a:custGeom>
              <a:avLst/>
              <a:gdLst>
                <a:gd name="T0" fmla="*/ 69 w 73"/>
                <a:gd name="T1" fmla="*/ 9 h 68"/>
                <a:gd name="T2" fmla="*/ 55 w 73"/>
                <a:gd name="T3" fmla="*/ 8 h 68"/>
                <a:gd name="T4" fmla="*/ 21 w 73"/>
                <a:gd name="T5" fmla="*/ 4 h 68"/>
                <a:gd name="T6" fmla="*/ 17 w 73"/>
                <a:gd name="T7" fmla="*/ 2 h 68"/>
                <a:gd name="T8" fmla="*/ 15 w 73"/>
                <a:gd name="T9" fmla="*/ 1 h 68"/>
                <a:gd name="T10" fmla="*/ 10 w 73"/>
                <a:gd name="T11" fmla="*/ 2 h 68"/>
                <a:gd name="T12" fmla="*/ 10 w 73"/>
                <a:gd name="T13" fmla="*/ 2 h 68"/>
                <a:gd name="T14" fmla="*/ 10 w 73"/>
                <a:gd name="T15" fmla="*/ 2 h 68"/>
                <a:gd name="T16" fmla="*/ 6 w 73"/>
                <a:gd name="T17" fmla="*/ 2 h 68"/>
                <a:gd name="T18" fmla="*/ 1 w 73"/>
                <a:gd name="T19" fmla="*/ 4 h 68"/>
                <a:gd name="T20" fmla="*/ 1 w 73"/>
                <a:gd name="T21" fmla="*/ 4 h 68"/>
                <a:gd name="T22" fmla="*/ 3 w 73"/>
                <a:gd name="T23" fmla="*/ 9 h 68"/>
                <a:gd name="T24" fmla="*/ 14 w 73"/>
                <a:gd name="T25" fmla="*/ 12 h 68"/>
                <a:gd name="T26" fmla="*/ 52 w 73"/>
                <a:gd name="T27" fmla="*/ 18 h 68"/>
                <a:gd name="T28" fmla="*/ 59 w 73"/>
                <a:gd name="T29" fmla="*/ 18 h 68"/>
                <a:gd name="T30" fmla="*/ 59 w 73"/>
                <a:gd name="T31" fmla="*/ 19 h 68"/>
                <a:gd name="T32" fmla="*/ 43 w 73"/>
                <a:gd name="T33" fmla="*/ 37 h 68"/>
                <a:gd name="T34" fmla="*/ 33 w 73"/>
                <a:gd name="T35" fmla="*/ 50 h 68"/>
                <a:gd name="T36" fmla="*/ 28 w 73"/>
                <a:gd name="T37" fmla="*/ 51 h 68"/>
                <a:gd name="T38" fmla="*/ 28 w 73"/>
                <a:gd name="T39" fmla="*/ 51 h 68"/>
                <a:gd name="T40" fmla="*/ 28 w 73"/>
                <a:gd name="T41" fmla="*/ 51 h 68"/>
                <a:gd name="T42" fmla="*/ 23 w 73"/>
                <a:gd name="T43" fmla="*/ 58 h 68"/>
                <a:gd name="T44" fmla="*/ 21 w 73"/>
                <a:gd name="T45" fmla="*/ 61 h 68"/>
                <a:gd name="T46" fmla="*/ 21 w 73"/>
                <a:gd name="T47" fmla="*/ 62 h 68"/>
                <a:gd name="T48" fmla="*/ 22 w 73"/>
                <a:gd name="T49" fmla="*/ 67 h 68"/>
                <a:gd name="T50" fmla="*/ 23 w 73"/>
                <a:gd name="T51" fmla="*/ 67 h 68"/>
                <a:gd name="T52" fmla="*/ 23 w 73"/>
                <a:gd name="T53" fmla="*/ 67 h 68"/>
                <a:gd name="T54" fmla="*/ 28 w 73"/>
                <a:gd name="T55" fmla="*/ 67 h 68"/>
                <a:gd name="T56" fmla="*/ 50 w 73"/>
                <a:gd name="T57" fmla="*/ 42 h 68"/>
                <a:gd name="T58" fmla="*/ 62 w 73"/>
                <a:gd name="T59" fmla="*/ 27 h 68"/>
                <a:gd name="T60" fmla="*/ 63 w 73"/>
                <a:gd name="T61" fmla="*/ 27 h 68"/>
                <a:gd name="T62" fmla="*/ 63 w 73"/>
                <a:gd name="T63" fmla="*/ 27 h 68"/>
                <a:gd name="T64" fmla="*/ 63 w 73"/>
                <a:gd name="T65" fmla="*/ 27 h 68"/>
                <a:gd name="T66" fmla="*/ 64 w 73"/>
                <a:gd name="T67" fmla="*/ 27 h 68"/>
                <a:gd name="T68" fmla="*/ 64 w 73"/>
                <a:gd name="T69" fmla="*/ 27 h 68"/>
                <a:gd name="T70" fmla="*/ 66 w 73"/>
                <a:gd name="T71" fmla="*/ 23 h 68"/>
                <a:gd name="T72" fmla="*/ 69 w 73"/>
                <a:gd name="T73" fmla="*/ 19 h 68"/>
                <a:gd name="T74" fmla="*/ 69 w 73"/>
                <a:gd name="T75" fmla="*/ 19 h 68"/>
                <a:gd name="T76" fmla="*/ 70 w 73"/>
                <a:gd name="T77" fmla="*/ 17 h 68"/>
                <a:gd name="T78" fmla="*/ 70 w 73"/>
                <a:gd name="T79" fmla="*/ 17 h 68"/>
                <a:gd name="T80" fmla="*/ 70 w 73"/>
                <a:gd name="T81" fmla="*/ 17 h 68"/>
                <a:gd name="T82" fmla="*/ 70 w 73"/>
                <a:gd name="T83" fmla="*/ 17 h 68"/>
                <a:gd name="T84" fmla="*/ 72 w 73"/>
                <a:gd name="T85" fmla="*/ 15 h 68"/>
                <a:gd name="T86" fmla="*/ 72 w 73"/>
                <a:gd name="T87" fmla="*/ 14 h 68"/>
                <a:gd name="T88" fmla="*/ 69 w 73"/>
                <a:gd name="T89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8">
                  <a:moveTo>
                    <a:pt x="69" y="9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43" y="7"/>
                    <a:pt x="32" y="6"/>
                    <a:pt x="21" y="4"/>
                  </a:cubicBezTo>
                  <a:cubicBezTo>
                    <a:pt x="20" y="3"/>
                    <a:pt x="18" y="2"/>
                    <a:pt x="17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1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7" y="2"/>
                    <a:pt x="6" y="2"/>
                  </a:cubicBezTo>
                  <a:cubicBezTo>
                    <a:pt x="4" y="1"/>
                    <a:pt x="2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6"/>
                    <a:pt x="1" y="8"/>
                    <a:pt x="3" y="9"/>
                  </a:cubicBezTo>
                  <a:cubicBezTo>
                    <a:pt x="7" y="11"/>
                    <a:pt x="10" y="11"/>
                    <a:pt x="14" y="12"/>
                  </a:cubicBezTo>
                  <a:cubicBezTo>
                    <a:pt x="25" y="17"/>
                    <a:pt x="39" y="18"/>
                    <a:pt x="52" y="18"/>
                  </a:cubicBezTo>
                  <a:cubicBezTo>
                    <a:pt x="54" y="18"/>
                    <a:pt x="57" y="18"/>
                    <a:pt x="59" y="18"/>
                  </a:cubicBezTo>
                  <a:cubicBezTo>
                    <a:pt x="59" y="18"/>
                    <a:pt x="59" y="18"/>
                    <a:pt x="59" y="19"/>
                  </a:cubicBezTo>
                  <a:cubicBezTo>
                    <a:pt x="53" y="24"/>
                    <a:pt x="48" y="31"/>
                    <a:pt x="43" y="37"/>
                  </a:cubicBezTo>
                  <a:cubicBezTo>
                    <a:pt x="40" y="41"/>
                    <a:pt x="36" y="45"/>
                    <a:pt x="33" y="50"/>
                  </a:cubicBezTo>
                  <a:cubicBezTo>
                    <a:pt x="31" y="49"/>
                    <a:pt x="29" y="50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2"/>
                    <a:pt x="21" y="62"/>
                  </a:cubicBezTo>
                  <a:cubicBezTo>
                    <a:pt x="20" y="64"/>
                    <a:pt x="21" y="66"/>
                    <a:pt x="22" y="67"/>
                  </a:cubicBezTo>
                  <a:cubicBezTo>
                    <a:pt x="22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8"/>
                    <a:pt x="27" y="68"/>
                    <a:pt x="28" y="67"/>
                  </a:cubicBezTo>
                  <a:cubicBezTo>
                    <a:pt x="36" y="59"/>
                    <a:pt x="43" y="50"/>
                    <a:pt x="50" y="42"/>
                  </a:cubicBezTo>
                  <a:cubicBezTo>
                    <a:pt x="54" y="37"/>
                    <a:pt x="58" y="32"/>
                    <a:pt x="62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5" y="25"/>
                    <a:pt x="66" y="23"/>
                  </a:cubicBezTo>
                  <a:cubicBezTo>
                    <a:pt x="66" y="22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8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6"/>
                    <a:pt x="72" y="16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1"/>
                    <a:pt x="71" y="10"/>
                    <a:pt x="69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472" y="596"/>
              <a:ext cx="52" cy="43"/>
            </a:xfrm>
            <a:custGeom>
              <a:avLst/>
              <a:gdLst>
                <a:gd name="T0" fmla="*/ 24 w 72"/>
                <a:gd name="T1" fmla="*/ 12 h 60"/>
                <a:gd name="T2" fmla="*/ 4 w 72"/>
                <a:gd name="T3" fmla="*/ 41 h 60"/>
                <a:gd name="T4" fmla="*/ 10 w 72"/>
                <a:gd name="T5" fmla="*/ 39 h 60"/>
                <a:gd name="T6" fmla="*/ 19 w 72"/>
                <a:gd name="T7" fmla="*/ 26 h 60"/>
                <a:gd name="T8" fmla="*/ 1 w 72"/>
                <a:gd name="T9" fmla="*/ 36 h 60"/>
                <a:gd name="T10" fmla="*/ 6 w 72"/>
                <a:gd name="T11" fmla="*/ 42 h 60"/>
                <a:gd name="T12" fmla="*/ 14 w 72"/>
                <a:gd name="T13" fmla="*/ 38 h 60"/>
                <a:gd name="T14" fmla="*/ 8 w 72"/>
                <a:gd name="T15" fmla="*/ 33 h 60"/>
                <a:gd name="T16" fmla="*/ 5 w 72"/>
                <a:gd name="T17" fmla="*/ 35 h 60"/>
                <a:gd name="T18" fmla="*/ 7 w 72"/>
                <a:gd name="T19" fmla="*/ 42 h 60"/>
                <a:gd name="T20" fmla="*/ 17 w 72"/>
                <a:gd name="T21" fmla="*/ 37 h 60"/>
                <a:gd name="T22" fmla="*/ 3 w 72"/>
                <a:gd name="T23" fmla="*/ 35 h 60"/>
                <a:gd name="T24" fmla="*/ 4 w 72"/>
                <a:gd name="T25" fmla="*/ 43 h 60"/>
                <a:gd name="T26" fmla="*/ 14 w 72"/>
                <a:gd name="T27" fmla="*/ 40 h 60"/>
                <a:gd name="T28" fmla="*/ 10 w 72"/>
                <a:gd name="T29" fmla="*/ 35 h 60"/>
                <a:gd name="T30" fmla="*/ 6 w 72"/>
                <a:gd name="T31" fmla="*/ 42 h 60"/>
                <a:gd name="T32" fmla="*/ 58 w 72"/>
                <a:gd name="T33" fmla="*/ 58 h 60"/>
                <a:gd name="T34" fmla="*/ 61 w 72"/>
                <a:gd name="T35" fmla="*/ 50 h 60"/>
                <a:gd name="T36" fmla="*/ 54 w 72"/>
                <a:gd name="T37" fmla="*/ 54 h 60"/>
                <a:gd name="T38" fmla="*/ 58 w 72"/>
                <a:gd name="T39" fmla="*/ 58 h 60"/>
                <a:gd name="T40" fmla="*/ 68 w 72"/>
                <a:gd name="T41" fmla="*/ 58 h 60"/>
                <a:gd name="T42" fmla="*/ 67 w 72"/>
                <a:gd name="T43" fmla="*/ 50 h 60"/>
                <a:gd name="T44" fmla="*/ 61 w 72"/>
                <a:gd name="T45" fmla="*/ 52 h 60"/>
                <a:gd name="T46" fmla="*/ 60 w 72"/>
                <a:gd name="T47" fmla="*/ 60 h 60"/>
                <a:gd name="T48" fmla="*/ 68 w 72"/>
                <a:gd name="T49" fmla="*/ 53 h 60"/>
                <a:gd name="T50" fmla="*/ 64 w 72"/>
                <a:gd name="T51" fmla="*/ 55 h 60"/>
                <a:gd name="T52" fmla="*/ 64 w 72"/>
                <a:gd name="T53" fmla="*/ 55 h 60"/>
                <a:gd name="T54" fmla="*/ 61 w 72"/>
                <a:gd name="T55" fmla="*/ 56 h 60"/>
                <a:gd name="T56" fmla="*/ 62 w 72"/>
                <a:gd name="T57" fmla="*/ 52 h 60"/>
                <a:gd name="T58" fmla="*/ 65 w 72"/>
                <a:gd name="T59" fmla="*/ 56 h 60"/>
                <a:gd name="T60" fmla="*/ 68 w 72"/>
                <a:gd name="T61" fmla="*/ 58 h 60"/>
                <a:gd name="T62" fmla="*/ 71 w 72"/>
                <a:gd name="T63" fmla="*/ 53 h 60"/>
                <a:gd name="T64" fmla="*/ 61 w 72"/>
                <a:gd name="T65" fmla="*/ 50 h 60"/>
                <a:gd name="T66" fmla="*/ 61 w 72"/>
                <a:gd name="T67" fmla="*/ 52 h 60"/>
                <a:gd name="T68" fmla="*/ 60 w 72"/>
                <a:gd name="T69" fmla="*/ 57 h 60"/>
                <a:gd name="T70" fmla="*/ 59 w 72"/>
                <a:gd name="T71" fmla="*/ 58 h 60"/>
                <a:gd name="T72" fmla="*/ 61 w 72"/>
                <a:gd name="T73" fmla="*/ 50 h 60"/>
                <a:gd name="T74" fmla="*/ 41 w 72"/>
                <a:gd name="T75" fmla="*/ 45 h 60"/>
                <a:gd name="T76" fmla="*/ 12 w 72"/>
                <a:gd name="T77" fmla="*/ 41 h 60"/>
                <a:gd name="T78" fmla="*/ 9 w 72"/>
                <a:gd name="T79" fmla="*/ 43 h 60"/>
                <a:gd name="T80" fmla="*/ 11 w 72"/>
                <a:gd name="T81" fmla="*/ 35 h 60"/>
                <a:gd name="T82" fmla="*/ 8 w 72"/>
                <a:gd name="T83" fmla="*/ 38 h 60"/>
                <a:gd name="T84" fmla="*/ 13 w 72"/>
                <a:gd name="T85" fmla="*/ 41 h 60"/>
                <a:gd name="T86" fmla="*/ 13 w 72"/>
                <a:gd name="T87" fmla="*/ 33 h 60"/>
                <a:gd name="T88" fmla="*/ 10 w 72"/>
                <a:gd name="T89" fmla="*/ 37 h 60"/>
                <a:gd name="T90" fmla="*/ 15 w 72"/>
                <a:gd name="T91" fmla="*/ 37 h 60"/>
                <a:gd name="T92" fmla="*/ 10 w 72"/>
                <a:gd name="T93" fmla="*/ 31 h 60"/>
                <a:gd name="T94" fmla="*/ 2 w 72"/>
                <a:gd name="T95" fmla="*/ 35 h 60"/>
                <a:gd name="T96" fmla="*/ 7 w 72"/>
                <a:gd name="T97" fmla="*/ 41 h 60"/>
                <a:gd name="T98" fmla="*/ 12 w 72"/>
                <a:gd name="T99" fmla="*/ 31 h 60"/>
                <a:gd name="T100" fmla="*/ 5 w 72"/>
                <a:gd name="T101" fmla="*/ 34 h 60"/>
                <a:gd name="T102" fmla="*/ 9 w 72"/>
                <a:gd name="T103" fmla="*/ 34 h 60"/>
                <a:gd name="T104" fmla="*/ 29 w 72"/>
                <a:gd name="T105" fmla="*/ 18 h 60"/>
                <a:gd name="T106" fmla="*/ 39 w 72"/>
                <a:gd name="T107" fmla="*/ 3 h 60"/>
                <a:gd name="T108" fmla="*/ 39 w 72"/>
                <a:gd name="T109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" h="60">
                  <a:moveTo>
                    <a:pt x="36" y="0"/>
                  </a:moveTo>
                  <a:cubicBezTo>
                    <a:pt x="32" y="4"/>
                    <a:pt x="28" y="8"/>
                    <a:pt x="24" y="12"/>
                  </a:cubicBezTo>
                  <a:cubicBezTo>
                    <a:pt x="16" y="19"/>
                    <a:pt x="9" y="27"/>
                    <a:pt x="3" y="35"/>
                  </a:cubicBezTo>
                  <a:cubicBezTo>
                    <a:pt x="2" y="37"/>
                    <a:pt x="2" y="39"/>
                    <a:pt x="4" y="41"/>
                  </a:cubicBezTo>
                  <a:cubicBezTo>
                    <a:pt x="5" y="42"/>
                    <a:pt x="8" y="42"/>
                    <a:pt x="9" y="41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3" y="37"/>
                    <a:pt x="16" y="34"/>
                    <a:pt x="18" y="32"/>
                  </a:cubicBezTo>
                  <a:cubicBezTo>
                    <a:pt x="20" y="30"/>
                    <a:pt x="20" y="28"/>
                    <a:pt x="19" y="26"/>
                  </a:cubicBezTo>
                  <a:cubicBezTo>
                    <a:pt x="17" y="25"/>
                    <a:pt x="15" y="24"/>
                    <a:pt x="13" y="25"/>
                  </a:cubicBezTo>
                  <a:cubicBezTo>
                    <a:pt x="9" y="28"/>
                    <a:pt x="5" y="32"/>
                    <a:pt x="1" y="36"/>
                  </a:cubicBezTo>
                  <a:cubicBezTo>
                    <a:pt x="0" y="37"/>
                    <a:pt x="0" y="40"/>
                    <a:pt x="1" y="41"/>
                  </a:cubicBezTo>
                  <a:cubicBezTo>
                    <a:pt x="2" y="43"/>
                    <a:pt x="5" y="43"/>
                    <a:pt x="6" y="42"/>
                  </a:cubicBezTo>
                  <a:cubicBezTo>
                    <a:pt x="7" y="42"/>
                    <a:pt x="8" y="41"/>
                    <a:pt x="9" y="41"/>
                  </a:cubicBezTo>
                  <a:cubicBezTo>
                    <a:pt x="11" y="40"/>
                    <a:pt x="12" y="39"/>
                    <a:pt x="14" y="38"/>
                  </a:cubicBezTo>
                  <a:cubicBezTo>
                    <a:pt x="12" y="39"/>
                    <a:pt x="10" y="39"/>
                    <a:pt x="9" y="38"/>
                  </a:cubicBezTo>
                  <a:cubicBezTo>
                    <a:pt x="8" y="36"/>
                    <a:pt x="7" y="34"/>
                    <a:pt x="8" y="33"/>
                  </a:cubicBezTo>
                  <a:cubicBezTo>
                    <a:pt x="9" y="32"/>
                    <a:pt x="8" y="32"/>
                    <a:pt x="9" y="32"/>
                  </a:cubicBezTo>
                  <a:cubicBezTo>
                    <a:pt x="8" y="33"/>
                    <a:pt x="6" y="34"/>
                    <a:pt x="5" y="35"/>
                  </a:cubicBezTo>
                  <a:cubicBezTo>
                    <a:pt x="3" y="36"/>
                    <a:pt x="2" y="38"/>
                    <a:pt x="3" y="40"/>
                  </a:cubicBezTo>
                  <a:cubicBezTo>
                    <a:pt x="3" y="42"/>
                    <a:pt x="5" y="43"/>
                    <a:pt x="7" y="42"/>
                  </a:cubicBezTo>
                  <a:cubicBezTo>
                    <a:pt x="11" y="42"/>
                    <a:pt x="13" y="41"/>
                    <a:pt x="13" y="41"/>
                  </a:cubicBezTo>
                  <a:cubicBezTo>
                    <a:pt x="16" y="41"/>
                    <a:pt x="17" y="39"/>
                    <a:pt x="17" y="37"/>
                  </a:cubicBezTo>
                  <a:cubicBezTo>
                    <a:pt x="17" y="35"/>
                    <a:pt x="15" y="33"/>
                    <a:pt x="13" y="33"/>
                  </a:cubicBezTo>
                  <a:cubicBezTo>
                    <a:pt x="9" y="33"/>
                    <a:pt x="6" y="34"/>
                    <a:pt x="3" y="35"/>
                  </a:cubicBezTo>
                  <a:cubicBezTo>
                    <a:pt x="1" y="36"/>
                    <a:pt x="0" y="38"/>
                    <a:pt x="0" y="40"/>
                  </a:cubicBezTo>
                  <a:cubicBezTo>
                    <a:pt x="1" y="42"/>
                    <a:pt x="2" y="43"/>
                    <a:pt x="4" y="43"/>
                  </a:cubicBezTo>
                  <a:cubicBezTo>
                    <a:pt x="5" y="43"/>
                    <a:pt x="8" y="43"/>
                    <a:pt x="10" y="43"/>
                  </a:cubicBezTo>
                  <a:cubicBezTo>
                    <a:pt x="12" y="44"/>
                    <a:pt x="14" y="42"/>
                    <a:pt x="14" y="40"/>
                  </a:cubicBezTo>
                  <a:cubicBezTo>
                    <a:pt x="15" y="38"/>
                    <a:pt x="13" y="36"/>
                    <a:pt x="11" y="36"/>
                  </a:cubicBezTo>
                  <a:cubicBezTo>
                    <a:pt x="11" y="35"/>
                    <a:pt x="10" y="35"/>
                    <a:pt x="10" y="35"/>
                  </a:cubicBezTo>
                  <a:cubicBezTo>
                    <a:pt x="8" y="34"/>
                    <a:pt x="6" y="35"/>
                    <a:pt x="5" y="37"/>
                  </a:cubicBezTo>
                  <a:cubicBezTo>
                    <a:pt x="4" y="39"/>
                    <a:pt x="4" y="41"/>
                    <a:pt x="6" y="42"/>
                  </a:cubicBezTo>
                  <a:cubicBezTo>
                    <a:pt x="15" y="48"/>
                    <a:pt x="27" y="51"/>
                    <a:pt x="40" y="53"/>
                  </a:cubicBezTo>
                  <a:cubicBezTo>
                    <a:pt x="47" y="54"/>
                    <a:pt x="53" y="56"/>
                    <a:pt x="58" y="58"/>
                  </a:cubicBezTo>
                  <a:cubicBezTo>
                    <a:pt x="63" y="59"/>
                    <a:pt x="64" y="56"/>
                    <a:pt x="64" y="55"/>
                  </a:cubicBezTo>
                  <a:cubicBezTo>
                    <a:pt x="65" y="54"/>
                    <a:pt x="65" y="51"/>
                    <a:pt x="61" y="50"/>
                  </a:cubicBezTo>
                  <a:cubicBezTo>
                    <a:pt x="59" y="49"/>
                    <a:pt x="57" y="49"/>
                    <a:pt x="56" y="50"/>
                  </a:cubicBezTo>
                  <a:cubicBezTo>
                    <a:pt x="55" y="50"/>
                    <a:pt x="54" y="51"/>
                    <a:pt x="54" y="54"/>
                  </a:cubicBezTo>
                  <a:cubicBezTo>
                    <a:pt x="53" y="55"/>
                    <a:pt x="54" y="56"/>
                    <a:pt x="55" y="57"/>
                  </a:cubicBezTo>
                  <a:cubicBezTo>
                    <a:pt x="55" y="58"/>
                    <a:pt x="56" y="58"/>
                    <a:pt x="58" y="58"/>
                  </a:cubicBezTo>
                  <a:cubicBezTo>
                    <a:pt x="59" y="58"/>
                    <a:pt x="60" y="58"/>
                    <a:pt x="61" y="59"/>
                  </a:cubicBezTo>
                  <a:cubicBezTo>
                    <a:pt x="63" y="59"/>
                    <a:pt x="65" y="59"/>
                    <a:pt x="68" y="58"/>
                  </a:cubicBezTo>
                  <a:cubicBezTo>
                    <a:pt x="66" y="59"/>
                    <a:pt x="64" y="57"/>
                    <a:pt x="64" y="55"/>
                  </a:cubicBezTo>
                  <a:cubicBezTo>
                    <a:pt x="63" y="53"/>
                    <a:pt x="64" y="51"/>
                    <a:pt x="67" y="50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2" y="51"/>
                    <a:pt x="61" y="52"/>
                  </a:cubicBezTo>
                  <a:cubicBezTo>
                    <a:pt x="59" y="52"/>
                    <a:pt x="57" y="53"/>
                    <a:pt x="57" y="55"/>
                  </a:cubicBezTo>
                  <a:cubicBezTo>
                    <a:pt x="57" y="57"/>
                    <a:pt x="58" y="59"/>
                    <a:pt x="60" y="60"/>
                  </a:cubicBezTo>
                  <a:cubicBezTo>
                    <a:pt x="63" y="60"/>
                    <a:pt x="67" y="59"/>
                    <a:pt x="68" y="58"/>
                  </a:cubicBezTo>
                  <a:cubicBezTo>
                    <a:pt x="69" y="56"/>
                    <a:pt x="69" y="54"/>
                    <a:pt x="68" y="53"/>
                  </a:cubicBezTo>
                  <a:cubicBezTo>
                    <a:pt x="67" y="51"/>
                    <a:pt x="65" y="51"/>
                    <a:pt x="63" y="51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0"/>
                    <a:pt x="61" y="58"/>
                    <a:pt x="61" y="56"/>
                  </a:cubicBezTo>
                  <a:cubicBezTo>
                    <a:pt x="60" y="54"/>
                    <a:pt x="62" y="52"/>
                    <a:pt x="63" y="52"/>
                  </a:cubicBezTo>
                  <a:cubicBezTo>
                    <a:pt x="63" y="52"/>
                    <a:pt x="62" y="52"/>
                    <a:pt x="62" y="52"/>
                  </a:cubicBezTo>
                  <a:cubicBezTo>
                    <a:pt x="62" y="52"/>
                    <a:pt x="62" y="52"/>
                    <a:pt x="62" y="52"/>
                  </a:cubicBezTo>
                  <a:cubicBezTo>
                    <a:pt x="64" y="52"/>
                    <a:pt x="65" y="54"/>
                    <a:pt x="65" y="56"/>
                  </a:cubicBezTo>
                  <a:cubicBezTo>
                    <a:pt x="65" y="58"/>
                    <a:pt x="64" y="59"/>
                    <a:pt x="62" y="60"/>
                  </a:cubicBezTo>
                  <a:cubicBezTo>
                    <a:pt x="63" y="60"/>
                    <a:pt x="65" y="59"/>
                    <a:pt x="68" y="58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71" y="58"/>
                    <a:pt x="72" y="56"/>
                    <a:pt x="71" y="53"/>
                  </a:cubicBezTo>
                  <a:cubicBezTo>
                    <a:pt x="71" y="51"/>
                    <a:pt x="69" y="50"/>
                    <a:pt x="67" y="50"/>
                  </a:cubicBezTo>
                  <a:cubicBezTo>
                    <a:pt x="65" y="51"/>
                    <a:pt x="63" y="51"/>
                    <a:pt x="61" y="50"/>
                  </a:cubicBezTo>
                  <a:cubicBezTo>
                    <a:pt x="60" y="50"/>
                    <a:pt x="59" y="50"/>
                    <a:pt x="58" y="50"/>
                  </a:cubicBezTo>
                  <a:cubicBezTo>
                    <a:pt x="59" y="50"/>
                    <a:pt x="60" y="51"/>
                    <a:pt x="61" y="52"/>
                  </a:cubicBezTo>
                  <a:cubicBezTo>
                    <a:pt x="61" y="53"/>
                    <a:pt x="62" y="54"/>
                    <a:pt x="62" y="55"/>
                  </a:cubicBezTo>
                  <a:cubicBezTo>
                    <a:pt x="62" y="55"/>
                    <a:pt x="61" y="56"/>
                    <a:pt x="60" y="57"/>
                  </a:cubicBezTo>
                  <a:cubicBezTo>
                    <a:pt x="59" y="57"/>
                    <a:pt x="58" y="57"/>
                    <a:pt x="58" y="57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7" y="57"/>
                    <a:pt x="56" y="55"/>
                    <a:pt x="57" y="53"/>
                  </a:cubicBezTo>
                  <a:cubicBezTo>
                    <a:pt x="57" y="51"/>
                    <a:pt x="59" y="49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55" y="48"/>
                    <a:pt x="48" y="46"/>
                    <a:pt x="41" y="45"/>
                  </a:cubicBezTo>
                  <a:cubicBezTo>
                    <a:pt x="30" y="43"/>
                    <a:pt x="18" y="40"/>
                    <a:pt x="10" y="35"/>
                  </a:cubicBezTo>
                  <a:cubicBezTo>
                    <a:pt x="12" y="36"/>
                    <a:pt x="13" y="39"/>
                    <a:pt x="12" y="41"/>
                  </a:cubicBezTo>
                  <a:cubicBezTo>
                    <a:pt x="11" y="42"/>
                    <a:pt x="9" y="43"/>
                    <a:pt x="7" y="42"/>
                  </a:cubicBezTo>
                  <a:cubicBezTo>
                    <a:pt x="8" y="43"/>
                    <a:pt x="8" y="43"/>
                    <a:pt x="9" y="43"/>
                  </a:cubicBezTo>
                  <a:cubicBezTo>
                    <a:pt x="7" y="43"/>
                    <a:pt x="6" y="41"/>
                    <a:pt x="6" y="38"/>
                  </a:cubicBezTo>
                  <a:cubicBezTo>
                    <a:pt x="7" y="36"/>
                    <a:pt x="9" y="35"/>
                    <a:pt x="11" y="35"/>
                  </a:cubicBezTo>
                  <a:cubicBezTo>
                    <a:pt x="10" y="35"/>
                    <a:pt x="6" y="35"/>
                    <a:pt x="4" y="35"/>
                  </a:cubicBezTo>
                  <a:cubicBezTo>
                    <a:pt x="6" y="35"/>
                    <a:pt x="8" y="36"/>
                    <a:pt x="8" y="38"/>
                  </a:cubicBezTo>
                  <a:cubicBezTo>
                    <a:pt x="9" y="40"/>
                    <a:pt x="7" y="42"/>
                    <a:pt x="5" y="43"/>
                  </a:cubicBezTo>
                  <a:cubicBezTo>
                    <a:pt x="8" y="42"/>
                    <a:pt x="10" y="41"/>
                    <a:pt x="13" y="41"/>
                  </a:cubicBezTo>
                  <a:cubicBezTo>
                    <a:pt x="16" y="41"/>
                    <a:pt x="17" y="39"/>
                    <a:pt x="17" y="37"/>
                  </a:cubicBezTo>
                  <a:cubicBezTo>
                    <a:pt x="17" y="35"/>
                    <a:pt x="15" y="33"/>
                    <a:pt x="13" y="33"/>
                  </a:cubicBezTo>
                  <a:cubicBezTo>
                    <a:pt x="13" y="33"/>
                    <a:pt x="12" y="33"/>
                    <a:pt x="6" y="34"/>
                  </a:cubicBezTo>
                  <a:cubicBezTo>
                    <a:pt x="8" y="34"/>
                    <a:pt x="10" y="35"/>
                    <a:pt x="10" y="37"/>
                  </a:cubicBezTo>
                  <a:cubicBezTo>
                    <a:pt x="11" y="39"/>
                    <a:pt x="10" y="41"/>
                    <a:pt x="8" y="42"/>
                  </a:cubicBezTo>
                  <a:cubicBezTo>
                    <a:pt x="9" y="42"/>
                    <a:pt x="14" y="39"/>
                    <a:pt x="15" y="37"/>
                  </a:cubicBezTo>
                  <a:cubicBezTo>
                    <a:pt x="16" y="35"/>
                    <a:pt x="16" y="33"/>
                    <a:pt x="15" y="32"/>
                  </a:cubicBezTo>
                  <a:cubicBezTo>
                    <a:pt x="13" y="31"/>
                    <a:pt x="11" y="30"/>
                    <a:pt x="10" y="31"/>
                  </a:cubicBezTo>
                  <a:cubicBezTo>
                    <a:pt x="9" y="32"/>
                    <a:pt x="7" y="33"/>
                    <a:pt x="6" y="33"/>
                  </a:cubicBezTo>
                  <a:cubicBezTo>
                    <a:pt x="5" y="34"/>
                    <a:pt x="3" y="34"/>
                    <a:pt x="2" y="35"/>
                  </a:cubicBezTo>
                  <a:cubicBezTo>
                    <a:pt x="4" y="34"/>
                    <a:pt x="6" y="34"/>
                    <a:pt x="7" y="36"/>
                  </a:cubicBezTo>
                  <a:cubicBezTo>
                    <a:pt x="9" y="38"/>
                    <a:pt x="9" y="40"/>
                    <a:pt x="7" y="41"/>
                  </a:cubicBezTo>
                  <a:cubicBezTo>
                    <a:pt x="11" y="38"/>
                    <a:pt x="14" y="35"/>
                    <a:pt x="17" y="32"/>
                  </a:cubicBezTo>
                  <a:cubicBezTo>
                    <a:pt x="16" y="33"/>
                    <a:pt x="14" y="33"/>
                    <a:pt x="12" y="31"/>
                  </a:cubicBezTo>
                  <a:cubicBezTo>
                    <a:pt x="11" y="30"/>
                    <a:pt x="11" y="28"/>
                    <a:pt x="12" y="26"/>
                  </a:cubicBezTo>
                  <a:cubicBezTo>
                    <a:pt x="10" y="28"/>
                    <a:pt x="7" y="31"/>
                    <a:pt x="5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3"/>
                    <a:pt x="8" y="33"/>
                    <a:pt x="9" y="34"/>
                  </a:cubicBezTo>
                  <a:cubicBezTo>
                    <a:pt x="11" y="36"/>
                    <a:pt x="11" y="38"/>
                    <a:pt x="10" y="40"/>
                  </a:cubicBezTo>
                  <a:cubicBezTo>
                    <a:pt x="15" y="32"/>
                    <a:pt x="22" y="25"/>
                    <a:pt x="29" y="18"/>
                  </a:cubicBezTo>
                  <a:cubicBezTo>
                    <a:pt x="34" y="14"/>
                    <a:pt x="38" y="10"/>
                    <a:pt x="42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7" name="Freeform 40"/>
            <p:cNvSpPr/>
            <p:nvPr/>
          </p:nvSpPr>
          <p:spPr bwMode="auto">
            <a:xfrm>
              <a:off x="1069" y="827"/>
              <a:ext cx="118" cy="1268"/>
            </a:xfrm>
            <a:custGeom>
              <a:avLst/>
              <a:gdLst>
                <a:gd name="T0" fmla="*/ 152 w 163"/>
                <a:gd name="T1" fmla="*/ 5 h 1766"/>
                <a:gd name="T2" fmla="*/ 135 w 163"/>
                <a:gd name="T3" fmla="*/ 161 h 1766"/>
                <a:gd name="T4" fmla="*/ 131 w 163"/>
                <a:gd name="T5" fmla="*/ 233 h 1766"/>
                <a:gd name="T6" fmla="*/ 121 w 163"/>
                <a:gd name="T7" fmla="*/ 355 h 1766"/>
                <a:gd name="T8" fmla="*/ 109 w 163"/>
                <a:gd name="T9" fmla="*/ 495 h 1766"/>
                <a:gd name="T10" fmla="*/ 86 w 163"/>
                <a:gd name="T11" fmla="*/ 782 h 1766"/>
                <a:gd name="T12" fmla="*/ 36 w 163"/>
                <a:gd name="T13" fmla="*/ 1309 h 1766"/>
                <a:gd name="T14" fmla="*/ 23 w 163"/>
                <a:gd name="T15" fmla="*/ 1463 h 1766"/>
                <a:gd name="T16" fmla="*/ 14 w 163"/>
                <a:gd name="T17" fmla="*/ 1573 h 1766"/>
                <a:gd name="T18" fmla="*/ 13 w 163"/>
                <a:gd name="T19" fmla="*/ 1589 h 1766"/>
                <a:gd name="T20" fmla="*/ 4 w 163"/>
                <a:gd name="T21" fmla="*/ 1761 h 1766"/>
                <a:gd name="T22" fmla="*/ 10 w 163"/>
                <a:gd name="T23" fmla="*/ 1766 h 1766"/>
                <a:gd name="T24" fmla="*/ 14 w 163"/>
                <a:gd name="T25" fmla="*/ 1760 h 1766"/>
                <a:gd name="T26" fmla="*/ 23 w 163"/>
                <a:gd name="T27" fmla="*/ 1590 h 1766"/>
                <a:gd name="T28" fmla="*/ 25 w 163"/>
                <a:gd name="T29" fmla="*/ 1574 h 1766"/>
                <a:gd name="T30" fmla="*/ 33 w 163"/>
                <a:gd name="T31" fmla="*/ 1463 h 1766"/>
                <a:gd name="T32" fmla="*/ 46 w 163"/>
                <a:gd name="T33" fmla="*/ 1310 h 1766"/>
                <a:gd name="T34" fmla="*/ 96 w 163"/>
                <a:gd name="T35" fmla="*/ 782 h 1766"/>
                <a:gd name="T36" fmla="*/ 119 w 163"/>
                <a:gd name="T37" fmla="*/ 496 h 1766"/>
                <a:gd name="T38" fmla="*/ 131 w 163"/>
                <a:gd name="T39" fmla="*/ 356 h 1766"/>
                <a:gd name="T40" fmla="*/ 141 w 163"/>
                <a:gd name="T41" fmla="*/ 233 h 1766"/>
                <a:gd name="T42" fmla="*/ 146 w 163"/>
                <a:gd name="T43" fmla="*/ 161 h 1766"/>
                <a:gd name="T44" fmla="*/ 162 w 163"/>
                <a:gd name="T45" fmla="*/ 7 h 1766"/>
                <a:gd name="T46" fmla="*/ 159 w 163"/>
                <a:gd name="T47" fmla="*/ 1 h 1766"/>
                <a:gd name="T48" fmla="*/ 152 w 163"/>
                <a:gd name="T49" fmla="*/ 5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3" h="1766">
                  <a:moveTo>
                    <a:pt x="152" y="5"/>
                  </a:moveTo>
                  <a:cubicBezTo>
                    <a:pt x="141" y="55"/>
                    <a:pt x="138" y="109"/>
                    <a:pt x="135" y="161"/>
                  </a:cubicBezTo>
                  <a:cubicBezTo>
                    <a:pt x="131" y="233"/>
                    <a:pt x="131" y="233"/>
                    <a:pt x="131" y="233"/>
                  </a:cubicBezTo>
                  <a:cubicBezTo>
                    <a:pt x="131" y="233"/>
                    <a:pt x="121" y="355"/>
                    <a:pt x="121" y="355"/>
                  </a:cubicBezTo>
                  <a:cubicBezTo>
                    <a:pt x="109" y="495"/>
                    <a:pt x="109" y="495"/>
                    <a:pt x="109" y="495"/>
                  </a:cubicBezTo>
                  <a:cubicBezTo>
                    <a:pt x="100" y="591"/>
                    <a:pt x="93" y="688"/>
                    <a:pt x="86" y="782"/>
                  </a:cubicBezTo>
                  <a:cubicBezTo>
                    <a:pt x="73" y="955"/>
                    <a:pt x="59" y="1134"/>
                    <a:pt x="36" y="1309"/>
                  </a:cubicBezTo>
                  <a:cubicBezTo>
                    <a:pt x="29" y="1360"/>
                    <a:pt x="26" y="1412"/>
                    <a:pt x="23" y="1463"/>
                  </a:cubicBezTo>
                  <a:cubicBezTo>
                    <a:pt x="14" y="1573"/>
                    <a:pt x="14" y="1573"/>
                    <a:pt x="14" y="1573"/>
                  </a:cubicBezTo>
                  <a:cubicBezTo>
                    <a:pt x="13" y="1589"/>
                    <a:pt x="13" y="1589"/>
                    <a:pt x="13" y="1589"/>
                  </a:cubicBezTo>
                  <a:cubicBezTo>
                    <a:pt x="7" y="1645"/>
                    <a:pt x="0" y="1715"/>
                    <a:pt x="4" y="1761"/>
                  </a:cubicBezTo>
                  <a:cubicBezTo>
                    <a:pt x="4" y="1764"/>
                    <a:pt x="7" y="1766"/>
                    <a:pt x="10" y="1766"/>
                  </a:cubicBezTo>
                  <a:cubicBezTo>
                    <a:pt x="12" y="1766"/>
                    <a:pt x="14" y="1763"/>
                    <a:pt x="14" y="1760"/>
                  </a:cubicBezTo>
                  <a:cubicBezTo>
                    <a:pt x="10" y="1715"/>
                    <a:pt x="17" y="1646"/>
                    <a:pt x="23" y="1590"/>
                  </a:cubicBezTo>
                  <a:cubicBezTo>
                    <a:pt x="25" y="1574"/>
                    <a:pt x="25" y="1574"/>
                    <a:pt x="25" y="1574"/>
                  </a:cubicBezTo>
                  <a:cubicBezTo>
                    <a:pt x="33" y="1463"/>
                    <a:pt x="33" y="1463"/>
                    <a:pt x="33" y="1463"/>
                  </a:cubicBezTo>
                  <a:cubicBezTo>
                    <a:pt x="36" y="1413"/>
                    <a:pt x="39" y="1361"/>
                    <a:pt x="46" y="1310"/>
                  </a:cubicBezTo>
                  <a:cubicBezTo>
                    <a:pt x="69" y="1135"/>
                    <a:pt x="83" y="956"/>
                    <a:pt x="96" y="782"/>
                  </a:cubicBezTo>
                  <a:cubicBezTo>
                    <a:pt x="103" y="689"/>
                    <a:pt x="110" y="592"/>
                    <a:pt x="119" y="496"/>
                  </a:cubicBezTo>
                  <a:cubicBezTo>
                    <a:pt x="131" y="356"/>
                    <a:pt x="131" y="356"/>
                    <a:pt x="131" y="356"/>
                  </a:cubicBezTo>
                  <a:cubicBezTo>
                    <a:pt x="141" y="233"/>
                    <a:pt x="141" y="233"/>
                    <a:pt x="141" y="233"/>
                  </a:cubicBezTo>
                  <a:cubicBezTo>
                    <a:pt x="146" y="161"/>
                    <a:pt x="146" y="161"/>
                    <a:pt x="146" y="161"/>
                  </a:cubicBezTo>
                  <a:cubicBezTo>
                    <a:pt x="148" y="110"/>
                    <a:pt x="151" y="56"/>
                    <a:pt x="162" y="7"/>
                  </a:cubicBezTo>
                  <a:cubicBezTo>
                    <a:pt x="163" y="4"/>
                    <a:pt x="161" y="2"/>
                    <a:pt x="159" y="1"/>
                  </a:cubicBezTo>
                  <a:cubicBezTo>
                    <a:pt x="156" y="0"/>
                    <a:pt x="153" y="2"/>
                    <a:pt x="15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1506" y="1053"/>
              <a:ext cx="68" cy="1038"/>
            </a:xfrm>
            <a:custGeom>
              <a:avLst/>
              <a:gdLst>
                <a:gd name="T0" fmla="*/ 0 w 95"/>
                <a:gd name="T1" fmla="*/ 5 h 1445"/>
                <a:gd name="T2" fmla="*/ 23 w 95"/>
                <a:gd name="T3" fmla="*/ 365 h 1445"/>
                <a:gd name="T4" fmla="*/ 46 w 95"/>
                <a:gd name="T5" fmla="*/ 725 h 1445"/>
                <a:gd name="T6" fmla="*/ 72 w 95"/>
                <a:gd name="T7" fmla="*/ 1315 h 1445"/>
                <a:gd name="T8" fmla="*/ 74 w 95"/>
                <a:gd name="T9" fmla="*/ 1354 h 1445"/>
                <a:gd name="T10" fmla="*/ 85 w 95"/>
                <a:gd name="T11" fmla="*/ 1441 h 1445"/>
                <a:gd name="T12" fmla="*/ 91 w 95"/>
                <a:gd name="T13" fmla="*/ 1444 h 1445"/>
                <a:gd name="T14" fmla="*/ 95 w 95"/>
                <a:gd name="T15" fmla="*/ 1438 h 1445"/>
                <a:gd name="T16" fmla="*/ 84 w 95"/>
                <a:gd name="T17" fmla="*/ 1353 h 1445"/>
                <a:gd name="T18" fmla="*/ 82 w 95"/>
                <a:gd name="T19" fmla="*/ 1314 h 1445"/>
                <a:gd name="T20" fmla="*/ 56 w 95"/>
                <a:gd name="T21" fmla="*/ 725 h 1445"/>
                <a:gd name="T22" fmla="*/ 33 w 95"/>
                <a:gd name="T23" fmla="*/ 364 h 1445"/>
                <a:gd name="T24" fmla="*/ 10 w 95"/>
                <a:gd name="T25" fmla="*/ 5 h 1445"/>
                <a:gd name="T26" fmla="*/ 5 w 95"/>
                <a:gd name="T27" fmla="*/ 0 h 1445"/>
                <a:gd name="T28" fmla="*/ 0 w 95"/>
                <a:gd name="T29" fmla="*/ 5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1445">
                  <a:moveTo>
                    <a:pt x="0" y="5"/>
                  </a:moveTo>
                  <a:cubicBezTo>
                    <a:pt x="0" y="128"/>
                    <a:pt x="12" y="248"/>
                    <a:pt x="23" y="365"/>
                  </a:cubicBezTo>
                  <a:cubicBezTo>
                    <a:pt x="34" y="481"/>
                    <a:pt x="46" y="602"/>
                    <a:pt x="46" y="725"/>
                  </a:cubicBezTo>
                  <a:cubicBezTo>
                    <a:pt x="46" y="941"/>
                    <a:pt x="54" y="1134"/>
                    <a:pt x="72" y="1315"/>
                  </a:cubicBezTo>
                  <a:cubicBezTo>
                    <a:pt x="74" y="1354"/>
                    <a:pt x="74" y="1354"/>
                    <a:pt x="74" y="1354"/>
                  </a:cubicBezTo>
                  <a:cubicBezTo>
                    <a:pt x="76" y="1383"/>
                    <a:pt x="77" y="1413"/>
                    <a:pt x="85" y="1441"/>
                  </a:cubicBezTo>
                  <a:cubicBezTo>
                    <a:pt x="86" y="1443"/>
                    <a:pt x="88" y="1445"/>
                    <a:pt x="91" y="1444"/>
                  </a:cubicBezTo>
                  <a:cubicBezTo>
                    <a:pt x="94" y="1443"/>
                    <a:pt x="95" y="1441"/>
                    <a:pt x="95" y="1438"/>
                  </a:cubicBezTo>
                  <a:cubicBezTo>
                    <a:pt x="87" y="1411"/>
                    <a:pt x="86" y="1382"/>
                    <a:pt x="84" y="1353"/>
                  </a:cubicBezTo>
                  <a:cubicBezTo>
                    <a:pt x="82" y="1314"/>
                    <a:pt x="82" y="1314"/>
                    <a:pt x="82" y="1314"/>
                  </a:cubicBezTo>
                  <a:cubicBezTo>
                    <a:pt x="64" y="1133"/>
                    <a:pt x="56" y="941"/>
                    <a:pt x="56" y="725"/>
                  </a:cubicBezTo>
                  <a:cubicBezTo>
                    <a:pt x="56" y="602"/>
                    <a:pt x="44" y="481"/>
                    <a:pt x="33" y="364"/>
                  </a:cubicBezTo>
                  <a:cubicBezTo>
                    <a:pt x="22" y="247"/>
                    <a:pt x="10" y="127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9" name="Freeform 42"/>
            <p:cNvSpPr/>
            <p:nvPr/>
          </p:nvSpPr>
          <p:spPr bwMode="auto">
            <a:xfrm>
              <a:off x="912" y="1431"/>
              <a:ext cx="795" cy="452"/>
            </a:xfrm>
            <a:custGeom>
              <a:avLst/>
              <a:gdLst>
                <a:gd name="T0" fmla="*/ 17 w 1105"/>
                <a:gd name="T1" fmla="*/ 417 h 629"/>
                <a:gd name="T2" fmla="*/ 3 w 1105"/>
                <a:gd name="T3" fmla="*/ 626 h 629"/>
                <a:gd name="T4" fmla="*/ 138 w 1105"/>
                <a:gd name="T5" fmla="*/ 623 h 629"/>
                <a:gd name="T6" fmla="*/ 334 w 1105"/>
                <a:gd name="T7" fmla="*/ 612 h 629"/>
                <a:gd name="T8" fmla="*/ 693 w 1105"/>
                <a:gd name="T9" fmla="*/ 617 h 629"/>
                <a:gd name="T10" fmla="*/ 941 w 1105"/>
                <a:gd name="T11" fmla="*/ 619 h 629"/>
                <a:gd name="T12" fmla="*/ 1105 w 1105"/>
                <a:gd name="T13" fmla="*/ 626 h 629"/>
                <a:gd name="T14" fmla="*/ 1075 w 1105"/>
                <a:gd name="T15" fmla="*/ 318 h 629"/>
                <a:gd name="T16" fmla="*/ 1068 w 1105"/>
                <a:gd name="T17" fmla="*/ 145 h 629"/>
                <a:gd name="T18" fmla="*/ 1060 w 1105"/>
                <a:gd name="T19" fmla="*/ 13 h 629"/>
                <a:gd name="T20" fmla="*/ 941 w 1105"/>
                <a:gd name="T21" fmla="*/ 15 h 629"/>
                <a:gd name="T22" fmla="*/ 657 w 1105"/>
                <a:gd name="T23" fmla="*/ 26 h 629"/>
                <a:gd name="T24" fmla="*/ 187 w 1105"/>
                <a:gd name="T25" fmla="*/ 32 h 629"/>
                <a:gd name="T26" fmla="*/ 68 w 1105"/>
                <a:gd name="T27" fmla="*/ 25 h 629"/>
                <a:gd name="T28" fmla="*/ 20 w 1105"/>
                <a:gd name="T29" fmla="*/ 114 h 629"/>
                <a:gd name="T30" fmla="*/ 17 w 1105"/>
                <a:gd name="T31" fmla="*/ 41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5" h="629">
                  <a:moveTo>
                    <a:pt x="17" y="417"/>
                  </a:moveTo>
                  <a:cubicBezTo>
                    <a:pt x="11" y="486"/>
                    <a:pt x="0" y="557"/>
                    <a:pt x="3" y="626"/>
                  </a:cubicBezTo>
                  <a:cubicBezTo>
                    <a:pt x="45" y="629"/>
                    <a:pt x="95" y="623"/>
                    <a:pt x="138" y="623"/>
                  </a:cubicBezTo>
                  <a:cubicBezTo>
                    <a:pt x="204" y="623"/>
                    <a:pt x="269" y="617"/>
                    <a:pt x="334" y="612"/>
                  </a:cubicBezTo>
                  <a:cubicBezTo>
                    <a:pt x="453" y="603"/>
                    <a:pt x="575" y="622"/>
                    <a:pt x="693" y="617"/>
                  </a:cubicBezTo>
                  <a:cubicBezTo>
                    <a:pt x="776" y="613"/>
                    <a:pt x="858" y="619"/>
                    <a:pt x="941" y="619"/>
                  </a:cubicBezTo>
                  <a:cubicBezTo>
                    <a:pt x="993" y="619"/>
                    <a:pt x="1055" y="612"/>
                    <a:pt x="1105" y="626"/>
                  </a:cubicBezTo>
                  <a:cubicBezTo>
                    <a:pt x="1080" y="526"/>
                    <a:pt x="1080" y="424"/>
                    <a:pt x="1075" y="318"/>
                  </a:cubicBezTo>
                  <a:cubicBezTo>
                    <a:pt x="1072" y="260"/>
                    <a:pt x="1071" y="202"/>
                    <a:pt x="1068" y="145"/>
                  </a:cubicBezTo>
                  <a:cubicBezTo>
                    <a:pt x="1067" y="117"/>
                    <a:pt x="1088" y="32"/>
                    <a:pt x="1060" y="13"/>
                  </a:cubicBezTo>
                  <a:cubicBezTo>
                    <a:pt x="1042" y="0"/>
                    <a:pt x="964" y="15"/>
                    <a:pt x="941" y="15"/>
                  </a:cubicBezTo>
                  <a:cubicBezTo>
                    <a:pt x="845" y="15"/>
                    <a:pt x="752" y="23"/>
                    <a:pt x="657" y="26"/>
                  </a:cubicBezTo>
                  <a:cubicBezTo>
                    <a:pt x="500" y="31"/>
                    <a:pt x="342" y="40"/>
                    <a:pt x="187" y="32"/>
                  </a:cubicBezTo>
                  <a:cubicBezTo>
                    <a:pt x="148" y="30"/>
                    <a:pt x="107" y="21"/>
                    <a:pt x="68" y="25"/>
                  </a:cubicBezTo>
                  <a:cubicBezTo>
                    <a:pt x="16" y="31"/>
                    <a:pt x="23" y="68"/>
                    <a:pt x="20" y="114"/>
                  </a:cubicBezTo>
                  <a:cubicBezTo>
                    <a:pt x="13" y="215"/>
                    <a:pt x="25" y="316"/>
                    <a:pt x="17" y="4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0" name="Freeform 43"/>
            <p:cNvSpPr>
              <a:spLocks noEditPoints="1"/>
            </p:cNvSpPr>
            <p:nvPr/>
          </p:nvSpPr>
          <p:spPr bwMode="auto">
            <a:xfrm>
              <a:off x="909" y="1430"/>
              <a:ext cx="802" cy="456"/>
            </a:xfrm>
            <a:custGeom>
              <a:avLst/>
              <a:gdLst>
                <a:gd name="T0" fmla="*/ 945 w 1114"/>
                <a:gd name="T1" fmla="*/ 11 h 634"/>
                <a:gd name="T2" fmla="*/ 661 w 1114"/>
                <a:gd name="T3" fmla="*/ 22 h 634"/>
                <a:gd name="T4" fmla="*/ 191 w 1114"/>
                <a:gd name="T5" fmla="*/ 28 h 634"/>
                <a:gd name="T6" fmla="*/ 71 w 1114"/>
                <a:gd name="T7" fmla="*/ 21 h 634"/>
                <a:gd name="T8" fmla="*/ 18 w 1114"/>
                <a:gd name="T9" fmla="*/ 115 h 634"/>
                <a:gd name="T10" fmla="*/ 18 w 1114"/>
                <a:gd name="T11" fmla="*/ 260 h 634"/>
                <a:gd name="T12" fmla="*/ 16 w 1114"/>
                <a:gd name="T13" fmla="*/ 418 h 634"/>
                <a:gd name="T14" fmla="*/ 2 w 1114"/>
                <a:gd name="T15" fmla="*/ 627 h 634"/>
                <a:gd name="T16" fmla="*/ 90 w 1114"/>
                <a:gd name="T17" fmla="*/ 631 h 634"/>
                <a:gd name="T18" fmla="*/ 317 w 1114"/>
                <a:gd name="T19" fmla="*/ 620 h 634"/>
                <a:gd name="T20" fmla="*/ 529 w 1114"/>
                <a:gd name="T21" fmla="*/ 620 h 634"/>
                <a:gd name="T22" fmla="*/ 849 w 1114"/>
                <a:gd name="T23" fmla="*/ 624 h 634"/>
                <a:gd name="T24" fmla="*/ 987 w 1114"/>
                <a:gd name="T25" fmla="*/ 624 h 634"/>
                <a:gd name="T26" fmla="*/ 1112 w 1114"/>
                <a:gd name="T27" fmla="*/ 630 h 634"/>
                <a:gd name="T28" fmla="*/ 1087 w 1114"/>
                <a:gd name="T29" fmla="*/ 374 h 634"/>
                <a:gd name="T30" fmla="*/ 1077 w 1114"/>
                <a:gd name="T31" fmla="*/ 146 h 634"/>
                <a:gd name="T32" fmla="*/ 1067 w 1114"/>
                <a:gd name="T33" fmla="*/ 9 h 634"/>
                <a:gd name="T34" fmla="*/ 569 w 1114"/>
                <a:gd name="T35" fmla="*/ 35 h 634"/>
                <a:gd name="T36" fmla="*/ 766 w 1114"/>
                <a:gd name="T37" fmla="*/ 27 h 634"/>
                <a:gd name="T38" fmla="*/ 977 w 1114"/>
                <a:gd name="T39" fmla="*/ 19 h 634"/>
                <a:gd name="T40" fmla="*/ 1074 w 1114"/>
                <a:gd name="T41" fmla="*/ 61 h 634"/>
                <a:gd name="T42" fmla="*/ 1067 w 1114"/>
                <a:gd name="T43" fmla="*/ 143 h 634"/>
                <a:gd name="T44" fmla="*/ 1074 w 1114"/>
                <a:gd name="T45" fmla="*/ 319 h 634"/>
                <a:gd name="T46" fmla="*/ 1102 w 1114"/>
                <a:gd name="T47" fmla="*/ 620 h 634"/>
                <a:gd name="T48" fmla="*/ 945 w 1114"/>
                <a:gd name="T49" fmla="*/ 615 h 634"/>
                <a:gd name="T50" fmla="*/ 697 w 1114"/>
                <a:gd name="T51" fmla="*/ 613 h 634"/>
                <a:gd name="T52" fmla="*/ 338 w 1114"/>
                <a:gd name="T53" fmla="*/ 608 h 634"/>
                <a:gd name="T54" fmla="*/ 142 w 1114"/>
                <a:gd name="T55" fmla="*/ 619 h 634"/>
                <a:gd name="T56" fmla="*/ 12 w 1114"/>
                <a:gd name="T57" fmla="*/ 622 h 634"/>
                <a:gd name="T58" fmla="*/ 21 w 1114"/>
                <a:gd name="T59" fmla="*/ 474 h 634"/>
                <a:gd name="T60" fmla="*/ 29 w 1114"/>
                <a:gd name="T61" fmla="*/ 333 h 634"/>
                <a:gd name="T62" fmla="*/ 27 w 1114"/>
                <a:gd name="T63" fmla="*/ 185 h 634"/>
                <a:gd name="T64" fmla="*/ 30 w 1114"/>
                <a:gd name="T65" fmla="*/ 97 h 634"/>
                <a:gd name="T66" fmla="*/ 148 w 1114"/>
                <a:gd name="T67" fmla="*/ 35 h 634"/>
                <a:gd name="T68" fmla="*/ 569 w 1114"/>
                <a:gd name="T69" fmla="*/ 35 h 634"/>
                <a:gd name="T70" fmla="*/ 26 w 1114"/>
                <a:gd name="T71" fmla="*/ 419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4" h="634">
                  <a:moveTo>
                    <a:pt x="976" y="8"/>
                  </a:moveTo>
                  <a:cubicBezTo>
                    <a:pt x="945" y="11"/>
                    <a:pt x="945" y="11"/>
                    <a:pt x="945" y="11"/>
                  </a:cubicBezTo>
                  <a:cubicBezTo>
                    <a:pt x="884" y="11"/>
                    <a:pt x="824" y="14"/>
                    <a:pt x="766" y="17"/>
                  </a:cubicBezTo>
                  <a:cubicBezTo>
                    <a:pt x="661" y="22"/>
                    <a:pt x="661" y="22"/>
                    <a:pt x="661" y="22"/>
                  </a:cubicBezTo>
                  <a:cubicBezTo>
                    <a:pt x="568" y="25"/>
                    <a:pt x="568" y="25"/>
                    <a:pt x="568" y="25"/>
                  </a:cubicBezTo>
                  <a:cubicBezTo>
                    <a:pt x="444" y="29"/>
                    <a:pt x="316" y="34"/>
                    <a:pt x="191" y="28"/>
                  </a:cubicBezTo>
                  <a:cubicBezTo>
                    <a:pt x="150" y="24"/>
                    <a:pt x="150" y="24"/>
                    <a:pt x="150" y="24"/>
                  </a:cubicBezTo>
                  <a:cubicBezTo>
                    <a:pt x="124" y="21"/>
                    <a:pt x="97" y="18"/>
                    <a:pt x="71" y="21"/>
                  </a:cubicBezTo>
                  <a:cubicBezTo>
                    <a:pt x="22" y="27"/>
                    <a:pt x="21" y="59"/>
                    <a:pt x="19" y="9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38"/>
                    <a:pt x="16" y="162"/>
                    <a:pt x="16" y="185"/>
                  </a:cubicBezTo>
                  <a:cubicBezTo>
                    <a:pt x="16" y="210"/>
                    <a:pt x="17" y="235"/>
                    <a:pt x="18" y="260"/>
                  </a:cubicBezTo>
                  <a:cubicBezTo>
                    <a:pt x="18" y="284"/>
                    <a:pt x="19" y="309"/>
                    <a:pt x="19" y="333"/>
                  </a:cubicBezTo>
                  <a:cubicBezTo>
                    <a:pt x="19" y="362"/>
                    <a:pt x="18" y="390"/>
                    <a:pt x="16" y="418"/>
                  </a:cubicBezTo>
                  <a:cubicBezTo>
                    <a:pt x="10" y="473"/>
                    <a:pt x="10" y="473"/>
                    <a:pt x="10" y="473"/>
                  </a:cubicBezTo>
                  <a:cubicBezTo>
                    <a:pt x="5" y="524"/>
                    <a:pt x="0" y="576"/>
                    <a:pt x="2" y="627"/>
                  </a:cubicBezTo>
                  <a:cubicBezTo>
                    <a:pt x="2" y="630"/>
                    <a:pt x="4" y="632"/>
                    <a:pt x="7" y="632"/>
                  </a:cubicBezTo>
                  <a:cubicBezTo>
                    <a:pt x="33" y="634"/>
                    <a:pt x="62" y="632"/>
                    <a:pt x="90" y="631"/>
                  </a:cubicBezTo>
                  <a:cubicBezTo>
                    <a:pt x="142" y="629"/>
                    <a:pt x="142" y="629"/>
                    <a:pt x="142" y="629"/>
                  </a:cubicBezTo>
                  <a:cubicBezTo>
                    <a:pt x="201" y="629"/>
                    <a:pt x="260" y="624"/>
                    <a:pt x="317" y="620"/>
                  </a:cubicBezTo>
                  <a:cubicBezTo>
                    <a:pt x="338" y="618"/>
                    <a:pt x="338" y="618"/>
                    <a:pt x="338" y="618"/>
                  </a:cubicBezTo>
                  <a:cubicBezTo>
                    <a:pt x="401" y="614"/>
                    <a:pt x="466" y="617"/>
                    <a:pt x="529" y="620"/>
                  </a:cubicBezTo>
                  <a:cubicBezTo>
                    <a:pt x="584" y="623"/>
                    <a:pt x="642" y="625"/>
                    <a:pt x="697" y="623"/>
                  </a:cubicBezTo>
                  <a:cubicBezTo>
                    <a:pt x="748" y="620"/>
                    <a:pt x="800" y="622"/>
                    <a:pt x="849" y="624"/>
                  </a:cubicBezTo>
                  <a:cubicBezTo>
                    <a:pt x="945" y="626"/>
                    <a:pt x="945" y="626"/>
                    <a:pt x="945" y="626"/>
                  </a:cubicBezTo>
                  <a:cubicBezTo>
                    <a:pt x="987" y="624"/>
                    <a:pt x="987" y="624"/>
                    <a:pt x="987" y="624"/>
                  </a:cubicBezTo>
                  <a:cubicBezTo>
                    <a:pt x="1029" y="623"/>
                    <a:pt x="1071" y="621"/>
                    <a:pt x="1107" y="632"/>
                  </a:cubicBezTo>
                  <a:cubicBezTo>
                    <a:pt x="1109" y="632"/>
                    <a:pt x="1111" y="632"/>
                    <a:pt x="1112" y="630"/>
                  </a:cubicBezTo>
                  <a:cubicBezTo>
                    <a:pt x="1114" y="629"/>
                    <a:pt x="1114" y="627"/>
                    <a:pt x="1114" y="625"/>
                  </a:cubicBezTo>
                  <a:cubicBezTo>
                    <a:pt x="1093" y="544"/>
                    <a:pt x="1090" y="461"/>
                    <a:pt x="1087" y="374"/>
                  </a:cubicBezTo>
                  <a:cubicBezTo>
                    <a:pt x="1084" y="319"/>
                    <a:pt x="1084" y="319"/>
                    <a:pt x="1084" y="319"/>
                  </a:cubicBezTo>
                  <a:cubicBezTo>
                    <a:pt x="1077" y="146"/>
                    <a:pt x="1077" y="146"/>
                    <a:pt x="1077" y="146"/>
                  </a:cubicBezTo>
                  <a:cubicBezTo>
                    <a:pt x="1077" y="138"/>
                    <a:pt x="1078" y="126"/>
                    <a:pt x="1080" y="113"/>
                  </a:cubicBezTo>
                  <a:cubicBezTo>
                    <a:pt x="1084" y="74"/>
                    <a:pt x="1090" y="25"/>
                    <a:pt x="1067" y="9"/>
                  </a:cubicBezTo>
                  <a:cubicBezTo>
                    <a:pt x="1054" y="0"/>
                    <a:pt x="1019" y="3"/>
                    <a:pt x="976" y="8"/>
                  </a:cubicBezTo>
                  <a:close/>
                  <a:moveTo>
                    <a:pt x="569" y="35"/>
                  </a:moveTo>
                  <a:cubicBezTo>
                    <a:pt x="661" y="32"/>
                    <a:pt x="661" y="32"/>
                    <a:pt x="661" y="32"/>
                  </a:cubicBezTo>
                  <a:cubicBezTo>
                    <a:pt x="766" y="27"/>
                    <a:pt x="766" y="27"/>
                    <a:pt x="766" y="27"/>
                  </a:cubicBezTo>
                  <a:cubicBezTo>
                    <a:pt x="824" y="24"/>
                    <a:pt x="885" y="22"/>
                    <a:pt x="945" y="22"/>
                  </a:cubicBezTo>
                  <a:cubicBezTo>
                    <a:pt x="977" y="19"/>
                    <a:pt x="977" y="19"/>
                    <a:pt x="977" y="19"/>
                  </a:cubicBezTo>
                  <a:cubicBezTo>
                    <a:pt x="1006" y="15"/>
                    <a:pt x="1050" y="10"/>
                    <a:pt x="1061" y="18"/>
                  </a:cubicBezTo>
                  <a:cubicBezTo>
                    <a:pt x="1071" y="24"/>
                    <a:pt x="1074" y="42"/>
                    <a:pt x="1074" y="61"/>
                  </a:cubicBezTo>
                  <a:cubicBezTo>
                    <a:pt x="1074" y="78"/>
                    <a:pt x="1071" y="97"/>
                    <a:pt x="1070" y="111"/>
                  </a:cubicBezTo>
                  <a:cubicBezTo>
                    <a:pt x="1068" y="124"/>
                    <a:pt x="1067" y="135"/>
                    <a:pt x="1067" y="143"/>
                  </a:cubicBezTo>
                  <a:cubicBezTo>
                    <a:pt x="1067" y="144"/>
                    <a:pt x="1067" y="145"/>
                    <a:pt x="1067" y="146"/>
                  </a:cubicBezTo>
                  <a:cubicBezTo>
                    <a:pt x="1074" y="319"/>
                    <a:pt x="1074" y="319"/>
                    <a:pt x="1074" y="319"/>
                  </a:cubicBezTo>
                  <a:cubicBezTo>
                    <a:pt x="1076" y="375"/>
                    <a:pt x="1076" y="375"/>
                    <a:pt x="1076" y="375"/>
                  </a:cubicBezTo>
                  <a:cubicBezTo>
                    <a:pt x="1080" y="460"/>
                    <a:pt x="1083" y="540"/>
                    <a:pt x="1102" y="620"/>
                  </a:cubicBezTo>
                  <a:cubicBezTo>
                    <a:pt x="1067" y="612"/>
                    <a:pt x="1026" y="613"/>
                    <a:pt x="987" y="614"/>
                  </a:cubicBezTo>
                  <a:cubicBezTo>
                    <a:pt x="945" y="615"/>
                    <a:pt x="945" y="615"/>
                    <a:pt x="945" y="615"/>
                  </a:cubicBezTo>
                  <a:cubicBezTo>
                    <a:pt x="850" y="613"/>
                    <a:pt x="850" y="613"/>
                    <a:pt x="850" y="613"/>
                  </a:cubicBezTo>
                  <a:cubicBezTo>
                    <a:pt x="800" y="612"/>
                    <a:pt x="748" y="610"/>
                    <a:pt x="697" y="613"/>
                  </a:cubicBezTo>
                  <a:cubicBezTo>
                    <a:pt x="642" y="615"/>
                    <a:pt x="585" y="612"/>
                    <a:pt x="530" y="610"/>
                  </a:cubicBezTo>
                  <a:cubicBezTo>
                    <a:pt x="467" y="607"/>
                    <a:pt x="401" y="604"/>
                    <a:pt x="338" y="608"/>
                  </a:cubicBezTo>
                  <a:cubicBezTo>
                    <a:pt x="316" y="610"/>
                    <a:pt x="316" y="610"/>
                    <a:pt x="316" y="610"/>
                  </a:cubicBezTo>
                  <a:cubicBezTo>
                    <a:pt x="257" y="614"/>
                    <a:pt x="201" y="619"/>
                    <a:pt x="142" y="619"/>
                  </a:cubicBezTo>
                  <a:cubicBezTo>
                    <a:pt x="89" y="621"/>
                    <a:pt x="89" y="621"/>
                    <a:pt x="89" y="621"/>
                  </a:cubicBezTo>
                  <a:cubicBezTo>
                    <a:pt x="63" y="622"/>
                    <a:pt x="36" y="623"/>
                    <a:pt x="12" y="622"/>
                  </a:cubicBezTo>
                  <a:cubicBezTo>
                    <a:pt x="12" y="615"/>
                    <a:pt x="12" y="607"/>
                    <a:pt x="12" y="600"/>
                  </a:cubicBezTo>
                  <a:cubicBezTo>
                    <a:pt x="12" y="558"/>
                    <a:pt x="16" y="515"/>
                    <a:pt x="21" y="474"/>
                  </a:cubicBezTo>
                  <a:cubicBezTo>
                    <a:pt x="26" y="419"/>
                    <a:pt x="26" y="419"/>
                    <a:pt x="26" y="419"/>
                  </a:cubicBezTo>
                  <a:cubicBezTo>
                    <a:pt x="28" y="390"/>
                    <a:pt x="29" y="362"/>
                    <a:pt x="29" y="333"/>
                  </a:cubicBezTo>
                  <a:cubicBezTo>
                    <a:pt x="29" y="309"/>
                    <a:pt x="28" y="284"/>
                    <a:pt x="28" y="259"/>
                  </a:cubicBezTo>
                  <a:cubicBezTo>
                    <a:pt x="27" y="235"/>
                    <a:pt x="27" y="210"/>
                    <a:pt x="27" y="185"/>
                  </a:cubicBezTo>
                  <a:cubicBezTo>
                    <a:pt x="27" y="162"/>
                    <a:pt x="27" y="138"/>
                    <a:pt x="29" y="115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1" y="59"/>
                    <a:pt x="32" y="36"/>
                    <a:pt x="72" y="31"/>
                  </a:cubicBezTo>
                  <a:cubicBezTo>
                    <a:pt x="97" y="29"/>
                    <a:pt x="123" y="32"/>
                    <a:pt x="148" y="35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316" y="44"/>
                    <a:pt x="444" y="40"/>
                    <a:pt x="569" y="35"/>
                  </a:cubicBezTo>
                  <a:close/>
                  <a:moveTo>
                    <a:pt x="26" y="419"/>
                  </a:moveTo>
                  <a:cubicBezTo>
                    <a:pt x="26" y="419"/>
                    <a:pt x="26" y="419"/>
                    <a:pt x="26" y="419"/>
                  </a:cubicBezTo>
                  <a:cubicBezTo>
                    <a:pt x="26" y="419"/>
                    <a:pt x="26" y="419"/>
                    <a:pt x="26" y="4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1" name="Freeform 44"/>
            <p:cNvSpPr/>
            <p:nvPr/>
          </p:nvSpPr>
          <p:spPr bwMode="auto">
            <a:xfrm>
              <a:off x="1021" y="833"/>
              <a:ext cx="165" cy="627"/>
            </a:xfrm>
            <a:custGeom>
              <a:avLst/>
              <a:gdLst>
                <a:gd name="T0" fmla="*/ 218 w 229"/>
                <a:gd name="T1" fmla="*/ 2 h 873"/>
                <a:gd name="T2" fmla="*/ 199 w 229"/>
                <a:gd name="T3" fmla="*/ 82 h 873"/>
                <a:gd name="T4" fmla="*/ 193 w 229"/>
                <a:gd name="T5" fmla="*/ 116 h 873"/>
                <a:gd name="T6" fmla="*/ 140 w 229"/>
                <a:gd name="T7" fmla="*/ 335 h 873"/>
                <a:gd name="T8" fmla="*/ 132 w 229"/>
                <a:gd name="T9" fmla="*/ 368 h 873"/>
                <a:gd name="T10" fmla="*/ 62 w 229"/>
                <a:gd name="T11" fmla="*/ 634 h 873"/>
                <a:gd name="T12" fmla="*/ 42 w 229"/>
                <a:gd name="T13" fmla="*/ 714 h 873"/>
                <a:gd name="T14" fmla="*/ 0 w 229"/>
                <a:gd name="T15" fmla="*/ 863 h 873"/>
                <a:gd name="T16" fmla="*/ 0 w 229"/>
                <a:gd name="T17" fmla="*/ 865 h 873"/>
                <a:gd name="T18" fmla="*/ 5 w 229"/>
                <a:gd name="T19" fmla="*/ 872 h 873"/>
                <a:gd name="T20" fmla="*/ 12 w 229"/>
                <a:gd name="T21" fmla="*/ 869 h 873"/>
                <a:gd name="T22" fmla="*/ 13 w 229"/>
                <a:gd name="T23" fmla="*/ 868 h 873"/>
                <a:gd name="T24" fmla="*/ 12 w 229"/>
                <a:gd name="T25" fmla="*/ 868 h 873"/>
                <a:gd name="T26" fmla="*/ 8 w 229"/>
                <a:gd name="T27" fmla="*/ 865 h 873"/>
                <a:gd name="T28" fmla="*/ 7 w 229"/>
                <a:gd name="T29" fmla="*/ 864 h 873"/>
                <a:gd name="T30" fmla="*/ 8 w 229"/>
                <a:gd name="T31" fmla="*/ 862 h 873"/>
                <a:gd name="T32" fmla="*/ 10 w 229"/>
                <a:gd name="T33" fmla="*/ 864 h 873"/>
                <a:gd name="T34" fmla="*/ 10 w 229"/>
                <a:gd name="T35" fmla="*/ 864 h 873"/>
                <a:gd name="T36" fmla="*/ 10 w 229"/>
                <a:gd name="T37" fmla="*/ 866 h 873"/>
                <a:gd name="T38" fmla="*/ 52 w 229"/>
                <a:gd name="T39" fmla="*/ 716 h 873"/>
                <a:gd name="T40" fmla="*/ 72 w 229"/>
                <a:gd name="T41" fmla="*/ 636 h 873"/>
                <a:gd name="T42" fmla="*/ 142 w 229"/>
                <a:gd name="T43" fmla="*/ 371 h 873"/>
                <a:gd name="T44" fmla="*/ 150 w 229"/>
                <a:gd name="T45" fmla="*/ 337 h 873"/>
                <a:gd name="T46" fmla="*/ 203 w 229"/>
                <a:gd name="T47" fmla="*/ 118 h 873"/>
                <a:gd name="T48" fmla="*/ 209 w 229"/>
                <a:gd name="T49" fmla="*/ 84 h 873"/>
                <a:gd name="T50" fmla="*/ 227 w 229"/>
                <a:gd name="T51" fmla="*/ 8 h 873"/>
                <a:gd name="T52" fmla="*/ 226 w 229"/>
                <a:gd name="T53" fmla="*/ 1 h 873"/>
                <a:gd name="T54" fmla="*/ 218 w 229"/>
                <a:gd name="T55" fmla="*/ 2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9" h="873">
                  <a:moveTo>
                    <a:pt x="218" y="2"/>
                  </a:moveTo>
                  <a:cubicBezTo>
                    <a:pt x="208" y="18"/>
                    <a:pt x="203" y="52"/>
                    <a:pt x="199" y="82"/>
                  </a:cubicBezTo>
                  <a:cubicBezTo>
                    <a:pt x="193" y="116"/>
                    <a:pt x="193" y="116"/>
                    <a:pt x="193" y="116"/>
                  </a:cubicBezTo>
                  <a:cubicBezTo>
                    <a:pt x="177" y="191"/>
                    <a:pt x="158" y="267"/>
                    <a:pt x="140" y="335"/>
                  </a:cubicBezTo>
                  <a:cubicBezTo>
                    <a:pt x="132" y="368"/>
                    <a:pt x="132" y="368"/>
                    <a:pt x="132" y="368"/>
                  </a:cubicBezTo>
                  <a:cubicBezTo>
                    <a:pt x="62" y="634"/>
                    <a:pt x="62" y="634"/>
                    <a:pt x="62" y="634"/>
                  </a:cubicBezTo>
                  <a:cubicBezTo>
                    <a:pt x="42" y="714"/>
                    <a:pt x="42" y="714"/>
                    <a:pt x="42" y="714"/>
                  </a:cubicBezTo>
                  <a:cubicBezTo>
                    <a:pt x="30" y="766"/>
                    <a:pt x="19" y="815"/>
                    <a:pt x="0" y="863"/>
                  </a:cubicBezTo>
                  <a:cubicBezTo>
                    <a:pt x="0" y="863"/>
                    <a:pt x="0" y="865"/>
                    <a:pt x="0" y="865"/>
                  </a:cubicBezTo>
                  <a:cubicBezTo>
                    <a:pt x="1" y="867"/>
                    <a:pt x="1" y="870"/>
                    <a:pt x="5" y="872"/>
                  </a:cubicBezTo>
                  <a:cubicBezTo>
                    <a:pt x="8" y="873"/>
                    <a:pt x="11" y="870"/>
                    <a:pt x="12" y="869"/>
                  </a:cubicBezTo>
                  <a:cubicBezTo>
                    <a:pt x="13" y="868"/>
                    <a:pt x="13" y="868"/>
                    <a:pt x="13" y="868"/>
                  </a:cubicBezTo>
                  <a:cubicBezTo>
                    <a:pt x="12" y="868"/>
                    <a:pt x="12" y="868"/>
                    <a:pt x="12" y="868"/>
                  </a:cubicBezTo>
                  <a:cubicBezTo>
                    <a:pt x="10" y="869"/>
                    <a:pt x="9" y="867"/>
                    <a:pt x="8" y="865"/>
                  </a:cubicBezTo>
                  <a:cubicBezTo>
                    <a:pt x="7" y="865"/>
                    <a:pt x="7" y="864"/>
                    <a:pt x="7" y="864"/>
                  </a:cubicBezTo>
                  <a:cubicBezTo>
                    <a:pt x="7" y="863"/>
                    <a:pt x="8" y="863"/>
                    <a:pt x="8" y="862"/>
                  </a:cubicBezTo>
                  <a:cubicBezTo>
                    <a:pt x="9" y="862"/>
                    <a:pt x="10" y="863"/>
                    <a:pt x="10" y="864"/>
                  </a:cubicBezTo>
                  <a:cubicBezTo>
                    <a:pt x="10" y="864"/>
                    <a:pt x="10" y="864"/>
                    <a:pt x="10" y="864"/>
                  </a:cubicBezTo>
                  <a:cubicBezTo>
                    <a:pt x="10" y="865"/>
                    <a:pt x="10" y="866"/>
                    <a:pt x="10" y="866"/>
                  </a:cubicBezTo>
                  <a:cubicBezTo>
                    <a:pt x="29" y="818"/>
                    <a:pt x="40" y="769"/>
                    <a:pt x="52" y="716"/>
                  </a:cubicBezTo>
                  <a:cubicBezTo>
                    <a:pt x="72" y="636"/>
                    <a:pt x="72" y="636"/>
                    <a:pt x="72" y="636"/>
                  </a:cubicBezTo>
                  <a:cubicBezTo>
                    <a:pt x="142" y="371"/>
                    <a:pt x="142" y="371"/>
                    <a:pt x="142" y="371"/>
                  </a:cubicBezTo>
                  <a:cubicBezTo>
                    <a:pt x="150" y="337"/>
                    <a:pt x="150" y="337"/>
                    <a:pt x="150" y="337"/>
                  </a:cubicBezTo>
                  <a:cubicBezTo>
                    <a:pt x="168" y="270"/>
                    <a:pt x="187" y="194"/>
                    <a:pt x="203" y="118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3" y="56"/>
                    <a:pt x="218" y="22"/>
                    <a:pt x="227" y="8"/>
                  </a:cubicBezTo>
                  <a:cubicBezTo>
                    <a:pt x="229" y="6"/>
                    <a:pt x="228" y="3"/>
                    <a:pt x="226" y="1"/>
                  </a:cubicBezTo>
                  <a:cubicBezTo>
                    <a:pt x="223" y="0"/>
                    <a:pt x="220" y="0"/>
                    <a:pt x="21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2" name="Freeform 45"/>
            <p:cNvSpPr/>
            <p:nvPr/>
          </p:nvSpPr>
          <p:spPr bwMode="auto">
            <a:xfrm>
              <a:off x="1512" y="1053"/>
              <a:ext cx="117" cy="394"/>
            </a:xfrm>
            <a:custGeom>
              <a:avLst/>
              <a:gdLst>
                <a:gd name="T0" fmla="*/ 4 w 163"/>
                <a:gd name="T1" fmla="*/ 1 h 549"/>
                <a:gd name="T2" fmla="*/ 0 w 163"/>
                <a:gd name="T3" fmla="*/ 7 h 549"/>
                <a:gd name="T4" fmla="*/ 89 w 163"/>
                <a:gd name="T5" fmla="*/ 365 h 549"/>
                <a:gd name="T6" fmla="*/ 108 w 163"/>
                <a:gd name="T7" fmla="*/ 416 h 549"/>
                <a:gd name="T8" fmla="*/ 148 w 163"/>
                <a:gd name="T9" fmla="*/ 541 h 549"/>
                <a:gd name="T10" fmla="*/ 150 w 163"/>
                <a:gd name="T11" fmla="*/ 548 h 549"/>
                <a:gd name="T12" fmla="*/ 157 w 163"/>
                <a:gd name="T13" fmla="*/ 545 h 549"/>
                <a:gd name="T14" fmla="*/ 117 w 163"/>
                <a:gd name="T15" fmla="*/ 412 h 549"/>
                <a:gd name="T16" fmla="*/ 98 w 163"/>
                <a:gd name="T17" fmla="*/ 362 h 549"/>
                <a:gd name="T18" fmla="*/ 10 w 163"/>
                <a:gd name="T19" fmla="*/ 5 h 549"/>
                <a:gd name="T20" fmla="*/ 4 w 163"/>
                <a:gd name="T21" fmla="*/ 1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549">
                  <a:moveTo>
                    <a:pt x="4" y="1"/>
                  </a:moveTo>
                  <a:cubicBezTo>
                    <a:pt x="2" y="1"/>
                    <a:pt x="0" y="4"/>
                    <a:pt x="0" y="7"/>
                  </a:cubicBezTo>
                  <a:cubicBezTo>
                    <a:pt x="27" y="143"/>
                    <a:pt x="57" y="264"/>
                    <a:pt x="89" y="365"/>
                  </a:cubicBezTo>
                  <a:cubicBezTo>
                    <a:pt x="108" y="416"/>
                    <a:pt x="108" y="416"/>
                    <a:pt x="108" y="416"/>
                  </a:cubicBezTo>
                  <a:cubicBezTo>
                    <a:pt x="123" y="456"/>
                    <a:pt x="153" y="531"/>
                    <a:pt x="148" y="541"/>
                  </a:cubicBezTo>
                  <a:cubicBezTo>
                    <a:pt x="147" y="544"/>
                    <a:pt x="148" y="547"/>
                    <a:pt x="150" y="548"/>
                  </a:cubicBezTo>
                  <a:cubicBezTo>
                    <a:pt x="153" y="549"/>
                    <a:pt x="156" y="548"/>
                    <a:pt x="157" y="545"/>
                  </a:cubicBezTo>
                  <a:cubicBezTo>
                    <a:pt x="163" y="532"/>
                    <a:pt x="144" y="482"/>
                    <a:pt x="117" y="41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67" y="261"/>
                    <a:pt x="37" y="141"/>
                    <a:pt x="10" y="5"/>
                  </a:cubicBezTo>
                  <a:cubicBezTo>
                    <a:pt x="10" y="2"/>
                    <a:pt x="7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0" y="1101"/>
              <a:ext cx="126" cy="132"/>
            </a:xfrm>
            <a:custGeom>
              <a:avLst/>
              <a:gdLst>
                <a:gd name="T0" fmla="*/ 84 w 175"/>
                <a:gd name="T1" fmla="*/ 3 h 183"/>
                <a:gd name="T2" fmla="*/ 27 w 175"/>
                <a:gd name="T3" fmla="*/ 30 h 183"/>
                <a:gd name="T4" fmla="*/ 27 w 175"/>
                <a:gd name="T5" fmla="*/ 117 h 183"/>
                <a:gd name="T6" fmla="*/ 35 w 175"/>
                <a:gd name="T7" fmla="*/ 174 h 183"/>
                <a:gd name="T8" fmla="*/ 98 w 175"/>
                <a:gd name="T9" fmla="*/ 165 h 183"/>
                <a:gd name="T10" fmla="*/ 172 w 175"/>
                <a:gd name="T11" fmla="*/ 97 h 183"/>
                <a:gd name="T12" fmla="*/ 137 w 175"/>
                <a:gd name="T13" fmla="*/ 1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83">
                  <a:moveTo>
                    <a:pt x="84" y="3"/>
                  </a:moveTo>
                  <a:cubicBezTo>
                    <a:pt x="61" y="0"/>
                    <a:pt x="41" y="12"/>
                    <a:pt x="27" y="30"/>
                  </a:cubicBezTo>
                  <a:cubicBezTo>
                    <a:pt x="0" y="67"/>
                    <a:pt x="23" y="83"/>
                    <a:pt x="27" y="117"/>
                  </a:cubicBezTo>
                  <a:cubicBezTo>
                    <a:pt x="29" y="139"/>
                    <a:pt x="14" y="161"/>
                    <a:pt x="35" y="174"/>
                  </a:cubicBezTo>
                  <a:cubicBezTo>
                    <a:pt x="49" y="183"/>
                    <a:pt x="85" y="169"/>
                    <a:pt x="98" y="165"/>
                  </a:cubicBezTo>
                  <a:cubicBezTo>
                    <a:pt x="139" y="154"/>
                    <a:pt x="166" y="140"/>
                    <a:pt x="172" y="97"/>
                  </a:cubicBezTo>
                  <a:cubicBezTo>
                    <a:pt x="175" y="67"/>
                    <a:pt x="165" y="26"/>
                    <a:pt x="137" y="11"/>
                  </a:cubicBezTo>
                </a:path>
              </a:pathLst>
            </a:custGeom>
            <a:solidFill>
              <a:srgbClr val="FFF1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4" name="Freeform 47"/>
            <p:cNvSpPr/>
            <p:nvPr/>
          </p:nvSpPr>
          <p:spPr bwMode="auto">
            <a:xfrm>
              <a:off x="1045" y="1590"/>
              <a:ext cx="99" cy="127"/>
            </a:xfrm>
            <a:custGeom>
              <a:avLst/>
              <a:gdLst>
                <a:gd name="T0" fmla="*/ 132 w 138"/>
                <a:gd name="T1" fmla="*/ 105 h 177"/>
                <a:gd name="T2" fmla="*/ 104 w 138"/>
                <a:gd name="T3" fmla="*/ 158 h 177"/>
                <a:gd name="T4" fmla="*/ 53 w 138"/>
                <a:gd name="T5" fmla="*/ 177 h 177"/>
                <a:gd name="T6" fmla="*/ 13 w 138"/>
                <a:gd name="T7" fmla="*/ 163 h 177"/>
                <a:gd name="T8" fmla="*/ 0 w 138"/>
                <a:gd name="T9" fmla="*/ 118 h 177"/>
                <a:gd name="T10" fmla="*/ 13 w 138"/>
                <a:gd name="T11" fmla="*/ 60 h 177"/>
                <a:gd name="T12" fmla="*/ 47 w 138"/>
                <a:gd name="T13" fmla="*/ 13 h 177"/>
                <a:gd name="T14" fmla="*/ 77 w 138"/>
                <a:gd name="T15" fmla="*/ 0 h 177"/>
                <a:gd name="T16" fmla="*/ 103 w 138"/>
                <a:gd name="T17" fmla="*/ 7 h 177"/>
                <a:gd name="T18" fmla="*/ 122 w 138"/>
                <a:gd name="T19" fmla="*/ 24 h 177"/>
                <a:gd name="T20" fmla="*/ 119 w 138"/>
                <a:gd name="T21" fmla="*/ 32 h 177"/>
                <a:gd name="T22" fmla="*/ 111 w 138"/>
                <a:gd name="T23" fmla="*/ 35 h 177"/>
                <a:gd name="T24" fmla="*/ 105 w 138"/>
                <a:gd name="T25" fmla="*/ 33 h 177"/>
                <a:gd name="T26" fmla="*/ 77 w 138"/>
                <a:gd name="T27" fmla="*/ 23 h 177"/>
                <a:gd name="T28" fmla="*/ 60 w 138"/>
                <a:gd name="T29" fmla="*/ 31 h 177"/>
                <a:gd name="T30" fmla="*/ 47 w 138"/>
                <a:gd name="T31" fmla="*/ 46 h 177"/>
                <a:gd name="T32" fmla="*/ 22 w 138"/>
                <a:gd name="T33" fmla="*/ 118 h 177"/>
                <a:gd name="T34" fmla="*/ 28 w 138"/>
                <a:gd name="T35" fmla="*/ 146 h 177"/>
                <a:gd name="T36" fmla="*/ 53 w 138"/>
                <a:gd name="T37" fmla="*/ 155 h 177"/>
                <a:gd name="T38" fmla="*/ 87 w 138"/>
                <a:gd name="T39" fmla="*/ 143 h 177"/>
                <a:gd name="T40" fmla="*/ 108 w 138"/>
                <a:gd name="T41" fmla="*/ 106 h 177"/>
                <a:gd name="T42" fmla="*/ 57 w 138"/>
                <a:gd name="T43" fmla="*/ 118 h 177"/>
                <a:gd name="T44" fmla="*/ 52 w 138"/>
                <a:gd name="T45" fmla="*/ 119 h 177"/>
                <a:gd name="T46" fmla="*/ 44 w 138"/>
                <a:gd name="T47" fmla="*/ 115 h 177"/>
                <a:gd name="T48" fmla="*/ 41 w 138"/>
                <a:gd name="T49" fmla="*/ 107 h 177"/>
                <a:gd name="T50" fmla="*/ 47 w 138"/>
                <a:gd name="T51" fmla="*/ 98 h 177"/>
                <a:gd name="T52" fmla="*/ 127 w 138"/>
                <a:gd name="T53" fmla="*/ 84 h 177"/>
                <a:gd name="T54" fmla="*/ 135 w 138"/>
                <a:gd name="T55" fmla="*/ 87 h 177"/>
                <a:gd name="T56" fmla="*/ 138 w 138"/>
                <a:gd name="T57" fmla="*/ 95 h 177"/>
                <a:gd name="T58" fmla="*/ 132 w 138"/>
                <a:gd name="T59" fmla="*/ 10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8" h="177">
                  <a:moveTo>
                    <a:pt x="132" y="105"/>
                  </a:moveTo>
                  <a:cubicBezTo>
                    <a:pt x="128" y="127"/>
                    <a:pt x="118" y="144"/>
                    <a:pt x="104" y="158"/>
                  </a:cubicBezTo>
                  <a:cubicBezTo>
                    <a:pt x="90" y="171"/>
                    <a:pt x="73" y="177"/>
                    <a:pt x="53" y="177"/>
                  </a:cubicBezTo>
                  <a:cubicBezTo>
                    <a:pt x="36" y="177"/>
                    <a:pt x="22" y="173"/>
                    <a:pt x="13" y="163"/>
                  </a:cubicBezTo>
                  <a:cubicBezTo>
                    <a:pt x="5" y="153"/>
                    <a:pt x="0" y="138"/>
                    <a:pt x="0" y="118"/>
                  </a:cubicBezTo>
                  <a:cubicBezTo>
                    <a:pt x="0" y="99"/>
                    <a:pt x="5" y="80"/>
                    <a:pt x="13" y="60"/>
                  </a:cubicBezTo>
                  <a:cubicBezTo>
                    <a:pt x="22" y="41"/>
                    <a:pt x="34" y="25"/>
                    <a:pt x="47" y="13"/>
                  </a:cubicBezTo>
                  <a:cubicBezTo>
                    <a:pt x="57" y="4"/>
                    <a:pt x="66" y="0"/>
                    <a:pt x="77" y="0"/>
                  </a:cubicBezTo>
                  <a:cubicBezTo>
                    <a:pt x="83" y="0"/>
                    <a:pt x="92" y="3"/>
                    <a:pt x="103" y="7"/>
                  </a:cubicBezTo>
                  <a:cubicBezTo>
                    <a:pt x="116" y="12"/>
                    <a:pt x="122" y="18"/>
                    <a:pt x="122" y="24"/>
                  </a:cubicBezTo>
                  <a:cubicBezTo>
                    <a:pt x="122" y="27"/>
                    <a:pt x="121" y="29"/>
                    <a:pt x="119" y="32"/>
                  </a:cubicBezTo>
                  <a:cubicBezTo>
                    <a:pt x="117" y="34"/>
                    <a:pt x="114" y="35"/>
                    <a:pt x="111" y="35"/>
                  </a:cubicBezTo>
                  <a:cubicBezTo>
                    <a:pt x="110" y="35"/>
                    <a:pt x="107" y="34"/>
                    <a:pt x="105" y="33"/>
                  </a:cubicBezTo>
                  <a:cubicBezTo>
                    <a:pt x="93" y="26"/>
                    <a:pt x="84" y="23"/>
                    <a:pt x="77" y="23"/>
                  </a:cubicBezTo>
                  <a:cubicBezTo>
                    <a:pt x="71" y="23"/>
                    <a:pt x="66" y="25"/>
                    <a:pt x="60" y="31"/>
                  </a:cubicBezTo>
                  <a:cubicBezTo>
                    <a:pt x="57" y="34"/>
                    <a:pt x="53" y="39"/>
                    <a:pt x="47" y="46"/>
                  </a:cubicBezTo>
                  <a:cubicBezTo>
                    <a:pt x="30" y="68"/>
                    <a:pt x="22" y="92"/>
                    <a:pt x="22" y="118"/>
                  </a:cubicBezTo>
                  <a:cubicBezTo>
                    <a:pt x="22" y="132"/>
                    <a:pt x="24" y="141"/>
                    <a:pt x="28" y="146"/>
                  </a:cubicBezTo>
                  <a:cubicBezTo>
                    <a:pt x="33" y="152"/>
                    <a:pt x="41" y="155"/>
                    <a:pt x="53" y="155"/>
                  </a:cubicBezTo>
                  <a:cubicBezTo>
                    <a:pt x="66" y="155"/>
                    <a:pt x="77" y="151"/>
                    <a:pt x="87" y="143"/>
                  </a:cubicBezTo>
                  <a:cubicBezTo>
                    <a:pt x="97" y="134"/>
                    <a:pt x="104" y="122"/>
                    <a:pt x="108" y="106"/>
                  </a:cubicBezTo>
                  <a:cubicBezTo>
                    <a:pt x="88" y="107"/>
                    <a:pt x="71" y="111"/>
                    <a:pt x="57" y="118"/>
                  </a:cubicBezTo>
                  <a:cubicBezTo>
                    <a:pt x="55" y="118"/>
                    <a:pt x="53" y="119"/>
                    <a:pt x="52" y="119"/>
                  </a:cubicBezTo>
                  <a:cubicBezTo>
                    <a:pt x="49" y="119"/>
                    <a:pt x="46" y="118"/>
                    <a:pt x="44" y="115"/>
                  </a:cubicBezTo>
                  <a:cubicBezTo>
                    <a:pt x="42" y="113"/>
                    <a:pt x="41" y="110"/>
                    <a:pt x="41" y="107"/>
                  </a:cubicBezTo>
                  <a:cubicBezTo>
                    <a:pt x="41" y="103"/>
                    <a:pt x="43" y="100"/>
                    <a:pt x="47" y="98"/>
                  </a:cubicBezTo>
                  <a:cubicBezTo>
                    <a:pt x="62" y="88"/>
                    <a:pt x="89" y="84"/>
                    <a:pt x="127" y="84"/>
                  </a:cubicBezTo>
                  <a:cubicBezTo>
                    <a:pt x="130" y="84"/>
                    <a:pt x="133" y="85"/>
                    <a:pt x="135" y="87"/>
                  </a:cubicBezTo>
                  <a:cubicBezTo>
                    <a:pt x="137" y="89"/>
                    <a:pt x="138" y="91"/>
                    <a:pt x="138" y="95"/>
                  </a:cubicBezTo>
                  <a:cubicBezTo>
                    <a:pt x="138" y="99"/>
                    <a:pt x="136" y="103"/>
                    <a:pt x="132" y="10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5" name="Freeform 48"/>
            <p:cNvSpPr>
              <a:spLocks noEditPoints="1"/>
            </p:cNvSpPr>
            <p:nvPr/>
          </p:nvSpPr>
          <p:spPr bwMode="auto">
            <a:xfrm>
              <a:off x="1161" y="1596"/>
              <a:ext cx="21" cy="117"/>
            </a:xfrm>
            <a:custGeom>
              <a:avLst/>
              <a:gdLst>
                <a:gd name="T0" fmla="*/ 21 w 29"/>
                <a:gd name="T1" fmla="*/ 113 h 163"/>
                <a:gd name="T2" fmla="*/ 21 w 29"/>
                <a:gd name="T3" fmla="*/ 132 h 163"/>
                <a:gd name="T4" fmla="*/ 22 w 29"/>
                <a:gd name="T5" fmla="*/ 152 h 163"/>
                <a:gd name="T6" fmla="*/ 19 w 29"/>
                <a:gd name="T7" fmla="*/ 160 h 163"/>
                <a:gd name="T8" fmla="*/ 11 w 29"/>
                <a:gd name="T9" fmla="*/ 163 h 163"/>
                <a:gd name="T10" fmla="*/ 3 w 29"/>
                <a:gd name="T11" fmla="*/ 160 h 163"/>
                <a:gd name="T12" fmla="*/ 0 w 29"/>
                <a:gd name="T13" fmla="*/ 152 h 163"/>
                <a:gd name="T14" fmla="*/ 0 w 29"/>
                <a:gd name="T15" fmla="*/ 132 h 163"/>
                <a:gd name="T16" fmla="*/ 0 w 29"/>
                <a:gd name="T17" fmla="*/ 113 h 163"/>
                <a:gd name="T18" fmla="*/ 1 w 29"/>
                <a:gd name="T19" fmla="*/ 88 h 163"/>
                <a:gd name="T20" fmla="*/ 2 w 29"/>
                <a:gd name="T21" fmla="*/ 62 h 163"/>
                <a:gd name="T22" fmla="*/ 5 w 29"/>
                <a:gd name="T23" fmla="*/ 54 h 163"/>
                <a:gd name="T24" fmla="*/ 12 w 29"/>
                <a:gd name="T25" fmla="*/ 51 h 163"/>
                <a:gd name="T26" fmla="*/ 20 w 29"/>
                <a:gd name="T27" fmla="*/ 54 h 163"/>
                <a:gd name="T28" fmla="*/ 23 w 29"/>
                <a:gd name="T29" fmla="*/ 62 h 163"/>
                <a:gd name="T30" fmla="*/ 22 w 29"/>
                <a:gd name="T31" fmla="*/ 88 h 163"/>
                <a:gd name="T32" fmla="*/ 21 w 29"/>
                <a:gd name="T33" fmla="*/ 113 h 163"/>
                <a:gd name="T34" fmla="*/ 16 w 29"/>
                <a:gd name="T35" fmla="*/ 25 h 163"/>
                <a:gd name="T36" fmla="*/ 7 w 29"/>
                <a:gd name="T37" fmla="*/ 22 h 163"/>
                <a:gd name="T38" fmla="*/ 3 w 29"/>
                <a:gd name="T39" fmla="*/ 13 h 163"/>
                <a:gd name="T40" fmla="*/ 7 w 29"/>
                <a:gd name="T41" fmla="*/ 4 h 163"/>
                <a:gd name="T42" fmla="*/ 16 w 29"/>
                <a:gd name="T43" fmla="*/ 0 h 163"/>
                <a:gd name="T44" fmla="*/ 25 w 29"/>
                <a:gd name="T45" fmla="*/ 4 h 163"/>
                <a:gd name="T46" fmla="*/ 29 w 29"/>
                <a:gd name="T47" fmla="*/ 13 h 163"/>
                <a:gd name="T48" fmla="*/ 25 w 29"/>
                <a:gd name="T49" fmla="*/ 22 h 163"/>
                <a:gd name="T50" fmla="*/ 16 w 29"/>
                <a:gd name="T51" fmla="*/ 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" h="163">
                  <a:moveTo>
                    <a:pt x="21" y="113"/>
                  </a:moveTo>
                  <a:cubicBezTo>
                    <a:pt x="21" y="117"/>
                    <a:pt x="21" y="124"/>
                    <a:pt x="21" y="132"/>
                  </a:cubicBezTo>
                  <a:cubicBezTo>
                    <a:pt x="22" y="141"/>
                    <a:pt x="22" y="147"/>
                    <a:pt x="22" y="152"/>
                  </a:cubicBezTo>
                  <a:cubicBezTo>
                    <a:pt x="22" y="155"/>
                    <a:pt x="21" y="158"/>
                    <a:pt x="19" y="160"/>
                  </a:cubicBezTo>
                  <a:cubicBezTo>
                    <a:pt x="17" y="162"/>
                    <a:pt x="14" y="163"/>
                    <a:pt x="11" y="163"/>
                  </a:cubicBezTo>
                  <a:cubicBezTo>
                    <a:pt x="8" y="163"/>
                    <a:pt x="5" y="162"/>
                    <a:pt x="3" y="160"/>
                  </a:cubicBezTo>
                  <a:cubicBezTo>
                    <a:pt x="1" y="158"/>
                    <a:pt x="0" y="155"/>
                    <a:pt x="0" y="152"/>
                  </a:cubicBezTo>
                  <a:cubicBezTo>
                    <a:pt x="0" y="147"/>
                    <a:pt x="0" y="141"/>
                    <a:pt x="0" y="132"/>
                  </a:cubicBezTo>
                  <a:cubicBezTo>
                    <a:pt x="0" y="124"/>
                    <a:pt x="0" y="117"/>
                    <a:pt x="0" y="113"/>
                  </a:cubicBezTo>
                  <a:cubicBezTo>
                    <a:pt x="0" y="106"/>
                    <a:pt x="0" y="98"/>
                    <a:pt x="1" y="88"/>
                  </a:cubicBezTo>
                  <a:cubicBezTo>
                    <a:pt x="1" y="78"/>
                    <a:pt x="2" y="69"/>
                    <a:pt x="2" y="62"/>
                  </a:cubicBezTo>
                  <a:cubicBezTo>
                    <a:pt x="2" y="59"/>
                    <a:pt x="3" y="56"/>
                    <a:pt x="5" y="54"/>
                  </a:cubicBezTo>
                  <a:cubicBezTo>
                    <a:pt x="7" y="52"/>
                    <a:pt x="9" y="51"/>
                    <a:pt x="12" y="51"/>
                  </a:cubicBezTo>
                  <a:cubicBezTo>
                    <a:pt x="16" y="51"/>
                    <a:pt x="18" y="52"/>
                    <a:pt x="20" y="54"/>
                  </a:cubicBezTo>
                  <a:cubicBezTo>
                    <a:pt x="22" y="56"/>
                    <a:pt x="23" y="59"/>
                    <a:pt x="23" y="62"/>
                  </a:cubicBezTo>
                  <a:cubicBezTo>
                    <a:pt x="23" y="69"/>
                    <a:pt x="23" y="78"/>
                    <a:pt x="22" y="88"/>
                  </a:cubicBezTo>
                  <a:cubicBezTo>
                    <a:pt x="21" y="98"/>
                    <a:pt x="21" y="106"/>
                    <a:pt x="21" y="113"/>
                  </a:cubicBezTo>
                  <a:close/>
                  <a:moveTo>
                    <a:pt x="16" y="25"/>
                  </a:moveTo>
                  <a:cubicBezTo>
                    <a:pt x="13" y="25"/>
                    <a:pt x="10" y="24"/>
                    <a:pt x="7" y="22"/>
                  </a:cubicBezTo>
                  <a:cubicBezTo>
                    <a:pt x="5" y="19"/>
                    <a:pt x="3" y="16"/>
                    <a:pt x="3" y="13"/>
                  </a:cubicBezTo>
                  <a:cubicBezTo>
                    <a:pt x="3" y="9"/>
                    <a:pt x="5" y="6"/>
                    <a:pt x="7" y="4"/>
                  </a:cubicBezTo>
                  <a:cubicBezTo>
                    <a:pt x="10" y="1"/>
                    <a:pt x="13" y="0"/>
                    <a:pt x="16" y="0"/>
                  </a:cubicBezTo>
                  <a:cubicBezTo>
                    <a:pt x="19" y="0"/>
                    <a:pt x="22" y="1"/>
                    <a:pt x="25" y="4"/>
                  </a:cubicBezTo>
                  <a:cubicBezTo>
                    <a:pt x="27" y="6"/>
                    <a:pt x="29" y="9"/>
                    <a:pt x="29" y="13"/>
                  </a:cubicBezTo>
                  <a:cubicBezTo>
                    <a:pt x="29" y="16"/>
                    <a:pt x="27" y="19"/>
                    <a:pt x="25" y="22"/>
                  </a:cubicBezTo>
                  <a:cubicBezTo>
                    <a:pt x="22" y="24"/>
                    <a:pt x="19" y="25"/>
                    <a:pt x="16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6" name="Freeform 49"/>
            <p:cNvSpPr/>
            <p:nvPr/>
          </p:nvSpPr>
          <p:spPr bwMode="auto">
            <a:xfrm>
              <a:off x="1203" y="1630"/>
              <a:ext cx="60" cy="87"/>
            </a:xfrm>
            <a:custGeom>
              <a:avLst/>
              <a:gdLst>
                <a:gd name="T0" fmla="*/ 84 w 84"/>
                <a:gd name="T1" fmla="*/ 34 h 121"/>
                <a:gd name="T2" fmla="*/ 73 w 84"/>
                <a:gd name="T3" fmla="*/ 48 h 121"/>
                <a:gd name="T4" fmla="*/ 64 w 84"/>
                <a:gd name="T5" fmla="*/ 37 h 121"/>
                <a:gd name="T6" fmla="*/ 63 w 84"/>
                <a:gd name="T7" fmla="*/ 29 h 121"/>
                <a:gd name="T8" fmla="*/ 63 w 84"/>
                <a:gd name="T9" fmla="*/ 20 h 121"/>
                <a:gd name="T10" fmla="*/ 36 w 84"/>
                <a:gd name="T11" fmla="*/ 30 h 121"/>
                <a:gd name="T12" fmla="*/ 20 w 84"/>
                <a:gd name="T13" fmla="*/ 51 h 121"/>
                <a:gd name="T14" fmla="*/ 20 w 84"/>
                <a:gd name="T15" fmla="*/ 110 h 121"/>
                <a:gd name="T16" fmla="*/ 9 w 84"/>
                <a:gd name="T17" fmla="*/ 121 h 121"/>
                <a:gd name="T18" fmla="*/ 0 w 84"/>
                <a:gd name="T19" fmla="*/ 110 h 121"/>
                <a:gd name="T20" fmla="*/ 0 w 84"/>
                <a:gd name="T21" fmla="*/ 35 h 121"/>
                <a:gd name="T22" fmla="*/ 0 w 84"/>
                <a:gd name="T23" fmla="*/ 24 h 121"/>
                <a:gd name="T24" fmla="*/ 0 w 84"/>
                <a:gd name="T25" fmla="*/ 13 h 121"/>
                <a:gd name="T26" fmla="*/ 10 w 84"/>
                <a:gd name="T27" fmla="*/ 2 h 121"/>
                <a:gd name="T28" fmla="*/ 21 w 84"/>
                <a:gd name="T29" fmla="*/ 20 h 121"/>
                <a:gd name="T30" fmla="*/ 66 w 84"/>
                <a:gd name="T31" fmla="*/ 0 h 121"/>
                <a:gd name="T32" fmla="*/ 80 w 84"/>
                <a:gd name="T33" fmla="*/ 7 h 121"/>
                <a:gd name="T34" fmla="*/ 84 w 84"/>
                <a:gd name="T35" fmla="*/ 27 h 121"/>
                <a:gd name="T36" fmla="*/ 84 w 84"/>
                <a:gd name="T37" fmla="*/ 3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21">
                  <a:moveTo>
                    <a:pt x="84" y="34"/>
                  </a:moveTo>
                  <a:cubicBezTo>
                    <a:pt x="83" y="43"/>
                    <a:pt x="80" y="48"/>
                    <a:pt x="73" y="48"/>
                  </a:cubicBezTo>
                  <a:cubicBezTo>
                    <a:pt x="67" y="48"/>
                    <a:pt x="64" y="44"/>
                    <a:pt x="64" y="37"/>
                  </a:cubicBezTo>
                  <a:cubicBezTo>
                    <a:pt x="64" y="36"/>
                    <a:pt x="64" y="33"/>
                    <a:pt x="63" y="29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52" y="22"/>
                    <a:pt x="43" y="25"/>
                    <a:pt x="36" y="30"/>
                  </a:cubicBezTo>
                  <a:cubicBezTo>
                    <a:pt x="29" y="35"/>
                    <a:pt x="24" y="42"/>
                    <a:pt x="20" y="51"/>
                  </a:cubicBezTo>
                  <a:cubicBezTo>
                    <a:pt x="20" y="110"/>
                    <a:pt x="20" y="110"/>
                    <a:pt x="20" y="110"/>
                  </a:cubicBezTo>
                  <a:cubicBezTo>
                    <a:pt x="20" y="118"/>
                    <a:pt x="16" y="121"/>
                    <a:pt x="9" y="121"/>
                  </a:cubicBezTo>
                  <a:cubicBezTo>
                    <a:pt x="3" y="121"/>
                    <a:pt x="0" y="118"/>
                    <a:pt x="0" y="11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2"/>
                    <a:pt x="0" y="29"/>
                    <a:pt x="0" y="24"/>
                  </a:cubicBezTo>
                  <a:cubicBezTo>
                    <a:pt x="0" y="19"/>
                    <a:pt x="0" y="16"/>
                    <a:pt x="0" y="13"/>
                  </a:cubicBezTo>
                  <a:cubicBezTo>
                    <a:pt x="0" y="6"/>
                    <a:pt x="4" y="2"/>
                    <a:pt x="10" y="2"/>
                  </a:cubicBezTo>
                  <a:cubicBezTo>
                    <a:pt x="17" y="2"/>
                    <a:pt x="20" y="8"/>
                    <a:pt x="21" y="20"/>
                  </a:cubicBezTo>
                  <a:cubicBezTo>
                    <a:pt x="34" y="7"/>
                    <a:pt x="50" y="0"/>
                    <a:pt x="66" y="0"/>
                  </a:cubicBezTo>
                  <a:cubicBezTo>
                    <a:pt x="72" y="0"/>
                    <a:pt x="77" y="2"/>
                    <a:pt x="80" y="7"/>
                  </a:cubicBezTo>
                  <a:cubicBezTo>
                    <a:pt x="82" y="11"/>
                    <a:pt x="84" y="18"/>
                    <a:pt x="84" y="27"/>
                  </a:cubicBezTo>
                  <a:cubicBezTo>
                    <a:pt x="84" y="30"/>
                    <a:pt x="84" y="33"/>
                    <a:pt x="84" y="34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272" y="1631"/>
              <a:ext cx="74" cy="86"/>
            </a:xfrm>
            <a:custGeom>
              <a:avLst/>
              <a:gdLst>
                <a:gd name="T0" fmla="*/ 93 w 103"/>
                <a:gd name="T1" fmla="*/ 120 h 120"/>
                <a:gd name="T2" fmla="*/ 86 w 103"/>
                <a:gd name="T3" fmla="*/ 115 h 120"/>
                <a:gd name="T4" fmla="*/ 79 w 103"/>
                <a:gd name="T5" fmla="*/ 108 h 120"/>
                <a:gd name="T6" fmla="*/ 60 w 103"/>
                <a:gd name="T7" fmla="*/ 116 h 120"/>
                <a:gd name="T8" fmla="*/ 47 w 103"/>
                <a:gd name="T9" fmla="*/ 119 h 120"/>
                <a:gd name="T10" fmla="*/ 10 w 103"/>
                <a:gd name="T11" fmla="*/ 105 h 120"/>
                <a:gd name="T12" fmla="*/ 0 w 103"/>
                <a:gd name="T13" fmla="*/ 63 h 120"/>
                <a:gd name="T14" fmla="*/ 18 w 103"/>
                <a:gd name="T15" fmla="*/ 19 h 120"/>
                <a:gd name="T16" fmla="*/ 60 w 103"/>
                <a:gd name="T17" fmla="*/ 0 h 120"/>
                <a:gd name="T18" fmla="*/ 82 w 103"/>
                <a:gd name="T19" fmla="*/ 5 h 120"/>
                <a:gd name="T20" fmla="*/ 96 w 103"/>
                <a:gd name="T21" fmla="*/ 20 h 120"/>
                <a:gd name="T22" fmla="*/ 94 w 103"/>
                <a:gd name="T23" fmla="*/ 25 h 120"/>
                <a:gd name="T24" fmla="*/ 92 w 103"/>
                <a:gd name="T25" fmla="*/ 38 h 120"/>
                <a:gd name="T26" fmla="*/ 92 w 103"/>
                <a:gd name="T27" fmla="*/ 62 h 120"/>
                <a:gd name="T28" fmla="*/ 94 w 103"/>
                <a:gd name="T29" fmla="*/ 84 h 120"/>
                <a:gd name="T30" fmla="*/ 100 w 103"/>
                <a:gd name="T31" fmla="*/ 103 h 120"/>
                <a:gd name="T32" fmla="*/ 103 w 103"/>
                <a:gd name="T33" fmla="*/ 108 h 120"/>
                <a:gd name="T34" fmla="*/ 103 w 103"/>
                <a:gd name="T35" fmla="*/ 110 h 120"/>
                <a:gd name="T36" fmla="*/ 100 w 103"/>
                <a:gd name="T37" fmla="*/ 117 h 120"/>
                <a:gd name="T38" fmla="*/ 93 w 103"/>
                <a:gd name="T39" fmla="*/ 120 h 120"/>
                <a:gd name="T40" fmla="*/ 71 w 103"/>
                <a:gd name="T41" fmla="*/ 45 h 120"/>
                <a:gd name="T42" fmla="*/ 72 w 103"/>
                <a:gd name="T43" fmla="*/ 35 h 120"/>
                <a:gd name="T44" fmla="*/ 73 w 103"/>
                <a:gd name="T45" fmla="*/ 23 h 120"/>
                <a:gd name="T46" fmla="*/ 66 w 103"/>
                <a:gd name="T47" fmla="*/ 20 h 120"/>
                <a:gd name="T48" fmla="*/ 62 w 103"/>
                <a:gd name="T49" fmla="*/ 19 h 120"/>
                <a:gd name="T50" fmla="*/ 33 w 103"/>
                <a:gd name="T51" fmla="*/ 33 h 120"/>
                <a:gd name="T52" fmla="*/ 21 w 103"/>
                <a:gd name="T53" fmla="*/ 64 h 120"/>
                <a:gd name="T54" fmla="*/ 27 w 103"/>
                <a:gd name="T55" fmla="*/ 91 h 120"/>
                <a:gd name="T56" fmla="*/ 46 w 103"/>
                <a:gd name="T57" fmla="*/ 100 h 120"/>
                <a:gd name="T58" fmla="*/ 63 w 103"/>
                <a:gd name="T59" fmla="*/ 96 h 120"/>
                <a:gd name="T60" fmla="*/ 74 w 103"/>
                <a:gd name="T61" fmla="*/ 88 h 120"/>
                <a:gd name="T62" fmla="*/ 71 w 103"/>
                <a:gd name="T63" fmla="*/ 4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120">
                  <a:moveTo>
                    <a:pt x="93" y="120"/>
                  </a:moveTo>
                  <a:cubicBezTo>
                    <a:pt x="92" y="120"/>
                    <a:pt x="90" y="119"/>
                    <a:pt x="86" y="115"/>
                  </a:cubicBezTo>
                  <a:cubicBezTo>
                    <a:pt x="83" y="112"/>
                    <a:pt x="80" y="110"/>
                    <a:pt x="79" y="108"/>
                  </a:cubicBezTo>
                  <a:cubicBezTo>
                    <a:pt x="72" y="111"/>
                    <a:pt x="66" y="114"/>
                    <a:pt x="60" y="116"/>
                  </a:cubicBezTo>
                  <a:cubicBezTo>
                    <a:pt x="55" y="118"/>
                    <a:pt x="51" y="119"/>
                    <a:pt x="47" y="119"/>
                  </a:cubicBezTo>
                  <a:cubicBezTo>
                    <a:pt x="30" y="119"/>
                    <a:pt x="18" y="114"/>
                    <a:pt x="10" y="105"/>
                  </a:cubicBezTo>
                  <a:cubicBezTo>
                    <a:pt x="3" y="96"/>
                    <a:pt x="0" y="82"/>
                    <a:pt x="0" y="63"/>
                  </a:cubicBezTo>
                  <a:cubicBezTo>
                    <a:pt x="0" y="46"/>
                    <a:pt x="6" y="31"/>
                    <a:pt x="18" y="19"/>
                  </a:cubicBezTo>
                  <a:cubicBezTo>
                    <a:pt x="30" y="6"/>
                    <a:pt x="44" y="0"/>
                    <a:pt x="60" y="0"/>
                  </a:cubicBezTo>
                  <a:cubicBezTo>
                    <a:pt x="67" y="0"/>
                    <a:pt x="74" y="2"/>
                    <a:pt x="82" y="5"/>
                  </a:cubicBezTo>
                  <a:cubicBezTo>
                    <a:pt x="91" y="9"/>
                    <a:pt x="96" y="14"/>
                    <a:pt x="96" y="20"/>
                  </a:cubicBezTo>
                  <a:cubicBezTo>
                    <a:pt x="96" y="22"/>
                    <a:pt x="95" y="23"/>
                    <a:pt x="94" y="25"/>
                  </a:cubicBezTo>
                  <a:cubicBezTo>
                    <a:pt x="93" y="28"/>
                    <a:pt x="93" y="32"/>
                    <a:pt x="92" y="38"/>
                  </a:cubicBezTo>
                  <a:cubicBezTo>
                    <a:pt x="92" y="45"/>
                    <a:pt x="92" y="53"/>
                    <a:pt x="92" y="62"/>
                  </a:cubicBezTo>
                  <a:cubicBezTo>
                    <a:pt x="92" y="71"/>
                    <a:pt x="92" y="78"/>
                    <a:pt x="94" y="84"/>
                  </a:cubicBezTo>
                  <a:cubicBezTo>
                    <a:pt x="94" y="87"/>
                    <a:pt x="97" y="93"/>
                    <a:pt x="100" y="103"/>
                  </a:cubicBezTo>
                  <a:cubicBezTo>
                    <a:pt x="101" y="104"/>
                    <a:pt x="102" y="106"/>
                    <a:pt x="103" y="108"/>
                  </a:cubicBezTo>
                  <a:cubicBezTo>
                    <a:pt x="103" y="110"/>
                    <a:pt x="103" y="110"/>
                    <a:pt x="103" y="110"/>
                  </a:cubicBezTo>
                  <a:cubicBezTo>
                    <a:pt x="103" y="113"/>
                    <a:pt x="102" y="116"/>
                    <a:pt x="100" y="117"/>
                  </a:cubicBezTo>
                  <a:cubicBezTo>
                    <a:pt x="98" y="119"/>
                    <a:pt x="96" y="120"/>
                    <a:pt x="93" y="120"/>
                  </a:cubicBezTo>
                  <a:close/>
                  <a:moveTo>
                    <a:pt x="71" y="45"/>
                  </a:moveTo>
                  <a:cubicBezTo>
                    <a:pt x="71" y="42"/>
                    <a:pt x="71" y="38"/>
                    <a:pt x="72" y="35"/>
                  </a:cubicBezTo>
                  <a:cubicBezTo>
                    <a:pt x="72" y="31"/>
                    <a:pt x="73" y="27"/>
                    <a:pt x="73" y="23"/>
                  </a:cubicBezTo>
                  <a:cubicBezTo>
                    <a:pt x="71" y="22"/>
                    <a:pt x="68" y="21"/>
                    <a:pt x="66" y="20"/>
                  </a:cubicBezTo>
                  <a:cubicBezTo>
                    <a:pt x="65" y="19"/>
                    <a:pt x="63" y="19"/>
                    <a:pt x="62" y="19"/>
                  </a:cubicBezTo>
                  <a:cubicBezTo>
                    <a:pt x="51" y="19"/>
                    <a:pt x="41" y="24"/>
                    <a:pt x="33" y="33"/>
                  </a:cubicBezTo>
                  <a:cubicBezTo>
                    <a:pt x="25" y="42"/>
                    <a:pt x="21" y="52"/>
                    <a:pt x="21" y="64"/>
                  </a:cubicBezTo>
                  <a:cubicBezTo>
                    <a:pt x="21" y="76"/>
                    <a:pt x="23" y="85"/>
                    <a:pt x="27" y="91"/>
                  </a:cubicBezTo>
                  <a:cubicBezTo>
                    <a:pt x="31" y="97"/>
                    <a:pt x="38" y="100"/>
                    <a:pt x="46" y="100"/>
                  </a:cubicBezTo>
                  <a:cubicBezTo>
                    <a:pt x="53" y="100"/>
                    <a:pt x="59" y="99"/>
                    <a:pt x="63" y="96"/>
                  </a:cubicBezTo>
                  <a:cubicBezTo>
                    <a:pt x="66" y="95"/>
                    <a:pt x="70" y="92"/>
                    <a:pt x="74" y="88"/>
                  </a:cubicBezTo>
                  <a:cubicBezTo>
                    <a:pt x="72" y="69"/>
                    <a:pt x="71" y="54"/>
                    <a:pt x="71" y="4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355" y="1588"/>
              <a:ext cx="68" cy="136"/>
            </a:xfrm>
            <a:custGeom>
              <a:avLst/>
              <a:gdLst>
                <a:gd name="T0" fmla="*/ 80 w 94"/>
                <a:gd name="T1" fmla="*/ 21 h 190"/>
                <a:gd name="T2" fmla="*/ 50 w 94"/>
                <a:gd name="T3" fmla="*/ 57 h 190"/>
                <a:gd name="T4" fmla="*/ 50 w 94"/>
                <a:gd name="T5" fmla="*/ 64 h 190"/>
                <a:gd name="T6" fmla="*/ 74 w 94"/>
                <a:gd name="T7" fmla="*/ 63 h 190"/>
                <a:gd name="T8" fmla="*/ 91 w 94"/>
                <a:gd name="T9" fmla="*/ 74 h 190"/>
                <a:gd name="T10" fmla="*/ 83 w 94"/>
                <a:gd name="T11" fmla="*/ 83 h 190"/>
                <a:gd name="T12" fmla="*/ 74 w 94"/>
                <a:gd name="T13" fmla="*/ 83 h 190"/>
                <a:gd name="T14" fmla="*/ 49 w 94"/>
                <a:gd name="T15" fmla="*/ 85 h 190"/>
                <a:gd name="T16" fmla="*/ 48 w 94"/>
                <a:gd name="T17" fmla="*/ 110 h 190"/>
                <a:gd name="T18" fmla="*/ 49 w 94"/>
                <a:gd name="T19" fmla="*/ 130 h 190"/>
                <a:gd name="T20" fmla="*/ 49 w 94"/>
                <a:gd name="T21" fmla="*/ 150 h 190"/>
                <a:gd name="T22" fmla="*/ 47 w 94"/>
                <a:gd name="T23" fmla="*/ 182 h 190"/>
                <a:gd name="T24" fmla="*/ 37 w 94"/>
                <a:gd name="T25" fmla="*/ 190 h 190"/>
                <a:gd name="T26" fmla="*/ 29 w 94"/>
                <a:gd name="T27" fmla="*/ 187 h 190"/>
                <a:gd name="T28" fmla="*/ 26 w 94"/>
                <a:gd name="T29" fmla="*/ 180 h 190"/>
                <a:gd name="T30" fmla="*/ 26 w 94"/>
                <a:gd name="T31" fmla="*/ 178 h 190"/>
                <a:gd name="T32" fmla="*/ 29 w 94"/>
                <a:gd name="T33" fmla="*/ 147 h 190"/>
                <a:gd name="T34" fmla="*/ 28 w 94"/>
                <a:gd name="T35" fmla="*/ 118 h 190"/>
                <a:gd name="T36" fmla="*/ 28 w 94"/>
                <a:gd name="T37" fmla="*/ 87 h 190"/>
                <a:gd name="T38" fmla="*/ 11 w 94"/>
                <a:gd name="T39" fmla="*/ 88 h 190"/>
                <a:gd name="T40" fmla="*/ 0 w 94"/>
                <a:gd name="T41" fmla="*/ 77 h 190"/>
                <a:gd name="T42" fmla="*/ 19 w 94"/>
                <a:gd name="T43" fmla="*/ 66 h 190"/>
                <a:gd name="T44" fmla="*/ 30 w 94"/>
                <a:gd name="T45" fmla="*/ 66 h 190"/>
                <a:gd name="T46" fmla="*/ 31 w 94"/>
                <a:gd name="T47" fmla="*/ 49 h 190"/>
                <a:gd name="T48" fmla="*/ 43 w 94"/>
                <a:gd name="T49" fmla="*/ 14 h 190"/>
                <a:gd name="T50" fmla="*/ 78 w 94"/>
                <a:gd name="T51" fmla="*/ 0 h 190"/>
                <a:gd name="T52" fmla="*/ 94 w 94"/>
                <a:gd name="T53" fmla="*/ 11 h 190"/>
                <a:gd name="T54" fmla="*/ 80 w 94"/>
                <a:gd name="T55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190">
                  <a:moveTo>
                    <a:pt x="80" y="21"/>
                  </a:moveTo>
                  <a:cubicBezTo>
                    <a:pt x="62" y="21"/>
                    <a:pt x="53" y="33"/>
                    <a:pt x="50" y="57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62" y="63"/>
                    <a:pt x="70" y="63"/>
                    <a:pt x="74" y="63"/>
                  </a:cubicBezTo>
                  <a:cubicBezTo>
                    <a:pt x="86" y="63"/>
                    <a:pt x="91" y="66"/>
                    <a:pt x="91" y="74"/>
                  </a:cubicBezTo>
                  <a:cubicBezTo>
                    <a:pt x="91" y="79"/>
                    <a:pt x="88" y="82"/>
                    <a:pt x="83" y="83"/>
                  </a:cubicBezTo>
                  <a:cubicBezTo>
                    <a:pt x="80" y="83"/>
                    <a:pt x="78" y="84"/>
                    <a:pt x="74" y="83"/>
                  </a:cubicBezTo>
                  <a:cubicBezTo>
                    <a:pt x="71" y="83"/>
                    <a:pt x="63" y="84"/>
                    <a:pt x="49" y="85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8" y="114"/>
                    <a:pt x="49" y="121"/>
                    <a:pt x="49" y="130"/>
                  </a:cubicBezTo>
                  <a:cubicBezTo>
                    <a:pt x="49" y="139"/>
                    <a:pt x="49" y="145"/>
                    <a:pt x="49" y="150"/>
                  </a:cubicBezTo>
                  <a:cubicBezTo>
                    <a:pt x="49" y="163"/>
                    <a:pt x="48" y="174"/>
                    <a:pt x="47" y="182"/>
                  </a:cubicBezTo>
                  <a:cubicBezTo>
                    <a:pt x="46" y="187"/>
                    <a:pt x="42" y="190"/>
                    <a:pt x="37" y="190"/>
                  </a:cubicBezTo>
                  <a:cubicBezTo>
                    <a:pt x="34" y="190"/>
                    <a:pt x="31" y="189"/>
                    <a:pt x="29" y="187"/>
                  </a:cubicBezTo>
                  <a:cubicBezTo>
                    <a:pt x="27" y="186"/>
                    <a:pt x="26" y="183"/>
                    <a:pt x="26" y="180"/>
                  </a:cubicBezTo>
                  <a:cubicBezTo>
                    <a:pt x="26" y="180"/>
                    <a:pt x="26" y="179"/>
                    <a:pt x="26" y="178"/>
                  </a:cubicBezTo>
                  <a:cubicBezTo>
                    <a:pt x="28" y="169"/>
                    <a:pt x="29" y="159"/>
                    <a:pt x="29" y="147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9" y="87"/>
                    <a:pt x="14" y="88"/>
                    <a:pt x="11" y="88"/>
                  </a:cubicBezTo>
                  <a:cubicBezTo>
                    <a:pt x="4" y="88"/>
                    <a:pt x="0" y="84"/>
                    <a:pt x="0" y="77"/>
                  </a:cubicBezTo>
                  <a:cubicBezTo>
                    <a:pt x="0" y="70"/>
                    <a:pt x="7" y="67"/>
                    <a:pt x="19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2"/>
                    <a:pt x="30" y="56"/>
                    <a:pt x="31" y="49"/>
                  </a:cubicBezTo>
                  <a:cubicBezTo>
                    <a:pt x="33" y="33"/>
                    <a:pt x="37" y="22"/>
                    <a:pt x="43" y="14"/>
                  </a:cubicBezTo>
                  <a:cubicBezTo>
                    <a:pt x="51" y="5"/>
                    <a:pt x="62" y="0"/>
                    <a:pt x="78" y="0"/>
                  </a:cubicBezTo>
                  <a:cubicBezTo>
                    <a:pt x="89" y="0"/>
                    <a:pt x="94" y="4"/>
                    <a:pt x="94" y="11"/>
                  </a:cubicBezTo>
                  <a:cubicBezTo>
                    <a:pt x="94" y="18"/>
                    <a:pt x="89" y="21"/>
                    <a:pt x="80" y="2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436" y="1588"/>
              <a:ext cx="67" cy="136"/>
            </a:xfrm>
            <a:custGeom>
              <a:avLst/>
              <a:gdLst>
                <a:gd name="T0" fmla="*/ 79 w 93"/>
                <a:gd name="T1" fmla="*/ 21 h 190"/>
                <a:gd name="T2" fmla="*/ 50 w 93"/>
                <a:gd name="T3" fmla="*/ 57 h 190"/>
                <a:gd name="T4" fmla="*/ 50 w 93"/>
                <a:gd name="T5" fmla="*/ 64 h 190"/>
                <a:gd name="T6" fmla="*/ 73 w 93"/>
                <a:gd name="T7" fmla="*/ 63 h 190"/>
                <a:gd name="T8" fmla="*/ 91 w 93"/>
                <a:gd name="T9" fmla="*/ 74 h 190"/>
                <a:gd name="T10" fmla="*/ 82 w 93"/>
                <a:gd name="T11" fmla="*/ 83 h 190"/>
                <a:gd name="T12" fmla="*/ 74 w 93"/>
                <a:gd name="T13" fmla="*/ 83 h 190"/>
                <a:gd name="T14" fmla="*/ 49 w 93"/>
                <a:gd name="T15" fmla="*/ 85 h 190"/>
                <a:gd name="T16" fmla="*/ 48 w 93"/>
                <a:gd name="T17" fmla="*/ 110 h 190"/>
                <a:gd name="T18" fmla="*/ 48 w 93"/>
                <a:gd name="T19" fmla="*/ 130 h 190"/>
                <a:gd name="T20" fmla="*/ 49 w 93"/>
                <a:gd name="T21" fmla="*/ 150 h 190"/>
                <a:gd name="T22" fmla="*/ 46 w 93"/>
                <a:gd name="T23" fmla="*/ 182 h 190"/>
                <a:gd name="T24" fmla="*/ 36 w 93"/>
                <a:gd name="T25" fmla="*/ 190 h 190"/>
                <a:gd name="T26" fmla="*/ 29 w 93"/>
                <a:gd name="T27" fmla="*/ 187 h 190"/>
                <a:gd name="T28" fmla="*/ 25 w 93"/>
                <a:gd name="T29" fmla="*/ 180 h 190"/>
                <a:gd name="T30" fmla="*/ 26 w 93"/>
                <a:gd name="T31" fmla="*/ 178 h 190"/>
                <a:gd name="T32" fmla="*/ 28 w 93"/>
                <a:gd name="T33" fmla="*/ 147 h 190"/>
                <a:gd name="T34" fmla="*/ 28 w 93"/>
                <a:gd name="T35" fmla="*/ 118 h 190"/>
                <a:gd name="T36" fmla="*/ 28 w 93"/>
                <a:gd name="T37" fmla="*/ 87 h 190"/>
                <a:gd name="T38" fmla="*/ 11 w 93"/>
                <a:gd name="T39" fmla="*/ 88 h 190"/>
                <a:gd name="T40" fmla="*/ 0 w 93"/>
                <a:gd name="T41" fmla="*/ 77 h 190"/>
                <a:gd name="T42" fmla="*/ 19 w 93"/>
                <a:gd name="T43" fmla="*/ 66 h 190"/>
                <a:gd name="T44" fmla="*/ 29 w 93"/>
                <a:gd name="T45" fmla="*/ 66 h 190"/>
                <a:gd name="T46" fmla="*/ 31 w 93"/>
                <a:gd name="T47" fmla="*/ 49 h 190"/>
                <a:gd name="T48" fmla="*/ 43 w 93"/>
                <a:gd name="T49" fmla="*/ 14 h 190"/>
                <a:gd name="T50" fmla="*/ 78 w 93"/>
                <a:gd name="T51" fmla="*/ 0 h 190"/>
                <a:gd name="T52" fmla="*/ 93 w 93"/>
                <a:gd name="T53" fmla="*/ 11 h 190"/>
                <a:gd name="T54" fmla="*/ 79 w 93"/>
                <a:gd name="T55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3" h="190">
                  <a:moveTo>
                    <a:pt x="79" y="21"/>
                  </a:moveTo>
                  <a:cubicBezTo>
                    <a:pt x="62" y="21"/>
                    <a:pt x="52" y="33"/>
                    <a:pt x="50" y="57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62" y="63"/>
                    <a:pt x="70" y="63"/>
                    <a:pt x="73" y="63"/>
                  </a:cubicBezTo>
                  <a:cubicBezTo>
                    <a:pt x="85" y="63"/>
                    <a:pt x="91" y="66"/>
                    <a:pt x="91" y="74"/>
                  </a:cubicBezTo>
                  <a:cubicBezTo>
                    <a:pt x="91" y="79"/>
                    <a:pt x="88" y="82"/>
                    <a:pt x="82" y="83"/>
                  </a:cubicBezTo>
                  <a:cubicBezTo>
                    <a:pt x="80" y="83"/>
                    <a:pt x="77" y="84"/>
                    <a:pt x="74" y="83"/>
                  </a:cubicBezTo>
                  <a:cubicBezTo>
                    <a:pt x="70" y="83"/>
                    <a:pt x="62" y="84"/>
                    <a:pt x="49" y="85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8" y="114"/>
                    <a:pt x="48" y="121"/>
                    <a:pt x="48" y="130"/>
                  </a:cubicBezTo>
                  <a:cubicBezTo>
                    <a:pt x="49" y="139"/>
                    <a:pt x="49" y="145"/>
                    <a:pt x="49" y="150"/>
                  </a:cubicBezTo>
                  <a:cubicBezTo>
                    <a:pt x="49" y="163"/>
                    <a:pt x="48" y="174"/>
                    <a:pt x="46" y="182"/>
                  </a:cubicBezTo>
                  <a:cubicBezTo>
                    <a:pt x="45" y="187"/>
                    <a:pt x="42" y="190"/>
                    <a:pt x="36" y="190"/>
                  </a:cubicBezTo>
                  <a:cubicBezTo>
                    <a:pt x="33" y="190"/>
                    <a:pt x="31" y="189"/>
                    <a:pt x="29" y="187"/>
                  </a:cubicBezTo>
                  <a:cubicBezTo>
                    <a:pt x="27" y="186"/>
                    <a:pt x="25" y="183"/>
                    <a:pt x="25" y="180"/>
                  </a:cubicBezTo>
                  <a:cubicBezTo>
                    <a:pt x="25" y="180"/>
                    <a:pt x="26" y="179"/>
                    <a:pt x="26" y="178"/>
                  </a:cubicBezTo>
                  <a:cubicBezTo>
                    <a:pt x="27" y="169"/>
                    <a:pt x="28" y="159"/>
                    <a:pt x="28" y="147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9" y="87"/>
                    <a:pt x="13" y="88"/>
                    <a:pt x="11" y="88"/>
                  </a:cubicBezTo>
                  <a:cubicBezTo>
                    <a:pt x="3" y="88"/>
                    <a:pt x="0" y="84"/>
                    <a:pt x="0" y="77"/>
                  </a:cubicBezTo>
                  <a:cubicBezTo>
                    <a:pt x="0" y="70"/>
                    <a:pt x="6" y="67"/>
                    <a:pt x="1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2"/>
                    <a:pt x="30" y="56"/>
                    <a:pt x="31" y="49"/>
                  </a:cubicBezTo>
                  <a:cubicBezTo>
                    <a:pt x="33" y="33"/>
                    <a:pt x="37" y="22"/>
                    <a:pt x="43" y="14"/>
                  </a:cubicBezTo>
                  <a:cubicBezTo>
                    <a:pt x="50" y="5"/>
                    <a:pt x="62" y="0"/>
                    <a:pt x="78" y="0"/>
                  </a:cubicBezTo>
                  <a:cubicBezTo>
                    <a:pt x="88" y="0"/>
                    <a:pt x="93" y="4"/>
                    <a:pt x="93" y="11"/>
                  </a:cubicBezTo>
                  <a:cubicBezTo>
                    <a:pt x="93" y="18"/>
                    <a:pt x="88" y="21"/>
                    <a:pt x="79" y="2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518" y="1631"/>
              <a:ext cx="78" cy="84"/>
            </a:xfrm>
            <a:custGeom>
              <a:avLst/>
              <a:gdLst>
                <a:gd name="T0" fmla="*/ 56 w 108"/>
                <a:gd name="T1" fmla="*/ 118 h 118"/>
                <a:gd name="T2" fmla="*/ 17 w 108"/>
                <a:gd name="T3" fmla="*/ 106 h 118"/>
                <a:gd name="T4" fmla="*/ 0 w 108"/>
                <a:gd name="T5" fmla="*/ 68 h 118"/>
                <a:gd name="T6" fmla="*/ 14 w 108"/>
                <a:gd name="T7" fmla="*/ 21 h 118"/>
                <a:gd name="T8" fmla="*/ 54 w 108"/>
                <a:gd name="T9" fmla="*/ 0 h 118"/>
                <a:gd name="T10" fmla="*/ 83 w 108"/>
                <a:gd name="T11" fmla="*/ 6 h 118"/>
                <a:gd name="T12" fmla="*/ 97 w 108"/>
                <a:gd name="T13" fmla="*/ 29 h 118"/>
                <a:gd name="T14" fmla="*/ 85 w 108"/>
                <a:gd name="T15" fmla="*/ 49 h 118"/>
                <a:gd name="T16" fmla="*/ 62 w 108"/>
                <a:gd name="T17" fmla="*/ 61 h 118"/>
                <a:gd name="T18" fmla="*/ 20 w 108"/>
                <a:gd name="T19" fmla="*/ 80 h 118"/>
                <a:gd name="T20" fmla="*/ 35 w 108"/>
                <a:gd name="T21" fmla="*/ 94 h 118"/>
                <a:gd name="T22" fmla="*/ 56 w 108"/>
                <a:gd name="T23" fmla="*/ 98 h 118"/>
                <a:gd name="T24" fmla="*/ 74 w 108"/>
                <a:gd name="T25" fmla="*/ 96 h 118"/>
                <a:gd name="T26" fmla="*/ 90 w 108"/>
                <a:gd name="T27" fmla="*/ 86 h 118"/>
                <a:gd name="T28" fmla="*/ 98 w 108"/>
                <a:gd name="T29" fmla="*/ 80 h 118"/>
                <a:gd name="T30" fmla="*/ 105 w 108"/>
                <a:gd name="T31" fmla="*/ 83 h 118"/>
                <a:gd name="T32" fmla="*/ 108 w 108"/>
                <a:gd name="T33" fmla="*/ 90 h 118"/>
                <a:gd name="T34" fmla="*/ 89 w 108"/>
                <a:gd name="T35" fmla="*/ 111 h 118"/>
                <a:gd name="T36" fmla="*/ 56 w 108"/>
                <a:gd name="T37" fmla="*/ 118 h 118"/>
                <a:gd name="T38" fmla="*/ 53 w 108"/>
                <a:gd name="T39" fmla="*/ 20 h 118"/>
                <a:gd name="T40" fmla="*/ 32 w 108"/>
                <a:gd name="T41" fmla="*/ 30 h 118"/>
                <a:gd name="T42" fmla="*/ 18 w 108"/>
                <a:gd name="T43" fmla="*/ 61 h 118"/>
                <a:gd name="T44" fmla="*/ 52 w 108"/>
                <a:gd name="T45" fmla="*/ 45 h 118"/>
                <a:gd name="T46" fmla="*/ 79 w 108"/>
                <a:gd name="T47" fmla="*/ 28 h 118"/>
                <a:gd name="T48" fmla="*/ 53 w 108"/>
                <a:gd name="T49" fmla="*/ 2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8" h="118">
                  <a:moveTo>
                    <a:pt x="56" y="118"/>
                  </a:moveTo>
                  <a:cubicBezTo>
                    <a:pt x="40" y="118"/>
                    <a:pt x="27" y="114"/>
                    <a:pt x="17" y="106"/>
                  </a:cubicBezTo>
                  <a:cubicBezTo>
                    <a:pt x="6" y="97"/>
                    <a:pt x="0" y="84"/>
                    <a:pt x="0" y="68"/>
                  </a:cubicBezTo>
                  <a:cubicBezTo>
                    <a:pt x="0" y="49"/>
                    <a:pt x="5" y="34"/>
                    <a:pt x="14" y="21"/>
                  </a:cubicBezTo>
                  <a:cubicBezTo>
                    <a:pt x="24" y="7"/>
                    <a:pt x="37" y="0"/>
                    <a:pt x="54" y="0"/>
                  </a:cubicBezTo>
                  <a:cubicBezTo>
                    <a:pt x="65" y="0"/>
                    <a:pt x="75" y="2"/>
                    <a:pt x="83" y="6"/>
                  </a:cubicBezTo>
                  <a:cubicBezTo>
                    <a:pt x="92" y="11"/>
                    <a:pt x="97" y="19"/>
                    <a:pt x="97" y="29"/>
                  </a:cubicBezTo>
                  <a:cubicBezTo>
                    <a:pt x="97" y="36"/>
                    <a:pt x="93" y="43"/>
                    <a:pt x="85" y="49"/>
                  </a:cubicBezTo>
                  <a:cubicBezTo>
                    <a:pt x="81" y="51"/>
                    <a:pt x="73" y="55"/>
                    <a:pt x="62" y="6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4" y="86"/>
                    <a:pt x="29" y="91"/>
                    <a:pt x="35" y="94"/>
                  </a:cubicBezTo>
                  <a:cubicBezTo>
                    <a:pt x="41" y="97"/>
                    <a:pt x="48" y="98"/>
                    <a:pt x="56" y="98"/>
                  </a:cubicBezTo>
                  <a:cubicBezTo>
                    <a:pt x="61" y="98"/>
                    <a:pt x="67" y="97"/>
                    <a:pt x="74" y="96"/>
                  </a:cubicBezTo>
                  <a:cubicBezTo>
                    <a:pt x="82" y="93"/>
                    <a:pt x="88" y="90"/>
                    <a:pt x="90" y="86"/>
                  </a:cubicBezTo>
                  <a:cubicBezTo>
                    <a:pt x="93" y="82"/>
                    <a:pt x="95" y="80"/>
                    <a:pt x="98" y="80"/>
                  </a:cubicBezTo>
                  <a:cubicBezTo>
                    <a:pt x="101" y="80"/>
                    <a:pt x="103" y="81"/>
                    <a:pt x="105" y="83"/>
                  </a:cubicBezTo>
                  <a:cubicBezTo>
                    <a:pt x="107" y="85"/>
                    <a:pt x="108" y="87"/>
                    <a:pt x="108" y="90"/>
                  </a:cubicBezTo>
                  <a:cubicBezTo>
                    <a:pt x="108" y="98"/>
                    <a:pt x="102" y="105"/>
                    <a:pt x="89" y="111"/>
                  </a:cubicBezTo>
                  <a:cubicBezTo>
                    <a:pt x="78" y="115"/>
                    <a:pt x="67" y="118"/>
                    <a:pt x="56" y="118"/>
                  </a:cubicBezTo>
                  <a:close/>
                  <a:moveTo>
                    <a:pt x="53" y="20"/>
                  </a:moveTo>
                  <a:cubicBezTo>
                    <a:pt x="45" y="20"/>
                    <a:pt x="37" y="23"/>
                    <a:pt x="32" y="30"/>
                  </a:cubicBezTo>
                  <a:cubicBezTo>
                    <a:pt x="26" y="37"/>
                    <a:pt x="21" y="47"/>
                    <a:pt x="18" y="6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65" y="38"/>
                    <a:pt x="74" y="33"/>
                    <a:pt x="79" y="28"/>
                  </a:cubicBezTo>
                  <a:cubicBezTo>
                    <a:pt x="73" y="23"/>
                    <a:pt x="65" y="20"/>
                    <a:pt x="53" y="20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93395" y="349885"/>
            <a:ext cx="2818765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sz="4800"/>
              <a:t>范文赏析</a:t>
            </a:r>
            <a:endParaRPr lang="zh-CN" altLang="en-US" sz="4800"/>
          </a:p>
        </p:txBody>
      </p:sp>
      <p:sp>
        <p:nvSpPr>
          <p:cNvPr id="6" name="文本框 5"/>
          <p:cNvSpPr txBox="1"/>
          <p:nvPr/>
        </p:nvSpPr>
        <p:spPr>
          <a:xfrm>
            <a:off x="7269480" y="988695"/>
            <a:ext cx="4737100" cy="1076325"/>
          </a:xfrm>
          <a:prstGeom prst="rect">
            <a:avLst/>
          </a:prstGeom>
          <a:solidFill>
            <a:srgbClr val="FEB9FC"/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3200" b="1">
                <a:latin typeface="楷体" panose="02010609060101010101" charset="-122"/>
                <a:ea typeface="楷体" panose="02010609060101010101" charset="-122"/>
              </a:rPr>
              <a:t>以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</a:rPr>
              <a:t>美丽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</a:rPr>
              <a:t>一词引入下文，让习作开头更加简洁。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2795" y="1453515"/>
            <a:ext cx="8234045" cy="4338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3200" b="0">
                <a:cs typeface="楷体_GB2312" charset="0"/>
              </a:rPr>
              <a:t>秋天到了，花园里变得更加美丽了。</a:t>
            </a:r>
            <a:endParaRPr lang="zh-CN" sz="1600" b="0">
              <a:cs typeface="楷体_GB2312" charset="0"/>
            </a:endParaRPr>
          </a:p>
          <a:p>
            <a:pPr indent="0"/>
            <a:endParaRPr lang="zh-CN" sz="2000" b="0">
              <a:cs typeface="楷体_GB2312" charset="0"/>
            </a:endParaRPr>
          </a:p>
          <a:p>
            <a:pPr indent="0"/>
            <a:r>
              <a:rPr lang="zh-CN" altLang="en-US" sz="3200"/>
              <a:t>那些花儿千姿百态。你看，有的菊花像妈妈烫过的头发，卷卷的，弯弯曲曲的；有的像个小绒球，毛绒绒的；有的大，有的小，大的像碗口，小的如纽扣；还有的像一个个小太阳，看上去非常精神……它们的颜色更是各不相同，有白的、黄的、粉红的、金黄的、紫红的……五彩缤纷，美丽极了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9006840" y="2680335"/>
            <a:ext cx="2729865" cy="230695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sz="36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抓住公园里的“菊花”展现秋天的公园“美”。</a:t>
            </a:r>
            <a:endParaRPr lang="zh-CN" altLang="en-US" sz="36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3" grpId="0" animBg="1"/>
      <p:bldP spid="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71195" y="1263015"/>
            <a:ext cx="7762875" cy="4030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    </a:t>
            </a:r>
            <a:r>
              <a:rPr lang="zh-CN" altLang="en-US" sz="3200"/>
              <a:t>道路边大树的叶子，这几天也全都变黄了，那是秋天成熟的色彩。一阵秋风吹过，树叶纷纷飘落下来，像是有谁在草地上悄悄铺了一层金黄色的地毯。走上去，软软的、松松的，舒服极了。最漂亮的要数枫树的叶子了，看，它们渐渐变成了红色，远看就像一团团燃烧的火焰，给秋天增添了一种别样的美丽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514080" y="2397760"/>
            <a:ext cx="2368550" cy="3538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pPr algn="l"/>
            <a:r>
              <a:rPr lang="zh-CN" altLang="en-US" sz="3200"/>
              <a:t>写秋天</a:t>
            </a:r>
            <a:endParaRPr lang="zh-CN" altLang="en-US" sz="3200"/>
          </a:p>
          <a:p>
            <a:pPr algn="l"/>
            <a:r>
              <a:rPr lang="zh-CN" altLang="en-US" sz="3200"/>
              <a:t>的叶子</a:t>
            </a:r>
            <a:endParaRPr lang="zh-CN" altLang="en-US" sz="3200"/>
          </a:p>
          <a:p>
            <a:pPr algn="l"/>
            <a:r>
              <a:rPr lang="zh-CN" altLang="en-US" sz="3200"/>
              <a:t>时，动静结合，形象地写出了叶子的颜色特点，画面感极强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25990" y="-8255"/>
            <a:ext cx="2375535" cy="33267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854065" y="4695825"/>
            <a:ext cx="1463675" cy="10045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040" y="3975100"/>
            <a:ext cx="2491105" cy="1879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309" y="4586248"/>
            <a:ext cx="920576" cy="11461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3024505" y="4774565"/>
            <a:ext cx="1348740" cy="9258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99490" y="1277620"/>
            <a:ext cx="631825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600"/>
              <a:t>       </a:t>
            </a:r>
            <a:r>
              <a:rPr lang="zh-CN" altLang="en-US" sz="3600"/>
              <a:t>秋天的花园是多么的热闹啊！是花的海洋，更是叶的世界……秋天的花园真是一个美丽的世界！</a:t>
            </a:r>
            <a:endParaRPr lang="zh-CN" altLang="en-US" sz="3600"/>
          </a:p>
        </p:txBody>
      </p:sp>
      <p:sp>
        <p:nvSpPr>
          <p:cNvPr id="3" name="文本框 2"/>
          <p:cNvSpPr txBox="1"/>
          <p:nvPr/>
        </p:nvSpPr>
        <p:spPr>
          <a:xfrm>
            <a:off x="7820660" y="1277620"/>
            <a:ext cx="2554605" cy="23069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3600" b="1">
                <a:ea typeface="宋体" panose="02010600030101010101" pitchFamily="2" charset="-122"/>
              </a:rPr>
              <a:t>结尾总结全文，点明喜爱和赞美之情。</a:t>
            </a:r>
            <a:endParaRPr lang="zh-CN" altLang="en-US" sz="3600" b="1"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552575" y="1548765"/>
            <a:ext cx="9087485" cy="4399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篇写景的文章，小作者不仅采用了“总—分—总”的结构形式安排文章的内容，显得条理清晰、结构合理，同时还通过排比和比喻等修辞手法，从触觉和视觉两个角度描写了色彩斑斓的秋天的花园，将秋天花园的美丽描写得淋漓尽致。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flipH="1">
            <a:off x="10109200" y="4051935"/>
            <a:ext cx="2112645" cy="276352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72720" y="8890"/>
            <a:ext cx="1529715" cy="2087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303520" y="528320"/>
            <a:ext cx="1584960" cy="76835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400"/>
              <a:t>总评</a:t>
            </a:r>
            <a:endParaRPr lang="zh-CN" altLang="en-US" sz="4400"/>
          </a:p>
        </p:txBody>
      </p:sp>
    </p:spTree>
    <p:custDataLst>
      <p:tags r:id="rId3"/>
    </p:custData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76935" y="555625"/>
            <a:ext cx="2818765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sz="4800"/>
              <a:t>交流评价</a:t>
            </a:r>
            <a:endParaRPr lang="zh-CN" altLang="en-US" sz="4800"/>
          </a:p>
        </p:txBody>
      </p:sp>
      <p:sp>
        <p:nvSpPr>
          <p:cNvPr id="5" name="文本框 4"/>
          <p:cNvSpPr txBox="1"/>
          <p:nvPr/>
        </p:nvSpPr>
        <p:spPr>
          <a:xfrm>
            <a:off x="1804035" y="1998345"/>
            <a:ext cx="82276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美丽的风景确实就在我们的身边，孩子们，你们不仅发现了美，还用文字记述了美的事物。回家后，将自己的习作分享给爸爸妈妈，让他们也能更多地了解身边那些美的事物。</a:t>
            </a:r>
            <a:endParaRPr sz="3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PA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80905" y="294640"/>
            <a:ext cx="1770380" cy="1665605"/>
          </a:xfrm>
          <a:prstGeom prst="rect">
            <a:avLst/>
          </a:prstGeom>
        </p:spPr>
      </p:pic>
      <p:pic>
        <p:nvPicPr>
          <p:cNvPr id="83" name="PA_图片 8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204710" y="4998085"/>
            <a:ext cx="1929130" cy="11188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logo让书香自然播放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7760" y="599440"/>
            <a:ext cx="4583430" cy="45834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1350" y="2889885"/>
            <a:ext cx="11589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谢谢</a:t>
            </a:r>
            <a:r>
              <a:rPr lang="zh-CN" altLang="en-US" sz="4000"/>
              <a:t>                                              </a:t>
            </a:r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观看！</a:t>
            </a:r>
            <a:endParaRPr lang="zh-CN" altLang="en-US" sz="8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a"/>
  <p:tag name="KSO_WM_UNIT_INDEX" val="1"/>
  <p:tag name="KSO_WM_UNIT_ID" val="custom160394_2*a*1"/>
  <p:tag name="KSO_WM_UNIT_CLEAR" val="1"/>
  <p:tag name="KSO_WM_UNIT_LAYERLEVEL" val="1"/>
  <p:tag name="KSO_WM_UNIT_VALUE" val="6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f"/>
  <p:tag name="KSO_WM_UNIT_INDEX" val="1"/>
  <p:tag name="KSO_WM_UNIT_ID" val="custom160394_2*f*1"/>
  <p:tag name="KSO_WM_UNIT_CLEAR" val="1"/>
  <p:tag name="KSO_WM_UNIT_LAYERLEVEL" val="1"/>
  <p:tag name="KSO_WM_UNIT_VALUE" val="495"/>
  <p:tag name="KSO_WM_UNIT_HIGHLIGHT" val="0"/>
  <p:tag name="KSO_WM_UNIT_COMPATIBLE" val="0"/>
  <p:tag name="KSO_WM_UNIT_PRESET_TEXT_INDEX" val="5"/>
  <p:tag name="KSO_WM_UNIT_PRESET_TEXT_LEN" val="232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10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16"/>
  <p:tag name="KSO_WM_SLIDE_SIZE" val="828*370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8.xml><?xml version="1.0" encoding="utf-8"?>
<p:tagLst xmlns:p="http://schemas.openxmlformats.org/presentationml/2006/main">
  <p:tag name="KSO_WM_DOC_GUID" val="{de9e77fd-3039-462b-b014-6f960b576bc7}"/>
</p:tagLst>
</file>

<file path=ppt/theme/theme1.xml><?xml version="1.0" encoding="utf-8"?>
<a:theme xmlns:a="http://schemas.openxmlformats.org/drawingml/2006/main" name="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1160</Words>
  <Application>WPS 演示</Application>
  <PresentationFormat>自定义</PresentationFormat>
  <Paragraphs>68</Paragraphs>
  <Slides>18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Arial</vt:lpstr>
      <vt:lpstr>宋体</vt:lpstr>
      <vt:lpstr>Wingdings</vt:lpstr>
      <vt:lpstr>黑体</vt:lpstr>
      <vt:lpstr>Calibri</vt:lpstr>
      <vt:lpstr>华文新魏</vt:lpstr>
      <vt:lpstr>幼圆</vt:lpstr>
      <vt:lpstr>楷体</vt:lpstr>
      <vt:lpstr>楷体_GB2312</vt:lpstr>
      <vt:lpstr>华文楷体</vt:lpstr>
      <vt:lpstr>微软雅黑</vt:lpstr>
      <vt:lpstr>Arial Unicode MS</vt:lpstr>
      <vt:lpstr>第一PPT，www.1ppt.com</vt:lpstr>
      <vt:lpstr>PowerPoint 演示文稿</vt:lpstr>
      <vt:lpstr>PowerPoint 演示文稿</vt:lpstr>
      <vt:lpstr>教学目标：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</dc:title>
  <dc:creator>第一PPT</dc:creator>
  <cp:keywords>www.1ppt.com</cp:keywords>
  <dc:description>http://www.ypppt.com/</dc:description>
  <cp:lastModifiedBy>媜</cp:lastModifiedBy>
  <cp:revision>475</cp:revision>
  <dcterms:created xsi:type="dcterms:W3CDTF">2015-04-02T07:05:00Z</dcterms:created>
  <dcterms:modified xsi:type="dcterms:W3CDTF">2019-05-11T06:22:06Z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