
<file path=[Content_Types].xml><?xml version="1.0" encoding="utf-8"?>
<Types xmlns="http://schemas.openxmlformats.org/package/2006/content-types">
  <Default Extension="jpeg" ContentType="image/jpeg"/>
  <Default Extension="wav" ContentType="audio/x-wav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9" r:id="rId3"/>
  </p:sldMasterIdLst>
  <p:notesMasterIdLst>
    <p:notesMasterId r:id="rId6"/>
  </p:notesMasterIdLst>
  <p:sldIdLst>
    <p:sldId id="375" r:id="rId4"/>
    <p:sldId id="397" r:id="rId5"/>
    <p:sldId id="272" r:id="rId7"/>
    <p:sldId id="300" r:id="rId8"/>
    <p:sldId id="398" r:id="rId9"/>
    <p:sldId id="463" r:id="rId10"/>
    <p:sldId id="460" r:id="rId11"/>
    <p:sldId id="425" r:id="rId12"/>
    <p:sldId id="426" r:id="rId13"/>
    <p:sldId id="497" r:id="rId14"/>
    <p:sldId id="479" r:id="rId15"/>
    <p:sldId id="498" r:id="rId16"/>
    <p:sldId id="499" r:id="rId17"/>
    <p:sldId id="500" r:id="rId18"/>
    <p:sldId id="501" r:id="rId19"/>
    <p:sldId id="502" r:id="rId20"/>
    <p:sldId id="480" r:id="rId21"/>
    <p:sldId id="503" r:id="rId22"/>
    <p:sldId id="504" r:id="rId23"/>
    <p:sldId id="505" r:id="rId24"/>
    <p:sldId id="506" r:id="rId25"/>
    <p:sldId id="507" r:id="rId26"/>
    <p:sldId id="508" r:id="rId27"/>
    <p:sldId id="509" r:id="rId28"/>
    <p:sldId id="274" r:id="rId29"/>
    <p:sldId id="361" r:id="rId30"/>
  </p:sldIdLst>
  <p:sldSz cx="12192000" cy="6858000"/>
  <p:notesSz cx="6858000" cy="9144000"/>
  <p:custDataLst>
    <p:tags r:id="rId3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</p:showPr>
  <p:clrMru>
    <a:srgbClr val="0000FF"/>
    <a:srgbClr val="EE57F8"/>
    <a:srgbClr val="F9569F"/>
    <a:srgbClr val="FEB9FC"/>
    <a:srgbClr val="BABD3D"/>
    <a:srgbClr val="7B5A17"/>
    <a:srgbClr val="8B8E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76" autoAdjust="0"/>
    <p:restoredTop sz="94660"/>
  </p:normalViewPr>
  <p:slideViewPr>
    <p:cSldViewPr snapToGrid="0">
      <p:cViewPr varScale="1">
        <p:scale>
          <a:sx n="58" d="100"/>
          <a:sy n="58" d="100"/>
        </p:scale>
        <p:origin x="-78" y="-1578"/>
      </p:cViewPr>
      <p:guideLst>
        <p:guide orient="horz" pos="2281"/>
        <p:guide pos="413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4" Type="http://schemas.openxmlformats.org/officeDocument/2006/relationships/tags" Target="tags/tag46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64CCA6-6EA6-4EEA-A4EB-59FEDC1331C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6A43CB-8CD8-481B-826F-9EA9627E8B1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6A43CB-8CD8-481B-826F-9EA9627E8B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100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B7E48943-C09B-4F80-956F-720F0E00978C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02969" y="2505075"/>
            <a:ext cx="9144000" cy="1135824"/>
          </a:xfrm>
        </p:spPr>
        <p:txBody>
          <a:bodyPr anchor="b"/>
          <a:lstStyle>
            <a:lvl1pPr algn="ctr">
              <a:defRPr sz="40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2969" y="3640899"/>
            <a:ext cx="9144000" cy="588201"/>
          </a:xfrm>
          <a:blipFill>
            <a:blip r:embed="rId3"/>
            <a:stretch>
              <a:fillRect/>
            </a:stretch>
          </a:blip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3791" y="1505377"/>
            <a:ext cx="8564418" cy="1659618"/>
          </a:xfrm>
        </p:spPr>
        <p:txBody>
          <a:bodyPr anchor="b">
            <a:normAutofit/>
          </a:bodyPr>
          <a:lstStyle>
            <a:lvl1pPr algn="ctr"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13791" y="3189178"/>
            <a:ext cx="8564418" cy="872754"/>
          </a:xfrm>
          <a:blipFill>
            <a:blip r:embed="rId2" cstate="screen"/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0275"/>
          </a:xfrm>
        </p:spPr>
        <p:txBody>
          <a:bodyPr anchor="ctr">
            <a:normAutofit/>
          </a:bodyPr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474787"/>
            <a:ext cx="10515600" cy="2289625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200" y="3943799"/>
            <a:ext cx="10515600" cy="228962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75630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45687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280786"/>
            <a:ext cx="5157787" cy="3684588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45687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280786"/>
            <a:ext cx="5183188" cy="3684588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82712"/>
            <a:ext cx="10515600" cy="93027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9850D-0D6D-4A73-86CC-0144F5CF1F2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85E4F-3AC7-4976-9CE3-A9364AC471B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www.1ppt.com/excel/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www.1ppt.com/shiti/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-2"/>
            <a:ext cx="12192000" cy="6858002"/>
          </a:xfrm>
          <a:prstGeom prst="rect">
            <a:avLst/>
          </a:prstGeom>
          <a:gradFill flip="none" rotWithShape="1">
            <a:gsLst>
              <a:gs pos="84000">
                <a:srgbClr val="FDFFF7"/>
              </a:gs>
              <a:gs pos="100000">
                <a:srgbClr val="FFFFFF">
                  <a:shade val="100000"/>
                  <a:satMod val="115000"/>
                  <a:alpha val="1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7" y="457200"/>
            <a:ext cx="416520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7990" y="2074653"/>
            <a:ext cx="416520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  <p:sp>
        <p:nvSpPr>
          <p:cNvPr id="9" name="图片占位符 2"/>
          <p:cNvSpPr>
            <a:spLocks noGrp="1"/>
          </p:cNvSpPr>
          <p:nvPr>
            <p:ph type="pic" idx="1" hasCustomPrompt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dirty="0" smtClean="0"/>
              <a:t>单击添加图片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48180" y="365125"/>
            <a:ext cx="1105619" cy="5811838"/>
          </a:xfrm>
        </p:spPr>
        <p:txBody>
          <a:bodyPr vert="eaVert"/>
          <a:lstStyle/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9185694" cy="5811838"/>
          </a:xfrm>
        </p:spPr>
        <p:txBody>
          <a:bodyPr vert="eaVert"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1" y="555626"/>
            <a:ext cx="10644716" cy="5178425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02969" y="2505075"/>
            <a:ext cx="9144000" cy="1135824"/>
          </a:xfrm>
        </p:spPr>
        <p:txBody>
          <a:bodyPr anchor="b"/>
          <a:lstStyle>
            <a:lvl1pPr algn="ctr">
              <a:defRPr sz="4000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2969" y="3640899"/>
            <a:ext cx="9144000" cy="588201"/>
          </a:xfrm>
          <a:blipFill>
            <a:blip r:embed="rId3"/>
            <a:stretch>
              <a:fillRect/>
            </a:stretch>
          </a:blip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3791" y="1505377"/>
            <a:ext cx="8564418" cy="1659618"/>
          </a:xfrm>
        </p:spPr>
        <p:txBody>
          <a:bodyPr anchor="b">
            <a:normAutofit/>
          </a:bodyPr>
          <a:lstStyle>
            <a:lvl1pPr algn="ctr"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13791" y="3189178"/>
            <a:ext cx="8564418" cy="872754"/>
          </a:xfrm>
          <a:blipFill>
            <a:blip r:embed="rId2" cstate="screen"/>
            <a:stretch>
              <a:fillRect/>
            </a:stretch>
          </a:blipFill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0275"/>
          </a:xfrm>
        </p:spPr>
        <p:txBody>
          <a:bodyPr anchor="ctr">
            <a:normAutofit/>
          </a:bodyPr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474787"/>
            <a:ext cx="10515600" cy="2289625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200" y="3943799"/>
            <a:ext cx="10515600" cy="228962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75630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45687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280786"/>
            <a:ext cx="5157787" cy="3684588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45687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280786"/>
            <a:ext cx="5183188" cy="3684588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82712"/>
            <a:ext cx="10515600" cy="93027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9850D-0D6D-4A73-86CC-0144F5CF1F2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85E4F-3AC7-4976-9CE3-A9364AC471B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www.1ppt.com/excel/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www.1ppt.com/shiti/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-2"/>
            <a:ext cx="12192000" cy="6858002"/>
          </a:xfrm>
          <a:prstGeom prst="rect">
            <a:avLst/>
          </a:prstGeom>
          <a:gradFill flip="none" rotWithShape="1">
            <a:gsLst>
              <a:gs pos="84000">
                <a:srgbClr val="FDFFF7"/>
              </a:gs>
              <a:gs pos="100000">
                <a:srgbClr val="FFFFFF">
                  <a:shade val="100000"/>
                  <a:satMod val="115000"/>
                  <a:alpha val="1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7" y="457200"/>
            <a:ext cx="416520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7990" y="2074653"/>
            <a:ext cx="416520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  <p:sp>
        <p:nvSpPr>
          <p:cNvPr id="9" name="图片占位符 2"/>
          <p:cNvSpPr>
            <a:spLocks noGrp="1"/>
          </p:cNvSpPr>
          <p:nvPr>
            <p:ph type="pic" idx="1" hasCustomPrompt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dirty="0" smtClean="0"/>
              <a:t>单击添加图片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48180" y="365125"/>
            <a:ext cx="1105619" cy="5811838"/>
          </a:xfrm>
        </p:spPr>
        <p:txBody>
          <a:bodyPr vert="eaVert"/>
          <a:lstStyle/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9185694" cy="5811838"/>
          </a:xfrm>
        </p:spPr>
        <p:txBody>
          <a:bodyPr vert="eaVert"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1" y="555626"/>
            <a:ext cx="10644716" cy="5178425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image" Target="../media/image5.png"/><Relationship Id="rId13" Type="http://schemas.openxmlformats.org/officeDocument/2006/relationships/tags" Target="../tags/tag2.xml"/><Relationship Id="rId12" Type="http://schemas.openxmlformats.org/officeDocument/2006/relationships/tags" Target="../tags/tag1.xml"/><Relationship Id="rId11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9.xml"/><Relationship Id="rId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5" Type="http://schemas.openxmlformats.org/officeDocument/2006/relationships/theme" Target="../theme/theme2.xml"/><Relationship Id="rId14" Type="http://schemas.openxmlformats.org/officeDocument/2006/relationships/image" Target="../media/image5.png"/><Relationship Id="rId13" Type="http://schemas.openxmlformats.org/officeDocument/2006/relationships/tags" Target="../tags/tag4.xml"/><Relationship Id="rId12" Type="http://schemas.openxmlformats.org/officeDocument/2006/relationships/tags" Target="../tags/tag3.xml"/><Relationship Id="rId11" Type="http://schemas.openxmlformats.org/officeDocument/2006/relationships/image" Target="../media/image4.png"/><Relationship Id="rId1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1" cstate="screen"/>
          <a:srcRect t="-1"/>
          <a:stretch>
            <a:fillRect/>
          </a:stretch>
        </p:blipFill>
        <p:spPr>
          <a:xfrm>
            <a:off x="0" y="707370"/>
            <a:ext cx="12192000" cy="615063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0" y="0"/>
            <a:ext cx="12192000" cy="6338784"/>
          </a:xfrm>
          <a:prstGeom prst="rect">
            <a:avLst/>
          </a:prstGeom>
          <a:gradFill flip="none" rotWithShape="1">
            <a:gsLst>
              <a:gs pos="84000">
                <a:srgbClr val="FDFFF7"/>
              </a:gs>
              <a:gs pos="100000">
                <a:srgbClr val="FFFFFF">
                  <a:shade val="100000"/>
                  <a:satMod val="115000"/>
                  <a:alpha val="1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5125"/>
            <a:ext cx="10515600" cy="9302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478280"/>
            <a:ext cx="10515600" cy="46986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accent1">
              <a:lumMod val="50000"/>
            </a:schemeClr>
          </a:solidFill>
          <a:latin typeface="黑体" panose="02010609060101010101" pitchFamily="49" charset="-122"/>
          <a:ea typeface="黑体" panose="02010609060101010101" pitchFamily="49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14"/>
        </a:buBlip>
        <a:defRPr sz="24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1" cstate="screen"/>
          <a:srcRect t="-1"/>
          <a:stretch>
            <a:fillRect/>
          </a:stretch>
        </p:blipFill>
        <p:spPr>
          <a:xfrm>
            <a:off x="0" y="707370"/>
            <a:ext cx="12192000" cy="615063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0" y="0"/>
            <a:ext cx="12192000" cy="6338784"/>
          </a:xfrm>
          <a:prstGeom prst="rect">
            <a:avLst/>
          </a:prstGeom>
          <a:gradFill flip="none" rotWithShape="1">
            <a:gsLst>
              <a:gs pos="84000">
                <a:srgbClr val="FDFFF7"/>
              </a:gs>
              <a:gs pos="100000">
                <a:srgbClr val="FFFFFF">
                  <a:shade val="100000"/>
                  <a:satMod val="115000"/>
                  <a:alpha val="1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5125"/>
            <a:ext cx="10515600" cy="9302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478280"/>
            <a:ext cx="10515600" cy="46986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704805-93DF-4705-8899-8C80226729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C2A499-BA2D-4B14-A23E-F832C66777E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accent1">
              <a:lumMod val="50000"/>
            </a:schemeClr>
          </a:solidFill>
          <a:latin typeface="黑体" panose="02010609060101010101" pitchFamily="49" charset="-122"/>
          <a:ea typeface="黑体" panose="02010609060101010101" pitchFamily="49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14"/>
        </a:buBlip>
        <a:defRPr sz="24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黑体" panose="02010609060101010101" pitchFamily="49" charset="-122"/>
          <a:ea typeface="黑体" panose="020106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5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4.xml"/><Relationship Id="rId3" Type="http://schemas.openxmlformats.org/officeDocument/2006/relationships/image" Target="../media/image10.png"/><Relationship Id="rId2" Type="http://schemas.openxmlformats.org/officeDocument/2006/relationships/tags" Target="../tags/tag13.xml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.xml"/><Relationship Id="rId1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6.xml"/><Relationship Id="rId1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7.xml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18.xml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emf"/><Relationship Id="rId1" Type="http://schemas.openxmlformats.org/officeDocument/2006/relationships/image" Target="../media/image13.emf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9.xml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0.xml"/><Relationship Id="rId1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21.xml"/><Relationship Id="rId5" Type="http://schemas.openxmlformats.org/officeDocument/2006/relationships/image" Target="../media/image23.png"/><Relationship Id="rId4" Type="http://schemas.microsoft.com/office/2007/relationships/media" Target="../media/audio1.wav"/><Relationship Id="rId3" Type="http://schemas.openxmlformats.org/officeDocument/2006/relationships/audio" Target="../media/audio1.wav"/><Relationship Id="rId2" Type="http://schemas.openxmlformats.org/officeDocument/2006/relationships/image" Target="../media/image22.png"/><Relationship Id="rId1" Type="http://schemas.openxmlformats.org/officeDocument/2006/relationships/image" Target="../media/image2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2.xml"/><Relationship Id="rId1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3.xml"/><Relationship Id="rId1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4.xml"/><Relationship Id="rId1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5.xml"/><Relationship Id="rId1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26.xml"/><Relationship Id="rId2" Type="http://schemas.openxmlformats.org/officeDocument/2006/relationships/image" Target="../media/image29.emf"/><Relationship Id="rId1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7.xml"/><Relationship Id="rId1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8.xml"/><Relationship Id="rId1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9.xml"/><Relationship Id="rId1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0.xml"/><Relationship Id="rId1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32.xml"/><Relationship Id="rId4" Type="http://schemas.openxmlformats.org/officeDocument/2006/relationships/image" Target="../media/image33.png"/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tags" Target="../tags/tag3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3.xml"/><Relationship Id="rId1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4.xml"/><Relationship Id="rId1" Type="http://schemas.openxmlformats.org/officeDocument/2006/relationships/image" Target="../media/image3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5.xml"/><Relationship Id="rId1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image" Target="../media/image35.png"/><Relationship Id="rId8" Type="http://schemas.openxmlformats.org/officeDocument/2006/relationships/tags" Target="../tags/tag43.xml"/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2" Type="http://schemas.openxmlformats.org/officeDocument/2006/relationships/notesSlide" Target="../notesSlides/notesSlide3.xml"/><Relationship Id="rId11" Type="http://schemas.openxmlformats.org/officeDocument/2006/relationships/slideLayout" Target="../slideLayouts/slideLayout6.xml"/><Relationship Id="rId10" Type="http://schemas.openxmlformats.org/officeDocument/2006/relationships/tags" Target="../tags/tag44.xml"/><Relationship Id="rId1" Type="http://schemas.openxmlformats.org/officeDocument/2006/relationships/tags" Target="../tags/tag3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45.xml"/><Relationship Id="rId1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0" y="4520565"/>
            <a:ext cx="12213590" cy="2341245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6005195" y="1986280"/>
            <a:ext cx="4613275" cy="1861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1500">
                <a:latin typeface="华文新魏" panose="02010800040101010101" charset="-122"/>
                <a:ea typeface="华文新魏" panose="02010800040101010101" charset="-122"/>
              </a:rPr>
              <a:t>语文</a:t>
            </a:r>
            <a:endParaRPr lang="zh-CN" altLang="en-US" sz="11500">
              <a:latin typeface="华文新魏" panose="02010800040101010101" charset="-122"/>
              <a:ea typeface="华文新魏" panose="02010800040101010101" charset="-122"/>
            </a:endParaRPr>
          </a:p>
        </p:txBody>
      </p:sp>
      <p:pic>
        <p:nvPicPr>
          <p:cNvPr id="61" name="图片 60"/>
          <p:cNvPicPr>
            <a:picLocks noChangeAspect="1"/>
          </p:cNvPicPr>
          <p:nvPr/>
        </p:nvPicPr>
        <p:blipFill rotWithShape="1">
          <a:blip r:embed="rId1" cstate="print"/>
          <a:srcRect/>
          <a:stretch>
            <a:fillRect/>
          </a:stretch>
        </p:blipFill>
        <p:spPr>
          <a:xfrm>
            <a:off x="-3810" y="688340"/>
            <a:ext cx="4834890" cy="384238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537585" y="5306695"/>
            <a:ext cx="511683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400">
                <a:solidFill>
                  <a:schemeClr val="bg2"/>
                </a:solidFill>
              </a:rPr>
              <a:t>人教</a:t>
            </a:r>
            <a:r>
              <a:rPr lang="en-US" altLang="zh-CN" sz="4400">
                <a:solidFill>
                  <a:schemeClr val="bg2"/>
                </a:solidFill>
              </a:rPr>
              <a:t>·</a:t>
            </a:r>
            <a:r>
              <a:rPr lang="zh-CN" altLang="en-US" sz="4400">
                <a:solidFill>
                  <a:schemeClr val="bg2"/>
                </a:solidFill>
              </a:rPr>
              <a:t>三</a:t>
            </a:r>
            <a:r>
              <a:rPr lang="zh-CN" altLang="en-US" sz="4400">
                <a:solidFill>
                  <a:schemeClr val="bg2"/>
                </a:solidFill>
              </a:rPr>
              <a:t>年级（上册）</a:t>
            </a:r>
            <a:endParaRPr lang="zh-CN" altLang="en-US" sz="4400">
              <a:solidFill>
                <a:schemeClr val="bg2"/>
              </a:solidFill>
            </a:endParaRPr>
          </a:p>
        </p:txBody>
      </p:sp>
      <p:pic>
        <p:nvPicPr>
          <p:cNvPr id="49" name="图片 4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1579" y="77087"/>
            <a:ext cx="1539338" cy="600906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45" y="-13335"/>
            <a:ext cx="12176125" cy="687451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552315" y="2338070"/>
            <a:ext cx="462534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6000" b="1"/>
              <a:t>24.</a:t>
            </a:r>
            <a:r>
              <a:rPr lang="zh-CN" altLang="en-US" sz="6000" b="1"/>
              <a:t>司马光</a:t>
            </a:r>
            <a:endParaRPr lang="zh-CN" altLang="en-US" sz="6000" b="1"/>
          </a:p>
        </p:txBody>
      </p:sp>
    </p:spTree>
    <p:custDataLst>
      <p:tags r:id="rId2"/>
    </p:custData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sz="4400" dirty="0">
                <a:latin typeface="+mj-lt"/>
                <a:ea typeface="+mj-ea"/>
              </a:rPr>
              <a:t>教学目标：</a:t>
            </a:r>
            <a:endParaRPr lang="zh-CN" altLang="en-US" sz="4400" dirty="0">
              <a:latin typeface="+mj-lt"/>
              <a:ea typeface="+mj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167765" y="1958340"/>
            <a:ext cx="10515600" cy="4698683"/>
          </a:xfrm>
        </p:spPr>
        <p:txBody>
          <a:bodyPr>
            <a:normAutofit/>
          </a:bodyPr>
          <a:lstStyle/>
          <a:p>
            <a:pPr marL="0" indent="0" fontAlgn="auto">
              <a:lnSpc>
                <a:spcPct val="250000"/>
              </a:lnSpc>
              <a:buNone/>
            </a:pPr>
            <a:endParaRPr lang="zh-CN" altLang="en-US" dirty="0">
              <a:latin typeface="+mn-lt"/>
              <a:ea typeface="+mn-ea"/>
            </a:endParaRPr>
          </a:p>
          <a:p>
            <a:pPr marL="0" indent="0" fontAlgn="auto">
              <a:lnSpc>
                <a:spcPct val="250000"/>
              </a:lnSpc>
              <a:buNone/>
            </a:pPr>
            <a:endParaRPr lang="zh-CN" altLang="en-US" dirty="0">
              <a:latin typeface="+mn-lt"/>
              <a:ea typeface="+mn-ea"/>
            </a:endParaRPr>
          </a:p>
          <a:p>
            <a:pPr marL="0" indent="0" fontAlgn="auto">
              <a:lnSpc>
                <a:spcPct val="250000"/>
              </a:lnSpc>
              <a:buNone/>
            </a:pPr>
            <a:endParaRPr lang="zh-CN" altLang="en-US" sz="1800" dirty="0">
              <a:latin typeface="+mn-lt"/>
              <a:ea typeface="+mn-ea"/>
            </a:endParaRPr>
          </a:p>
          <a:p>
            <a:pPr marL="0" indent="0">
              <a:lnSpc>
                <a:spcPct val="150000"/>
              </a:lnSpc>
              <a:buNone/>
            </a:pPr>
            <a:endParaRPr lang="zh-CN" altLang="en-US" sz="1800" dirty="0">
              <a:latin typeface="+mn-lt"/>
              <a:ea typeface="+mn-ea"/>
            </a:endParaRPr>
          </a:p>
          <a:p>
            <a:pPr marL="0" indent="0">
              <a:lnSpc>
                <a:spcPct val="150000"/>
              </a:lnSpc>
              <a:buNone/>
            </a:pPr>
            <a:endParaRPr lang="zh-CN" altLang="en-US" sz="1800" dirty="0">
              <a:latin typeface="+mn-lt"/>
              <a:ea typeface="+mn-ea"/>
            </a:endParaRPr>
          </a:p>
        </p:txBody>
      </p:sp>
      <p:sp>
        <p:nvSpPr>
          <p:cNvPr id="50" name="任意多边形 49"/>
          <p:cNvSpPr/>
          <p:nvPr>
            <p:custDataLst>
              <p:tags r:id="rId3"/>
            </p:custDataLst>
          </p:nvPr>
        </p:nvSpPr>
        <p:spPr bwMode="auto">
          <a:xfrm>
            <a:off x="1002030" y="1622425"/>
            <a:ext cx="617220" cy="584200"/>
          </a:xfrm>
          <a:custGeom>
            <a:avLst/>
            <a:gdLst>
              <a:gd name="connsiteX0" fmla="*/ 697056 w 800580"/>
              <a:gd name="connsiteY0" fmla="*/ 58976 h 755406"/>
              <a:gd name="connsiteX1" fmla="*/ 653765 w 800580"/>
              <a:gd name="connsiteY1" fmla="*/ 97876 h 755406"/>
              <a:gd name="connsiteX2" fmla="*/ 697056 w 800580"/>
              <a:gd name="connsiteY2" fmla="*/ 136776 h 755406"/>
              <a:gd name="connsiteX3" fmla="*/ 740347 w 800580"/>
              <a:gd name="connsiteY3" fmla="*/ 97876 h 755406"/>
              <a:gd name="connsiteX4" fmla="*/ 697056 w 800580"/>
              <a:gd name="connsiteY4" fmla="*/ 58976 h 755406"/>
              <a:gd name="connsiteX5" fmla="*/ 400291 w 800580"/>
              <a:gd name="connsiteY5" fmla="*/ 0 h 755406"/>
              <a:gd name="connsiteX6" fmla="*/ 800580 w 800580"/>
              <a:gd name="connsiteY6" fmla="*/ 0 h 755406"/>
              <a:gd name="connsiteX7" fmla="*/ 800580 w 800580"/>
              <a:gd name="connsiteY7" fmla="*/ 377703 h 755406"/>
              <a:gd name="connsiteX8" fmla="*/ 400290 w 800580"/>
              <a:gd name="connsiteY8" fmla="*/ 755406 h 755406"/>
              <a:gd name="connsiteX9" fmla="*/ 0 w 800580"/>
              <a:gd name="connsiteY9" fmla="*/ 377703 h 755406"/>
              <a:gd name="connsiteX10" fmla="*/ 1 w 800580"/>
              <a:gd name="connsiteY10" fmla="*/ 377703 h 755406"/>
              <a:gd name="connsiteX11" fmla="*/ 400291 w 800580"/>
              <a:gd name="connsiteY11" fmla="*/ 0 h 755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00580" h="755406">
                <a:moveTo>
                  <a:pt x="697056" y="58976"/>
                </a:moveTo>
                <a:cubicBezTo>
                  <a:pt x="673147" y="58976"/>
                  <a:pt x="653765" y="76392"/>
                  <a:pt x="653765" y="97876"/>
                </a:cubicBezTo>
                <a:cubicBezTo>
                  <a:pt x="653765" y="119360"/>
                  <a:pt x="673147" y="136776"/>
                  <a:pt x="697056" y="136776"/>
                </a:cubicBezTo>
                <a:cubicBezTo>
                  <a:pt x="720965" y="136776"/>
                  <a:pt x="740347" y="119360"/>
                  <a:pt x="740347" y="97876"/>
                </a:cubicBezTo>
                <a:cubicBezTo>
                  <a:pt x="740347" y="76392"/>
                  <a:pt x="720965" y="58976"/>
                  <a:pt x="697056" y="58976"/>
                </a:cubicBezTo>
                <a:close/>
                <a:moveTo>
                  <a:pt x="400291" y="0"/>
                </a:moveTo>
                <a:lnTo>
                  <a:pt x="800580" y="0"/>
                </a:lnTo>
                <a:lnTo>
                  <a:pt x="800580" y="377703"/>
                </a:lnTo>
                <a:cubicBezTo>
                  <a:pt x="800580" y="586303"/>
                  <a:pt x="621364" y="755406"/>
                  <a:pt x="400290" y="755406"/>
                </a:cubicBezTo>
                <a:cubicBezTo>
                  <a:pt x="179216" y="755406"/>
                  <a:pt x="0" y="586303"/>
                  <a:pt x="0" y="377703"/>
                </a:cubicBezTo>
                <a:lnTo>
                  <a:pt x="1" y="377703"/>
                </a:lnTo>
                <a:cubicBezTo>
                  <a:pt x="1" y="169103"/>
                  <a:pt x="179217" y="0"/>
                  <a:pt x="40029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>
              <a:defRPr/>
            </a:pP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713865" y="1472565"/>
            <a:ext cx="933704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sz="3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1.认识“司、跌、皆”等5个生字，学会“司、庭、登”等7个生字，理解相关词语的意思。</a:t>
            </a:r>
            <a:endParaRPr sz="32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9" name="任意多边形 8"/>
          <p:cNvSpPr/>
          <p:nvPr>
            <p:custDataLst>
              <p:tags r:id="rId4"/>
            </p:custDataLst>
          </p:nvPr>
        </p:nvSpPr>
        <p:spPr bwMode="auto">
          <a:xfrm>
            <a:off x="1003300" y="2833370"/>
            <a:ext cx="617220" cy="583565"/>
          </a:xfrm>
          <a:custGeom>
            <a:avLst/>
            <a:gdLst>
              <a:gd name="connsiteX0" fmla="*/ 697056 w 800580"/>
              <a:gd name="connsiteY0" fmla="*/ 58976 h 755406"/>
              <a:gd name="connsiteX1" fmla="*/ 653765 w 800580"/>
              <a:gd name="connsiteY1" fmla="*/ 97876 h 755406"/>
              <a:gd name="connsiteX2" fmla="*/ 697056 w 800580"/>
              <a:gd name="connsiteY2" fmla="*/ 136776 h 755406"/>
              <a:gd name="connsiteX3" fmla="*/ 740347 w 800580"/>
              <a:gd name="connsiteY3" fmla="*/ 97876 h 755406"/>
              <a:gd name="connsiteX4" fmla="*/ 697056 w 800580"/>
              <a:gd name="connsiteY4" fmla="*/ 58976 h 755406"/>
              <a:gd name="connsiteX5" fmla="*/ 400291 w 800580"/>
              <a:gd name="connsiteY5" fmla="*/ 0 h 755406"/>
              <a:gd name="connsiteX6" fmla="*/ 800580 w 800580"/>
              <a:gd name="connsiteY6" fmla="*/ 0 h 755406"/>
              <a:gd name="connsiteX7" fmla="*/ 800580 w 800580"/>
              <a:gd name="connsiteY7" fmla="*/ 377703 h 755406"/>
              <a:gd name="connsiteX8" fmla="*/ 400290 w 800580"/>
              <a:gd name="connsiteY8" fmla="*/ 755406 h 755406"/>
              <a:gd name="connsiteX9" fmla="*/ 0 w 800580"/>
              <a:gd name="connsiteY9" fmla="*/ 377703 h 755406"/>
              <a:gd name="connsiteX10" fmla="*/ 1 w 800580"/>
              <a:gd name="connsiteY10" fmla="*/ 377703 h 755406"/>
              <a:gd name="connsiteX11" fmla="*/ 400291 w 800580"/>
              <a:gd name="connsiteY11" fmla="*/ 0 h 755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00580" h="755406">
                <a:moveTo>
                  <a:pt x="697056" y="58976"/>
                </a:moveTo>
                <a:cubicBezTo>
                  <a:pt x="673147" y="58976"/>
                  <a:pt x="653765" y="76392"/>
                  <a:pt x="653765" y="97876"/>
                </a:cubicBezTo>
                <a:cubicBezTo>
                  <a:pt x="653765" y="119360"/>
                  <a:pt x="673147" y="136776"/>
                  <a:pt x="697056" y="136776"/>
                </a:cubicBezTo>
                <a:cubicBezTo>
                  <a:pt x="720965" y="136776"/>
                  <a:pt x="740347" y="119360"/>
                  <a:pt x="740347" y="97876"/>
                </a:cubicBezTo>
                <a:cubicBezTo>
                  <a:pt x="740347" y="76392"/>
                  <a:pt x="720965" y="58976"/>
                  <a:pt x="697056" y="58976"/>
                </a:cubicBezTo>
                <a:close/>
                <a:moveTo>
                  <a:pt x="400291" y="0"/>
                </a:moveTo>
                <a:lnTo>
                  <a:pt x="800580" y="0"/>
                </a:lnTo>
                <a:lnTo>
                  <a:pt x="800580" y="377703"/>
                </a:lnTo>
                <a:cubicBezTo>
                  <a:pt x="800580" y="586303"/>
                  <a:pt x="621364" y="755406"/>
                  <a:pt x="400290" y="755406"/>
                </a:cubicBezTo>
                <a:cubicBezTo>
                  <a:pt x="179216" y="755406"/>
                  <a:pt x="0" y="586303"/>
                  <a:pt x="0" y="377703"/>
                </a:cubicBezTo>
                <a:lnTo>
                  <a:pt x="1" y="377703"/>
                </a:lnTo>
                <a:cubicBezTo>
                  <a:pt x="1" y="169103"/>
                  <a:pt x="179217" y="0"/>
                  <a:pt x="40029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>
              <a:defRPr/>
            </a:pP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619250" y="2726690"/>
            <a:ext cx="78333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 dirty="0">
                <a:sym typeface="+mn-ea"/>
              </a:rPr>
              <a:t>2. </a:t>
            </a:r>
            <a:r>
              <a:rPr lang="zh-CN" altLang="en-US" sz="3200" dirty="0">
                <a:sym typeface="+mn-ea"/>
              </a:rPr>
              <a:t>正确、流利、有感情的朗读课文。</a:t>
            </a:r>
            <a:endParaRPr lang="zh-CN" altLang="en-US" sz="3200" dirty="0"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620520" y="3843020"/>
            <a:ext cx="760031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indent="0" fontAlgn="auto">
              <a:lnSpc>
                <a:spcPct val="100000"/>
              </a:lnSpc>
              <a:buNone/>
            </a:pPr>
            <a:r>
              <a:rPr sz="32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3.初步感知文言文的特点，学会借助注释和工具书理解词语、句子的意思，能用自己的话讲述故事。感悟司马光优秀的品质。</a:t>
            </a:r>
            <a:endParaRPr sz="32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11" name="任意多边形 10"/>
          <p:cNvSpPr/>
          <p:nvPr>
            <p:custDataLst>
              <p:tags r:id="rId5"/>
            </p:custDataLst>
          </p:nvPr>
        </p:nvSpPr>
        <p:spPr bwMode="auto">
          <a:xfrm>
            <a:off x="1003300" y="3929380"/>
            <a:ext cx="615950" cy="575310"/>
          </a:xfrm>
          <a:custGeom>
            <a:avLst/>
            <a:gdLst>
              <a:gd name="connsiteX0" fmla="*/ 697056 w 800580"/>
              <a:gd name="connsiteY0" fmla="*/ 58976 h 755406"/>
              <a:gd name="connsiteX1" fmla="*/ 653765 w 800580"/>
              <a:gd name="connsiteY1" fmla="*/ 97876 h 755406"/>
              <a:gd name="connsiteX2" fmla="*/ 697056 w 800580"/>
              <a:gd name="connsiteY2" fmla="*/ 136776 h 755406"/>
              <a:gd name="connsiteX3" fmla="*/ 740347 w 800580"/>
              <a:gd name="connsiteY3" fmla="*/ 97876 h 755406"/>
              <a:gd name="connsiteX4" fmla="*/ 697056 w 800580"/>
              <a:gd name="connsiteY4" fmla="*/ 58976 h 755406"/>
              <a:gd name="connsiteX5" fmla="*/ 400291 w 800580"/>
              <a:gd name="connsiteY5" fmla="*/ 0 h 755406"/>
              <a:gd name="connsiteX6" fmla="*/ 800580 w 800580"/>
              <a:gd name="connsiteY6" fmla="*/ 0 h 755406"/>
              <a:gd name="connsiteX7" fmla="*/ 800580 w 800580"/>
              <a:gd name="connsiteY7" fmla="*/ 377703 h 755406"/>
              <a:gd name="connsiteX8" fmla="*/ 400290 w 800580"/>
              <a:gd name="connsiteY8" fmla="*/ 755406 h 755406"/>
              <a:gd name="connsiteX9" fmla="*/ 0 w 800580"/>
              <a:gd name="connsiteY9" fmla="*/ 377703 h 755406"/>
              <a:gd name="connsiteX10" fmla="*/ 1 w 800580"/>
              <a:gd name="connsiteY10" fmla="*/ 377703 h 755406"/>
              <a:gd name="connsiteX11" fmla="*/ 400291 w 800580"/>
              <a:gd name="connsiteY11" fmla="*/ 0 h 755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00580" h="755406">
                <a:moveTo>
                  <a:pt x="697056" y="58976"/>
                </a:moveTo>
                <a:cubicBezTo>
                  <a:pt x="673147" y="58976"/>
                  <a:pt x="653765" y="76392"/>
                  <a:pt x="653765" y="97876"/>
                </a:cubicBezTo>
                <a:cubicBezTo>
                  <a:pt x="653765" y="119360"/>
                  <a:pt x="673147" y="136776"/>
                  <a:pt x="697056" y="136776"/>
                </a:cubicBezTo>
                <a:cubicBezTo>
                  <a:pt x="720965" y="136776"/>
                  <a:pt x="740347" y="119360"/>
                  <a:pt x="740347" y="97876"/>
                </a:cubicBezTo>
                <a:cubicBezTo>
                  <a:pt x="740347" y="76392"/>
                  <a:pt x="720965" y="58976"/>
                  <a:pt x="697056" y="58976"/>
                </a:cubicBezTo>
                <a:close/>
                <a:moveTo>
                  <a:pt x="400291" y="0"/>
                </a:moveTo>
                <a:lnTo>
                  <a:pt x="800580" y="0"/>
                </a:lnTo>
                <a:lnTo>
                  <a:pt x="800580" y="377703"/>
                </a:lnTo>
                <a:cubicBezTo>
                  <a:pt x="800580" y="586303"/>
                  <a:pt x="621364" y="755406"/>
                  <a:pt x="400290" y="755406"/>
                </a:cubicBezTo>
                <a:cubicBezTo>
                  <a:pt x="179216" y="755406"/>
                  <a:pt x="0" y="586303"/>
                  <a:pt x="0" y="377703"/>
                </a:cubicBezTo>
                <a:lnTo>
                  <a:pt x="1" y="377703"/>
                </a:lnTo>
                <a:cubicBezTo>
                  <a:pt x="1" y="169103"/>
                  <a:pt x="179217" y="0"/>
                  <a:pt x="40029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p>
            <a:pPr algn="ctr">
              <a:defRPr/>
            </a:pPr>
            <a:endParaRPr lang="zh-CN" altLang="en-US" sz="2400" dirty="0">
              <a:solidFill>
                <a:schemeClr val="bg1"/>
              </a:solidFill>
            </a:endParaRPr>
          </a:p>
        </p:txBody>
      </p:sp>
      <p:grpSp>
        <p:nvGrpSpPr>
          <p:cNvPr id="1718" name="Group 1664"/>
          <p:cNvGrpSpPr>
            <a:grpSpLocks noChangeAspect="1"/>
          </p:cNvGrpSpPr>
          <p:nvPr/>
        </p:nvGrpSpPr>
        <p:grpSpPr bwMode="auto">
          <a:xfrm rot="0" flipH="1">
            <a:off x="9784715" y="4204335"/>
            <a:ext cx="2298065" cy="2673350"/>
            <a:chOff x="1920" y="1924"/>
            <a:chExt cx="1356" cy="1334"/>
          </a:xfrm>
        </p:grpSpPr>
        <p:grpSp>
          <p:nvGrpSpPr>
            <p:cNvPr id="1720" name="Group 1865"/>
            <p:cNvGrpSpPr/>
            <p:nvPr/>
          </p:nvGrpSpPr>
          <p:grpSpPr bwMode="auto">
            <a:xfrm>
              <a:off x="2220" y="3045"/>
              <a:ext cx="919" cy="213"/>
              <a:chOff x="2220" y="3045"/>
              <a:chExt cx="919" cy="213"/>
            </a:xfrm>
          </p:grpSpPr>
          <p:sp>
            <p:nvSpPr>
              <p:cNvPr id="2166" name="Freeform 1665"/>
              <p:cNvSpPr/>
              <p:nvPr/>
            </p:nvSpPr>
            <p:spPr bwMode="auto">
              <a:xfrm>
                <a:off x="2220" y="3045"/>
                <a:ext cx="919" cy="213"/>
              </a:xfrm>
              <a:custGeom>
                <a:avLst/>
                <a:gdLst>
                  <a:gd name="T0" fmla="*/ 42 w 1018"/>
                  <a:gd name="T1" fmla="*/ 68 h 236"/>
                  <a:gd name="T2" fmla="*/ 21 w 1018"/>
                  <a:gd name="T3" fmla="*/ 142 h 236"/>
                  <a:gd name="T4" fmla="*/ 0 w 1018"/>
                  <a:gd name="T5" fmla="*/ 223 h 236"/>
                  <a:gd name="T6" fmla="*/ 290 w 1018"/>
                  <a:gd name="T7" fmla="*/ 223 h 236"/>
                  <a:gd name="T8" fmla="*/ 798 w 1018"/>
                  <a:gd name="T9" fmla="*/ 226 h 236"/>
                  <a:gd name="T10" fmla="*/ 1018 w 1018"/>
                  <a:gd name="T11" fmla="*/ 229 h 236"/>
                  <a:gd name="T12" fmla="*/ 1001 w 1018"/>
                  <a:gd name="T13" fmla="*/ 172 h 236"/>
                  <a:gd name="T14" fmla="*/ 992 w 1018"/>
                  <a:gd name="T15" fmla="*/ 123 h 236"/>
                  <a:gd name="T16" fmla="*/ 945 w 1018"/>
                  <a:gd name="T17" fmla="*/ 25 h 236"/>
                  <a:gd name="T18" fmla="*/ 793 w 1018"/>
                  <a:gd name="T19" fmla="*/ 39 h 236"/>
                  <a:gd name="T20" fmla="*/ 584 w 1018"/>
                  <a:gd name="T21" fmla="*/ 29 h 236"/>
                  <a:gd name="T22" fmla="*/ 162 w 1018"/>
                  <a:gd name="T23" fmla="*/ 6 h 236"/>
                  <a:gd name="T24" fmla="*/ 45 w 1018"/>
                  <a:gd name="T25" fmla="*/ 7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18" h="236">
                    <a:moveTo>
                      <a:pt x="42" y="68"/>
                    </a:moveTo>
                    <a:cubicBezTo>
                      <a:pt x="38" y="89"/>
                      <a:pt x="32" y="119"/>
                      <a:pt x="21" y="142"/>
                    </a:cubicBezTo>
                    <a:cubicBezTo>
                      <a:pt x="16" y="153"/>
                      <a:pt x="1" y="222"/>
                      <a:pt x="0" y="223"/>
                    </a:cubicBezTo>
                    <a:cubicBezTo>
                      <a:pt x="89" y="236"/>
                      <a:pt x="193" y="223"/>
                      <a:pt x="290" y="223"/>
                    </a:cubicBezTo>
                    <a:cubicBezTo>
                      <a:pt x="460" y="223"/>
                      <a:pt x="628" y="226"/>
                      <a:pt x="798" y="226"/>
                    </a:cubicBezTo>
                    <a:cubicBezTo>
                      <a:pt x="868" y="226"/>
                      <a:pt x="949" y="233"/>
                      <a:pt x="1018" y="229"/>
                    </a:cubicBezTo>
                    <a:cubicBezTo>
                      <a:pt x="1017" y="218"/>
                      <a:pt x="1004" y="184"/>
                      <a:pt x="1001" y="172"/>
                    </a:cubicBezTo>
                    <a:cubicBezTo>
                      <a:pt x="998" y="156"/>
                      <a:pt x="995" y="139"/>
                      <a:pt x="992" y="123"/>
                    </a:cubicBezTo>
                    <a:cubicBezTo>
                      <a:pt x="985" y="87"/>
                      <a:pt x="999" y="20"/>
                      <a:pt x="945" y="25"/>
                    </a:cubicBezTo>
                    <a:cubicBezTo>
                      <a:pt x="895" y="30"/>
                      <a:pt x="844" y="38"/>
                      <a:pt x="793" y="39"/>
                    </a:cubicBezTo>
                    <a:cubicBezTo>
                      <a:pt x="723" y="39"/>
                      <a:pt x="654" y="32"/>
                      <a:pt x="584" y="29"/>
                    </a:cubicBezTo>
                    <a:cubicBezTo>
                      <a:pt x="443" y="25"/>
                      <a:pt x="303" y="11"/>
                      <a:pt x="162" y="6"/>
                    </a:cubicBezTo>
                    <a:cubicBezTo>
                      <a:pt x="124" y="5"/>
                      <a:pt x="81" y="0"/>
                      <a:pt x="45" y="7"/>
                    </a:cubicBezTo>
                  </a:path>
                </a:pathLst>
              </a:custGeom>
              <a:solidFill>
                <a:srgbClr val="67BF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7" name="Freeform 1666"/>
              <p:cNvSpPr/>
              <p:nvPr/>
            </p:nvSpPr>
            <p:spPr bwMode="auto">
              <a:xfrm>
                <a:off x="3117" y="3194"/>
                <a:ext cx="4" cy="2"/>
              </a:xfrm>
              <a:custGeom>
                <a:avLst/>
                <a:gdLst>
                  <a:gd name="T0" fmla="*/ 4 w 4"/>
                  <a:gd name="T1" fmla="*/ 1 h 2"/>
                  <a:gd name="T2" fmla="*/ 1 w 4"/>
                  <a:gd name="T3" fmla="*/ 0 h 2"/>
                  <a:gd name="T4" fmla="*/ 0 w 4"/>
                  <a:gd name="T5" fmla="*/ 2 h 2"/>
                  <a:gd name="T6" fmla="*/ 4 w 4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4" y="1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8" name="Freeform 1667"/>
              <p:cNvSpPr/>
              <p:nvPr/>
            </p:nvSpPr>
            <p:spPr bwMode="auto">
              <a:xfrm>
                <a:off x="3104" y="3183"/>
                <a:ext cx="14" cy="14"/>
              </a:xfrm>
              <a:custGeom>
                <a:avLst/>
                <a:gdLst>
                  <a:gd name="T0" fmla="*/ 6 w 16"/>
                  <a:gd name="T1" fmla="*/ 0 h 16"/>
                  <a:gd name="T2" fmla="*/ 1 w 16"/>
                  <a:gd name="T3" fmla="*/ 1 h 16"/>
                  <a:gd name="T4" fmla="*/ 7 w 16"/>
                  <a:gd name="T5" fmla="*/ 16 h 16"/>
                  <a:gd name="T6" fmla="*/ 15 w 16"/>
                  <a:gd name="T7" fmla="*/ 7 h 16"/>
                  <a:gd name="T8" fmla="*/ 8 w 16"/>
                  <a:gd name="T9" fmla="*/ 10 h 16"/>
                  <a:gd name="T10" fmla="*/ 13 w 16"/>
                  <a:gd name="T11" fmla="*/ 4 h 16"/>
                  <a:gd name="T12" fmla="*/ 6 w 16"/>
                  <a:gd name="T13" fmla="*/ 5 h 16"/>
                  <a:gd name="T14" fmla="*/ 6 w 16"/>
                  <a:gd name="T1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16">
                    <a:moveTo>
                      <a:pt x="6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4" y="12"/>
                      <a:pt x="0" y="9"/>
                      <a:pt x="7" y="16"/>
                    </a:cubicBezTo>
                    <a:cubicBezTo>
                      <a:pt x="10" y="15"/>
                      <a:pt x="16" y="11"/>
                      <a:pt x="15" y="7"/>
                    </a:cubicBezTo>
                    <a:cubicBezTo>
                      <a:pt x="13" y="7"/>
                      <a:pt x="10" y="11"/>
                      <a:pt x="8" y="10"/>
                    </a:cubicBezTo>
                    <a:cubicBezTo>
                      <a:pt x="9" y="7"/>
                      <a:pt x="12" y="7"/>
                      <a:pt x="13" y="4"/>
                    </a:cubicBezTo>
                    <a:cubicBezTo>
                      <a:pt x="9" y="0"/>
                      <a:pt x="10" y="6"/>
                      <a:pt x="6" y="5"/>
                    </a:cubicBez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9" name="Freeform 1668"/>
              <p:cNvSpPr/>
              <p:nvPr/>
            </p:nvSpPr>
            <p:spPr bwMode="auto">
              <a:xfrm>
                <a:off x="3102" y="3187"/>
                <a:ext cx="3" cy="5"/>
              </a:xfrm>
              <a:custGeom>
                <a:avLst/>
                <a:gdLst>
                  <a:gd name="T0" fmla="*/ 2 w 3"/>
                  <a:gd name="T1" fmla="*/ 5 h 5"/>
                  <a:gd name="T2" fmla="*/ 3 w 3"/>
                  <a:gd name="T3" fmla="*/ 0 h 5"/>
                  <a:gd name="T4" fmla="*/ 2 w 3"/>
                  <a:gd name="T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5">
                    <a:moveTo>
                      <a:pt x="2" y="5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3" y="2"/>
                      <a:pt x="0" y="4"/>
                      <a:pt x="2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0" name="Freeform 1669"/>
              <p:cNvSpPr/>
              <p:nvPr/>
            </p:nvSpPr>
            <p:spPr bwMode="auto">
              <a:xfrm>
                <a:off x="3098" y="3189"/>
                <a:ext cx="4" cy="7"/>
              </a:xfrm>
              <a:custGeom>
                <a:avLst/>
                <a:gdLst>
                  <a:gd name="T0" fmla="*/ 3 w 4"/>
                  <a:gd name="T1" fmla="*/ 4 h 7"/>
                  <a:gd name="T2" fmla="*/ 3 w 4"/>
                  <a:gd name="T3" fmla="*/ 0 h 7"/>
                  <a:gd name="T4" fmla="*/ 0 w 4"/>
                  <a:gd name="T5" fmla="*/ 7 h 7"/>
                  <a:gd name="T6" fmla="*/ 3 w 4"/>
                  <a:gd name="T7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7">
                    <a:moveTo>
                      <a:pt x="3" y="4"/>
                    </a:moveTo>
                    <a:cubicBezTo>
                      <a:pt x="1" y="4"/>
                      <a:pt x="4" y="1"/>
                      <a:pt x="3" y="0"/>
                    </a:cubicBezTo>
                    <a:cubicBezTo>
                      <a:pt x="0" y="7"/>
                      <a:pt x="0" y="7"/>
                      <a:pt x="0" y="7"/>
                    </a:cubicBezTo>
                    <a:lnTo>
                      <a:pt x="3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1" name="Freeform 1670"/>
              <p:cNvSpPr/>
              <p:nvPr/>
            </p:nvSpPr>
            <p:spPr bwMode="auto">
              <a:xfrm>
                <a:off x="3089" y="3193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2" name="Freeform 1671"/>
              <p:cNvSpPr/>
              <p:nvPr/>
            </p:nvSpPr>
            <p:spPr bwMode="auto">
              <a:xfrm>
                <a:off x="3085" y="3185"/>
                <a:ext cx="11" cy="11"/>
              </a:xfrm>
              <a:custGeom>
                <a:avLst/>
                <a:gdLst>
                  <a:gd name="T0" fmla="*/ 0 w 12"/>
                  <a:gd name="T1" fmla="*/ 10 h 12"/>
                  <a:gd name="T2" fmla="*/ 5 w 12"/>
                  <a:gd name="T3" fmla="*/ 10 h 12"/>
                  <a:gd name="T4" fmla="*/ 5 w 12"/>
                  <a:gd name="T5" fmla="*/ 9 h 12"/>
                  <a:gd name="T6" fmla="*/ 7 w 12"/>
                  <a:gd name="T7" fmla="*/ 4 h 12"/>
                  <a:gd name="T8" fmla="*/ 12 w 12"/>
                  <a:gd name="T9" fmla="*/ 4 h 12"/>
                  <a:gd name="T10" fmla="*/ 9 w 12"/>
                  <a:gd name="T11" fmla="*/ 0 h 12"/>
                  <a:gd name="T12" fmla="*/ 0 w 12"/>
                  <a:gd name="T13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2">
                    <a:moveTo>
                      <a:pt x="0" y="10"/>
                    </a:moveTo>
                    <a:cubicBezTo>
                      <a:pt x="2" y="12"/>
                      <a:pt x="3" y="11"/>
                      <a:pt x="5" y="10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3" y="7"/>
                      <a:pt x="5" y="2"/>
                      <a:pt x="7" y="4"/>
                    </a:cubicBezTo>
                    <a:cubicBezTo>
                      <a:pt x="10" y="3"/>
                      <a:pt x="10" y="7"/>
                      <a:pt x="12" y="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5" y="1"/>
                      <a:pt x="2" y="8"/>
                      <a:pt x="0" y="1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3" name="Freeform 1672"/>
              <p:cNvSpPr/>
              <p:nvPr/>
            </p:nvSpPr>
            <p:spPr bwMode="auto">
              <a:xfrm>
                <a:off x="3090" y="3192"/>
                <a:ext cx="2" cy="1"/>
              </a:xfrm>
              <a:custGeom>
                <a:avLst/>
                <a:gdLst>
                  <a:gd name="T0" fmla="*/ 0 w 2"/>
                  <a:gd name="T1" fmla="*/ 1 h 1"/>
                  <a:gd name="T2" fmla="*/ 2 w 2"/>
                  <a:gd name="T3" fmla="*/ 1 h 1"/>
                  <a:gd name="T4" fmla="*/ 0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4" name="Freeform 1673"/>
              <p:cNvSpPr/>
              <p:nvPr/>
            </p:nvSpPr>
            <p:spPr bwMode="auto">
              <a:xfrm>
                <a:off x="3096" y="3190"/>
                <a:ext cx="2" cy="3"/>
              </a:xfrm>
              <a:custGeom>
                <a:avLst/>
                <a:gdLst>
                  <a:gd name="T0" fmla="*/ 0 w 2"/>
                  <a:gd name="T1" fmla="*/ 3 h 3"/>
                  <a:gd name="T2" fmla="*/ 2 w 2"/>
                  <a:gd name="T3" fmla="*/ 2 h 3"/>
                  <a:gd name="T4" fmla="*/ 2 w 2"/>
                  <a:gd name="T5" fmla="*/ 0 h 3"/>
                  <a:gd name="T6" fmla="*/ 0 w 2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lnTo>
                      <a:pt x="2" y="2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5" name="Freeform 1674"/>
              <p:cNvSpPr/>
              <p:nvPr/>
            </p:nvSpPr>
            <p:spPr bwMode="auto">
              <a:xfrm>
                <a:off x="3072" y="3183"/>
                <a:ext cx="11" cy="12"/>
              </a:xfrm>
              <a:custGeom>
                <a:avLst/>
                <a:gdLst>
                  <a:gd name="T0" fmla="*/ 4 w 12"/>
                  <a:gd name="T1" fmla="*/ 12 h 13"/>
                  <a:gd name="T2" fmla="*/ 12 w 12"/>
                  <a:gd name="T3" fmla="*/ 8 h 13"/>
                  <a:gd name="T4" fmla="*/ 6 w 12"/>
                  <a:gd name="T5" fmla="*/ 0 h 13"/>
                  <a:gd name="T6" fmla="*/ 2 w 12"/>
                  <a:gd name="T7" fmla="*/ 2 h 13"/>
                  <a:gd name="T8" fmla="*/ 4 w 12"/>
                  <a:gd name="T9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">
                    <a:moveTo>
                      <a:pt x="4" y="12"/>
                    </a:moveTo>
                    <a:cubicBezTo>
                      <a:pt x="5" y="6"/>
                      <a:pt x="12" y="13"/>
                      <a:pt x="12" y="8"/>
                    </a:cubicBezTo>
                    <a:cubicBezTo>
                      <a:pt x="8" y="8"/>
                      <a:pt x="5" y="3"/>
                      <a:pt x="6" y="0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0" y="4"/>
                      <a:pt x="2" y="9"/>
                      <a:pt x="4" y="1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6" name="Freeform 1675"/>
              <p:cNvSpPr/>
              <p:nvPr/>
            </p:nvSpPr>
            <p:spPr bwMode="auto">
              <a:xfrm>
                <a:off x="3068" y="3179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7" name="Freeform 1676"/>
              <p:cNvSpPr/>
              <p:nvPr/>
            </p:nvSpPr>
            <p:spPr bwMode="auto">
              <a:xfrm>
                <a:off x="3049" y="3176"/>
                <a:ext cx="21" cy="15"/>
              </a:xfrm>
              <a:custGeom>
                <a:avLst/>
                <a:gdLst>
                  <a:gd name="T0" fmla="*/ 0 w 24"/>
                  <a:gd name="T1" fmla="*/ 15 h 17"/>
                  <a:gd name="T2" fmla="*/ 10 w 24"/>
                  <a:gd name="T3" fmla="*/ 8 h 17"/>
                  <a:gd name="T4" fmla="*/ 7 w 24"/>
                  <a:gd name="T5" fmla="*/ 13 h 17"/>
                  <a:gd name="T6" fmla="*/ 16 w 24"/>
                  <a:gd name="T7" fmla="*/ 11 h 17"/>
                  <a:gd name="T8" fmla="*/ 12 w 24"/>
                  <a:gd name="T9" fmla="*/ 16 h 17"/>
                  <a:gd name="T10" fmla="*/ 20 w 24"/>
                  <a:gd name="T11" fmla="*/ 11 h 17"/>
                  <a:gd name="T12" fmla="*/ 24 w 24"/>
                  <a:gd name="T13" fmla="*/ 15 h 17"/>
                  <a:gd name="T14" fmla="*/ 23 w 24"/>
                  <a:gd name="T15" fmla="*/ 8 h 17"/>
                  <a:gd name="T16" fmla="*/ 19 w 24"/>
                  <a:gd name="T17" fmla="*/ 9 h 17"/>
                  <a:gd name="T18" fmla="*/ 21 w 24"/>
                  <a:gd name="T19" fmla="*/ 5 h 17"/>
                  <a:gd name="T20" fmla="*/ 8 w 24"/>
                  <a:gd name="T21" fmla="*/ 0 h 17"/>
                  <a:gd name="T22" fmla="*/ 0 w 24"/>
                  <a:gd name="T23" fmla="*/ 1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" h="17">
                    <a:moveTo>
                      <a:pt x="0" y="15"/>
                    </a:moveTo>
                    <a:cubicBezTo>
                      <a:pt x="10" y="8"/>
                      <a:pt x="10" y="8"/>
                      <a:pt x="10" y="8"/>
                    </a:cubicBezTo>
                    <a:cubicBezTo>
                      <a:pt x="9" y="10"/>
                      <a:pt x="10" y="12"/>
                      <a:pt x="7" y="13"/>
                    </a:cubicBezTo>
                    <a:cubicBezTo>
                      <a:pt x="12" y="14"/>
                      <a:pt x="12" y="10"/>
                      <a:pt x="16" y="11"/>
                    </a:cubicBezTo>
                    <a:cubicBezTo>
                      <a:pt x="17" y="17"/>
                      <a:pt x="9" y="11"/>
                      <a:pt x="12" y="16"/>
                    </a:cubicBezTo>
                    <a:cubicBezTo>
                      <a:pt x="14" y="16"/>
                      <a:pt x="18" y="16"/>
                      <a:pt x="20" y="11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21" y="6"/>
                      <a:pt x="20" y="14"/>
                      <a:pt x="19" y="9"/>
                    </a:cubicBezTo>
                    <a:cubicBezTo>
                      <a:pt x="18" y="6"/>
                      <a:pt x="20" y="5"/>
                      <a:pt x="21" y="5"/>
                    </a:cubicBezTo>
                    <a:cubicBezTo>
                      <a:pt x="18" y="6"/>
                      <a:pt x="14" y="0"/>
                      <a:pt x="8" y="0"/>
                    </a:cubicBezTo>
                    <a:cubicBezTo>
                      <a:pt x="2" y="1"/>
                      <a:pt x="4" y="12"/>
                      <a:pt x="0" y="1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8" name="Freeform 1677"/>
              <p:cNvSpPr/>
              <p:nvPr/>
            </p:nvSpPr>
            <p:spPr bwMode="auto">
              <a:xfrm>
                <a:off x="3048" y="3180"/>
                <a:ext cx="1" cy="3"/>
              </a:xfrm>
              <a:custGeom>
                <a:avLst/>
                <a:gdLst>
                  <a:gd name="T0" fmla="*/ 1 w 1"/>
                  <a:gd name="T1" fmla="*/ 3 h 3"/>
                  <a:gd name="T2" fmla="*/ 0 w 1"/>
                  <a:gd name="T3" fmla="*/ 0 h 3"/>
                  <a:gd name="T4" fmla="*/ 0 w 1"/>
                  <a:gd name="T5" fmla="*/ 3 h 3"/>
                  <a:gd name="T6" fmla="*/ 1 w 1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1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9" name="Freeform 1678"/>
              <p:cNvSpPr/>
              <p:nvPr/>
            </p:nvSpPr>
            <p:spPr bwMode="auto">
              <a:xfrm>
                <a:off x="3027" y="3175"/>
                <a:ext cx="18" cy="16"/>
              </a:xfrm>
              <a:custGeom>
                <a:avLst/>
                <a:gdLst>
                  <a:gd name="T0" fmla="*/ 12 w 20"/>
                  <a:gd name="T1" fmla="*/ 17 h 18"/>
                  <a:gd name="T2" fmla="*/ 18 w 20"/>
                  <a:gd name="T3" fmla="*/ 13 h 18"/>
                  <a:gd name="T4" fmla="*/ 19 w 20"/>
                  <a:gd name="T5" fmla="*/ 16 h 18"/>
                  <a:gd name="T6" fmla="*/ 20 w 20"/>
                  <a:gd name="T7" fmla="*/ 11 h 18"/>
                  <a:gd name="T8" fmla="*/ 11 w 20"/>
                  <a:gd name="T9" fmla="*/ 14 h 18"/>
                  <a:gd name="T10" fmla="*/ 8 w 20"/>
                  <a:gd name="T11" fmla="*/ 5 h 18"/>
                  <a:gd name="T12" fmla="*/ 13 w 20"/>
                  <a:gd name="T13" fmla="*/ 7 h 18"/>
                  <a:gd name="T14" fmla="*/ 0 w 20"/>
                  <a:gd name="T15" fmla="*/ 8 h 18"/>
                  <a:gd name="T16" fmla="*/ 3 w 20"/>
                  <a:gd name="T17" fmla="*/ 10 h 18"/>
                  <a:gd name="T18" fmla="*/ 0 w 20"/>
                  <a:gd name="T19" fmla="*/ 12 h 18"/>
                  <a:gd name="T20" fmla="*/ 12 w 20"/>
                  <a:gd name="T21" fmla="*/ 17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0" h="18">
                    <a:moveTo>
                      <a:pt x="12" y="17"/>
                    </a:move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4"/>
                      <a:pt x="19" y="15"/>
                      <a:pt x="19" y="16"/>
                    </a:cubicBezTo>
                    <a:cubicBezTo>
                      <a:pt x="19" y="15"/>
                      <a:pt x="20" y="12"/>
                      <a:pt x="20" y="11"/>
                    </a:cubicBezTo>
                    <a:cubicBezTo>
                      <a:pt x="18" y="5"/>
                      <a:pt x="14" y="13"/>
                      <a:pt x="11" y="14"/>
                    </a:cubicBezTo>
                    <a:cubicBezTo>
                      <a:pt x="3" y="11"/>
                      <a:pt x="11" y="11"/>
                      <a:pt x="8" y="5"/>
                    </a:cubicBezTo>
                    <a:cubicBezTo>
                      <a:pt x="10" y="5"/>
                      <a:pt x="10" y="7"/>
                      <a:pt x="13" y="7"/>
                    </a:cubicBezTo>
                    <a:cubicBezTo>
                      <a:pt x="9" y="0"/>
                      <a:pt x="3" y="6"/>
                      <a:pt x="0" y="8"/>
                    </a:cubicBezTo>
                    <a:cubicBezTo>
                      <a:pt x="1" y="9"/>
                      <a:pt x="1" y="11"/>
                      <a:pt x="3" y="1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3" y="17"/>
                      <a:pt x="5" y="18"/>
                      <a:pt x="12" y="1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0" name="Freeform 1679"/>
              <p:cNvSpPr/>
              <p:nvPr/>
            </p:nvSpPr>
            <p:spPr bwMode="auto">
              <a:xfrm>
                <a:off x="3044" y="3189"/>
                <a:ext cx="3" cy="3"/>
              </a:xfrm>
              <a:custGeom>
                <a:avLst/>
                <a:gdLst>
                  <a:gd name="T0" fmla="*/ 3 w 3"/>
                  <a:gd name="T1" fmla="*/ 1 h 3"/>
                  <a:gd name="T2" fmla="*/ 0 w 3"/>
                  <a:gd name="T3" fmla="*/ 0 h 3"/>
                  <a:gd name="T4" fmla="*/ 3 w 3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1" y="2"/>
                      <a:pt x="0" y="1"/>
                      <a:pt x="0" y="0"/>
                    </a:cubicBezTo>
                    <a:cubicBezTo>
                      <a:pt x="1" y="2"/>
                      <a:pt x="1" y="3"/>
                      <a:pt x="3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1" name="Freeform 1680"/>
              <p:cNvSpPr/>
              <p:nvPr/>
            </p:nvSpPr>
            <p:spPr bwMode="auto">
              <a:xfrm>
                <a:off x="3025" y="3182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0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1"/>
                      <a:pt x="1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2" name="Freeform 1681"/>
              <p:cNvSpPr/>
              <p:nvPr/>
            </p:nvSpPr>
            <p:spPr bwMode="auto">
              <a:xfrm>
                <a:off x="3025" y="3188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0 h 3"/>
                  <a:gd name="T4" fmla="*/ 1 w 3"/>
                  <a:gd name="T5" fmla="*/ 3 h 3"/>
                  <a:gd name="T6" fmla="*/ 3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3" y="2"/>
                      <a:pt x="3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3" name="Freeform 1682"/>
              <p:cNvSpPr/>
              <p:nvPr/>
            </p:nvSpPr>
            <p:spPr bwMode="auto">
              <a:xfrm>
                <a:off x="2899" y="3175"/>
                <a:ext cx="124" cy="20"/>
              </a:xfrm>
              <a:custGeom>
                <a:avLst/>
                <a:gdLst>
                  <a:gd name="T0" fmla="*/ 1 w 138"/>
                  <a:gd name="T1" fmla="*/ 4 h 22"/>
                  <a:gd name="T2" fmla="*/ 6 w 138"/>
                  <a:gd name="T3" fmla="*/ 7 h 22"/>
                  <a:gd name="T4" fmla="*/ 0 w 138"/>
                  <a:gd name="T5" fmla="*/ 12 h 22"/>
                  <a:gd name="T6" fmla="*/ 1 w 138"/>
                  <a:gd name="T7" fmla="*/ 19 h 22"/>
                  <a:gd name="T8" fmla="*/ 12 w 138"/>
                  <a:gd name="T9" fmla="*/ 15 h 22"/>
                  <a:gd name="T10" fmla="*/ 13 w 138"/>
                  <a:gd name="T11" fmla="*/ 18 h 22"/>
                  <a:gd name="T12" fmla="*/ 32 w 138"/>
                  <a:gd name="T13" fmla="*/ 16 h 22"/>
                  <a:gd name="T14" fmla="*/ 47 w 138"/>
                  <a:gd name="T15" fmla="*/ 14 h 22"/>
                  <a:gd name="T16" fmla="*/ 104 w 138"/>
                  <a:gd name="T17" fmla="*/ 18 h 22"/>
                  <a:gd name="T18" fmla="*/ 107 w 138"/>
                  <a:gd name="T19" fmla="*/ 12 h 22"/>
                  <a:gd name="T20" fmla="*/ 111 w 138"/>
                  <a:gd name="T21" fmla="*/ 16 h 22"/>
                  <a:gd name="T22" fmla="*/ 108 w 138"/>
                  <a:gd name="T23" fmla="*/ 16 h 22"/>
                  <a:gd name="T24" fmla="*/ 124 w 138"/>
                  <a:gd name="T25" fmla="*/ 18 h 22"/>
                  <a:gd name="T26" fmla="*/ 124 w 138"/>
                  <a:gd name="T27" fmla="*/ 10 h 22"/>
                  <a:gd name="T28" fmla="*/ 132 w 138"/>
                  <a:gd name="T29" fmla="*/ 18 h 22"/>
                  <a:gd name="T30" fmla="*/ 137 w 138"/>
                  <a:gd name="T31" fmla="*/ 13 h 22"/>
                  <a:gd name="T32" fmla="*/ 131 w 138"/>
                  <a:gd name="T33" fmla="*/ 8 h 22"/>
                  <a:gd name="T34" fmla="*/ 136 w 138"/>
                  <a:gd name="T35" fmla="*/ 5 h 22"/>
                  <a:gd name="T36" fmla="*/ 99 w 138"/>
                  <a:gd name="T37" fmla="*/ 13 h 22"/>
                  <a:gd name="T38" fmla="*/ 100 w 138"/>
                  <a:gd name="T39" fmla="*/ 10 h 22"/>
                  <a:gd name="T40" fmla="*/ 78 w 138"/>
                  <a:gd name="T41" fmla="*/ 5 h 22"/>
                  <a:gd name="T42" fmla="*/ 69 w 138"/>
                  <a:gd name="T43" fmla="*/ 11 h 22"/>
                  <a:gd name="T44" fmla="*/ 64 w 138"/>
                  <a:gd name="T45" fmla="*/ 8 h 22"/>
                  <a:gd name="T46" fmla="*/ 64 w 138"/>
                  <a:gd name="T47" fmla="*/ 11 h 22"/>
                  <a:gd name="T48" fmla="*/ 57 w 138"/>
                  <a:gd name="T49" fmla="*/ 7 h 22"/>
                  <a:gd name="T50" fmla="*/ 55 w 138"/>
                  <a:gd name="T51" fmla="*/ 14 h 22"/>
                  <a:gd name="T52" fmla="*/ 42 w 138"/>
                  <a:gd name="T53" fmla="*/ 3 h 22"/>
                  <a:gd name="T54" fmla="*/ 44 w 138"/>
                  <a:gd name="T55" fmla="*/ 7 h 22"/>
                  <a:gd name="T56" fmla="*/ 41 w 138"/>
                  <a:gd name="T57" fmla="*/ 10 h 22"/>
                  <a:gd name="T58" fmla="*/ 38 w 138"/>
                  <a:gd name="T59" fmla="*/ 3 h 22"/>
                  <a:gd name="T60" fmla="*/ 27 w 138"/>
                  <a:gd name="T61" fmla="*/ 8 h 22"/>
                  <a:gd name="T62" fmla="*/ 29 w 138"/>
                  <a:gd name="T63" fmla="*/ 12 h 22"/>
                  <a:gd name="T64" fmla="*/ 14 w 138"/>
                  <a:gd name="T65" fmla="*/ 10 h 22"/>
                  <a:gd name="T66" fmla="*/ 21 w 138"/>
                  <a:gd name="T67" fmla="*/ 3 h 22"/>
                  <a:gd name="T68" fmla="*/ 16 w 138"/>
                  <a:gd name="T69" fmla="*/ 0 h 22"/>
                  <a:gd name="T70" fmla="*/ 7 w 138"/>
                  <a:gd name="T71" fmla="*/ 10 h 22"/>
                  <a:gd name="T72" fmla="*/ 1 w 138"/>
                  <a:gd name="T73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38" h="22">
                    <a:moveTo>
                      <a:pt x="1" y="4"/>
                    </a:moveTo>
                    <a:cubicBezTo>
                      <a:pt x="1" y="7"/>
                      <a:pt x="3" y="8"/>
                      <a:pt x="6" y="7"/>
                    </a:cubicBezTo>
                    <a:cubicBezTo>
                      <a:pt x="5" y="10"/>
                      <a:pt x="2" y="10"/>
                      <a:pt x="0" y="12"/>
                    </a:cubicBezTo>
                    <a:cubicBezTo>
                      <a:pt x="4" y="14"/>
                      <a:pt x="0" y="16"/>
                      <a:pt x="1" y="19"/>
                    </a:cubicBezTo>
                    <a:cubicBezTo>
                      <a:pt x="6" y="19"/>
                      <a:pt x="7" y="14"/>
                      <a:pt x="12" y="15"/>
                    </a:cubicBezTo>
                    <a:cubicBezTo>
                      <a:pt x="12" y="16"/>
                      <a:pt x="12" y="17"/>
                      <a:pt x="13" y="18"/>
                    </a:cubicBezTo>
                    <a:cubicBezTo>
                      <a:pt x="18" y="16"/>
                      <a:pt x="27" y="13"/>
                      <a:pt x="32" y="16"/>
                    </a:cubicBezTo>
                    <a:cubicBezTo>
                      <a:pt x="37" y="17"/>
                      <a:pt x="41" y="15"/>
                      <a:pt x="47" y="14"/>
                    </a:cubicBezTo>
                    <a:cubicBezTo>
                      <a:pt x="65" y="16"/>
                      <a:pt x="85" y="15"/>
                      <a:pt x="104" y="18"/>
                    </a:cubicBezTo>
                    <a:cubicBezTo>
                      <a:pt x="107" y="12"/>
                      <a:pt x="107" y="12"/>
                      <a:pt x="107" y="12"/>
                    </a:cubicBezTo>
                    <a:cubicBezTo>
                      <a:pt x="108" y="15"/>
                      <a:pt x="112" y="12"/>
                      <a:pt x="111" y="16"/>
                    </a:cubicBezTo>
                    <a:cubicBezTo>
                      <a:pt x="110" y="15"/>
                      <a:pt x="109" y="16"/>
                      <a:pt x="108" y="16"/>
                    </a:cubicBezTo>
                    <a:cubicBezTo>
                      <a:pt x="112" y="22"/>
                      <a:pt x="119" y="16"/>
                      <a:pt x="124" y="18"/>
                    </a:cubicBezTo>
                    <a:cubicBezTo>
                      <a:pt x="124" y="17"/>
                      <a:pt x="123" y="11"/>
                      <a:pt x="124" y="10"/>
                    </a:cubicBezTo>
                    <a:cubicBezTo>
                      <a:pt x="124" y="17"/>
                      <a:pt x="130" y="10"/>
                      <a:pt x="132" y="18"/>
                    </a:cubicBezTo>
                    <a:cubicBezTo>
                      <a:pt x="137" y="20"/>
                      <a:pt x="132" y="12"/>
                      <a:pt x="137" y="13"/>
                    </a:cubicBezTo>
                    <a:cubicBezTo>
                      <a:pt x="138" y="9"/>
                      <a:pt x="132" y="11"/>
                      <a:pt x="131" y="8"/>
                    </a:cubicBezTo>
                    <a:cubicBezTo>
                      <a:pt x="133" y="5"/>
                      <a:pt x="136" y="9"/>
                      <a:pt x="136" y="5"/>
                    </a:cubicBezTo>
                    <a:cubicBezTo>
                      <a:pt x="127" y="3"/>
                      <a:pt x="112" y="12"/>
                      <a:pt x="99" y="13"/>
                    </a:cubicBezTo>
                    <a:cubicBezTo>
                      <a:pt x="100" y="10"/>
                      <a:pt x="100" y="10"/>
                      <a:pt x="100" y="10"/>
                    </a:cubicBezTo>
                    <a:cubicBezTo>
                      <a:pt x="94" y="12"/>
                      <a:pt x="83" y="12"/>
                      <a:pt x="78" y="5"/>
                    </a:cubicBezTo>
                    <a:cubicBezTo>
                      <a:pt x="79" y="9"/>
                      <a:pt x="68" y="2"/>
                      <a:pt x="69" y="11"/>
                    </a:cubicBezTo>
                    <a:cubicBezTo>
                      <a:pt x="67" y="9"/>
                      <a:pt x="67" y="9"/>
                      <a:pt x="64" y="8"/>
                    </a:cubicBezTo>
                    <a:cubicBezTo>
                      <a:pt x="64" y="11"/>
                      <a:pt x="64" y="11"/>
                      <a:pt x="64" y="11"/>
                    </a:cubicBezTo>
                    <a:cubicBezTo>
                      <a:pt x="60" y="11"/>
                      <a:pt x="61" y="7"/>
                      <a:pt x="57" y="7"/>
                    </a:cubicBezTo>
                    <a:cubicBezTo>
                      <a:pt x="59" y="10"/>
                      <a:pt x="56" y="11"/>
                      <a:pt x="55" y="14"/>
                    </a:cubicBezTo>
                    <a:cubicBezTo>
                      <a:pt x="51" y="10"/>
                      <a:pt x="46" y="6"/>
                      <a:pt x="42" y="3"/>
                    </a:cubicBezTo>
                    <a:cubicBezTo>
                      <a:pt x="42" y="4"/>
                      <a:pt x="42" y="5"/>
                      <a:pt x="44" y="7"/>
                    </a:cubicBezTo>
                    <a:cubicBezTo>
                      <a:pt x="41" y="6"/>
                      <a:pt x="41" y="9"/>
                      <a:pt x="41" y="10"/>
                    </a:cubicBezTo>
                    <a:cubicBezTo>
                      <a:pt x="38" y="10"/>
                      <a:pt x="38" y="6"/>
                      <a:pt x="38" y="3"/>
                    </a:cubicBezTo>
                    <a:cubicBezTo>
                      <a:pt x="33" y="2"/>
                      <a:pt x="31" y="11"/>
                      <a:pt x="27" y="8"/>
                    </a:cubicBezTo>
                    <a:cubicBezTo>
                      <a:pt x="29" y="12"/>
                      <a:pt x="29" y="12"/>
                      <a:pt x="29" y="12"/>
                    </a:cubicBezTo>
                    <a:cubicBezTo>
                      <a:pt x="24" y="13"/>
                      <a:pt x="19" y="9"/>
                      <a:pt x="14" y="10"/>
                    </a:cubicBezTo>
                    <a:cubicBezTo>
                      <a:pt x="11" y="5"/>
                      <a:pt x="18" y="6"/>
                      <a:pt x="21" y="3"/>
                    </a:cubicBezTo>
                    <a:cubicBezTo>
                      <a:pt x="19" y="2"/>
                      <a:pt x="17" y="2"/>
                      <a:pt x="16" y="0"/>
                    </a:cubicBezTo>
                    <a:cubicBezTo>
                      <a:pt x="14" y="3"/>
                      <a:pt x="10" y="7"/>
                      <a:pt x="7" y="10"/>
                    </a:cubicBezTo>
                    <a:cubicBezTo>
                      <a:pt x="10" y="3"/>
                      <a:pt x="3" y="4"/>
                      <a:pt x="1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4" name="Freeform 1683"/>
              <p:cNvSpPr/>
              <p:nvPr/>
            </p:nvSpPr>
            <p:spPr bwMode="auto">
              <a:xfrm>
                <a:off x="2913" y="3173"/>
                <a:ext cx="2" cy="2"/>
              </a:xfrm>
              <a:custGeom>
                <a:avLst/>
                <a:gdLst>
                  <a:gd name="T0" fmla="*/ 0 w 2"/>
                  <a:gd name="T1" fmla="*/ 2 h 2"/>
                  <a:gd name="T2" fmla="*/ 2 w 2"/>
                  <a:gd name="T3" fmla="*/ 0 h 2"/>
                  <a:gd name="T4" fmla="*/ 0 w 2"/>
                  <a:gd name="T5" fmla="*/ 1 h 2"/>
                  <a:gd name="T6" fmla="*/ 0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2" y="0"/>
                    </a:lnTo>
                    <a:lnTo>
                      <a:pt x="0" y="1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5" name="Freeform 1684"/>
              <p:cNvSpPr/>
              <p:nvPr/>
            </p:nvSpPr>
            <p:spPr bwMode="auto">
              <a:xfrm>
                <a:off x="2899" y="3178"/>
                <a:ext cx="1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6" name="Freeform 1685"/>
              <p:cNvSpPr/>
              <p:nvPr/>
            </p:nvSpPr>
            <p:spPr bwMode="auto">
              <a:xfrm>
                <a:off x="2927" y="3188"/>
                <a:ext cx="2" cy="1"/>
              </a:xfrm>
              <a:custGeom>
                <a:avLst/>
                <a:gdLst>
                  <a:gd name="T0" fmla="*/ 2 w 2"/>
                  <a:gd name="T1" fmla="*/ 1 h 1"/>
                  <a:gd name="T2" fmla="*/ 1 w 2"/>
                  <a:gd name="T3" fmla="*/ 1 h 1"/>
                  <a:gd name="T4" fmla="*/ 0 w 2"/>
                  <a:gd name="T5" fmla="*/ 0 h 1"/>
                  <a:gd name="T6" fmla="*/ 2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lnTo>
                      <a:pt x="1" y="1"/>
                    </a:lnTo>
                    <a:lnTo>
                      <a:pt x="0" y="0"/>
                    </a:ln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7" name="Freeform 1686"/>
              <p:cNvSpPr/>
              <p:nvPr/>
            </p:nvSpPr>
            <p:spPr bwMode="auto">
              <a:xfrm>
                <a:off x="2932" y="3174"/>
                <a:ext cx="5" cy="4"/>
              </a:xfrm>
              <a:custGeom>
                <a:avLst/>
                <a:gdLst>
                  <a:gd name="T0" fmla="*/ 0 w 5"/>
                  <a:gd name="T1" fmla="*/ 0 h 4"/>
                  <a:gd name="T2" fmla="*/ 5 w 5"/>
                  <a:gd name="T3" fmla="*/ 4 h 4"/>
                  <a:gd name="T4" fmla="*/ 0 w 5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4">
                    <a:moveTo>
                      <a:pt x="0" y="0"/>
                    </a:moveTo>
                    <a:cubicBezTo>
                      <a:pt x="5" y="4"/>
                      <a:pt x="5" y="4"/>
                      <a:pt x="5" y="4"/>
                    </a:cubicBezTo>
                    <a:cubicBezTo>
                      <a:pt x="4" y="2"/>
                      <a:pt x="4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8" name="Freeform 1687"/>
              <p:cNvSpPr/>
              <p:nvPr/>
            </p:nvSpPr>
            <p:spPr bwMode="auto">
              <a:xfrm>
                <a:off x="2962" y="3176"/>
                <a:ext cx="3" cy="2"/>
              </a:xfrm>
              <a:custGeom>
                <a:avLst/>
                <a:gdLst>
                  <a:gd name="T0" fmla="*/ 1 w 3"/>
                  <a:gd name="T1" fmla="*/ 3 h 3"/>
                  <a:gd name="T2" fmla="*/ 3 w 3"/>
                  <a:gd name="T3" fmla="*/ 0 h 3"/>
                  <a:gd name="T4" fmla="*/ 1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1" y="3"/>
                    </a:moveTo>
                    <a:cubicBezTo>
                      <a:pt x="2" y="3"/>
                      <a:pt x="2" y="2"/>
                      <a:pt x="3" y="0"/>
                    </a:cubicBezTo>
                    <a:cubicBezTo>
                      <a:pt x="1" y="0"/>
                      <a:pt x="0" y="1"/>
                      <a:pt x="1" y="3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9" name="Freeform 1688"/>
              <p:cNvSpPr/>
              <p:nvPr/>
            </p:nvSpPr>
            <p:spPr bwMode="auto">
              <a:xfrm>
                <a:off x="2903" y="3175"/>
                <a:ext cx="5" cy="2"/>
              </a:xfrm>
              <a:custGeom>
                <a:avLst/>
                <a:gdLst>
                  <a:gd name="T0" fmla="*/ 5 w 5"/>
                  <a:gd name="T1" fmla="*/ 0 h 2"/>
                  <a:gd name="T2" fmla="*/ 1 w 5"/>
                  <a:gd name="T3" fmla="*/ 1 h 2"/>
                  <a:gd name="T4" fmla="*/ 0 w 5"/>
                  <a:gd name="T5" fmla="*/ 2 h 2"/>
                  <a:gd name="T6" fmla="*/ 5 w 5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2">
                    <a:moveTo>
                      <a:pt x="5" y="0"/>
                    </a:moveTo>
                    <a:lnTo>
                      <a:pt x="1" y="1"/>
                    </a:lnTo>
                    <a:lnTo>
                      <a:pt x="0" y="2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0" name="Freeform 1689"/>
              <p:cNvSpPr/>
              <p:nvPr/>
            </p:nvSpPr>
            <p:spPr bwMode="auto">
              <a:xfrm>
                <a:off x="2829" y="3178"/>
                <a:ext cx="67" cy="24"/>
              </a:xfrm>
              <a:custGeom>
                <a:avLst/>
                <a:gdLst>
                  <a:gd name="T0" fmla="*/ 5 w 75"/>
                  <a:gd name="T1" fmla="*/ 22 h 26"/>
                  <a:gd name="T2" fmla="*/ 19 w 75"/>
                  <a:gd name="T3" fmla="*/ 24 h 26"/>
                  <a:gd name="T4" fmla="*/ 27 w 75"/>
                  <a:gd name="T5" fmla="*/ 13 h 26"/>
                  <a:gd name="T6" fmla="*/ 27 w 75"/>
                  <a:gd name="T7" fmla="*/ 22 h 26"/>
                  <a:gd name="T8" fmla="*/ 51 w 75"/>
                  <a:gd name="T9" fmla="*/ 13 h 26"/>
                  <a:gd name="T10" fmla="*/ 52 w 75"/>
                  <a:gd name="T11" fmla="*/ 17 h 26"/>
                  <a:gd name="T12" fmla="*/ 60 w 75"/>
                  <a:gd name="T13" fmla="*/ 6 h 26"/>
                  <a:gd name="T14" fmla="*/ 62 w 75"/>
                  <a:gd name="T15" fmla="*/ 17 h 26"/>
                  <a:gd name="T16" fmla="*/ 61 w 75"/>
                  <a:gd name="T17" fmla="*/ 18 h 26"/>
                  <a:gd name="T18" fmla="*/ 74 w 75"/>
                  <a:gd name="T19" fmla="*/ 14 h 26"/>
                  <a:gd name="T20" fmla="*/ 75 w 75"/>
                  <a:gd name="T21" fmla="*/ 7 h 26"/>
                  <a:gd name="T22" fmla="*/ 73 w 75"/>
                  <a:gd name="T23" fmla="*/ 2 h 26"/>
                  <a:gd name="T24" fmla="*/ 65 w 75"/>
                  <a:gd name="T25" fmla="*/ 7 h 26"/>
                  <a:gd name="T26" fmla="*/ 64 w 75"/>
                  <a:gd name="T27" fmla="*/ 3 h 26"/>
                  <a:gd name="T28" fmla="*/ 61 w 75"/>
                  <a:gd name="T29" fmla="*/ 6 h 26"/>
                  <a:gd name="T30" fmla="*/ 59 w 75"/>
                  <a:gd name="T31" fmla="*/ 2 h 26"/>
                  <a:gd name="T32" fmla="*/ 53 w 75"/>
                  <a:gd name="T33" fmla="*/ 6 h 26"/>
                  <a:gd name="T34" fmla="*/ 54 w 75"/>
                  <a:gd name="T35" fmla="*/ 5 h 26"/>
                  <a:gd name="T36" fmla="*/ 50 w 75"/>
                  <a:gd name="T37" fmla="*/ 10 h 26"/>
                  <a:gd name="T38" fmla="*/ 47 w 75"/>
                  <a:gd name="T39" fmla="*/ 5 h 26"/>
                  <a:gd name="T40" fmla="*/ 48 w 75"/>
                  <a:gd name="T41" fmla="*/ 9 h 26"/>
                  <a:gd name="T42" fmla="*/ 31 w 75"/>
                  <a:gd name="T43" fmla="*/ 5 h 26"/>
                  <a:gd name="T44" fmla="*/ 31 w 75"/>
                  <a:gd name="T45" fmla="*/ 9 h 26"/>
                  <a:gd name="T46" fmla="*/ 38 w 75"/>
                  <a:gd name="T47" fmla="*/ 5 h 26"/>
                  <a:gd name="T48" fmla="*/ 37 w 75"/>
                  <a:gd name="T49" fmla="*/ 15 h 26"/>
                  <a:gd name="T50" fmla="*/ 27 w 75"/>
                  <a:gd name="T51" fmla="*/ 8 h 26"/>
                  <a:gd name="T52" fmla="*/ 15 w 75"/>
                  <a:gd name="T53" fmla="*/ 10 h 26"/>
                  <a:gd name="T54" fmla="*/ 15 w 75"/>
                  <a:gd name="T55" fmla="*/ 9 h 26"/>
                  <a:gd name="T56" fmla="*/ 8 w 75"/>
                  <a:gd name="T57" fmla="*/ 12 h 26"/>
                  <a:gd name="T58" fmla="*/ 11 w 75"/>
                  <a:gd name="T59" fmla="*/ 14 h 26"/>
                  <a:gd name="T60" fmla="*/ 8 w 75"/>
                  <a:gd name="T61" fmla="*/ 17 h 26"/>
                  <a:gd name="T62" fmla="*/ 7 w 75"/>
                  <a:gd name="T63" fmla="*/ 15 h 26"/>
                  <a:gd name="T64" fmla="*/ 0 w 75"/>
                  <a:gd name="T65" fmla="*/ 21 h 26"/>
                  <a:gd name="T66" fmla="*/ 8 w 75"/>
                  <a:gd name="T67" fmla="*/ 17 h 26"/>
                  <a:gd name="T68" fmla="*/ 5 w 75"/>
                  <a:gd name="T69" fmla="*/ 2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5" h="26">
                    <a:moveTo>
                      <a:pt x="5" y="22"/>
                    </a:moveTo>
                    <a:cubicBezTo>
                      <a:pt x="9" y="26"/>
                      <a:pt x="14" y="24"/>
                      <a:pt x="19" y="24"/>
                    </a:cubicBezTo>
                    <a:cubicBezTo>
                      <a:pt x="27" y="21"/>
                      <a:pt x="19" y="14"/>
                      <a:pt x="27" y="13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34" y="21"/>
                      <a:pt x="46" y="22"/>
                      <a:pt x="51" y="13"/>
                    </a:cubicBezTo>
                    <a:cubicBezTo>
                      <a:pt x="52" y="14"/>
                      <a:pt x="54" y="16"/>
                      <a:pt x="52" y="17"/>
                    </a:cubicBezTo>
                    <a:cubicBezTo>
                      <a:pt x="57" y="16"/>
                      <a:pt x="53" y="4"/>
                      <a:pt x="60" y="6"/>
                    </a:cubicBezTo>
                    <a:cubicBezTo>
                      <a:pt x="54" y="13"/>
                      <a:pt x="63" y="11"/>
                      <a:pt x="62" y="17"/>
                    </a:cubicBezTo>
                    <a:cubicBezTo>
                      <a:pt x="61" y="18"/>
                      <a:pt x="61" y="18"/>
                      <a:pt x="61" y="18"/>
                    </a:cubicBezTo>
                    <a:cubicBezTo>
                      <a:pt x="65" y="17"/>
                      <a:pt x="71" y="14"/>
                      <a:pt x="74" y="14"/>
                    </a:cubicBezTo>
                    <a:cubicBezTo>
                      <a:pt x="74" y="11"/>
                      <a:pt x="71" y="8"/>
                      <a:pt x="75" y="7"/>
                    </a:cubicBezTo>
                    <a:cubicBezTo>
                      <a:pt x="73" y="7"/>
                      <a:pt x="74" y="4"/>
                      <a:pt x="73" y="2"/>
                    </a:cubicBezTo>
                    <a:cubicBezTo>
                      <a:pt x="70" y="5"/>
                      <a:pt x="67" y="3"/>
                      <a:pt x="65" y="7"/>
                    </a:cubicBezTo>
                    <a:cubicBezTo>
                      <a:pt x="62" y="4"/>
                      <a:pt x="66" y="6"/>
                      <a:pt x="64" y="3"/>
                    </a:cubicBezTo>
                    <a:cubicBezTo>
                      <a:pt x="61" y="6"/>
                      <a:pt x="61" y="6"/>
                      <a:pt x="61" y="6"/>
                    </a:cubicBezTo>
                    <a:cubicBezTo>
                      <a:pt x="58" y="5"/>
                      <a:pt x="63" y="3"/>
                      <a:pt x="59" y="2"/>
                    </a:cubicBezTo>
                    <a:cubicBezTo>
                      <a:pt x="59" y="4"/>
                      <a:pt x="56" y="6"/>
                      <a:pt x="53" y="6"/>
                    </a:cubicBezTo>
                    <a:cubicBezTo>
                      <a:pt x="54" y="5"/>
                      <a:pt x="54" y="5"/>
                      <a:pt x="54" y="5"/>
                    </a:cubicBezTo>
                    <a:cubicBezTo>
                      <a:pt x="52" y="7"/>
                      <a:pt x="49" y="5"/>
                      <a:pt x="50" y="10"/>
                    </a:cubicBezTo>
                    <a:cubicBezTo>
                      <a:pt x="47" y="5"/>
                      <a:pt x="47" y="5"/>
                      <a:pt x="47" y="5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2" y="8"/>
                      <a:pt x="39" y="0"/>
                      <a:pt x="31" y="5"/>
                    </a:cubicBezTo>
                    <a:cubicBezTo>
                      <a:pt x="33" y="6"/>
                      <a:pt x="32" y="8"/>
                      <a:pt x="31" y="9"/>
                    </a:cubicBezTo>
                    <a:cubicBezTo>
                      <a:pt x="34" y="11"/>
                      <a:pt x="34" y="6"/>
                      <a:pt x="38" y="5"/>
                    </a:cubicBezTo>
                    <a:cubicBezTo>
                      <a:pt x="38" y="8"/>
                      <a:pt x="33" y="13"/>
                      <a:pt x="37" y="15"/>
                    </a:cubicBezTo>
                    <a:cubicBezTo>
                      <a:pt x="33" y="11"/>
                      <a:pt x="30" y="16"/>
                      <a:pt x="27" y="8"/>
                    </a:cubicBezTo>
                    <a:cubicBezTo>
                      <a:pt x="22" y="7"/>
                      <a:pt x="21" y="12"/>
                      <a:pt x="15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15"/>
                      <a:pt x="11" y="6"/>
                      <a:pt x="8" y="12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6"/>
                      <a:pt x="9" y="16"/>
                      <a:pt x="8" y="17"/>
                    </a:cubicBezTo>
                    <a:cubicBezTo>
                      <a:pt x="8" y="16"/>
                      <a:pt x="8" y="16"/>
                      <a:pt x="7" y="15"/>
                    </a:cubicBezTo>
                    <a:cubicBezTo>
                      <a:pt x="7" y="19"/>
                      <a:pt x="1" y="20"/>
                      <a:pt x="0" y="21"/>
                    </a:cubicBezTo>
                    <a:cubicBezTo>
                      <a:pt x="3" y="22"/>
                      <a:pt x="6" y="18"/>
                      <a:pt x="8" y="17"/>
                    </a:cubicBezTo>
                    <a:cubicBezTo>
                      <a:pt x="7" y="19"/>
                      <a:pt x="8" y="23"/>
                      <a:pt x="5" y="2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1" name="Freeform 1690"/>
              <p:cNvSpPr/>
              <p:nvPr/>
            </p:nvSpPr>
            <p:spPr bwMode="auto">
              <a:xfrm>
                <a:off x="2877" y="3181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2" name="Freeform 1691"/>
              <p:cNvSpPr/>
              <p:nvPr/>
            </p:nvSpPr>
            <p:spPr bwMode="auto">
              <a:xfrm>
                <a:off x="2774" y="3179"/>
                <a:ext cx="53" cy="25"/>
              </a:xfrm>
              <a:custGeom>
                <a:avLst/>
                <a:gdLst>
                  <a:gd name="T0" fmla="*/ 43 w 58"/>
                  <a:gd name="T1" fmla="*/ 15 h 27"/>
                  <a:gd name="T2" fmla="*/ 41 w 58"/>
                  <a:gd name="T3" fmla="*/ 9 h 27"/>
                  <a:gd name="T4" fmla="*/ 41 w 58"/>
                  <a:gd name="T5" fmla="*/ 19 h 27"/>
                  <a:gd name="T6" fmla="*/ 34 w 58"/>
                  <a:gd name="T7" fmla="*/ 21 h 27"/>
                  <a:gd name="T8" fmla="*/ 35 w 58"/>
                  <a:gd name="T9" fmla="*/ 12 h 27"/>
                  <a:gd name="T10" fmla="*/ 29 w 58"/>
                  <a:gd name="T11" fmla="*/ 10 h 27"/>
                  <a:gd name="T12" fmla="*/ 29 w 58"/>
                  <a:gd name="T13" fmla="*/ 16 h 27"/>
                  <a:gd name="T14" fmla="*/ 22 w 58"/>
                  <a:gd name="T15" fmla="*/ 19 h 27"/>
                  <a:gd name="T16" fmla="*/ 25 w 58"/>
                  <a:gd name="T17" fmla="*/ 17 h 27"/>
                  <a:gd name="T18" fmla="*/ 21 w 58"/>
                  <a:gd name="T19" fmla="*/ 10 h 27"/>
                  <a:gd name="T20" fmla="*/ 4 w 58"/>
                  <a:gd name="T21" fmla="*/ 25 h 27"/>
                  <a:gd name="T22" fmla="*/ 9 w 58"/>
                  <a:gd name="T23" fmla="*/ 24 h 27"/>
                  <a:gd name="T24" fmla="*/ 10 w 58"/>
                  <a:gd name="T25" fmla="*/ 17 h 27"/>
                  <a:gd name="T26" fmla="*/ 15 w 58"/>
                  <a:gd name="T27" fmla="*/ 20 h 27"/>
                  <a:gd name="T28" fmla="*/ 11 w 58"/>
                  <a:gd name="T29" fmla="*/ 23 h 27"/>
                  <a:gd name="T30" fmla="*/ 50 w 58"/>
                  <a:gd name="T31" fmla="*/ 25 h 27"/>
                  <a:gd name="T32" fmla="*/ 45 w 58"/>
                  <a:gd name="T33" fmla="*/ 25 h 27"/>
                  <a:gd name="T34" fmla="*/ 50 w 58"/>
                  <a:gd name="T35" fmla="*/ 20 h 27"/>
                  <a:gd name="T36" fmla="*/ 47 w 58"/>
                  <a:gd name="T37" fmla="*/ 14 h 27"/>
                  <a:gd name="T38" fmla="*/ 50 w 58"/>
                  <a:gd name="T39" fmla="*/ 16 h 27"/>
                  <a:gd name="T40" fmla="*/ 50 w 58"/>
                  <a:gd name="T41" fmla="*/ 9 h 27"/>
                  <a:gd name="T42" fmla="*/ 58 w 58"/>
                  <a:gd name="T43" fmla="*/ 6 h 27"/>
                  <a:gd name="T44" fmla="*/ 45 w 58"/>
                  <a:gd name="T45" fmla="*/ 6 h 27"/>
                  <a:gd name="T46" fmla="*/ 43 w 58"/>
                  <a:gd name="T47" fmla="*/ 15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8" h="27">
                    <a:moveTo>
                      <a:pt x="43" y="15"/>
                    </a:moveTo>
                    <a:cubicBezTo>
                      <a:pt x="39" y="14"/>
                      <a:pt x="43" y="11"/>
                      <a:pt x="41" y="9"/>
                    </a:cubicBezTo>
                    <a:cubicBezTo>
                      <a:pt x="37" y="12"/>
                      <a:pt x="44" y="15"/>
                      <a:pt x="41" y="19"/>
                    </a:cubicBezTo>
                    <a:cubicBezTo>
                      <a:pt x="39" y="17"/>
                      <a:pt x="36" y="21"/>
                      <a:pt x="34" y="21"/>
                    </a:cubicBezTo>
                    <a:cubicBezTo>
                      <a:pt x="36" y="19"/>
                      <a:pt x="35" y="13"/>
                      <a:pt x="35" y="12"/>
                    </a:cubicBezTo>
                    <a:cubicBezTo>
                      <a:pt x="34" y="13"/>
                      <a:pt x="31" y="10"/>
                      <a:pt x="29" y="10"/>
                    </a:cubicBezTo>
                    <a:cubicBezTo>
                      <a:pt x="34" y="14"/>
                      <a:pt x="25" y="12"/>
                      <a:pt x="29" y="16"/>
                    </a:cubicBezTo>
                    <a:cubicBezTo>
                      <a:pt x="28" y="19"/>
                      <a:pt x="23" y="21"/>
                      <a:pt x="22" y="19"/>
                    </a:cubicBezTo>
                    <a:cubicBezTo>
                      <a:pt x="22" y="16"/>
                      <a:pt x="23" y="17"/>
                      <a:pt x="25" y="17"/>
                    </a:cubicBezTo>
                    <a:cubicBezTo>
                      <a:pt x="26" y="12"/>
                      <a:pt x="22" y="14"/>
                      <a:pt x="21" y="10"/>
                    </a:cubicBezTo>
                    <a:cubicBezTo>
                      <a:pt x="16" y="16"/>
                      <a:pt x="0" y="14"/>
                      <a:pt x="4" y="25"/>
                    </a:cubicBezTo>
                    <a:cubicBezTo>
                      <a:pt x="5" y="27"/>
                      <a:pt x="7" y="24"/>
                      <a:pt x="9" y="24"/>
                    </a:cubicBezTo>
                    <a:cubicBezTo>
                      <a:pt x="4" y="22"/>
                      <a:pt x="9" y="19"/>
                      <a:pt x="10" y="17"/>
                    </a:cubicBezTo>
                    <a:cubicBezTo>
                      <a:pt x="12" y="19"/>
                      <a:pt x="16" y="16"/>
                      <a:pt x="15" y="20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22" y="25"/>
                      <a:pt x="38" y="26"/>
                      <a:pt x="50" y="25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6" y="22"/>
                      <a:pt x="48" y="22"/>
                      <a:pt x="50" y="20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9" y="14"/>
                      <a:pt x="50" y="13"/>
                      <a:pt x="50" y="16"/>
                    </a:cubicBezTo>
                    <a:cubicBezTo>
                      <a:pt x="52" y="13"/>
                      <a:pt x="51" y="11"/>
                      <a:pt x="50" y="9"/>
                    </a:cubicBezTo>
                    <a:cubicBezTo>
                      <a:pt x="54" y="7"/>
                      <a:pt x="55" y="10"/>
                      <a:pt x="58" y="6"/>
                    </a:cubicBezTo>
                    <a:cubicBezTo>
                      <a:pt x="51" y="0"/>
                      <a:pt x="52" y="10"/>
                      <a:pt x="45" y="6"/>
                    </a:cubicBezTo>
                    <a:lnTo>
                      <a:pt x="43" y="15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3" name="Freeform 1692"/>
              <p:cNvSpPr/>
              <p:nvPr/>
            </p:nvSpPr>
            <p:spPr bwMode="auto">
              <a:xfrm>
                <a:off x="2825" y="3189"/>
                <a:ext cx="2" cy="3"/>
              </a:xfrm>
              <a:custGeom>
                <a:avLst/>
                <a:gdLst>
                  <a:gd name="T0" fmla="*/ 1 w 2"/>
                  <a:gd name="T1" fmla="*/ 0 h 3"/>
                  <a:gd name="T2" fmla="*/ 0 w 2"/>
                  <a:gd name="T3" fmla="*/ 3 h 3"/>
                  <a:gd name="T4" fmla="*/ 2 w 2"/>
                  <a:gd name="T5" fmla="*/ 1 h 3"/>
                  <a:gd name="T6" fmla="*/ 1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lnTo>
                      <a:pt x="0" y="3"/>
                    </a:lnTo>
                    <a:lnTo>
                      <a:pt x="2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4" name="Freeform 1693"/>
              <p:cNvSpPr/>
              <p:nvPr/>
            </p:nvSpPr>
            <p:spPr bwMode="auto">
              <a:xfrm>
                <a:off x="2822" y="3198"/>
                <a:ext cx="3" cy="4"/>
              </a:xfrm>
              <a:custGeom>
                <a:avLst/>
                <a:gdLst>
                  <a:gd name="T0" fmla="*/ 2 w 3"/>
                  <a:gd name="T1" fmla="*/ 4 h 4"/>
                  <a:gd name="T2" fmla="*/ 3 w 3"/>
                  <a:gd name="T3" fmla="*/ 1 h 4"/>
                  <a:gd name="T4" fmla="*/ 2 w 3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4">
                    <a:moveTo>
                      <a:pt x="2" y="4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0" y="0"/>
                      <a:pt x="0" y="2"/>
                      <a:pt x="2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5" name="Freeform 1694"/>
              <p:cNvSpPr/>
              <p:nvPr/>
            </p:nvSpPr>
            <p:spPr bwMode="auto">
              <a:xfrm>
                <a:off x="2786" y="3188"/>
                <a:ext cx="4" cy="2"/>
              </a:xfrm>
              <a:custGeom>
                <a:avLst/>
                <a:gdLst>
                  <a:gd name="T0" fmla="*/ 4 w 4"/>
                  <a:gd name="T1" fmla="*/ 0 h 2"/>
                  <a:gd name="T2" fmla="*/ 0 w 4"/>
                  <a:gd name="T3" fmla="*/ 1 h 2"/>
                  <a:gd name="T4" fmla="*/ 3 w 4"/>
                  <a:gd name="T5" fmla="*/ 2 h 2"/>
                  <a:gd name="T6" fmla="*/ 4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4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0"/>
                      <a:pt x="4" y="0"/>
                      <a:pt x="4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6" name="Freeform 1695"/>
              <p:cNvSpPr/>
              <p:nvPr/>
            </p:nvSpPr>
            <p:spPr bwMode="auto">
              <a:xfrm>
                <a:off x="2763" y="3190"/>
                <a:ext cx="16" cy="12"/>
              </a:xfrm>
              <a:custGeom>
                <a:avLst/>
                <a:gdLst>
                  <a:gd name="T0" fmla="*/ 0 w 18"/>
                  <a:gd name="T1" fmla="*/ 12 h 13"/>
                  <a:gd name="T2" fmla="*/ 14 w 18"/>
                  <a:gd name="T3" fmla="*/ 13 h 13"/>
                  <a:gd name="T4" fmla="*/ 16 w 18"/>
                  <a:gd name="T5" fmla="*/ 1 h 13"/>
                  <a:gd name="T6" fmla="*/ 8 w 18"/>
                  <a:gd name="T7" fmla="*/ 8 h 13"/>
                  <a:gd name="T8" fmla="*/ 0 w 18"/>
                  <a:gd name="T9" fmla="*/ 8 h 13"/>
                  <a:gd name="T10" fmla="*/ 0 w 18"/>
                  <a:gd name="T11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3">
                    <a:moveTo>
                      <a:pt x="0" y="12"/>
                    </a:moveTo>
                    <a:cubicBezTo>
                      <a:pt x="5" y="12"/>
                      <a:pt x="8" y="9"/>
                      <a:pt x="14" y="13"/>
                    </a:cubicBezTo>
                    <a:cubicBezTo>
                      <a:pt x="18" y="9"/>
                      <a:pt x="14" y="5"/>
                      <a:pt x="16" y="1"/>
                    </a:cubicBezTo>
                    <a:cubicBezTo>
                      <a:pt x="12" y="0"/>
                      <a:pt x="12" y="7"/>
                      <a:pt x="8" y="8"/>
                    </a:cubicBezTo>
                    <a:cubicBezTo>
                      <a:pt x="8" y="5"/>
                      <a:pt x="4" y="9"/>
                      <a:pt x="0" y="8"/>
                    </a:cubicBezTo>
                    <a:cubicBezTo>
                      <a:pt x="1" y="9"/>
                      <a:pt x="0" y="11"/>
                      <a:pt x="0" y="1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7" name="Freeform 1696"/>
              <p:cNvSpPr/>
              <p:nvPr/>
            </p:nvSpPr>
            <p:spPr bwMode="auto">
              <a:xfrm>
                <a:off x="2639" y="3178"/>
                <a:ext cx="130" cy="20"/>
              </a:xfrm>
              <a:custGeom>
                <a:avLst/>
                <a:gdLst>
                  <a:gd name="T0" fmla="*/ 118 w 144"/>
                  <a:gd name="T1" fmla="*/ 10 h 22"/>
                  <a:gd name="T2" fmla="*/ 111 w 144"/>
                  <a:gd name="T3" fmla="*/ 10 h 22"/>
                  <a:gd name="T4" fmla="*/ 114 w 144"/>
                  <a:gd name="T5" fmla="*/ 8 h 22"/>
                  <a:gd name="T6" fmla="*/ 109 w 144"/>
                  <a:gd name="T7" fmla="*/ 5 h 22"/>
                  <a:gd name="T8" fmla="*/ 109 w 144"/>
                  <a:gd name="T9" fmla="*/ 7 h 22"/>
                  <a:gd name="T10" fmla="*/ 96 w 144"/>
                  <a:gd name="T11" fmla="*/ 7 h 22"/>
                  <a:gd name="T12" fmla="*/ 93 w 144"/>
                  <a:gd name="T13" fmla="*/ 12 h 22"/>
                  <a:gd name="T14" fmla="*/ 85 w 144"/>
                  <a:gd name="T15" fmla="*/ 4 h 22"/>
                  <a:gd name="T16" fmla="*/ 87 w 144"/>
                  <a:gd name="T17" fmla="*/ 15 h 22"/>
                  <a:gd name="T18" fmla="*/ 72 w 144"/>
                  <a:gd name="T19" fmla="*/ 11 h 22"/>
                  <a:gd name="T20" fmla="*/ 75 w 144"/>
                  <a:gd name="T21" fmla="*/ 10 h 22"/>
                  <a:gd name="T22" fmla="*/ 67 w 144"/>
                  <a:gd name="T23" fmla="*/ 10 h 22"/>
                  <a:gd name="T24" fmla="*/ 67 w 144"/>
                  <a:gd name="T25" fmla="*/ 5 h 22"/>
                  <a:gd name="T26" fmla="*/ 56 w 144"/>
                  <a:gd name="T27" fmla="*/ 5 h 22"/>
                  <a:gd name="T28" fmla="*/ 57 w 144"/>
                  <a:gd name="T29" fmla="*/ 2 h 22"/>
                  <a:gd name="T30" fmla="*/ 34 w 144"/>
                  <a:gd name="T31" fmla="*/ 6 h 22"/>
                  <a:gd name="T32" fmla="*/ 31 w 144"/>
                  <a:gd name="T33" fmla="*/ 3 h 22"/>
                  <a:gd name="T34" fmla="*/ 33 w 144"/>
                  <a:gd name="T35" fmla="*/ 13 h 22"/>
                  <a:gd name="T36" fmla="*/ 24 w 144"/>
                  <a:gd name="T37" fmla="*/ 12 h 22"/>
                  <a:gd name="T38" fmla="*/ 26 w 144"/>
                  <a:gd name="T39" fmla="*/ 5 h 22"/>
                  <a:gd name="T40" fmla="*/ 21 w 144"/>
                  <a:gd name="T41" fmla="*/ 8 h 22"/>
                  <a:gd name="T42" fmla="*/ 17 w 144"/>
                  <a:gd name="T43" fmla="*/ 2 h 22"/>
                  <a:gd name="T44" fmla="*/ 8 w 144"/>
                  <a:gd name="T45" fmla="*/ 11 h 22"/>
                  <a:gd name="T46" fmla="*/ 2 w 144"/>
                  <a:gd name="T47" fmla="*/ 10 h 22"/>
                  <a:gd name="T48" fmla="*/ 6 w 144"/>
                  <a:gd name="T49" fmla="*/ 19 h 22"/>
                  <a:gd name="T50" fmla="*/ 38 w 144"/>
                  <a:gd name="T51" fmla="*/ 17 h 22"/>
                  <a:gd name="T52" fmla="*/ 46 w 144"/>
                  <a:gd name="T53" fmla="*/ 12 h 22"/>
                  <a:gd name="T54" fmla="*/ 47 w 144"/>
                  <a:gd name="T55" fmla="*/ 18 h 22"/>
                  <a:gd name="T56" fmla="*/ 47 w 144"/>
                  <a:gd name="T57" fmla="*/ 12 h 22"/>
                  <a:gd name="T58" fmla="*/ 52 w 144"/>
                  <a:gd name="T59" fmla="*/ 18 h 22"/>
                  <a:gd name="T60" fmla="*/ 55 w 144"/>
                  <a:gd name="T61" fmla="*/ 13 h 22"/>
                  <a:gd name="T62" fmla="*/ 58 w 144"/>
                  <a:gd name="T63" fmla="*/ 20 h 22"/>
                  <a:gd name="T64" fmla="*/ 109 w 144"/>
                  <a:gd name="T65" fmla="*/ 19 h 22"/>
                  <a:gd name="T66" fmla="*/ 108 w 144"/>
                  <a:gd name="T67" fmla="*/ 14 h 22"/>
                  <a:gd name="T68" fmla="*/ 127 w 144"/>
                  <a:gd name="T69" fmla="*/ 15 h 22"/>
                  <a:gd name="T70" fmla="*/ 130 w 144"/>
                  <a:gd name="T71" fmla="*/ 12 h 22"/>
                  <a:gd name="T72" fmla="*/ 128 w 144"/>
                  <a:gd name="T73" fmla="*/ 21 h 22"/>
                  <a:gd name="T74" fmla="*/ 135 w 144"/>
                  <a:gd name="T75" fmla="*/ 21 h 22"/>
                  <a:gd name="T76" fmla="*/ 131 w 144"/>
                  <a:gd name="T77" fmla="*/ 18 h 22"/>
                  <a:gd name="T78" fmla="*/ 137 w 144"/>
                  <a:gd name="T79" fmla="*/ 21 h 22"/>
                  <a:gd name="T80" fmla="*/ 134 w 144"/>
                  <a:gd name="T81" fmla="*/ 9 h 22"/>
                  <a:gd name="T82" fmla="*/ 119 w 144"/>
                  <a:gd name="T83" fmla="*/ 3 h 22"/>
                  <a:gd name="T84" fmla="*/ 118 w 144"/>
                  <a:gd name="T85" fmla="*/ 1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44" h="22">
                    <a:moveTo>
                      <a:pt x="118" y="10"/>
                    </a:moveTo>
                    <a:cubicBezTo>
                      <a:pt x="116" y="9"/>
                      <a:pt x="113" y="12"/>
                      <a:pt x="111" y="10"/>
                    </a:cubicBezTo>
                    <a:cubicBezTo>
                      <a:pt x="111" y="8"/>
                      <a:pt x="113" y="7"/>
                      <a:pt x="114" y="8"/>
                    </a:cubicBezTo>
                    <a:cubicBezTo>
                      <a:pt x="114" y="2"/>
                      <a:pt x="111" y="8"/>
                      <a:pt x="109" y="5"/>
                    </a:cubicBezTo>
                    <a:cubicBezTo>
                      <a:pt x="109" y="5"/>
                      <a:pt x="110" y="6"/>
                      <a:pt x="109" y="7"/>
                    </a:cubicBezTo>
                    <a:cubicBezTo>
                      <a:pt x="102" y="5"/>
                      <a:pt x="105" y="11"/>
                      <a:pt x="96" y="7"/>
                    </a:cubicBezTo>
                    <a:cubicBezTo>
                      <a:pt x="94" y="9"/>
                      <a:pt x="93" y="9"/>
                      <a:pt x="93" y="12"/>
                    </a:cubicBezTo>
                    <a:cubicBezTo>
                      <a:pt x="88" y="7"/>
                      <a:pt x="91" y="8"/>
                      <a:pt x="85" y="4"/>
                    </a:cubicBezTo>
                    <a:cubicBezTo>
                      <a:pt x="85" y="6"/>
                      <a:pt x="87" y="10"/>
                      <a:pt x="87" y="15"/>
                    </a:cubicBezTo>
                    <a:cubicBezTo>
                      <a:pt x="78" y="8"/>
                      <a:pt x="78" y="16"/>
                      <a:pt x="72" y="11"/>
                    </a:cubicBezTo>
                    <a:cubicBezTo>
                      <a:pt x="73" y="11"/>
                      <a:pt x="73" y="9"/>
                      <a:pt x="75" y="10"/>
                    </a:cubicBezTo>
                    <a:cubicBezTo>
                      <a:pt x="74" y="4"/>
                      <a:pt x="70" y="11"/>
                      <a:pt x="67" y="10"/>
                    </a:cubicBezTo>
                    <a:cubicBezTo>
                      <a:pt x="67" y="5"/>
                      <a:pt x="67" y="5"/>
                      <a:pt x="67" y="5"/>
                    </a:cubicBezTo>
                    <a:cubicBezTo>
                      <a:pt x="65" y="5"/>
                      <a:pt x="59" y="9"/>
                      <a:pt x="56" y="5"/>
                    </a:cubicBezTo>
                    <a:cubicBezTo>
                      <a:pt x="57" y="2"/>
                      <a:pt x="57" y="2"/>
                      <a:pt x="57" y="2"/>
                    </a:cubicBezTo>
                    <a:cubicBezTo>
                      <a:pt x="49" y="6"/>
                      <a:pt x="41" y="4"/>
                      <a:pt x="34" y="6"/>
                    </a:cubicBezTo>
                    <a:cubicBezTo>
                      <a:pt x="31" y="3"/>
                      <a:pt x="31" y="3"/>
                      <a:pt x="31" y="3"/>
                    </a:cubicBezTo>
                    <a:cubicBezTo>
                      <a:pt x="22" y="7"/>
                      <a:pt x="40" y="5"/>
                      <a:pt x="33" y="13"/>
                    </a:cubicBezTo>
                    <a:cubicBezTo>
                      <a:pt x="32" y="3"/>
                      <a:pt x="29" y="16"/>
                      <a:pt x="24" y="12"/>
                    </a:cubicBezTo>
                    <a:cubicBezTo>
                      <a:pt x="21" y="8"/>
                      <a:pt x="29" y="10"/>
                      <a:pt x="26" y="5"/>
                    </a:cubicBezTo>
                    <a:cubicBezTo>
                      <a:pt x="25" y="10"/>
                      <a:pt x="23" y="7"/>
                      <a:pt x="21" y="8"/>
                    </a:cubicBezTo>
                    <a:cubicBezTo>
                      <a:pt x="21" y="4"/>
                      <a:pt x="15" y="8"/>
                      <a:pt x="17" y="2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6" y="9"/>
                      <a:pt x="4" y="9"/>
                      <a:pt x="2" y="10"/>
                    </a:cubicBezTo>
                    <a:cubicBezTo>
                      <a:pt x="7" y="10"/>
                      <a:pt x="0" y="17"/>
                      <a:pt x="6" y="19"/>
                    </a:cubicBezTo>
                    <a:cubicBezTo>
                      <a:pt x="14" y="16"/>
                      <a:pt x="28" y="15"/>
                      <a:pt x="38" y="17"/>
                    </a:cubicBezTo>
                    <a:cubicBezTo>
                      <a:pt x="39" y="11"/>
                      <a:pt x="44" y="18"/>
                      <a:pt x="46" y="12"/>
                    </a:cubicBezTo>
                    <a:cubicBezTo>
                      <a:pt x="47" y="18"/>
                      <a:pt x="47" y="18"/>
                      <a:pt x="47" y="18"/>
                    </a:cubicBezTo>
                    <a:cubicBezTo>
                      <a:pt x="54" y="17"/>
                      <a:pt x="46" y="15"/>
                      <a:pt x="47" y="12"/>
                    </a:cubicBezTo>
                    <a:cubicBezTo>
                      <a:pt x="50" y="12"/>
                      <a:pt x="53" y="15"/>
                      <a:pt x="52" y="18"/>
                    </a:cubicBezTo>
                    <a:cubicBezTo>
                      <a:pt x="57" y="18"/>
                      <a:pt x="53" y="16"/>
                      <a:pt x="55" y="13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73" y="18"/>
                      <a:pt x="92" y="13"/>
                      <a:pt x="109" y="19"/>
                    </a:cubicBezTo>
                    <a:cubicBezTo>
                      <a:pt x="108" y="14"/>
                      <a:pt x="108" y="14"/>
                      <a:pt x="108" y="14"/>
                    </a:cubicBezTo>
                    <a:cubicBezTo>
                      <a:pt x="115" y="17"/>
                      <a:pt x="121" y="5"/>
                      <a:pt x="127" y="15"/>
                    </a:cubicBezTo>
                    <a:cubicBezTo>
                      <a:pt x="130" y="12"/>
                      <a:pt x="130" y="12"/>
                      <a:pt x="130" y="12"/>
                    </a:cubicBezTo>
                    <a:cubicBezTo>
                      <a:pt x="128" y="14"/>
                      <a:pt x="131" y="19"/>
                      <a:pt x="128" y="21"/>
                    </a:cubicBezTo>
                    <a:cubicBezTo>
                      <a:pt x="131" y="20"/>
                      <a:pt x="133" y="22"/>
                      <a:pt x="135" y="21"/>
                    </a:cubicBezTo>
                    <a:cubicBezTo>
                      <a:pt x="131" y="18"/>
                      <a:pt x="131" y="18"/>
                      <a:pt x="131" y="18"/>
                    </a:cubicBezTo>
                    <a:cubicBezTo>
                      <a:pt x="134" y="15"/>
                      <a:pt x="137" y="17"/>
                      <a:pt x="137" y="21"/>
                    </a:cubicBezTo>
                    <a:cubicBezTo>
                      <a:pt x="144" y="17"/>
                      <a:pt x="135" y="13"/>
                      <a:pt x="134" y="9"/>
                    </a:cubicBezTo>
                    <a:cubicBezTo>
                      <a:pt x="125" y="16"/>
                      <a:pt x="127" y="0"/>
                      <a:pt x="119" y="3"/>
                    </a:cubicBezTo>
                    <a:cubicBezTo>
                      <a:pt x="114" y="5"/>
                      <a:pt x="119" y="7"/>
                      <a:pt x="118" y="1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8" name="Freeform 1697"/>
              <p:cNvSpPr/>
              <p:nvPr/>
            </p:nvSpPr>
            <p:spPr bwMode="auto">
              <a:xfrm>
                <a:off x="2754" y="3197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9" name="Freeform 1698"/>
              <p:cNvSpPr/>
              <p:nvPr/>
            </p:nvSpPr>
            <p:spPr bwMode="auto">
              <a:xfrm>
                <a:off x="2638" y="3187"/>
                <a:ext cx="3" cy="1"/>
              </a:xfrm>
              <a:custGeom>
                <a:avLst/>
                <a:gdLst>
                  <a:gd name="T0" fmla="*/ 3 w 3"/>
                  <a:gd name="T1" fmla="*/ 0 h 1"/>
                  <a:gd name="T2" fmla="*/ 0 w 3"/>
                  <a:gd name="T3" fmla="*/ 0 h 1"/>
                  <a:gd name="T4" fmla="*/ 3 w 3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0"/>
                      <a:pt x="3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0" name="Rectangle 1699"/>
              <p:cNvSpPr>
                <a:spLocks noChangeArrowheads="1"/>
              </p:cNvSpPr>
              <p:nvPr/>
            </p:nvSpPr>
            <p:spPr bwMode="auto">
              <a:xfrm>
                <a:off x="2763" y="3197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1" name="Freeform 1700"/>
              <p:cNvSpPr/>
              <p:nvPr/>
            </p:nvSpPr>
            <p:spPr bwMode="auto">
              <a:xfrm>
                <a:off x="2765" y="3187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0 h 2"/>
                  <a:gd name="T4" fmla="*/ 0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2" name="Freeform 1701"/>
              <p:cNvSpPr/>
              <p:nvPr/>
            </p:nvSpPr>
            <p:spPr bwMode="auto">
              <a:xfrm>
                <a:off x="2620" y="3183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3" name="Freeform 1702"/>
              <p:cNvSpPr/>
              <p:nvPr/>
            </p:nvSpPr>
            <p:spPr bwMode="auto">
              <a:xfrm>
                <a:off x="2566" y="3181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4" name="Freeform 1703"/>
              <p:cNvSpPr/>
              <p:nvPr/>
            </p:nvSpPr>
            <p:spPr bwMode="auto">
              <a:xfrm>
                <a:off x="2416" y="3176"/>
                <a:ext cx="220" cy="28"/>
              </a:xfrm>
              <a:custGeom>
                <a:avLst/>
                <a:gdLst>
                  <a:gd name="T0" fmla="*/ 8 w 244"/>
                  <a:gd name="T1" fmla="*/ 14 h 31"/>
                  <a:gd name="T2" fmla="*/ 4 w 244"/>
                  <a:gd name="T3" fmla="*/ 21 h 31"/>
                  <a:gd name="T4" fmla="*/ 13 w 244"/>
                  <a:gd name="T5" fmla="*/ 24 h 31"/>
                  <a:gd name="T6" fmla="*/ 25 w 244"/>
                  <a:gd name="T7" fmla="*/ 21 h 31"/>
                  <a:gd name="T8" fmla="*/ 53 w 244"/>
                  <a:gd name="T9" fmla="*/ 20 h 31"/>
                  <a:gd name="T10" fmla="*/ 71 w 244"/>
                  <a:gd name="T11" fmla="*/ 23 h 31"/>
                  <a:gd name="T12" fmla="*/ 94 w 244"/>
                  <a:gd name="T13" fmla="*/ 17 h 31"/>
                  <a:gd name="T14" fmla="*/ 100 w 244"/>
                  <a:gd name="T15" fmla="*/ 20 h 31"/>
                  <a:gd name="T16" fmla="*/ 113 w 244"/>
                  <a:gd name="T17" fmla="*/ 22 h 31"/>
                  <a:gd name="T18" fmla="*/ 118 w 244"/>
                  <a:gd name="T19" fmla="*/ 11 h 31"/>
                  <a:gd name="T20" fmla="*/ 131 w 244"/>
                  <a:gd name="T21" fmla="*/ 12 h 31"/>
                  <a:gd name="T22" fmla="*/ 140 w 244"/>
                  <a:gd name="T23" fmla="*/ 16 h 31"/>
                  <a:gd name="T24" fmla="*/ 156 w 244"/>
                  <a:gd name="T25" fmla="*/ 16 h 31"/>
                  <a:gd name="T26" fmla="*/ 173 w 244"/>
                  <a:gd name="T27" fmla="*/ 18 h 31"/>
                  <a:gd name="T28" fmla="*/ 187 w 244"/>
                  <a:gd name="T29" fmla="*/ 16 h 31"/>
                  <a:gd name="T30" fmla="*/ 197 w 244"/>
                  <a:gd name="T31" fmla="*/ 12 h 31"/>
                  <a:gd name="T32" fmla="*/ 200 w 244"/>
                  <a:gd name="T33" fmla="*/ 17 h 31"/>
                  <a:gd name="T34" fmla="*/ 209 w 244"/>
                  <a:gd name="T35" fmla="*/ 15 h 31"/>
                  <a:gd name="T36" fmla="*/ 243 w 244"/>
                  <a:gd name="T37" fmla="*/ 16 h 31"/>
                  <a:gd name="T38" fmla="*/ 226 w 244"/>
                  <a:gd name="T39" fmla="*/ 15 h 31"/>
                  <a:gd name="T40" fmla="*/ 223 w 244"/>
                  <a:gd name="T41" fmla="*/ 18 h 31"/>
                  <a:gd name="T42" fmla="*/ 219 w 244"/>
                  <a:gd name="T43" fmla="*/ 6 h 31"/>
                  <a:gd name="T44" fmla="*/ 215 w 244"/>
                  <a:gd name="T45" fmla="*/ 5 h 31"/>
                  <a:gd name="T46" fmla="*/ 203 w 244"/>
                  <a:gd name="T47" fmla="*/ 7 h 31"/>
                  <a:gd name="T48" fmla="*/ 193 w 244"/>
                  <a:gd name="T49" fmla="*/ 5 h 31"/>
                  <a:gd name="T50" fmla="*/ 177 w 244"/>
                  <a:gd name="T51" fmla="*/ 4 h 31"/>
                  <a:gd name="T52" fmla="*/ 164 w 244"/>
                  <a:gd name="T53" fmla="*/ 7 h 31"/>
                  <a:gd name="T54" fmla="*/ 164 w 244"/>
                  <a:gd name="T55" fmla="*/ 6 h 31"/>
                  <a:gd name="T56" fmla="*/ 160 w 244"/>
                  <a:gd name="T57" fmla="*/ 6 h 31"/>
                  <a:gd name="T58" fmla="*/ 149 w 244"/>
                  <a:gd name="T59" fmla="*/ 7 h 31"/>
                  <a:gd name="T60" fmla="*/ 139 w 244"/>
                  <a:gd name="T61" fmla="*/ 10 h 31"/>
                  <a:gd name="T62" fmla="*/ 135 w 244"/>
                  <a:gd name="T63" fmla="*/ 4 h 31"/>
                  <a:gd name="T64" fmla="*/ 122 w 244"/>
                  <a:gd name="T65" fmla="*/ 4 h 31"/>
                  <a:gd name="T66" fmla="*/ 116 w 244"/>
                  <a:gd name="T67" fmla="*/ 9 h 31"/>
                  <a:gd name="T68" fmla="*/ 100 w 244"/>
                  <a:gd name="T69" fmla="*/ 11 h 31"/>
                  <a:gd name="T70" fmla="*/ 77 w 244"/>
                  <a:gd name="T71" fmla="*/ 12 h 31"/>
                  <a:gd name="T72" fmla="*/ 71 w 244"/>
                  <a:gd name="T73" fmla="*/ 11 h 31"/>
                  <a:gd name="T74" fmla="*/ 45 w 244"/>
                  <a:gd name="T75" fmla="*/ 12 h 31"/>
                  <a:gd name="T76" fmla="*/ 55 w 244"/>
                  <a:gd name="T77" fmla="*/ 18 h 31"/>
                  <a:gd name="T78" fmla="*/ 44 w 244"/>
                  <a:gd name="T79" fmla="*/ 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44" h="31">
                    <a:moveTo>
                      <a:pt x="21" y="8"/>
                    </a:moveTo>
                    <a:cubicBezTo>
                      <a:pt x="17" y="9"/>
                      <a:pt x="11" y="11"/>
                      <a:pt x="8" y="14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7" y="13"/>
                      <a:pt x="0" y="17"/>
                      <a:pt x="4" y="21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10" y="16"/>
                      <a:pt x="9" y="23"/>
                      <a:pt x="13" y="24"/>
                    </a:cubicBezTo>
                    <a:cubicBezTo>
                      <a:pt x="17" y="23"/>
                      <a:pt x="20" y="15"/>
                      <a:pt x="24" y="17"/>
                    </a:cubicBezTo>
                    <a:cubicBezTo>
                      <a:pt x="26" y="16"/>
                      <a:pt x="26" y="19"/>
                      <a:pt x="25" y="21"/>
                    </a:cubicBezTo>
                    <a:cubicBezTo>
                      <a:pt x="29" y="21"/>
                      <a:pt x="31" y="15"/>
                      <a:pt x="34" y="14"/>
                    </a:cubicBezTo>
                    <a:cubicBezTo>
                      <a:pt x="35" y="31"/>
                      <a:pt x="47" y="9"/>
                      <a:pt x="53" y="20"/>
                    </a:cubicBezTo>
                    <a:cubicBezTo>
                      <a:pt x="57" y="19"/>
                      <a:pt x="62" y="21"/>
                      <a:pt x="67" y="17"/>
                    </a:cubicBezTo>
                    <a:cubicBezTo>
                      <a:pt x="64" y="22"/>
                      <a:pt x="72" y="18"/>
                      <a:pt x="71" y="23"/>
                    </a:cubicBezTo>
                    <a:cubicBezTo>
                      <a:pt x="72" y="13"/>
                      <a:pt x="85" y="28"/>
                      <a:pt x="86" y="15"/>
                    </a:cubicBezTo>
                    <a:cubicBezTo>
                      <a:pt x="93" y="19"/>
                      <a:pt x="86" y="14"/>
                      <a:pt x="94" y="17"/>
                    </a:cubicBezTo>
                    <a:cubicBezTo>
                      <a:pt x="94" y="19"/>
                      <a:pt x="93" y="19"/>
                      <a:pt x="92" y="19"/>
                    </a:cubicBezTo>
                    <a:cubicBezTo>
                      <a:pt x="95" y="22"/>
                      <a:pt x="97" y="14"/>
                      <a:pt x="100" y="20"/>
                    </a:cubicBezTo>
                    <a:cubicBezTo>
                      <a:pt x="106" y="21"/>
                      <a:pt x="101" y="16"/>
                      <a:pt x="105" y="13"/>
                    </a:cubicBezTo>
                    <a:cubicBezTo>
                      <a:pt x="111" y="14"/>
                      <a:pt x="109" y="16"/>
                      <a:pt x="113" y="22"/>
                    </a:cubicBezTo>
                    <a:cubicBezTo>
                      <a:pt x="113" y="15"/>
                      <a:pt x="117" y="18"/>
                      <a:pt x="121" y="15"/>
                    </a:cubicBezTo>
                    <a:cubicBezTo>
                      <a:pt x="120" y="15"/>
                      <a:pt x="115" y="14"/>
                      <a:pt x="118" y="11"/>
                    </a:cubicBezTo>
                    <a:cubicBezTo>
                      <a:pt x="126" y="13"/>
                      <a:pt x="125" y="8"/>
                      <a:pt x="132" y="6"/>
                    </a:cubicBezTo>
                    <a:cubicBezTo>
                      <a:pt x="135" y="13"/>
                      <a:pt x="125" y="6"/>
                      <a:pt x="131" y="12"/>
                    </a:cubicBezTo>
                    <a:cubicBezTo>
                      <a:pt x="126" y="15"/>
                      <a:pt x="123" y="14"/>
                      <a:pt x="120" y="19"/>
                    </a:cubicBezTo>
                    <a:cubicBezTo>
                      <a:pt x="126" y="20"/>
                      <a:pt x="133" y="19"/>
                      <a:pt x="140" y="16"/>
                    </a:cubicBezTo>
                    <a:cubicBezTo>
                      <a:pt x="144" y="17"/>
                      <a:pt x="138" y="19"/>
                      <a:pt x="141" y="20"/>
                    </a:cubicBezTo>
                    <a:cubicBezTo>
                      <a:pt x="148" y="23"/>
                      <a:pt x="151" y="13"/>
                      <a:pt x="156" y="16"/>
                    </a:cubicBezTo>
                    <a:cubicBezTo>
                      <a:pt x="155" y="20"/>
                      <a:pt x="155" y="20"/>
                      <a:pt x="155" y="20"/>
                    </a:cubicBezTo>
                    <a:cubicBezTo>
                      <a:pt x="159" y="15"/>
                      <a:pt x="167" y="21"/>
                      <a:pt x="173" y="18"/>
                    </a:cubicBezTo>
                    <a:cubicBezTo>
                      <a:pt x="172" y="17"/>
                      <a:pt x="172" y="15"/>
                      <a:pt x="172" y="14"/>
                    </a:cubicBezTo>
                    <a:cubicBezTo>
                      <a:pt x="172" y="23"/>
                      <a:pt x="181" y="10"/>
                      <a:pt x="187" y="16"/>
                    </a:cubicBezTo>
                    <a:cubicBezTo>
                      <a:pt x="186" y="10"/>
                      <a:pt x="192" y="7"/>
                      <a:pt x="196" y="7"/>
                    </a:cubicBezTo>
                    <a:cubicBezTo>
                      <a:pt x="197" y="8"/>
                      <a:pt x="197" y="11"/>
                      <a:pt x="197" y="12"/>
                    </a:cubicBezTo>
                    <a:cubicBezTo>
                      <a:pt x="191" y="9"/>
                      <a:pt x="191" y="18"/>
                      <a:pt x="186" y="21"/>
                    </a:cubicBezTo>
                    <a:cubicBezTo>
                      <a:pt x="190" y="18"/>
                      <a:pt x="197" y="21"/>
                      <a:pt x="200" y="17"/>
                    </a:cubicBezTo>
                    <a:cubicBezTo>
                      <a:pt x="199" y="21"/>
                      <a:pt x="199" y="21"/>
                      <a:pt x="199" y="21"/>
                    </a:cubicBezTo>
                    <a:cubicBezTo>
                      <a:pt x="204" y="22"/>
                      <a:pt x="204" y="11"/>
                      <a:pt x="209" y="15"/>
                    </a:cubicBezTo>
                    <a:cubicBezTo>
                      <a:pt x="209" y="19"/>
                      <a:pt x="209" y="19"/>
                      <a:pt x="209" y="19"/>
                    </a:cubicBezTo>
                    <a:cubicBezTo>
                      <a:pt x="220" y="18"/>
                      <a:pt x="234" y="24"/>
                      <a:pt x="243" y="16"/>
                    </a:cubicBezTo>
                    <a:cubicBezTo>
                      <a:pt x="244" y="14"/>
                      <a:pt x="239" y="8"/>
                      <a:pt x="239" y="5"/>
                    </a:cubicBezTo>
                    <a:cubicBezTo>
                      <a:pt x="234" y="8"/>
                      <a:pt x="230" y="13"/>
                      <a:pt x="226" y="15"/>
                    </a:cubicBezTo>
                    <a:cubicBezTo>
                      <a:pt x="226" y="10"/>
                      <a:pt x="226" y="10"/>
                      <a:pt x="226" y="10"/>
                    </a:cubicBezTo>
                    <a:cubicBezTo>
                      <a:pt x="225" y="13"/>
                      <a:pt x="220" y="15"/>
                      <a:pt x="223" y="18"/>
                    </a:cubicBezTo>
                    <a:cubicBezTo>
                      <a:pt x="220" y="21"/>
                      <a:pt x="220" y="14"/>
                      <a:pt x="216" y="17"/>
                    </a:cubicBezTo>
                    <a:cubicBezTo>
                      <a:pt x="217" y="11"/>
                      <a:pt x="219" y="11"/>
                      <a:pt x="219" y="6"/>
                    </a:cubicBezTo>
                    <a:cubicBezTo>
                      <a:pt x="216" y="9"/>
                      <a:pt x="216" y="9"/>
                      <a:pt x="216" y="9"/>
                    </a:cubicBezTo>
                    <a:cubicBezTo>
                      <a:pt x="217" y="7"/>
                      <a:pt x="214" y="7"/>
                      <a:pt x="215" y="5"/>
                    </a:cubicBezTo>
                    <a:cubicBezTo>
                      <a:pt x="208" y="12"/>
                      <a:pt x="206" y="3"/>
                      <a:pt x="199" y="6"/>
                    </a:cubicBezTo>
                    <a:cubicBezTo>
                      <a:pt x="203" y="7"/>
                      <a:pt x="203" y="7"/>
                      <a:pt x="203" y="7"/>
                    </a:cubicBezTo>
                    <a:cubicBezTo>
                      <a:pt x="203" y="10"/>
                      <a:pt x="201" y="9"/>
                      <a:pt x="199" y="10"/>
                    </a:cubicBezTo>
                    <a:cubicBezTo>
                      <a:pt x="197" y="6"/>
                      <a:pt x="196" y="7"/>
                      <a:pt x="193" y="5"/>
                    </a:cubicBezTo>
                    <a:cubicBezTo>
                      <a:pt x="190" y="7"/>
                      <a:pt x="188" y="12"/>
                      <a:pt x="185" y="12"/>
                    </a:cubicBezTo>
                    <a:cubicBezTo>
                      <a:pt x="185" y="7"/>
                      <a:pt x="178" y="9"/>
                      <a:pt x="177" y="4"/>
                    </a:cubicBezTo>
                    <a:cubicBezTo>
                      <a:pt x="176" y="10"/>
                      <a:pt x="170" y="6"/>
                      <a:pt x="169" y="9"/>
                    </a:cubicBezTo>
                    <a:cubicBezTo>
                      <a:pt x="167" y="11"/>
                      <a:pt x="164" y="10"/>
                      <a:pt x="164" y="7"/>
                    </a:cubicBezTo>
                    <a:cubicBezTo>
                      <a:pt x="166" y="6"/>
                      <a:pt x="166" y="6"/>
                      <a:pt x="166" y="6"/>
                    </a:cubicBezTo>
                    <a:cubicBezTo>
                      <a:pt x="164" y="6"/>
                      <a:pt x="164" y="6"/>
                      <a:pt x="164" y="6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62" y="4"/>
                      <a:pt x="162" y="8"/>
                      <a:pt x="160" y="6"/>
                    </a:cubicBezTo>
                    <a:cubicBezTo>
                      <a:pt x="160" y="4"/>
                      <a:pt x="161" y="4"/>
                      <a:pt x="162" y="4"/>
                    </a:cubicBezTo>
                    <a:cubicBezTo>
                      <a:pt x="157" y="3"/>
                      <a:pt x="153" y="12"/>
                      <a:pt x="149" y="7"/>
                    </a:cubicBezTo>
                    <a:cubicBezTo>
                      <a:pt x="149" y="9"/>
                      <a:pt x="143" y="10"/>
                      <a:pt x="144" y="16"/>
                    </a:cubicBezTo>
                    <a:cubicBezTo>
                      <a:pt x="142" y="13"/>
                      <a:pt x="143" y="9"/>
                      <a:pt x="139" y="10"/>
                    </a:cubicBezTo>
                    <a:cubicBezTo>
                      <a:pt x="136" y="14"/>
                      <a:pt x="134" y="8"/>
                      <a:pt x="131" y="11"/>
                    </a:cubicBezTo>
                    <a:cubicBezTo>
                      <a:pt x="135" y="6"/>
                      <a:pt x="131" y="9"/>
                      <a:pt x="135" y="4"/>
                    </a:cubicBezTo>
                    <a:cubicBezTo>
                      <a:pt x="132" y="2"/>
                      <a:pt x="128" y="9"/>
                      <a:pt x="123" y="8"/>
                    </a:cubicBezTo>
                    <a:cubicBezTo>
                      <a:pt x="122" y="4"/>
                      <a:pt x="122" y="4"/>
                      <a:pt x="122" y="4"/>
                    </a:cubicBezTo>
                    <a:cubicBezTo>
                      <a:pt x="120" y="6"/>
                      <a:pt x="118" y="10"/>
                      <a:pt x="116" y="5"/>
                    </a:cubicBezTo>
                    <a:cubicBezTo>
                      <a:pt x="116" y="9"/>
                      <a:pt x="116" y="9"/>
                      <a:pt x="116" y="9"/>
                    </a:cubicBezTo>
                    <a:cubicBezTo>
                      <a:pt x="113" y="7"/>
                      <a:pt x="108" y="8"/>
                      <a:pt x="104" y="4"/>
                    </a:cubicBezTo>
                    <a:cubicBezTo>
                      <a:pt x="100" y="11"/>
                      <a:pt x="100" y="11"/>
                      <a:pt x="100" y="11"/>
                    </a:cubicBezTo>
                    <a:cubicBezTo>
                      <a:pt x="95" y="3"/>
                      <a:pt x="87" y="10"/>
                      <a:pt x="82" y="16"/>
                    </a:cubicBezTo>
                    <a:cubicBezTo>
                      <a:pt x="80" y="15"/>
                      <a:pt x="77" y="14"/>
                      <a:pt x="77" y="12"/>
                    </a:cubicBezTo>
                    <a:cubicBezTo>
                      <a:pt x="79" y="10"/>
                      <a:pt x="79" y="10"/>
                      <a:pt x="79" y="10"/>
                    </a:cubicBezTo>
                    <a:cubicBezTo>
                      <a:pt x="76" y="10"/>
                      <a:pt x="72" y="6"/>
                      <a:pt x="71" y="11"/>
                    </a:cubicBezTo>
                    <a:cubicBezTo>
                      <a:pt x="67" y="13"/>
                      <a:pt x="68" y="7"/>
                      <a:pt x="66" y="6"/>
                    </a:cubicBezTo>
                    <a:cubicBezTo>
                      <a:pt x="59" y="14"/>
                      <a:pt x="47" y="0"/>
                      <a:pt x="45" y="12"/>
                    </a:cubicBezTo>
                    <a:cubicBezTo>
                      <a:pt x="48" y="12"/>
                      <a:pt x="53" y="15"/>
                      <a:pt x="58" y="14"/>
                    </a:cubicBezTo>
                    <a:cubicBezTo>
                      <a:pt x="56" y="16"/>
                      <a:pt x="57" y="18"/>
                      <a:pt x="55" y="18"/>
                    </a:cubicBezTo>
                    <a:cubicBezTo>
                      <a:pt x="50" y="19"/>
                      <a:pt x="48" y="14"/>
                      <a:pt x="43" y="16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35" y="1"/>
                      <a:pt x="27" y="19"/>
                      <a:pt x="21" y="8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5" name="Freeform 1704"/>
              <p:cNvSpPr/>
              <p:nvPr/>
            </p:nvSpPr>
            <p:spPr bwMode="auto">
              <a:xfrm>
                <a:off x="2489" y="3180"/>
                <a:ext cx="4" cy="4"/>
              </a:xfrm>
              <a:custGeom>
                <a:avLst/>
                <a:gdLst>
                  <a:gd name="T0" fmla="*/ 4 w 4"/>
                  <a:gd name="T1" fmla="*/ 4 h 4"/>
                  <a:gd name="T2" fmla="*/ 0 w 4"/>
                  <a:gd name="T3" fmla="*/ 0 h 4"/>
                  <a:gd name="T4" fmla="*/ 0 w 4"/>
                  <a:gd name="T5" fmla="*/ 4 h 4"/>
                  <a:gd name="T6" fmla="*/ 4 w 4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4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3"/>
                      <a:pt x="3" y="3"/>
                      <a:pt x="4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6" name="Freeform 1705"/>
              <p:cNvSpPr/>
              <p:nvPr/>
            </p:nvSpPr>
            <p:spPr bwMode="auto">
              <a:xfrm>
                <a:off x="2487" y="3184"/>
                <a:ext cx="2" cy="1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2" y="1"/>
                      <a:pt x="2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7" name="Freeform 1706"/>
              <p:cNvSpPr/>
              <p:nvPr/>
            </p:nvSpPr>
            <p:spPr bwMode="auto">
              <a:xfrm>
                <a:off x="2418" y="3183"/>
                <a:ext cx="3" cy="2"/>
              </a:xfrm>
              <a:custGeom>
                <a:avLst/>
                <a:gdLst>
                  <a:gd name="T0" fmla="*/ 4 w 4"/>
                  <a:gd name="T1" fmla="*/ 1 h 2"/>
                  <a:gd name="T2" fmla="*/ 0 w 4"/>
                  <a:gd name="T3" fmla="*/ 1 h 2"/>
                  <a:gd name="T4" fmla="*/ 4 w 4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4" y="1"/>
                    </a:moveTo>
                    <a:cubicBezTo>
                      <a:pt x="3" y="1"/>
                      <a:pt x="2" y="0"/>
                      <a:pt x="0" y="1"/>
                    </a:cubicBezTo>
                    <a:cubicBezTo>
                      <a:pt x="1" y="2"/>
                      <a:pt x="3" y="2"/>
                      <a:pt x="4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8" name="Freeform 1707"/>
              <p:cNvSpPr/>
              <p:nvPr/>
            </p:nvSpPr>
            <p:spPr bwMode="auto">
              <a:xfrm>
                <a:off x="2418" y="3186"/>
                <a:ext cx="2" cy="1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2 w 2"/>
                  <a:gd name="T5" fmla="*/ 1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lnTo>
                      <a:pt x="2" y="1"/>
                    </a:lnTo>
                    <a:lnTo>
                      <a:pt x="2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9" name="Freeform 1708"/>
              <p:cNvSpPr/>
              <p:nvPr/>
            </p:nvSpPr>
            <p:spPr bwMode="auto">
              <a:xfrm>
                <a:off x="2302" y="3181"/>
                <a:ext cx="116" cy="24"/>
              </a:xfrm>
              <a:custGeom>
                <a:avLst/>
                <a:gdLst>
                  <a:gd name="T0" fmla="*/ 22 w 128"/>
                  <a:gd name="T1" fmla="*/ 12 h 26"/>
                  <a:gd name="T2" fmla="*/ 16 w 128"/>
                  <a:gd name="T3" fmla="*/ 17 h 26"/>
                  <a:gd name="T4" fmla="*/ 11 w 128"/>
                  <a:gd name="T5" fmla="*/ 13 h 26"/>
                  <a:gd name="T6" fmla="*/ 2 w 128"/>
                  <a:gd name="T7" fmla="*/ 21 h 26"/>
                  <a:gd name="T8" fmla="*/ 63 w 128"/>
                  <a:gd name="T9" fmla="*/ 16 h 26"/>
                  <a:gd name="T10" fmla="*/ 60 w 128"/>
                  <a:gd name="T11" fmla="*/ 19 h 26"/>
                  <a:gd name="T12" fmla="*/ 82 w 128"/>
                  <a:gd name="T13" fmla="*/ 13 h 26"/>
                  <a:gd name="T14" fmla="*/ 81 w 128"/>
                  <a:gd name="T15" fmla="*/ 20 h 26"/>
                  <a:gd name="T16" fmla="*/ 95 w 128"/>
                  <a:gd name="T17" fmla="*/ 17 h 26"/>
                  <a:gd name="T18" fmla="*/ 94 w 128"/>
                  <a:gd name="T19" fmla="*/ 15 h 26"/>
                  <a:gd name="T20" fmla="*/ 97 w 128"/>
                  <a:gd name="T21" fmla="*/ 16 h 26"/>
                  <a:gd name="T22" fmla="*/ 97 w 128"/>
                  <a:gd name="T23" fmla="*/ 15 h 26"/>
                  <a:gd name="T24" fmla="*/ 106 w 128"/>
                  <a:gd name="T25" fmla="*/ 14 h 26"/>
                  <a:gd name="T26" fmla="*/ 103 w 128"/>
                  <a:gd name="T27" fmla="*/ 16 h 26"/>
                  <a:gd name="T28" fmla="*/ 110 w 128"/>
                  <a:gd name="T29" fmla="*/ 13 h 26"/>
                  <a:gd name="T30" fmla="*/ 110 w 128"/>
                  <a:gd name="T31" fmla="*/ 17 h 26"/>
                  <a:gd name="T32" fmla="*/ 127 w 128"/>
                  <a:gd name="T33" fmla="*/ 12 h 26"/>
                  <a:gd name="T34" fmla="*/ 128 w 128"/>
                  <a:gd name="T35" fmla="*/ 8 h 26"/>
                  <a:gd name="T36" fmla="*/ 113 w 128"/>
                  <a:gd name="T37" fmla="*/ 11 h 26"/>
                  <a:gd name="T38" fmla="*/ 115 w 128"/>
                  <a:gd name="T39" fmla="*/ 11 h 26"/>
                  <a:gd name="T40" fmla="*/ 106 w 128"/>
                  <a:gd name="T41" fmla="*/ 13 h 26"/>
                  <a:gd name="T42" fmla="*/ 111 w 128"/>
                  <a:gd name="T43" fmla="*/ 7 h 26"/>
                  <a:gd name="T44" fmla="*/ 96 w 128"/>
                  <a:gd name="T45" fmla="*/ 3 h 26"/>
                  <a:gd name="T46" fmla="*/ 97 w 128"/>
                  <a:gd name="T47" fmla="*/ 3 h 26"/>
                  <a:gd name="T48" fmla="*/ 92 w 128"/>
                  <a:gd name="T49" fmla="*/ 5 h 26"/>
                  <a:gd name="T50" fmla="*/ 96 w 128"/>
                  <a:gd name="T51" fmla="*/ 7 h 26"/>
                  <a:gd name="T52" fmla="*/ 93 w 128"/>
                  <a:gd name="T53" fmla="*/ 14 h 26"/>
                  <a:gd name="T54" fmla="*/ 87 w 128"/>
                  <a:gd name="T55" fmla="*/ 14 h 26"/>
                  <a:gd name="T56" fmla="*/ 91 w 128"/>
                  <a:gd name="T57" fmla="*/ 8 h 26"/>
                  <a:gd name="T58" fmla="*/ 87 w 128"/>
                  <a:gd name="T59" fmla="*/ 11 h 26"/>
                  <a:gd name="T60" fmla="*/ 83 w 128"/>
                  <a:gd name="T61" fmla="*/ 5 h 26"/>
                  <a:gd name="T62" fmla="*/ 82 w 128"/>
                  <a:gd name="T63" fmla="*/ 11 h 26"/>
                  <a:gd name="T64" fmla="*/ 58 w 128"/>
                  <a:gd name="T65" fmla="*/ 11 h 26"/>
                  <a:gd name="T66" fmla="*/ 61 w 128"/>
                  <a:gd name="T67" fmla="*/ 8 h 26"/>
                  <a:gd name="T68" fmla="*/ 56 w 128"/>
                  <a:gd name="T69" fmla="*/ 12 h 26"/>
                  <a:gd name="T70" fmla="*/ 41 w 128"/>
                  <a:gd name="T71" fmla="*/ 10 h 26"/>
                  <a:gd name="T72" fmla="*/ 43 w 128"/>
                  <a:gd name="T73" fmla="*/ 13 h 26"/>
                  <a:gd name="T74" fmla="*/ 27 w 128"/>
                  <a:gd name="T75" fmla="*/ 12 h 26"/>
                  <a:gd name="T76" fmla="*/ 27 w 128"/>
                  <a:gd name="T77" fmla="*/ 12 h 26"/>
                  <a:gd name="T78" fmla="*/ 19 w 128"/>
                  <a:gd name="T79" fmla="*/ 19 h 26"/>
                  <a:gd name="T80" fmla="*/ 22 w 128"/>
                  <a:gd name="T81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28" h="26">
                    <a:moveTo>
                      <a:pt x="22" y="12"/>
                    </a:moveTo>
                    <a:cubicBezTo>
                      <a:pt x="16" y="17"/>
                      <a:pt x="16" y="17"/>
                      <a:pt x="16" y="17"/>
                    </a:cubicBezTo>
                    <a:cubicBezTo>
                      <a:pt x="15" y="14"/>
                      <a:pt x="8" y="17"/>
                      <a:pt x="11" y="13"/>
                    </a:cubicBezTo>
                    <a:cubicBezTo>
                      <a:pt x="7" y="19"/>
                      <a:pt x="0" y="13"/>
                      <a:pt x="2" y="21"/>
                    </a:cubicBezTo>
                    <a:cubicBezTo>
                      <a:pt x="20" y="18"/>
                      <a:pt x="43" y="23"/>
                      <a:pt x="63" y="16"/>
                    </a:cubicBezTo>
                    <a:cubicBezTo>
                      <a:pt x="60" y="19"/>
                      <a:pt x="60" y="19"/>
                      <a:pt x="60" y="19"/>
                    </a:cubicBezTo>
                    <a:cubicBezTo>
                      <a:pt x="70" y="13"/>
                      <a:pt x="74" y="26"/>
                      <a:pt x="82" y="13"/>
                    </a:cubicBezTo>
                    <a:cubicBezTo>
                      <a:pt x="81" y="20"/>
                      <a:pt x="81" y="20"/>
                      <a:pt x="81" y="20"/>
                    </a:cubicBezTo>
                    <a:cubicBezTo>
                      <a:pt x="85" y="22"/>
                      <a:pt x="90" y="11"/>
                      <a:pt x="95" y="17"/>
                    </a:cubicBezTo>
                    <a:cubicBezTo>
                      <a:pt x="94" y="15"/>
                      <a:pt x="94" y="15"/>
                      <a:pt x="94" y="15"/>
                    </a:cubicBezTo>
                    <a:cubicBezTo>
                      <a:pt x="95" y="15"/>
                      <a:pt x="96" y="16"/>
                      <a:pt x="97" y="16"/>
                    </a:cubicBezTo>
                    <a:cubicBezTo>
                      <a:pt x="97" y="15"/>
                      <a:pt x="97" y="15"/>
                      <a:pt x="97" y="15"/>
                    </a:cubicBezTo>
                    <a:cubicBezTo>
                      <a:pt x="100" y="12"/>
                      <a:pt x="102" y="12"/>
                      <a:pt x="106" y="14"/>
                    </a:cubicBezTo>
                    <a:cubicBezTo>
                      <a:pt x="106" y="16"/>
                      <a:pt x="104" y="15"/>
                      <a:pt x="103" y="16"/>
                    </a:cubicBezTo>
                    <a:cubicBezTo>
                      <a:pt x="105" y="18"/>
                      <a:pt x="107" y="13"/>
                      <a:pt x="110" y="13"/>
                    </a:cubicBezTo>
                    <a:cubicBezTo>
                      <a:pt x="112" y="15"/>
                      <a:pt x="110" y="16"/>
                      <a:pt x="110" y="17"/>
                    </a:cubicBezTo>
                    <a:cubicBezTo>
                      <a:pt x="117" y="15"/>
                      <a:pt x="121" y="21"/>
                      <a:pt x="127" y="12"/>
                    </a:cubicBezTo>
                    <a:cubicBezTo>
                      <a:pt x="127" y="10"/>
                      <a:pt x="125" y="8"/>
                      <a:pt x="128" y="8"/>
                    </a:cubicBezTo>
                    <a:cubicBezTo>
                      <a:pt x="122" y="5"/>
                      <a:pt x="118" y="8"/>
                      <a:pt x="113" y="11"/>
                    </a:cubicBezTo>
                    <a:cubicBezTo>
                      <a:pt x="115" y="11"/>
                      <a:pt x="115" y="11"/>
                      <a:pt x="115" y="11"/>
                    </a:cubicBezTo>
                    <a:cubicBezTo>
                      <a:pt x="111" y="20"/>
                      <a:pt x="112" y="9"/>
                      <a:pt x="106" y="13"/>
                    </a:cubicBezTo>
                    <a:cubicBezTo>
                      <a:pt x="107" y="9"/>
                      <a:pt x="110" y="9"/>
                      <a:pt x="111" y="7"/>
                    </a:cubicBezTo>
                    <a:cubicBezTo>
                      <a:pt x="104" y="0"/>
                      <a:pt x="101" y="12"/>
                      <a:pt x="96" y="3"/>
                    </a:cubicBezTo>
                    <a:cubicBezTo>
                      <a:pt x="97" y="3"/>
                      <a:pt x="97" y="3"/>
                      <a:pt x="97" y="3"/>
                    </a:cubicBezTo>
                    <a:cubicBezTo>
                      <a:pt x="96" y="2"/>
                      <a:pt x="94" y="4"/>
                      <a:pt x="92" y="5"/>
                    </a:cubicBezTo>
                    <a:cubicBezTo>
                      <a:pt x="93" y="6"/>
                      <a:pt x="95" y="6"/>
                      <a:pt x="96" y="7"/>
                    </a:cubicBezTo>
                    <a:cubicBezTo>
                      <a:pt x="94" y="8"/>
                      <a:pt x="93" y="12"/>
                      <a:pt x="93" y="14"/>
                    </a:cubicBezTo>
                    <a:cubicBezTo>
                      <a:pt x="91" y="10"/>
                      <a:pt x="90" y="16"/>
                      <a:pt x="87" y="14"/>
                    </a:cubicBezTo>
                    <a:cubicBezTo>
                      <a:pt x="86" y="10"/>
                      <a:pt x="90" y="11"/>
                      <a:pt x="91" y="8"/>
                    </a:cubicBezTo>
                    <a:cubicBezTo>
                      <a:pt x="87" y="11"/>
                      <a:pt x="87" y="11"/>
                      <a:pt x="87" y="11"/>
                    </a:cubicBezTo>
                    <a:cubicBezTo>
                      <a:pt x="84" y="11"/>
                      <a:pt x="84" y="7"/>
                      <a:pt x="83" y="5"/>
                    </a:cubicBezTo>
                    <a:cubicBezTo>
                      <a:pt x="80" y="8"/>
                      <a:pt x="84" y="7"/>
                      <a:pt x="82" y="11"/>
                    </a:cubicBezTo>
                    <a:cubicBezTo>
                      <a:pt x="79" y="6"/>
                      <a:pt x="64" y="8"/>
                      <a:pt x="58" y="11"/>
                    </a:cubicBezTo>
                    <a:cubicBezTo>
                      <a:pt x="60" y="11"/>
                      <a:pt x="58" y="7"/>
                      <a:pt x="61" y="8"/>
                    </a:cubicBezTo>
                    <a:cubicBezTo>
                      <a:pt x="60" y="7"/>
                      <a:pt x="57" y="9"/>
                      <a:pt x="56" y="12"/>
                    </a:cubicBezTo>
                    <a:cubicBezTo>
                      <a:pt x="52" y="15"/>
                      <a:pt x="46" y="13"/>
                      <a:pt x="41" y="10"/>
                    </a:cubicBezTo>
                    <a:cubicBezTo>
                      <a:pt x="43" y="13"/>
                      <a:pt x="43" y="13"/>
                      <a:pt x="43" y="13"/>
                    </a:cubicBezTo>
                    <a:cubicBezTo>
                      <a:pt x="39" y="18"/>
                      <a:pt x="33" y="9"/>
                      <a:pt x="27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5" y="13"/>
                      <a:pt x="23" y="20"/>
                      <a:pt x="19" y="19"/>
                    </a:cubicBezTo>
                    <a:cubicBezTo>
                      <a:pt x="20" y="15"/>
                      <a:pt x="22" y="16"/>
                      <a:pt x="22" y="1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0" name="Freeform 1709"/>
              <p:cNvSpPr/>
              <p:nvPr/>
            </p:nvSpPr>
            <p:spPr bwMode="auto">
              <a:xfrm>
                <a:off x="2299" y="3194"/>
                <a:ext cx="4" cy="8"/>
              </a:xfrm>
              <a:custGeom>
                <a:avLst/>
                <a:gdLst>
                  <a:gd name="T0" fmla="*/ 3 w 5"/>
                  <a:gd name="T1" fmla="*/ 5 h 9"/>
                  <a:gd name="T2" fmla="*/ 5 w 5"/>
                  <a:gd name="T3" fmla="*/ 1 h 9"/>
                  <a:gd name="T4" fmla="*/ 0 w 5"/>
                  <a:gd name="T5" fmla="*/ 8 h 9"/>
                  <a:gd name="T6" fmla="*/ 4 w 5"/>
                  <a:gd name="T7" fmla="*/ 6 h 9"/>
                  <a:gd name="T8" fmla="*/ 3 w 5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9">
                    <a:moveTo>
                      <a:pt x="3" y="5"/>
                    </a:moveTo>
                    <a:cubicBezTo>
                      <a:pt x="5" y="1"/>
                      <a:pt x="5" y="1"/>
                      <a:pt x="5" y="1"/>
                    </a:cubicBezTo>
                    <a:cubicBezTo>
                      <a:pt x="3" y="0"/>
                      <a:pt x="0" y="5"/>
                      <a:pt x="0" y="8"/>
                    </a:cubicBezTo>
                    <a:cubicBezTo>
                      <a:pt x="2" y="7"/>
                      <a:pt x="4" y="9"/>
                      <a:pt x="4" y="6"/>
                    </a:cubicBezTo>
                    <a:cubicBezTo>
                      <a:pt x="4" y="6"/>
                      <a:pt x="4" y="4"/>
                      <a:pt x="3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1" name="Freeform 1710"/>
              <p:cNvSpPr/>
              <p:nvPr/>
            </p:nvSpPr>
            <p:spPr bwMode="auto">
              <a:xfrm>
                <a:off x="2241" y="3190"/>
                <a:ext cx="58" cy="18"/>
              </a:xfrm>
              <a:custGeom>
                <a:avLst/>
                <a:gdLst>
                  <a:gd name="T0" fmla="*/ 23 w 64"/>
                  <a:gd name="T1" fmla="*/ 10 h 20"/>
                  <a:gd name="T2" fmla="*/ 22 w 64"/>
                  <a:gd name="T3" fmla="*/ 13 h 20"/>
                  <a:gd name="T4" fmla="*/ 46 w 64"/>
                  <a:gd name="T5" fmla="*/ 14 h 20"/>
                  <a:gd name="T6" fmla="*/ 54 w 64"/>
                  <a:gd name="T7" fmla="*/ 8 h 20"/>
                  <a:gd name="T8" fmla="*/ 56 w 64"/>
                  <a:gd name="T9" fmla="*/ 12 h 20"/>
                  <a:gd name="T10" fmla="*/ 62 w 64"/>
                  <a:gd name="T11" fmla="*/ 7 h 20"/>
                  <a:gd name="T12" fmla="*/ 58 w 64"/>
                  <a:gd name="T13" fmla="*/ 9 h 20"/>
                  <a:gd name="T14" fmla="*/ 59 w 64"/>
                  <a:gd name="T15" fmla="*/ 7 h 20"/>
                  <a:gd name="T16" fmla="*/ 54 w 64"/>
                  <a:gd name="T17" fmla="*/ 8 h 20"/>
                  <a:gd name="T18" fmla="*/ 56 w 64"/>
                  <a:gd name="T19" fmla="*/ 5 h 20"/>
                  <a:gd name="T20" fmla="*/ 45 w 64"/>
                  <a:gd name="T21" fmla="*/ 11 h 20"/>
                  <a:gd name="T22" fmla="*/ 45 w 64"/>
                  <a:gd name="T23" fmla="*/ 5 h 20"/>
                  <a:gd name="T24" fmla="*/ 34 w 64"/>
                  <a:gd name="T25" fmla="*/ 3 h 20"/>
                  <a:gd name="T26" fmla="*/ 34 w 64"/>
                  <a:gd name="T27" fmla="*/ 5 h 20"/>
                  <a:gd name="T28" fmla="*/ 36 w 64"/>
                  <a:gd name="T29" fmla="*/ 9 h 20"/>
                  <a:gd name="T30" fmla="*/ 32 w 64"/>
                  <a:gd name="T31" fmla="*/ 3 h 20"/>
                  <a:gd name="T32" fmla="*/ 11 w 64"/>
                  <a:gd name="T33" fmla="*/ 6 h 20"/>
                  <a:gd name="T34" fmla="*/ 6 w 64"/>
                  <a:gd name="T35" fmla="*/ 13 h 20"/>
                  <a:gd name="T36" fmla="*/ 8 w 64"/>
                  <a:gd name="T37" fmla="*/ 8 h 20"/>
                  <a:gd name="T38" fmla="*/ 3 w 64"/>
                  <a:gd name="T39" fmla="*/ 7 h 20"/>
                  <a:gd name="T40" fmla="*/ 0 w 64"/>
                  <a:gd name="T41" fmla="*/ 16 h 20"/>
                  <a:gd name="T42" fmla="*/ 23 w 64"/>
                  <a:gd name="T43" fmla="*/ 1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4" h="20">
                    <a:moveTo>
                      <a:pt x="23" y="10"/>
                    </a:moveTo>
                    <a:cubicBezTo>
                      <a:pt x="22" y="11"/>
                      <a:pt x="22" y="12"/>
                      <a:pt x="22" y="13"/>
                    </a:cubicBezTo>
                    <a:cubicBezTo>
                      <a:pt x="31" y="13"/>
                      <a:pt x="43" y="11"/>
                      <a:pt x="46" y="14"/>
                    </a:cubicBezTo>
                    <a:cubicBezTo>
                      <a:pt x="49" y="15"/>
                      <a:pt x="50" y="9"/>
                      <a:pt x="54" y="8"/>
                    </a:cubicBezTo>
                    <a:cubicBezTo>
                      <a:pt x="56" y="12"/>
                      <a:pt x="56" y="12"/>
                      <a:pt x="56" y="12"/>
                    </a:cubicBezTo>
                    <a:cubicBezTo>
                      <a:pt x="58" y="9"/>
                      <a:pt x="64" y="14"/>
                      <a:pt x="62" y="7"/>
                    </a:cubicBezTo>
                    <a:cubicBezTo>
                      <a:pt x="62" y="6"/>
                      <a:pt x="60" y="10"/>
                      <a:pt x="58" y="9"/>
                    </a:cubicBezTo>
                    <a:cubicBezTo>
                      <a:pt x="59" y="7"/>
                      <a:pt x="59" y="7"/>
                      <a:pt x="59" y="7"/>
                    </a:cubicBezTo>
                    <a:cubicBezTo>
                      <a:pt x="54" y="8"/>
                      <a:pt x="54" y="8"/>
                      <a:pt x="54" y="8"/>
                    </a:cubicBezTo>
                    <a:cubicBezTo>
                      <a:pt x="56" y="5"/>
                      <a:pt x="56" y="5"/>
                      <a:pt x="56" y="5"/>
                    </a:cubicBezTo>
                    <a:cubicBezTo>
                      <a:pt x="50" y="0"/>
                      <a:pt x="52" y="13"/>
                      <a:pt x="45" y="11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0" y="5"/>
                      <a:pt x="38" y="7"/>
                      <a:pt x="34" y="3"/>
                    </a:cubicBezTo>
                    <a:cubicBezTo>
                      <a:pt x="34" y="3"/>
                      <a:pt x="33" y="6"/>
                      <a:pt x="34" y="5"/>
                    </a:cubicBezTo>
                    <a:cubicBezTo>
                      <a:pt x="35" y="5"/>
                      <a:pt x="36" y="7"/>
                      <a:pt x="36" y="9"/>
                    </a:cubicBezTo>
                    <a:cubicBezTo>
                      <a:pt x="28" y="14"/>
                      <a:pt x="37" y="6"/>
                      <a:pt x="32" y="3"/>
                    </a:cubicBezTo>
                    <a:cubicBezTo>
                      <a:pt x="26" y="7"/>
                      <a:pt x="14" y="11"/>
                      <a:pt x="11" y="6"/>
                    </a:cubicBezTo>
                    <a:cubicBezTo>
                      <a:pt x="14" y="10"/>
                      <a:pt x="9" y="13"/>
                      <a:pt x="6" y="13"/>
                    </a:cubicBezTo>
                    <a:cubicBezTo>
                      <a:pt x="4" y="11"/>
                      <a:pt x="7" y="10"/>
                      <a:pt x="8" y="8"/>
                    </a:cubicBezTo>
                    <a:cubicBezTo>
                      <a:pt x="6" y="7"/>
                      <a:pt x="5" y="6"/>
                      <a:pt x="3" y="7"/>
                    </a:cubicBezTo>
                    <a:cubicBezTo>
                      <a:pt x="5" y="10"/>
                      <a:pt x="4" y="14"/>
                      <a:pt x="0" y="16"/>
                    </a:cubicBezTo>
                    <a:cubicBezTo>
                      <a:pt x="8" y="20"/>
                      <a:pt x="15" y="9"/>
                      <a:pt x="23" y="1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2" name="Freeform 1711"/>
              <p:cNvSpPr/>
              <p:nvPr/>
            </p:nvSpPr>
            <p:spPr bwMode="auto">
              <a:xfrm>
                <a:off x="2257" y="3202"/>
                <a:ext cx="4" cy="2"/>
              </a:xfrm>
              <a:custGeom>
                <a:avLst/>
                <a:gdLst>
                  <a:gd name="T0" fmla="*/ 2 w 4"/>
                  <a:gd name="T1" fmla="*/ 2 h 2"/>
                  <a:gd name="T2" fmla="*/ 4 w 4"/>
                  <a:gd name="T3" fmla="*/ 0 h 2"/>
                  <a:gd name="T4" fmla="*/ 0 w 4"/>
                  <a:gd name="T5" fmla="*/ 0 h 2"/>
                  <a:gd name="T6" fmla="*/ 2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2" y="2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3" name="Freeform 1712"/>
              <p:cNvSpPr/>
              <p:nvPr/>
            </p:nvSpPr>
            <p:spPr bwMode="auto">
              <a:xfrm>
                <a:off x="2286" y="3155"/>
                <a:ext cx="1" cy="4"/>
              </a:xfrm>
              <a:custGeom>
                <a:avLst/>
                <a:gdLst>
                  <a:gd name="T0" fmla="*/ 0 w 1"/>
                  <a:gd name="T1" fmla="*/ 3 h 4"/>
                  <a:gd name="T2" fmla="*/ 0 w 1"/>
                  <a:gd name="T3" fmla="*/ 4 h 4"/>
                  <a:gd name="T4" fmla="*/ 1 w 1"/>
                  <a:gd name="T5" fmla="*/ 0 h 4"/>
                  <a:gd name="T6" fmla="*/ 0 w 1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lnTo>
                      <a:pt x="0" y="4"/>
                    </a:ln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4" name="Freeform 1713"/>
              <p:cNvSpPr/>
              <p:nvPr/>
            </p:nvSpPr>
            <p:spPr bwMode="auto">
              <a:xfrm>
                <a:off x="2284" y="3154"/>
                <a:ext cx="4" cy="15"/>
              </a:xfrm>
              <a:custGeom>
                <a:avLst/>
                <a:gdLst>
                  <a:gd name="T0" fmla="*/ 0 w 4"/>
                  <a:gd name="T1" fmla="*/ 16 h 16"/>
                  <a:gd name="T2" fmla="*/ 0 w 4"/>
                  <a:gd name="T3" fmla="*/ 15 h 16"/>
                  <a:gd name="T4" fmla="*/ 4 w 4"/>
                  <a:gd name="T5" fmla="*/ 0 h 16"/>
                  <a:gd name="T6" fmla="*/ 1 w 4"/>
                  <a:gd name="T7" fmla="*/ 9 h 16"/>
                  <a:gd name="T8" fmla="*/ 2 w 4"/>
                  <a:gd name="T9" fmla="*/ 6 h 16"/>
                  <a:gd name="T10" fmla="*/ 0 w 4"/>
                  <a:gd name="T11" fmla="*/ 13 h 16"/>
                  <a:gd name="T12" fmla="*/ 1 w 4"/>
                  <a:gd name="T13" fmla="*/ 12 h 16"/>
                  <a:gd name="T14" fmla="*/ 0 w 4"/>
                  <a:gd name="T1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6">
                    <a:moveTo>
                      <a:pt x="0" y="16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3" y="5"/>
                      <a:pt x="2" y="8"/>
                      <a:pt x="4" y="0"/>
                    </a:cubicBezTo>
                    <a:cubicBezTo>
                      <a:pt x="3" y="2"/>
                      <a:pt x="2" y="5"/>
                      <a:pt x="1" y="9"/>
                    </a:cubicBezTo>
                    <a:cubicBezTo>
                      <a:pt x="1" y="9"/>
                      <a:pt x="2" y="5"/>
                      <a:pt x="2" y="6"/>
                    </a:cubicBezTo>
                    <a:cubicBezTo>
                      <a:pt x="1" y="9"/>
                      <a:pt x="1" y="9"/>
                      <a:pt x="0" y="13"/>
                    </a:cubicBezTo>
                    <a:cubicBezTo>
                      <a:pt x="0" y="16"/>
                      <a:pt x="1" y="10"/>
                      <a:pt x="1" y="12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5" name="Freeform 1714"/>
              <p:cNvSpPr/>
              <p:nvPr/>
            </p:nvSpPr>
            <p:spPr bwMode="auto">
              <a:xfrm>
                <a:off x="2285" y="3160"/>
                <a:ext cx="2" cy="4"/>
              </a:xfrm>
              <a:custGeom>
                <a:avLst/>
                <a:gdLst>
                  <a:gd name="T0" fmla="*/ 2 w 2"/>
                  <a:gd name="T1" fmla="*/ 0 h 5"/>
                  <a:gd name="T2" fmla="*/ 0 w 2"/>
                  <a:gd name="T3" fmla="*/ 5 h 5"/>
                  <a:gd name="T4" fmla="*/ 2 w 2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5">
                    <a:moveTo>
                      <a:pt x="2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1" y="3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6" name="Freeform 1715"/>
              <p:cNvSpPr/>
              <p:nvPr/>
            </p:nvSpPr>
            <p:spPr bwMode="auto">
              <a:xfrm>
                <a:off x="2286" y="3157"/>
                <a:ext cx="2" cy="6"/>
              </a:xfrm>
              <a:custGeom>
                <a:avLst/>
                <a:gdLst>
                  <a:gd name="T0" fmla="*/ 1 w 2"/>
                  <a:gd name="T1" fmla="*/ 2 h 7"/>
                  <a:gd name="T2" fmla="*/ 0 w 2"/>
                  <a:gd name="T3" fmla="*/ 7 h 7"/>
                  <a:gd name="T4" fmla="*/ 2 w 2"/>
                  <a:gd name="T5" fmla="*/ 0 h 7"/>
                  <a:gd name="T6" fmla="*/ 1 w 2"/>
                  <a:gd name="T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7">
                    <a:moveTo>
                      <a:pt x="1" y="2"/>
                    </a:moveTo>
                    <a:cubicBezTo>
                      <a:pt x="1" y="3"/>
                      <a:pt x="0" y="6"/>
                      <a:pt x="0" y="7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7" name="Freeform 1716"/>
              <p:cNvSpPr/>
              <p:nvPr/>
            </p:nvSpPr>
            <p:spPr bwMode="auto">
              <a:xfrm>
                <a:off x="2288" y="3158"/>
                <a:ext cx="0" cy="2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8" name="Freeform 1717"/>
              <p:cNvSpPr/>
              <p:nvPr/>
            </p:nvSpPr>
            <p:spPr bwMode="auto">
              <a:xfrm>
                <a:off x="2285" y="3157"/>
                <a:ext cx="4" cy="10"/>
              </a:xfrm>
              <a:custGeom>
                <a:avLst/>
                <a:gdLst>
                  <a:gd name="T0" fmla="*/ 3 w 4"/>
                  <a:gd name="T1" fmla="*/ 2 h 11"/>
                  <a:gd name="T2" fmla="*/ 3 w 4"/>
                  <a:gd name="T3" fmla="*/ 2 h 11"/>
                  <a:gd name="T4" fmla="*/ 3 w 4"/>
                  <a:gd name="T5" fmla="*/ 3 h 11"/>
                  <a:gd name="T6" fmla="*/ 1 w 4"/>
                  <a:gd name="T7" fmla="*/ 8 h 11"/>
                  <a:gd name="T8" fmla="*/ 1 w 4"/>
                  <a:gd name="T9" fmla="*/ 7 h 11"/>
                  <a:gd name="T10" fmla="*/ 0 w 4"/>
                  <a:gd name="T11" fmla="*/ 11 h 11"/>
                  <a:gd name="T12" fmla="*/ 3 w 4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1">
                    <a:moveTo>
                      <a:pt x="3" y="2"/>
                    </a:moveTo>
                    <a:cubicBezTo>
                      <a:pt x="4" y="0"/>
                      <a:pt x="3" y="1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5"/>
                      <a:pt x="1" y="9"/>
                      <a:pt x="1" y="8"/>
                    </a:cubicBezTo>
                    <a:cubicBezTo>
                      <a:pt x="1" y="9"/>
                      <a:pt x="2" y="4"/>
                      <a:pt x="1" y="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11"/>
                      <a:pt x="3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9" name="Freeform 1718"/>
              <p:cNvSpPr/>
              <p:nvPr/>
            </p:nvSpPr>
            <p:spPr bwMode="auto">
              <a:xfrm>
                <a:off x="2287" y="3160"/>
                <a:ext cx="1" cy="0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0" name="Freeform 1719"/>
              <p:cNvSpPr/>
              <p:nvPr/>
            </p:nvSpPr>
            <p:spPr bwMode="auto">
              <a:xfrm>
                <a:off x="2287" y="3159"/>
                <a:ext cx="0" cy="2"/>
              </a:xfrm>
              <a:custGeom>
                <a:avLst/>
                <a:gdLst>
                  <a:gd name="T0" fmla="*/ 0 h 2"/>
                  <a:gd name="T1" fmla="*/ 1 h 2"/>
                  <a:gd name="T2" fmla="*/ 2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1" name="Freeform 1720"/>
              <p:cNvSpPr/>
              <p:nvPr/>
            </p:nvSpPr>
            <p:spPr bwMode="auto">
              <a:xfrm>
                <a:off x="2285" y="3158"/>
                <a:ext cx="4" cy="11"/>
              </a:xfrm>
              <a:custGeom>
                <a:avLst/>
                <a:gdLst>
                  <a:gd name="T0" fmla="*/ 4 w 4"/>
                  <a:gd name="T1" fmla="*/ 1 h 13"/>
                  <a:gd name="T2" fmla="*/ 2 w 4"/>
                  <a:gd name="T3" fmla="*/ 5 h 13"/>
                  <a:gd name="T4" fmla="*/ 0 w 4"/>
                  <a:gd name="T5" fmla="*/ 13 h 13"/>
                  <a:gd name="T6" fmla="*/ 1 w 4"/>
                  <a:gd name="T7" fmla="*/ 11 h 13"/>
                  <a:gd name="T8" fmla="*/ 4 w 4"/>
                  <a:gd name="T9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13">
                    <a:moveTo>
                      <a:pt x="4" y="1"/>
                    </a:moveTo>
                    <a:cubicBezTo>
                      <a:pt x="2" y="7"/>
                      <a:pt x="4" y="0"/>
                      <a:pt x="2" y="5"/>
                    </a:cubicBezTo>
                    <a:cubicBezTo>
                      <a:pt x="2" y="5"/>
                      <a:pt x="1" y="10"/>
                      <a:pt x="0" y="13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9"/>
                      <a:pt x="3" y="4"/>
                      <a:pt x="4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2" name="Freeform 1721"/>
              <p:cNvSpPr/>
              <p:nvPr/>
            </p:nvSpPr>
            <p:spPr bwMode="auto">
              <a:xfrm>
                <a:off x="2285" y="3172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3" name="Freeform 1722"/>
              <p:cNvSpPr/>
              <p:nvPr/>
            </p:nvSpPr>
            <p:spPr bwMode="auto">
              <a:xfrm>
                <a:off x="2284" y="3162"/>
                <a:ext cx="5" cy="15"/>
              </a:xfrm>
              <a:custGeom>
                <a:avLst/>
                <a:gdLst>
                  <a:gd name="T0" fmla="*/ 5 w 5"/>
                  <a:gd name="T1" fmla="*/ 1 h 16"/>
                  <a:gd name="T2" fmla="*/ 3 w 5"/>
                  <a:gd name="T3" fmla="*/ 8 h 16"/>
                  <a:gd name="T4" fmla="*/ 4 w 5"/>
                  <a:gd name="T5" fmla="*/ 3 h 16"/>
                  <a:gd name="T6" fmla="*/ 3 w 5"/>
                  <a:gd name="T7" fmla="*/ 5 h 16"/>
                  <a:gd name="T8" fmla="*/ 5 w 5"/>
                  <a:gd name="T9" fmla="*/ 0 h 16"/>
                  <a:gd name="T10" fmla="*/ 3 w 5"/>
                  <a:gd name="T11" fmla="*/ 5 h 16"/>
                  <a:gd name="T12" fmla="*/ 4 w 5"/>
                  <a:gd name="T13" fmla="*/ 1 h 16"/>
                  <a:gd name="T14" fmla="*/ 2 w 5"/>
                  <a:gd name="T15" fmla="*/ 8 h 16"/>
                  <a:gd name="T16" fmla="*/ 3 w 5"/>
                  <a:gd name="T17" fmla="*/ 7 h 16"/>
                  <a:gd name="T18" fmla="*/ 1 w 5"/>
                  <a:gd name="T19" fmla="*/ 11 h 16"/>
                  <a:gd name="T20" fmla="*/ 1 w 5"/>
                  <a:gd name="T21" fmla="*/ 15 h 16"/>
                  <a:gd name="T22" fmla="*/ 5 w 5"/>
                  <a:gd name="T23" fmla="*/ 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16">
                    <a:moveTo>
                      <a:pt x="5" y="1"/>
                    </a:moveTo>
                    <a:cubicBezTo>
                      <a:pt x="3" y="8"/>
                      <a:pt x="3" y="8"/>
                      <a:pt x="3" y="8"/>
                    </a:cubicBezTo>
                    <a:cubicBezTo>
                      <a:pt x="3" y="6"/>
                      <a:pt x="4" y="4"/>
                      <a:pt x="4" y="3"/>
                    </a:cubicBezTo>
                    <a:cubicBezTo>
                      <a:pt x="4" y="2"/>
                      <a:pt x="3" y="6"/>
                      <a:pt x="3" y="5"/>
                    </a:cubicBezTo>
                    <a:cubicBezTo>
                      <a:pt x="5" y="0"/>
                      <a:pt x="4" y="5"/>
                      <a:pt x="5" y="0"/>
                    </a:cubicBezTo>
                    <a:cubicBezTo>
                      <a:pt x="5" y="0"/>
                      <a:pt x="4" y="0"/>
                      <a:pt x="3" y="5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9"/>
                      <a:pt x="4" y="3"/>
                      <a:pt x="3" y="7"/>
                    </a:cubicBezTo>
                    <a:cubicBezTo>
                      <a:pt x="2" y="10"/>
                      <a:pt x="2" y="10"/>
                      <a:pt x="1" y="11"/>
                    </a:cubicBezTo>
                    <a:cubicBezTo>
                      <a:pt x="2" y="10"/>
                      <a:pt x="0" y="16"/>
                      <a:pt x="1" y="15"/>
                    </a:cubicBezTo>
                    <a:cubicBezTo>
                      <a:pt x="1" y="15"/>
                      <a:pt x="4" y="5"/>
                      <a:pt x="5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4" name="Freeform 1723"/>
              <p:cNvSpPr/>
              <p:nvPr/>
            </p:nvSpPr>
            <p:spPr bwMode="auto">
              <a:xfrm>
                <a:off x="2287" y="3169"/>
                <a:ext cx="0" cy="3"/>
              </a:xfrm>
              <a:custGeom>
                <a:avLst/>
                <a:gdLst>
                  <a:gd name="T0" fmla="*/ 1 h 3"/>
                  <a:gd name="T1" fmla="*/ 3 h 3"/>
                  <a:gd name="T2" fmla="*/ 0 h 3"/>
                  <a:gd name="T3" fmla="*/ 1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1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5" name="Freeform 1724"/>
              <p:cNvSpPr/>
              <p:nvPr/>
            </p:nvSpPr>
            <p:spPr bwMode="auto">
              <a:xfrm>
                <a:off x="2286" y="3162"/>
                <a:ext cx="4" cy="16"/>
              </a:xfrm>
              <a:custGeom>
                <a:avLst/>
                <a:gdLst>
                  <a:gd name="T0" fmla="*/ 4 w 5"/>
                  <a:gd name="T1" fmla="*/ 0 h 17"/>
                  <a:gd name="T2" fmla="*/ 3 w 5"/>
                  <a:gd name="T3" fmla="*/ 4 h 17"/>
                  <a:gd name="T4" fmla="*/ 3 w 5"/>
                  <a:gd name="T5" fmla="*/ 1 h 17"/>
                  <a:gd name="T6" fmla="*/ 2 w 5"/>
                  <a:gd name="T7" fmla="*/ 6 h 17"/>
                  <a:gd name="T8" fmla="*/ 3 w 5"/>
                  <a:gd name="T9" fmla="*/ 4 h 17"/>
                  <a:gd name="T10" fmla="*/ 1 w 5"/>
                  <a:gd name="T11" fmla="*/ 12 h 17"/>
                  <a:gd name="T12" fmla="*/ 1 w 5"/>
                  <a:gd name="T13" fmla="*/ 10 h 17"/>
                  <a:gd name="T14" fmla="*/ 2 w 5"/>
                  <a:gd name="T15" fmla="*/ 9 h 17"/>
                  <a:gd name="T16" fmla="*/ 3 w 5"/>
                  <a:gd name="T17" fmla="*/ 7 h 17"/>
                  <a:gd name="T18" fmla="*/ 3 w 5"/>
                  <a:gd name="T19" fmla="*/ 6 h 17"/>
                  <a:gd name="T20" fmla="*/ 4 w 5"/>
                  <a:gd name="T2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4" y="0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2"/>
                      <a:pt x="3" y="1"/>
                    </a:cubicBezTo>
                    <a:cubicBezTo>
                      <a:pt x="3" y="3"/>
                      <a:pt x="2" y="5"/>
                      <a:pt x="2" y="6"/>
                    </a:cubicBezTo>
                    <a:cubicBezTo>
                      <a:pt x="1" y="12"/>
                      <a:pt x="3" y="5"/>
                      <a:pt x="3" y="4"/>
                    </a:cubicBezTo>
                    <a:cubicBezTo>
                      <a:pt x="3" y="6"/>
                      <a:pt x="2" y="7"/>
                      <a:pt x="1" y="12"/>
                    </a:cubicBezTo>
                    <a:cubicBezTo>
                      <a:pt x="1" y="12"/>
                      <a:pt x="1" y="11"/>
                      <a:pt x="1" y="10"/>
                    </a:cubicBezTo>
                    <a:cubicBezTo>
                      <a:pt x="0" y="17"/>
                      <a:pt x="2" y="11"/>
                      <a:pt x="2" y="9"/>
                    </a:cubicBezTo>
                    <a:cubicBezTo>
                      <a:pt x="3" y="9"/>
                      <a:pt x="3" y="7"/>
                      <a:pt x="3" y="7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4" y="1"/>
                      <a:pt x="5" y="0"/>
                      <a:pt x="4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6" name="Freeform 1725"/>
              <p:cNvSpPr/>
              <p:nvPr/>
            </p:nvSpPr>
            <p:spPr bwMode="auto">
              <a:xfrm>
                <a:off x="2289" y="3160"/>
                <a:ext cx="1" cy="3"/>
              </a:xfrm>
              <a:custGeom>
                <a:avLst/>
                <a:gdLst>
                  <a:gd name="T0" fmla="*/ 1 w 1"/>
                  <a:gd name="T1" fmla="*/ 2 h 3"/>
                  <a:gd name="T2" fmla="*/ 0 w 1"/>
                  <a:gd name="T3" fmla="*/ 3 h 3"/>
                  <a:gd name="T4" fmla="*/ 1 w 1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2"/>
                    </a:moveTo>
                    <a:cubicBezTo>
                      <a:pt x="1" y="2"/>
                      <a:pt x="1" y="2"/>
                      <a:pt x="0" y="3"/>
                    </a:cubicBezTo>
                    <a:cubicBezTo>
                      <a:pt x="1" y="2"/>
                      <a:pt x="1" y="0"/>
                      <a:pt x="1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7" name="Freeform 1726"/>
              <p:cNvSpPr/>
              <p:nvPr/>
            </p:nvSpPr>
            <p:spPr bwMode="auto">
              <a:xfrm>
                <a:off x="2288" y="3170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8" name="Freeform 1727"/>
              <p:cNvSpPr/>
              <p:nvPr/>
            </p:nvSpPr>
            <p:spPr bwMode="auto">
              <a:xfrm>
                <a:off x="2290" y="3162"/>
                <a:ext cx="0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9" name="Freeform 1728"/>
              <p:cNvSpPr/>
              <p:nvPr/>
            </p:nvSpPr>
            <p:spPr bwMode="auto">
              <a:xfrm>
                <a:off x="2288" y="3159"/>
                <a:ext cx="10" cy="17"/>
              </a:xfrm>
              <a:custGeom>
                <a:avLst/>
                <a:gdLst>
                  <a:gd name="T0" fmla="*/ 8 w 11"/>
                  <a:gd name="T1" fmla="*/ 17 h 19"/>
                  <a:gd name="T2" fmla="*/ 8 w 11"/>
                  <a:gd name="T3" fmla="*/ 14 h 19"/>
                  <a:gd name="T4" fmla="*/ 10 w 11"/>
                  <a:gd name="T5" fmla="*/ 10 h 19"/>
                  <a:gd name="T6" fmla="*/ 11 w 11"/>
                  <a:gd name="T7" fmla="*/ 3 h 19"/>
                  <a:gd name="T8" fmla="*/ 10 w 11"/>
                  <a:gd name="T9" fmla="*/ 6 h 19"/>
                  <a:gd name="T10" fmla="*/ 11 w 11"/>
                  <a:gd name="T11" fmla="*/ 2 h 19"/>
                  <a:gd name="T12" fmla="*/ 9 w 11"/>
                  <a:gd name="T13" fmla="*/ 4 h 19"/>
                  <a:gd name="T14" fmla="*/ 8 w 11"/>
                  <a:gd name="T15" fmla="*/ 6 h 19"/>
                  <a:gd name="T16" fmla="*/ 5 w 11"/>
                  <a:gd name="T17" fmla="*/ 4 h 19"/>
                  <a:gd name="T18" fmla="*/ 3 w 11"/>
                  <a:gd name="T19" fmla="*/ 10 h 19"/>
                  <a:gd name="T20" fmla="*/ 4 w 11"/>
                  <a:gd name="T21" fmla="*/ 6 h 19"/>
                  <a:gd name="T22" fmla="*/ 4 w 11"/>
                  <a:gd name="T23" fmla="*/ 6 h 19"/>
                  <a:gd name="T24" fmla="*/ 4 w 11"/>
                  <a:gd name="T25" fmla="*/ 4 h 19"/>
                  <a:gd name="T26" fmla="*/ 2 w 11"/>
                  <a:gd name="T27" fmla="*/ 12 h 19"/>
                  <a:gd name="T28" fmla="*/ 4 w 11"/>
                  <a:gd name="T29" fmla="*/ 4 h 19"/>
                  <a:gd name="T30" fmla="*/ 2 w 11"/>
                  <a:gd name="T31" fmla="*/ 9 h 19"/>
                  <a:gd name="T32" fmla="*/ 1 w 11"/>
                  <a:gd name="T33" fmla="*/ 14 h 19"/>
                  <a:gd name="T34" fmla="*/ 0 w 11"/>
                  <a:gd name="T35" fmla="*/ 16 h 19"/>
                  <a:gd name="T36" fmla="*/ 4 w 11"/>
                  <a:gd name="T37" fmla="*/ 8 h 19"/>
                  <a:gd name="T38" fmla="*/ 3 w 11"/>
                  <a:gd name="T39" fmla="*/ 12 h 19"/>
                  <a:gd name="T40" fmla="*/ 4 w 11"/>
                  <a:gd name="T41" fmla="*/ 16 h 19"/>
                  <a:gd name="T42" fmla="*/ 6 w 11"/>
                  <a:gd name="T43" fmla="*/ 10 h 19"/>
                  <a:gd name="T44" fmla="*/ 5 w 11"/>
                  <a:gd name="T45" fmla="*/ 12 h 19"/>
                  <a:gd name="T46" fmla="*/ 6 w 11"/>
                  <a:gd name="T47" fmla="*/ 9 h 19"/>
                  <a:gd name="T48" fmla="*/ 6 w 11"/>
                  <a:gd name="T49" fmla="*/ 13 h 19"/>
                  <a:gd name="T50" fmla="*/ 8 w 11"/>
                  <a:gd name="T51" fmla="*/ 6 h 19"/>
                  <a:gd name="T52" fmla="*/ 6 w 11"/>
                  <a:gd name="T53" fmla="*/ 16 h 19"/>
                  <a:gd name="T54" fmla="*/ 6 w 11"/>
                  <a:gd name="T55" fmla="*/ 12 h 19"/>
                  <a:gd name="T56" fmla="*/ 8 w 11"/>
                  <a:gd name="T57" fmla="*/ 9 h 19"/>
                  <a:gd name="T58" fmla="*/ 6 w 11"/>
                  <a:gd name="T59" fmla="*/ 16 h 19"/>
                  <a:gd name="T60" fmla="*/ 8 w 11"/>
                  <a:gd name="T61" fmla="*/ 12 h 19"/>
                  <a:gd name="T62" fmla="*/ 8 w 11"/>
                  <a:gd name="T63" fmla="*/ 8 h 19"/>
                  <a:gd name="T64" fmla="*/ 9 w 11"/>
                  <a:gd name="T65" fmla="*/ 10 h 19"/>
                  <a:gd name="T66" fmla="*/ 7 w 11"/>
                  <a:gd name="T67" fmla="*/ 16 h 19"/>
                  <a:gd name="T68" fmla="*/ 6 w 11"/>
                  <a:gd name="T69" fmla="*/ 19 h 19"/>
                  <a:gd name="T70" fmla="*/ 9 w 11"/>
                  <a:gd name="T71" fmla="*/ 11 h 19"/>
                  <a:gd name="T72" fmla="*/ 8 w 11"/>
                  <a:gd name="T73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1" h="19">
                    <a:moveTo>
                      <a:pt x="8" y="17"/>
                    </a:moveTo>
                    <a:cubicBezTo>
                      <a:pt x="8" y="15"/>
                      <a:pt x="9" y="14"/>
                      <a:pt x="8" y="14"/>
                    </a:cubicBezTo>
                    <a:cubicBezTo>
                      <a:pt x="9" y="11"/>
                      <a:pt x="9" y="11"/>
                      <a:pt x="10" y="10"/>
                    </a:cubicBezTo>
                    <a:cubicBezTo>
                      <a:pt x="10" y="8"/>
                      <a:pt x="11" y="6"/>
                      <a:pt x="11" y="3"/>
                    </a:cubicBezTo>
                    <a:cubicBezTo>
                      <a:pt x="11" y="3"/>
                      <a:pt x="10" y="7"/>
                      <a:pt x="10" y="6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0" y="4"/>
                      <a:pt x="9" y="7"/>
                      <a:pt x="9" y="4"/>
                    </a:cubicBezTo>
                    <a:cubicBezTo>
                      <a:pt x="9" y="3"/>
                      <a:pt x="9" y="4"/>
                      <a:pt x="8" y="6"/>
                    </a:cubicBezTo>
                    <a:cubicBezTo>
                      <a:pt x="7" y="4"/>
                      <a:pt x="5" y="7"/>
                      <a:pt x="5" y="4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4" y="7"/>
                      <a:pt x="3" y="10"/>
                      <a:pt x="4" y="6"/>
                    </a:cubicBezTo>
                    <a:cubicBezTo>
                      <a:pt x="4" y="7"/>
                      <a:pt x="4" y="6"/>
                      <a:pt x="4" y="6"/>
                    </a:cubicBezTo>
                    <a:cubicBezTo>
                      <a:pt x="6" y="0"/>
                      <a:pt x="4" y="6"/>
                      <a:pt x="4" y="4"/>
                    </a:cubicBezTo>
                    <a:cubicBezTo>
                      <a:pt x="4" y="5"/>
                      <a:pt x="2" y="11"/>
                      <a:pt x="2" y="12"/>
                    </a:cubicBezTo>
                    <a:cubicBezTo>
                      <a:pt x="4" y="5"/>
                      <a:pt x="2" y="12"/>
                      <a:pt x="4" y="4"/>
                    </a:cubicBezTo>
                    <a:cubicBezTo>
                      <a:pt x="4" y="2"/>
                      <a:pt x="2" y="10"/>
                      <a:pt x="2" y="9"/>
                    </a:cubicBezTo>
                    <a:cubicBezTo>
                      <a:pt x="1" y="13"/>
                      <a:pt x="2" y="11"/>
                      <a:pt x="1" y="14"/>
                    </a:cubicBezTo>
                    <a:cubicBezTo>
                      <a:pt x="0" y="17"/>
                      <a:pt x="1" y="12"/>
                      <a:pt x="0" y="16"/>
                    </a:cubicBezTo>
                    <a:cubicBezTo>
                      <a:pt x="0" y="19"/>
                      <a:pt x="3" y="10"/>
                      <a:pt x="4" y="8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4" y="9"/>
                      <a:pt x="5" y="9"/>
                      <a:pt x="4" y="16"/>
                    </a:cubicBezTo>
                    <a:cubicBezTo>
                      <a:pt x="5" y="12"/>
                      <a:pt x="4" y="18"/>
                      <a:pt x="6" y="10"/>
                    </a:cubicBezTo>
                    <a:cubicBezTo>
                      <a:pt x="5" y="11"/>
                      <a:pt x="5" y="11"/>
                      <a:pt x="5" y="12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9"/>
                      <a:pt x="5" y="13"/>
                      <a:pt x="6" y="13"/>
                    </a:cubicBezTo>
                    <a:cubicBezTo>
                      <a:pt x="6" y="10"/>
                      <a:pt x="7" y="9"/>
                      <a:pt x="8" y="6"/>
                    </a:cubicBezTo>
                    <a:cubicBezTo>
                      <a:pt x="7" y="10"/>
                      <a:pt x="6" y="13"/>
                      <a:pt x="6" y="16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4"/>
                      <a:pt x="7" y="10"/>
                      <a:pt x="8" y="9"/>
                    </a:cubicBezTo>
                    <a:cubicBezTo>
                      <a:pt x="8" y="9"/>
                      <a:pt x="6" y="14"/>
                      <a:pt x="6" y="16"/>
                    </a:cubicBezTo>
                    <a:cubicBezTo>
                      <a:pt x="6" y="17"/>
                      <a:pt x="8" y="9"/>
                      <a:pt x="8" y="12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9" y="7"/>
                      <a:pt x="8" y="11"/>
                      <a:pt x="9" y="10"/>
                    </a:cubicBezTo>
                    <a:cubicBezTo>
                      <a:pt x="8" y="15"/>
                      <a:pt x="7" y="14"/>
                      <a:pt x="7" y="16"/>
                    </a:cubicBezTo>
                    <a:cubicBezTo>
                      <a:pt x="7" y="18"/>
                      <a:pt x="7" y="18"/>
                      <a:pt x="6" y="19"/>
                    </a:cubicBezTo>
                    <a:cubicBezTo>
                      <a:pt x="7" y="17"/>
                      <a:pt x="8" y="14"/>
                      <a:pt x="9" y="11"/>
                    </a:cubicBezTo>
                    <a:cubicBezTo>
                      <a:pt x="7" y="17"/>
                      <a:pt x="8" y="17"/>
                      <a:pt x="8" y="1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0" name="Rectangle 1729"/>
              <p:cNvSpPr>
                <a:spLocks noChangeArrowheads="1"/>
              </p:cNvSpPr>
              <p:nvPr/>
            </p:nvSpPr>
            <p:spPr bwMode="auto">
              <a:xfrm>
                <a:off x="2293" y="3176"/>
                <a:ext cx="1" cy="2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1" name="Freeform 1730"/>
              <p:cNvSpPr/>
              <p:nvPr/>
            </p:nvSpPr>
            <p:spPr bwMode="auto">
              <a:xfrm>
                <a:off x="2295" y="3174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2" name="Rectangle 1731"/>
              <p:cNvSpPr>
                <a:spLocks noChangeArrowheads="1"/>
              </p:cNvSpPr>
              <p:nvPr/>
            </p:nvSpPr>
            <p:spPr bwMode="auto">
              <a:xfrm>
                <a:off x="2296" y="3162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3" name="Freeform 1732"/>
              <p:cNvSpPr/>
              <p:nvPr/>
            </p:nvSpPr>
            <p:spPr bwMode="auto">
              <a:xfrm>
                <a:off x="2292" y="3173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lnTo>
                      <a:pt x="1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4" name="Freeform 1733"/>
              <p:cNvSpPr/>
              <p:nvPr/>
            </p:nvSpPr>
            <p:spPr bwMode="auto">
              <a:xfrm>
                <a:off x="2290" y="3173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5" name="Freeform 1734"/>
              <p:cNvSpPr/>
              <p:nvPr/>
            </p:nvSpPr>
            <p:spPr bwMode="auto">
              <a:xfrm>
                <a:off x="2293" y="3175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6" name="Freeform 1735"/>
              <p:cNvSpPr/>
              <p:nvPr/>
            </p:nvSpPr>
            <p:spPr bwMode="auto">
              <a:xfrm>
                <a:off x="2295" y="3157"/>
                <a:ext cx="8" cy="21"/>
              </a:xfrm>
              <a:custGeom>
                <a:avLst/>
                <a:gdLst>
                  <a:gd name="T0" fmla="*/ 8 w 9"/>
                  <a:gd name="T1" fmla="*/ 5 h 23"/>
                  <a:gd name="T2" fmla="*/ 8 w 9"/>
                  <a:gd name="T3" fmla="*/ 2 h 23"/>
                  <a:gd name="T4" fmla="*/ 5 w 9"/>
                  <a:gd name="T5" fmla="*/ 12 h 23"/>
                  <a:gd name="T6" fmla="*/ 7 w 9"/>
                  <a:gd name="T7" fmla="*/ 3 h 23"/>
                  <a:gd name="T8" fmla="*/ 4 w 9"/>
                  <a:gd name="T9" fmla="*/ 9 h 23"/>
                  <a:gd name="T10" fmla="*/ 5 w 9"/>
                  <a:gd name="T11" fmla="*/ 5 h 23"/>
                  <a:gd name="T12" fmla="*/ 2 w 9"/>
                  <a:gd name="T13" fmla="*/ 15 h 23"/>
                  <a:gd name="T14" fmla="*/ 5 w 9"/>
                  <a:gd name="T15" fmla="*/ 4 h 23"/>
                  <a:gd name="T16" fmla="*/ 5 w 9"/>
                  <a:gd name="T17" fmla="*/ 4 h 23"/>
                  <a:gd name="T18" fmla="*/ 3 w 9"/>
                  <a:gd name="T19" fmla="*/ 7 h 23"/>
                  <a:gd name="T20" fmla="*/ 2 w 9"/>
                  <a:gd name="T21" fmla="*/ 13 h 23"/>
                  <a:gd name="T22" fmla="*/ 0 w 9"/>
                  <a:gd name="T23" fmla="*/ 18 h 23"/>
                  <a:gd name="T24" fmla="*/ 2 w 9"/>
                  <a:gd name="T25" fmla="*/ 14 h 23"/>
                  <a:gd name="T26" fmla="*/ 1 w 9"/>
                  <a:gd name="T27" fmla="*/ 18 h 23"/>
                  <a:gd name="T28" fmla="*/ 2 w 9"/>
                  <a:gd name="T29" fmla="*/ 15 h 23"/>
                  <a:gd name="T30" fmla="*/ 1 w 9"/>
                  <a:gd name="T31" fmla="*/ 19 h 23"/>
                  <a:gd name="T32" fmla="*/ 2 w 9"/>
                  <a:gd name="T33" fmla="*/ 16 h 23"/>
                  <a:gd name="T34" fmla="*/ 2 w 9"/>
                  <a:gd name="T35" fmla="*/ 17 h 23"/>
                  <a:gd name="T36" fmla="*/ 3 w 9"/>
                  <a:gd name="T37" fmla="*/ 12 h 23"/>
                  <a:gd name="T38" fmla="*/ 2 w 9"/>
                  <a:gd name="T39" fmla="*/ 17 h 23"/>
                  <a:gd name="T40" fmla="*/ 3 w 9"/>
                  <a:gd name="T41" fmla="*/ 14 h 23"/>
                  <a:gd name="T42" fmla="*/ 3 w 9"/>
                  <a:gd name="T43" fmla="*/ 19 h 23"/>
                  <a:gd name="T44" fmla="*/ 3 w 9"/>
                  <a:gd name="T45" fmla="*/ 16 h 23"/>
                  <a:gd name="T46" fmla="*/ 2 w 9"/>
                  <a:gd name="T47" fmla="*/ 19 h 23"/>
                  <a:gd name="T48" fmla="*/ 5 w 9"/>
                  <a:gd name="T49" fmla="*/ 9 h 23"/>
                  <a:gd name="T50" fmla="*/ 3 w 9"/>
                  <a:gd name="T51" fmla="*/ 17 h 23"/>
                  <a:gd name="T52" fmla="*/ 4 w 9"/>
                  <a:gd name="T53" fmla="*/ 16 h 23"/>
                  <a:gd name="T54" fmla="*/ 4 w 9"/>
                  <a:gd name="T55" fmla="*/ 17 h 23"/>
                  <a:gd name="T56" fmla="*/ 5 w 9"/>
                  <a:gd name="T57" fmla="*/ 14 h 23"/>
                  <a:gd name="T58" fmla="*/ 5 w 9"/>
                  <a:gd name="T59" fmla="*/ 13 h 23"/>
                  <a:gd name="T60" fmla="*/ 6 w 9"/>
                  <a:gd name="T61" fmla="*/ 10 h 23"/>
                  <a:gd name="T62" fmla="*/ 6 w 9"/>
                  <a:gd name="T63" fmla="*/ 12 h 23"/>
                  <a:gd name="T64" fmla="*/ 8 w 9"/>
                  <a:gd name="T65" fmla="*/ 6 h 23"/>
                  <a:gd name="T66" fmla="*/ 6 w 9"/>
                  <a:gd name="T67" fmla="*/ 10 h 23"/>
                  <a:gd name="T68" fmla="*/ 8 w 9"/>
                  <a:gd name="T69" fmla="*/ 5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" h="23">
                    <a:moveTo>
                      <a:pt x="8" y="5"/>
                    </a:moveTo>
                    <a:cubicBezTo>
                      <a:pt x="9" y="0"/>
                      <a:pt x="8" y="3"/>
                      <a:pt x="8" y="2"/>
                    </a:cubicBezTo>
                    <a:cubicBezTo>
                      <a:pt x="7" y="4"/>
                      <a:pt x="5" y="11"/>
                      <a:pt x="5" y="12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3"/>
                      <a:pt x="6" y="1"/>
                      <a:pt x="4" y="9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6"/>
                      <a:pt x="2" y="18"/>
                      <a:pt x="2" y="15"/>
                    </a:cubicBezTo>
                    <a:cubicBezTo>
                      <a:pt x="4" y="10"/>
                      <a:pt x="3" y="10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4"/>
                      <a:pt x="3" y="7"/>
                      <a:pt x="3" y="7"/>
                    </a:cubicBezTo>
                    <a:cubicBezTo>
                      <a:pt x="3" y="9"/>
                      <a:pt x="2" y="12"/>
                      <a:pt x="2" y="13"/>
                    </a:cubicBezTo>
                    <a:cubicBezTo>
                      <a:pt x="2" y="13"/>
                      <a:pt x="1" y="16"/>
                      <a:pt x="0" y="18"/>
                    </a:cubicBezTo>
                    <a:cubicBezTo>
                      <a:pt x="1" y="16"/>
                      <a:pt x="1" y="17"/>
                      <a:pt x="2" y="14"/>
                    </a:cubicBezTo>
                    <a:cubicBezTo>
                      <a:pt x="1" y="17"/>
                      <a:pt x="2" y="15"/>
                      <a:pt x="1" y="18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2" y="16"/>
                      <a:pt x="1" y="18"/>
                      <a:pt x="1" y="19"/>
                    </a:cubicBezTo>
                    <a:cubicBezTo>
                      <a:pt x="1" y="17"/>
                      <a:pt x="2" y="15"/>
                      <a:pt x="2" y="16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6"/>
                      <a:pt x="2" y="17"/>
                      <a:pt x="3" y="12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5"/>
                      <a:pt x="1" y="23"/>
                      <a:pt x="3" y="19"/>
                    </a:cubicBezTo>
                    <a:cubicBezTo>
                      <a:pt x="3" y="18"/>
                      <a:pt x="3" y="16"/>
                      <a:pt x="3" y="16"/>
                    </a:cubicBezTo>
                    <a:cubicBezTo>
                      <a:pt x="4" y="13"/>
                      <a:pt x="3" y="18"/>
                      <a:pt x="2" y="19"/>
                    </a:cubicBezTo>
                    <a:cubicBezTo>
                      <a:pt x="3" y="15"/>
                      <a:pt x="4" y="11"/>
                      <a:pt x="5" y="9"/>
                    </a:cubicBezTo>
                    <a:cubicBezTo>
                      <a:pt x="4" y="13"/>
                      <a:pt x="5" y="9"/>
                      <a:pt x="3" y="17"/>
                    </a:cubicBezTo>
                    <a:cubicBezTo>
                      <a:pt x="3" y="18"/>
                      <a:pt x="5" y="14"/>
                      <a:pt x="4" y="16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5" y="12"/>
                      <a:pt x="4" y="20"/>
                      <a:pt x="5" y="14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1"/>
                      <a:pt x="6" y="11"/>
                      <a:pt x="6" y="12"/>
                    </a:cubicBezTo>
                    <a:cubicBezTo>
                      <a:pt x="7" y="8"/>
                      <a:pt x="7" y="7"/>
                      <a:pt x="8" y="6"/>
                    </a:cubicBezTo>
                    <a:cubicBezTo>
                      <a:pt x="8" y="5"/>
                      <a:pt x="7" y="9"/>
                      <a:pt x="6" y="10"/>
                    </a:cubicBezTo>
                    <a:cubicBezTo>
                      <a:pt x="7" y="7"/>
                      <a:pt x="8" y="4"/>
                      <a:pt x="8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7" name="Freeform 1736"/>
              <p:cNvSpPr/>
              <p:nvPr/>
            </p:nvSpPr>
            <p:spPr bwMode="auto">
              <a:xfrm>
                <a:off x="2296" y="3172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8" name="Freeform 1737"/>
              <p:cNvSpPr/>
              <p:nvPr/>
            </p:nvSpPr>
            <p:spPr bwMode="auto">
              <a:xfrm>
                <a:off x="2298" y="3156"/>
                <a:ext cx="9" cy="24"/>
              </a:xfrm>
              <a:custGeom>
                <a:avLst/>
                <a:gdLst>
                  <a:gd name="T0" fmla="*/ 4 w 10"/>
                  <a:gd name="T1" fmla="*/ 13 h 27"/>
                  <a:gd name="T2" fmla="*/ 3 w 10"/>
                  <a:gd name="T3" fmla="*/ 18 h 27"/>
                  <a:gd name="T4" fmla="*/ 6 w 10"/>
                  <a:gd name="T5" fmla="*/ 8 h 27"/>
                  <a:gd name="T6" fmla="*/ 6 w 10"/>
                  <a:gd name="T7" fmla="*/ 7 h 27"/>
                  <a:gd name="T8" fmla="*/ 4 w 10"/>
                  <a:gd name="T9" fmla="*/ 16 h 27"/>
                  <a:gd name="T10" fmla="*/ 4 w 10"/>
                  <a:gd name="T11" fmla="*/ 17 h 27"/>
                  <a:gd name="T12" fmla="*/ 6 w 10"/>
                  <a:gd name="T13" fmla="*/ 11 h 27"/>
                  <a:gd name="T14" fmla="*/ 7 w 10"/>
                  <a:gd name="T15" fmla="*/ 8 h 27"/>
                  <a:gd name="T16" fmla="*/ 6 w 10"/>
                  <a:gd name="T17" fmla="*/ 10 h 27"/>
                  <a:gd name="T18" fmla="*/ 5 w 10"/>
                  <a:gd name="T19" fmla="*/ 17 h 27"/>
                  <a:gd name="T20" fmla="*/ 9 w 10"/>
                  <a:gd name="T21" fmla="*/ 1 h 27"/>
                  <a:gd name="T22" fmla="*/ 9 w 10"/>
                  <a:gd name="T23" fmla="*/ 2 h 27"/>
                  <a:gd name="T24" fmla="*/ 7 w 10"/>
                  <a:gd name="T25" fmla="*/ 9 h 27"/>
                  <a:gd name="T26" fmla="*/ 7 w 10"/>
                  <a:gd name="T27" fmla="*/ 7 h 27"/>
                  <a:gd name="T28" fmla="*/ 9 w 10"/>
                  <a:gd name="T29" fmla="*/ 3 h 27"/>
                  <a:gd name="T30" fmla="*/ 6 w 10"/>
                  <a:gd name="T31" fmla="*/ 3 h 27"/>
                  <a:gd name="T32" fmla="*/ 7 w 10"/>
                  <a:gd name="T33" fmla="*/ 4 h 27"/>
                  <a:gd name="T34" fmla="*/ 5 w 10"/>
                  <a:gd name="T35" fmla="*/ 7 h 27"/>
                  <a:gd name="T36" fmla="*/ 4 w 10"/>
                  <a:gd name="T37" fmla="*/ 14 h 27"/>
                  <a:gd name="T38" fmla="*/ 4 w 10"/>
                  <a:gd name="T39" fmla="*/ 12 h 27"/>
                  <a:gd name="T40" fmla="*/ 2 w 10"/>
                  <a:gd name="T41" fmla="*/ 19 h 27"/>
                  <a:gd name="T42" fmla="*/ 1 w 10"/>
                  <a:gd name="T43" fmla="*/ 21 h 27"/>
                  <a:gd name="T44" fmla="*/ 2 w 10"/>
                  <a:gd name="T45" fmla="*/ 22 h 27"/>
                  <a:gd name="T46" fmla="*/ 4 w 10"/>
                  <a:gd name="T47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" h="27">
                    <a:moveTo>
                      <a:pt x="4" y="13"/>
                    </a:moveTo>
                    <a:cubicBezTo>
                      <a:pt x="4" y="14"/>
                      <a:pt x="3" y="17"/>
                      <a:pt x="3" y="18"/>
                    </a:cubicBezTo>
                    <a:cubicBezTo>
                      <a:pt x="4" y="16"/>
                      <a:pt x="4" y="13"/>
                      <a:pt x="6" y="8"/>
                    </a:cubicBezTo>
                    <a:cubicBezTo>
                      <a:pt x="5" y="11"/>
                      <a:pt x="6" y="7"/>
                      <a:pt x="6" y="7"/>
                    </a:cubicBezTo>
                    <a:cubicBezTo>
                      <a:pt x="6" y="9"/>
                      <a:pt x="4" y="14"/>
                      <a:pt x="4" y="16"/>
                    </a:cubicBezTo>
                    <a:cubicBezTo>
                      <a:pt x="5" y="14"/>
                      <a:pt x="4" y="17"/>
                      <a:pt x="4" y="17"/>
                    </a:cubicBezTo>
                    <a:cubicBezTo>
                      <a:pt x="5" y="13"/>
                      <a:pt x="5" y="15"/>
                      <a:pt x="6" y="11"/>
                    </a:cubicBezTo>
                    <a:cubicBezTo>
                      <a:pt x="6" y="8"/>
                      <a:pt x="7" y="6"/>
                      <a:pt x="7" y="8"/>
                    </a:cubicBezTo>
                    <a:cubicBezTo>
                      <a:pt x="6" y="11"/>
                      <a:pt x="6" y="10"/>
                      <a:pt x="6" y="10"/>
                    </a:cubicBezTo>
                    <a:cubicBezTo>
                      <a:pt x="5" y="14"/>
                      <a:pt x="6" y="13"/>
                      <a:pt x="5" y="17"/>
                    </a:cubicBezTo>
                    <a:cubicBezTo>
                      <a:pt x="7" y="11"/>
                      <a:pt x="7" y="11"/>
                      <a:pt x="9" y="1"/>
                    </a:cubicBezTo>
                    <a:cubicBezTo>
                      <a:pt x="10" y="0"/>
                      <a:pt x="9" y="2"/>
                      <a:pt x="9" y="2"/>
                    </a:cubicBezTo>
                    <a:cubicBezTo>
                      <a:pt x="9" y="4"/>
                      <a:pt x="8" y="7"/>
                      <a:pt x="7" y="9"/>
                    </a:cubicBezTo>
                    <a:cubicBezTo>
                      <a:pt x="7" y="8"/>
                      <a:pt x="7" y="11"/>
                      <a:pt x="7" y="7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8" y="2"/>
                      <a:pt x="7" y="2"/>
                      <a:pt x="6" y="3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6" y="6"/>
                      <a:pt x="6" y="6"/>
                      <a:pt x="5" y="7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13"/>
                      <a:pt x="3" y="14"/>
                      <a:pt x="4" y="12"/>
                    </a:cubicBezTo>
                    <a:cubicBezTo>
                      <a:pt x="3" y="15"/>
                      <a:pt x="3" y="16"/>
                      <a:pt x="2" y="19"/>
                    </a:cubicBezTo>
                    <a:cubicBezTo>
                      <a:pt x="2" y="20"/>
                      <a:pt x="3" y="17"/>
                      <a:pt x="1" y="21"/>
                    </a:cubicBezTo>
                    <a:cubicBezTo>
                      <a:pt x="0" y="27"/>
                      <a:pt x="3" y="17"/>
                      <a:pt x="2" y="22"/>
                    </a:cubicBezTo>
                    <a:lnTo>
                      <a:pt x="4" y="1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9" name="Freeform 1738"/>
              <p:cNvSpPr/>
              <p:nvPr/>
            </p:nvSpPr>
            <p:spPr bwMode="auto">
              <a:xfrm>
                <a:off x="2300" y="3168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1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0" name="Freeform 1739"/>
              <p:cNvSpPr/>
              <p:nvPr/>
            </p:nvSpPr>
            <p:spPr bwMode="auto">
              <a:xfrm>
                <a:off x="2302" y="3158"/>
                <a:ext cx="1" cy="4"/>
              </a:xfrm>
              <a:custGeom>
                <a:avLst/>
                <a:gdLst>
                  <a:gd name="T0" fmla="*/ 1 w 1"/>
                  <a:gd name="T1" fmla="*/ 0 h 5"/>
                  <a:gd name="T2" fmla="*/ 0 w 1"/>
                  <a:gd name="T3" fmla="*/ 4 h 5"/>
                  <a:gd name="T4" fmla="*/ 1 w 1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1" y="3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1" name="Freeform 1740"/>
              <p:cNvSpPr/>
              <p:nvPr/>
            </p:nvSpPr>
            <p:spPr bwMode="auto">
              <a:xfrm>
                <a:off x="2302" y="3169"/>
                <a:ext cx="1" cy="2"/>
              </a:xfrm>
              <a:custGeom>
                <a:avLst/>
                <a:gdLst>
                  <a:gd name="T0" fmla="*/ 0 w 1"/>
                  <a:gd name="T1" fmla="*/ 3 h 3"/>
                  <a:gd name="T2" fmla="*/ 0 w 1"/>
                  <a:gd name="T3" fmla="*/ 2 h 3"/>
                  <a:gd name="T4" fmla="*/ 1 w 1"/>
                  <a:gd name="T5" fmla="*/ 0 h 3"/>
                  <a:gd name="T6" fmla="*/ 0 w 1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2" name="Freeform 1741"/>
              <p:cNvSpPr/>
              <p:nvPr/>
            </p:nvSpPr>
            <p:spPr bwMode="auto">
              <a:xfrm>
                <a:off x="2304" y="3157"/>
                <a:ext cx="4" cy="11"/>
              </a:xfrm>
              <a:custGeom>
                <a:avLst/>
                <a:gdLst>
                  <a:gd name="T0" fmla="*/ 4 w 4"/>
                  <a:gd name="T1" fmla="*/ 0 h 12"/>
                  <a:gd name="T2" fmla="*/ 3 w 4"/>
                  <a:gd name="T3" fmla="*/ 0 h 12"/>
                  <a:gd name="T4" fmla="*/ 0 w 4"/>
                  <a:gd name="T5" fmla="*/ 11 h 12"/>
                  <a:gd name="T6" fmla="*/ 2 w 4"/>
                  <a:gd name="T7" fmla="*/ 4 h 12"/>
                  <a:gd name="T8" fmla="*/ 3 w 4"/>
                  <a:gd name="T9" fmla="*/ 4 h 12"/>
                  <a:gd name="T10" fmla="*/ 4 w 4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2">
                    <a:moveTo>
                      <a:pt x="4" y="0"/>
                    </a:moveTo>
                    <a:cubicBezTo>
                      <a:pt x="3" y="0"/>
                      <a:pt x="2" y="3"/>
                      <a:pt x="3" y="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2" y="5"/>
                      <a:pt x="2" y="4"/>
                    </a:cubicBezTo>
                    <a:cubicBezTo>
                      <a:pt x="1" y="8"/>
                      <a:pt x="3" y="3"/>
                      <a:pt x="3" y="4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3" name="Freeform 1742"/>
              <p:cNvSpPr/>
              <p:nvPr/>
            </p:nvSpPr>
            <p:spPr bwMode="auto">
              <a:xfrm>
                <a:off x="2303" y="3153"/>
                <a:ext cx="9" cy="25"/>
              </a:xfrm>
              <a:custGeom>
                <a:avLst/>
                <a:gdLst>
                  <a:gd name="T0" fmla="*/ 2 w 10"/>
                  <a:gd name="T1" fmla="*/ 18 h 27"/>
                  <a:gd name="T2" fmla="*/ 3 w 10"/>
                  <a:gd name="T3" fmla="*/ 17 h 27"/>
                  <a:gd name="T4" fmla="*/ 2 w 10"/>
                  <a:gd name="T5" fmla="*/ 19 h 27"/>
                  <a:gd name="T6" fmla="*/ 2 w 10"/>
                  <a:gd name="T7" fmla="*/ 22 h 27"/>
                  <a:gd name="T8" fmla="*/ 2 w 10"/>
                  <a:gd name="T9" fmla="*/ 19 h 27"/>
                  <a:gd name="T10" fmla="*/ 3 w 10"/>
                  <a:gd name="T11" fmla="*/ 18 h 27"/>
                  <a:gd name="T12" fmla="*/ 5 w 10"/>
                  <a:gd name="T13" fmla="*/ 13 h 27"/>
                  <a:gd name="T14" fmla="*/ 3 w 10"/>
                  <a:gd name="T15" fmla="*/ 22 h 27"/>
                  <a:gd name="T16" fmla="*/ 6 w 10"/>
                  <a:gd name="T17" fmla="*/ 11 h 27"/>
                  <a:gd name="T18" fmla="*/ 7 w 10"/>
                  <a:gd name="T19" fmla="*/ 10 h 27"/>
                  <a:gd name="T20" fmla="*/ 7 w 10"/>
                  <a:gd name="T21" fmla="*/ 10 h 27"/>
                  <a:gd name="T22" fmla="*/ 6 w 10"/>
                  <a:gd name="T23" fmla="*/ 15 h 27"/>
                  <a:gd name="T24" fmla="*/ 5 w 10"/>
                  <a:gd name="T25" fmla="*/ 15 h 27"/>
                  <a:gd name="T26" fmla="*/ 8 w 10"/>
                  <a:gd name="T27" fmla="*/ 8 h 27"/>
                  <a:gd name="T28" fmla="*/ 7 w 10"/>
                  <a:gd name="T29" fmla="*/ 9 h 27"/>
                  <a:gd name="T30" fmla="*/ 9 w 10"/>
                  <a:gd name="T31" fmla="*/ 4 h 27"/>
                  <a:gd name="T32" fmla="*/ 9 w 10"/>
                  <a:gd name="T33" fmla="*/ 5 h 27"/>
                  <a:gd name="T34" fmla="*/ 10 w 10"/>
                  <a:gd name="T35" fmla="*/ 2 h 27"/>
                  <a:gd name="T36" fmla="*/ 7 w 10"/>
                  <a:gd name="T37" fmla="*/ 6 h 27"/>
                  <a:gd name="T38" fmla="*/ 8 w 10"/>
                  <a:gd name="T39" fmla="*/ 2 h 27"/>
                  <a:gd name="T40" fmla="*/ 4 w 10"/>
                  <a:gd name="T41" fmla="*/ 11 h 27"/>
                  <a:gd name="T42" fmla="*/ 4 w 10"/>
                  <a:gd name="T43" fmla="*/ 11 h 27"/>
                  <a:gd name="T44" fmla="*/ 6 w 10"/>
                  <a:gd name="T45" fmla="*/ 5 h 27"/>
                  <a:gd name="T46" fmla="*/ 5 w 10"/>
                  <a:gd name="T47" fmla="*/ 7 h 27"/>
                  <a:gd name="T48" fmla="*/ 7 w 10"/>
                  <a:gd name="T49" fmla="*/ 2 h 27"/>
                  <a:gd name="T50" fmla="*/ 3 w 10"/>
                  <a:gd name="T51" fmla="*/ 10 h 27"/>
                  <a:gd name="T52" fmla="*/ 3 w 10"/>
                  <a:gd name="T53" fmla="*/ 8 h 27"/>
                  <a:gd name="T54" fmla="*/ 1 w 10"/>
                  <a:gd name="T55" fmla="*/ 17 h 27"/>
                  <a:gd name="T56" fmla="*/ 3 w 10"/>
                  <a:gd name="T57" fmla="*/ 16 h 27"/>
                  <a:gd name="T58" fmla="*/ 5 w 10"/>
                  <a:gd name="T59" fmla="*/ 11 h 27"/>
                  <a:gd name="T60" fmla="*/ 3 w 10"/>
                  <a:gd name="T61" fmla="*/ 17 h 27"/>
                  <a:gd name="T62" fmla="*/ 5 w 10"/>
                  <a:gd name="T63" fmla="*/ 11 h 27"/>
                  <a:gd name="T64" fmla="*/ 3 w 10"/>
                  <a:gd name="T65" fmla="*/ 16 h 27"/>
                  <a:gd name="T66" fmla="*/ 6 w 10"/>
                  <a:gd name="T67" fmla="*/ 12 h 27"/>
                  <a:gd name="T68" fmla="*/ 3 w 10"/>
                  <a:gd name="T69" fmla="*/ 18 h 27"/>
                  <a:gd name="T70" fmla="*/ 4 w 10"/>
                  <a:gd name="T71" fmla="*/ 17 h 27"/>
                  <a:gd name="T72" fmla="*/ 6 w 10"/>
                  <a:gd name="T73" fmla="*/ 9 h 27"/>
                  <a:gd name="T74" fmla="*/ 5 w 10"/>
                  <a:gd name="T75" fmla="*/ 8 h 27"/>
                  <a:gd name="T76" fmla="*/ 4 w 10"/>
                  <a:gd name="T77" fmla="*/ 13 h 27"/>
                  <a:gd name="T78" fmla="*/ 3 w 10"/>
                  <a:gd name="T79" fmla="*/ 13 h 27"/>
                  <a:gd name="T80" fmla="*/ 2 w 10"/>
                  <a:gd name="T81" fmla="*/ 16 h 27"/>
                  <a:gd name="T82" fmla="*/ 4 w 10"/>
                  <a:gd name="T83" fmla="*/ 7 h 27"/>
                  <a:gd name="T84" fmla="*/ 4 w 10"/>
                  <a:gd name="T85" fmla="*/ 8 h 27"/>
                  <a:gd name="T86" fmla="*/ 3 w 10"/>
                  <a:gd name="T87" fmla="*/ 10 h 27"/>
                  <a:gd name="T88" fmla="*/ 3 w 10"/>
                  <a:gd name="T89" fmla="*/ 8 h 27"/>
                  <a:gd name="T90" fmla="*/ 1 w 10"/>
                  <a:gd name="T91" fmla="*/ 19 h 27"/>
                  <a:gd name="T92" fmla="*/ 1 w 10"/>
                  <a:gd name="T93" fmla="*/ 24 h 27"/>
                  <a:gd name="T94" fmla="*/ 2 w 10"/>
                  <a:gd name="T95" fmla="*/ 18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0" h="27">
                    <a:moveTo>
                      <a:pt x="2" y="18"/>
                    </a:moveTo>
                    <a:cubicBezTo>
                      <a:pt x="2" y="18"/>
                      <a:pt x="3" y="15"/>
                      <a:pt x="3" y="17"/>
                    </a:cubicBezTo>
                    <a:cubicBezTo>
                      <a:pt x="2" y="19"/>
                      <a:pt x="2" y="20"/>
                      <a:pt x="2" y="19"/>
                    </a:cubicBezTo>
                    <a:cubicBezTo>
                      <a:pt x="1" y="24"/>
                      <a:pt x="3" y="18"/>
                      <a:pt x="2" y="22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3" y="21"/>
                      <a:pt x="4" y="15"/>
                      <a:pt x="3" y="18"/>
                    </a:cubicBezTo>
                    <a:cubicBezTo>
                      <a:pt x="4" y="17"/>
                      <a:pt x="4" y="17"/>
                      <a:pt x="5" y="13"/>
                    </a:cubicBezTo>
                    <a:cubicBezTo>
                      <a:pt x="4" y="18"/>
                      <a:pt x="4" y="18"/>
                      <a:pt x="3" y="22"/>
                    </a:cubicBezTo>
                    <a:cubicBezTo>
                      <a:pt x="4" y="20"/>
                      <a:pt x="5" y="15"/>
                      <a:pt x="6" y="11"/>
                    </a:cubicBezTo>
                    <a:cubicBezTo>
                      <a:pt x="6" y="15"/>
                      <a:pt x="5" y="14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4" y="20"/>
                      <a:pt x="6" y="13"/>
                      <a:pt x="6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6" y="14"/>
                      <a:pt x="2" y="27"/>
                      <a:pt x="8" y="8"/>
                    </a:cubicBezTo>
                    <a:cubicBezTo>
                      <a:pt x="8" y="8"/>
                      <a:pt x="7" y="10"/>
                      <a:pt x="7" y="9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5"/>
                      <a:pt x="7" y="8"/>
                      <a:pt x="9" y="5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6" y="6"/>
                      <a:pt x="7" y="4"/>
                      <a:pt x="4" y="11"/>
                    </a:cubicBezTo>
                    <a:cubicBezTo>
                      <a:pt x="8" y="2"/>
                      <a:pt x="3" y="14"/>
                      <a:pt x="4" y="11"/>
                    </a:cubicBezTo>
                    <a:cubicBezTo>
                      <a:pt x="5" y="7"/>
                      <a:pt x="5" y="9"/>
                      <a:pt x="6" y="5"/>
                    </a:cubicBezTo>
                    <a:cubicBezTo>
                      <a:pt x="5" y="9"/>
                      <a:pt x="6" y="6"/>
                      <a:pt x="5" y="7"/>
                    </a:cubicBezTo>
                    <a:cubicBezTo>
                      <a:pt x="7" y="3"/>
                      <a:pt x="5" y="7"/>
                      <a:pt x="7" y="2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4" y="7"/>
                      <a:pt x="4" y="7"/>
                      <a:pt x="3" y="8"/>
                    </a:cubicBezTo>
                    <a:cubicBezTo>
                      <a:pt x="4" y="8"/>
                      <a:pt x="1" y="15"/>
                      <a:pt x="1" y="17"/>
                    </a:cubicBezTo>
                    <a:cubicBezTo>
                      <a:pt x="2" y="15"/>
                      <a:pt x="3" y="14"/>
                      <a:pt x="3" y="16"/>
                    </a:cubicBezTo>
                    <a:cubicBezTo>
                      <a:pt x="5" y="10"/>
                      <a:pt x="3" y="16"/>
                      <a:pt x="5" y="11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4" y="14"/>
                      <a:pt x="5" y="11"/>
                    </a:cubicBezTo>
                    <a:cubicBezTo>
                      <a:pt x="6" y="11"/>
                      <a:pt x="4" y="14"/>
                      <a:pt x="3" y="16"/>
                    </a:cubicBezTo>
                    <a:cubicBezTo>
                      <a:pt x="3" y="17"/>
                      <a:pt x="4" y="15"/>
                      <a:pt x="6" y="12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10" y="0"/>
                      <a:pt x="5" y="13"/>
                      <a:pt x="6" y="9"/>
                    </a:cubicBezTo>
                    <a:cubicBezTo>
                      <a:pt x="6" y="10"/>
                      <a:pt x="5" y="10"/>
                      <a:pt x="5" y="8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0"/>
                      <a:pt x="1" y="22"/>
                      <a:pt x="3" y="13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4"/>
                      <a:pt x="3" y="10"/>
                      <a:pt x="4" y="7"/>
                    </a:cubicBezTo>
                    <a:cubicBezTo>
                      <a:pt x="4" y="8"/>
                      <a:pt x="4" y="7"/>
                      <a:pt x="4" y="8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2" y="14"/>
                      <a:pt x="3" y="11"/>
                      <a:pt x="3" y="8"/>
                    </a:cubicBezTo>
                    <a:cubicBezTo>
                      <a:pt x="2" y="12"/>
                      <a:pt x="2" y="16"/>
                      <a:pt x="1" y="19"/>
                    </a:cubicBezTo>
                    <a:cubicBezTo>
                      <a:pt x="3" y="11"/>
                      <a:pt x="0" y="27"/>
                      <a:pt x="1" y="24"/>
                    </a:cubicBezTo>
                    <a:lnTo>
                      <a:pt x="2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4" name="Freeform 1743"/>
              <p:cNvSpPr/>
              <p:nvPr/>
            </p:nvSpPr>
            <p:spPr bwMode="auto">
              <a:xfrm>
                <a:off x="2307" y="3159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5" name="Freeform 1744"/>
              <p:cNvSpPr/>
              <p:nvPr/>
            </p:nvSpPr>
            <p:spPr bwMode="auto">
              <a:xfrm>
                <a:off x="2306" y="3160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6" name="Freeform 1745"/>
              <p:cNvSpPr/>
              <p:nvPr/>
            </p:nvSpPr>
            <p:spPr bwMode="auto">
              <a:xfrm>
                <a:off x="2306" y="3160"/>
                <a:ext cx="1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7" name="Freeform 1746"/>
              <p:cNvSpPr/>
              <p:nvPr/>
            </p:nvSpPr>
            <p:spPr bwMode="auto">
              <a:xfrm>
                <a:off x="2304" y="3169"/>
                <a:ext cx="0" cy="1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8" name="Freeform 1747"/>
              <p:cNvSpPr/>
              <p:nvPr/>
            </p:nvSpPr>
            <p:spPr bwMode="auto">
              <a:xfrm>
                <a:off x="2306" y="3155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lnTo>
                      <a:pt x="0" y="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9" name="Freeform 1748"/>
              <p:cNvSpPr/>
              <p:nvPr/>
            </p:nvSpPr>
            <p:spPr bwMode="auto">
              <a:xfrm>
                <a:off x="2303" y="3153"/>
                <a:ext cx="1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0" name="Freeform 1749"/>
              <p:cNvSpPr/>
              <p:nvPr/>
            </p:nvSpPr>
            <p:spPr bwMode="auto">
              <a:xfrm>
                <a:off x="2291" y="3149"/>
                <a:ext cx="17" cy="28"/>
              </a:xfrm>
              <a:custGeom>
                <a:avLst/>
                <a:gdLst>
                  <a:gd name="T0" fmla="*/ 2 w 18"/>
                  <a:gd name="T1" fmla="*/ 14 h 31"/>
                  <a:gd name="T2" fmla="*/ 1 w 18"/>
                  <a:gd name="T3" fmla="*/ 21 h 31"/>
                  <a:gd name="T4" fmla="*/ 0 w 18"/>
                  <a:gd name="T5" fmla="*/ 24 h 31"/>
                  <a:gd name="T6" fmla="*/ 2 w 18"/>
                  <a:gd name="T7" fmla="*/ 20 h 31"/>
                  <a:gd name="T8" fmla="*/ 3 w 18"/>
                  <a:gd name="T9" fmla="*/ 20 h 31"/>
                  <a:gd name="T10" fmla="*/ 4 w 18"/>
                  <a:gd name="T11" fmla="*/ 22 h 31"/>
                  <a:gd name="T12" fmla="*/ 6 w 18"/>
                  <a:gd name="T13" fmla="*/ 16 h 31"/>
                  <a:gd name="T14" fmla="*/ 6 w 18"/>
                  <a:gd name="T15" fmla="*/ 18 h 31"/>
                  <a:gd name="T16" fmla="*/ 7 w 18"/>
                  <a:gd name="T17" fmla="*/ 20 h 31"/>
                  <a:gd name="T18" fmla="*/ 9 w 18"/>
                  <a:gd name="T19" fmla="*/ 10 h 31"/>
                  <a:gd name="T20" fmla="*/ 10 w 18"/>
                  <a:gd name="T21" fmla="*/ 10 h 31"/>
                  <a:gd name="T22" fmla="*/ 9 w 18"/>
                  <a:gd name="T23" fmla="*/ 15 h 31"/>
                  <a:gd name="T24" fmla="*/ 10 w 18"/>
                  <a:gd name="T25" fmla="*/ 15 h 31"/>
                  <a:gd name="T26" fmla="*/ 11 w 18"/>
                  <a:gd name="T27" fmla="*/ 17 h 31"/>
                  <a:gd name="T28" fmla="*/ 12 w 18"/>
                  <a:gd name="T29" fmla="*/ 15 h 31"/>
                  <a:gd name="T30" fmla="*/ 14 w 18"/>
                  <a:gd name="T31" fmla="*/ 11 h 31"/>
                  <a:gd name="T32" fmla="*/ 13 w 18"/>
                  <a:gd name="T33" fmla="*/ 16 h 31"/>
                  <a:gd name="T34" fmla="*/ 14 w 18"/>
                  <a:gd name="T35" fmla="*/ 14 h 31"/>
                  <a:gd name="T36" fmla="*/ 15 w 18"/>
                  <a:gd name="T37" fmla="*/ 16 h 31"/>
                  <a:gd name="T38" fmla="*/ 15 w 18"/>
                  <a:gd name="T39" fmla="*/ 14 h 31"/>
                  <a:gd name="T40" fmla="*/ 14 w 18"/>
                  <a:gd name="T41" fmla="*/ 17 h 31"/>
                  <a:gd name="T42" fmla="*/ 17 w 18"/>
                  <a:gd name="T43" fmla="*/ 6 h 31"/>
                  <a:gd name="T44" fmla="*/ 17 w 18"/>
                  <a:gd name="T45" fmla="*/ 5 h 31"/>
                  <a:gd name="T46" fmla="*/ 16 w 18"/>
                  <a:gd name="T47" fmla="*/ 6 h 31"/>
                  <a:gd name="T48" fmla="*/ 16 w 18"/>
                  <a:gd name="T49" fmla="*/ 4 h 31"/>
                  <a:gd name="T50" fmla="*/ 15 w 18"/>
                  <a:gd name="T51" fmla="*/ 3 h 31"/>
                  <a:gd name="T52" fmla="*/ 13 w 18"/>
                  <a:gd name="T53" fmla="*/ 6 h 31"/>
                  <a:gd name="T54" fmla="*/ 13 w 18"/>
                  <a:gd name="T55" fmla="*/ 5 h 31"/>
                  <a:gd name="T56" fmla="*/ 13 w 18"/>
                  <a:gd name="T57" fmla="*/ 5 h 31"/>
                  <a:gd name="T58" fmla="*/ 12 w 18"/>
                  <a:gd name="T59" fmla="*/ 6 h 31"/>
                  <a:gd name="T60" fmla="*/ 11 w 18"/>
                  <a:gd name="T61" fmla="*/ 8 h 31"/>
                  <a:gd name="T62" fmla="*/ 12 w 18"/>
                  <a:gd name="T63" fmla="*/ 3 h 31"/>
                  <a:gd name="T64" fmla="*/ 11 w 18"/>
                  <a:gd name="T65" fmla="*/ 3 h 31"/>
                  <a:gd name="T66" fmla="*/ 10 w 18"/>
                  <a:gd name="T67" fmla="*/ 8 h 31"/>
                  <a:gd name="T68" fmla="*/ 8 w 18"/>
                  <a:gd name="T69" fmla="*/ 10 h 31"/>
                  <a:gd name="T70" fmla="*/ 6 w 18"/>
                  <a:gd name="T71" fmla="*/ 12 h 31"/>
                  <a:gd name="T72" fmla="*/ 6 w 18"/>
                  <a:gd name="T73" fmla="*/ 11 h 31"/>
                  <a:gd name="T74" fmla="*/ 5 w 18"/>
                  <a:gd name="T75" fmla="*/ 12 h 31"/>
                  <a:gd name="T76" fmla="*/ 4 w 18"/>
                  <a:gd name="T77" fmla="*/ 18 h 31"/>
                  <a:gd name="T78" fmla="*/ 5 w 18"/>
                  <a:gd name="T79" fmla="*/ 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1">
                    <a:moveTo>
                      <a:pt x="4" y="8"/>
                    </a:moveTo>
                    <a:cubicBezTo>
                      <a:pt x="3" y="9"/>
                      <a:pt x="3" y="10"/>
                      <a:pt x="2" y="14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3"/>
                      <a:pt x="1" y="16"/>
                      <a:pt x="1" y="21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2" y="15"/>
                      <a:pt x="1" y="22"/>
                      <a:pt x="0" y="24"/>
                    </a:cubicBezTo>
                    <a:cubicBezTo>
                      <a:pt x="1" y="23"/>
                      <a:pt x="3" y="14"/>
                      <a:pt x="2" y="16"/>
                    </a:cubicBezTo>
                    <a:cubicBezTo>
                      <a:pt x="3" y="16"/>
                      <a:pt x="2" y="18"/>
                      <a:pt x="2" y="20"/>
                    </a:cubicBezTo>
                    <a:cubicBezTo>
                      <a:pt x="2" y="21"/>
                      <a:pt x="3" y="14"/>
                      <a:pt x="4" y="13"/>
                    </a:cubicBezTo>
                    <a:cubicBezTo>
                      <a:pt x="0" y="31"/>
                      <a:pt x="5" y="9"/>
                      <a:pt x="3" y="20"/>
                    </a:cubicBezTo>
                    <a:cubicBezTo>
                      <a:pt x="4" y="19"/>
                      <a:pt x="4" y="20"/>
                      <a:pt x="5" y="17"/>
                    </a:cubicBezTo>
                    <a:cubicBezTo>
                      <a:pt x="4" y="21"/>
                      <a:pt x="5" y="17"/>
                      <a:pt x="4" y="22"/>
                    </a:cubicBezTo>
                    <a:cubicBezTo>
                      <a:pt x="6" y="12"/>
                      <a:pt x="4" y="27"/>
                      <a:pt x="6" y="14"/>
                    </a:cubicBezTo>
                    <a:cubicBezTo>
                      <a:pt x="6" y="18"/>
                      <a:pt x="7" y="13"/>
                      <a:pt x="6" y="16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21"/>
                      <a:pt x="7" y="13"/>
                      <a:pt x="6" y="18"/>
                    </a:cubicBezTo>
                    <a:cubicBezTo>
                      <a:pt x="6" y="19"/>
                      <a:pt x="7" y="15"/>
                      <a:pt x="8" y="12"/>
                    </a:cubicBezTo>
                    <a:cubicBezTo>
                      <a:pt x="8" y="13"/>
                      <a:pt x="8" y="15"/>
                      <a:pt x="7" y="20"/>
                    </a:cubicBezTo>
                    <a:cubicBezTo>
                      <a:pt x="8" y="14"/>
                      <a:pt x="8" y="17"/>
                      <a:pt x="8" y="14"/>
                    </a:cubicBezTo>
                    <a:cubicBezTo>
                      <a:pt x="8" y="14"/>
                      <a:pt x="9" y="13"/>
                      <a:pt x="9" y="10"/>
                    </a:cubicBezTo>
                    <a:cubicBezTo>
                      <a:pt x="9" y="11"/>
                      <a:pt x="10" y="6"/>
                      <a:pt x="11" y="5"/>
                    </a:cubicBezTo>
                    <a:cubicBezTo>
                      <a:pt x="10" y="12"/>
                      <a:pt x="11" y="5"/>
                      <a:pt x="10" y="10"/>
                    </a:cubicBezTo>
                    <a:cubicBezTo>
                      <a:pt x="9" y="13"/>
                      <a:pt x="9" y="13"/>
                      <a:pt x="8" y="18"/>
                    </a:cubicBezTo>
                    <a:cubicBezTo>
                      <a:pt x="8" y="18"/>
                      <a:pt x="8" y="17"/>
                      <a:pt x="9" y="15"/>
                    </a:cubicBezTo>
                    <a:cubicBezTo>
                      <a:pt x="9" y="16"/>
                      <a:pt x="9" y="18"/>
                      <a:pt x="9" y="18"/>
                    </a:cubicBezTo>
                    <a:cubicBezTo>
                      <a:pt x="8" y="21"/>
                      <a:pt x="11" y="12"/>
                      <a:pt x="10" y="15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1" y="14"/>
                      <a:pt x="10" y="19"/>
                      <a:pt x="11" y="17"/>
                    </a:cubicBezTo>
                    <a:cubicBezTo>
                      <a:pt x="11" y="15"/>
                      <a:pt x="12" y="14"/>
                      <a:pt x="12" y="13"/>
                    </a:cubicBezTo>
                    <a:cubicBezTo>
                      <a:pt x="10" y="21"/>
                      <a:pt x="13" y="8"/>
                      <a:pt x="12" y="15"/>
                    </a:cubicBezTo>
                    <a:cubicBezTo>
                      <a:pt x="14" y="9"/>
                      <a:pt x="15" y="6"/>
                      <a:pt x="15" y="6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8"/>
                      <a:pt x="12" y="17"/>
                      <a:pt x="11" y="19"/>
                    </a:cubicBezTo>
                    <a:cubicBezTo>
                      <a:pt x="12" y="16"/>
                      <a:pt x="11" y="19"/>
                      <a:pt x="13" y="16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2" y="20"/>
                      <a:pt x="14" y="10"/>
                      <a:pt x="14" y="14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3" y="17"/>
                      <a:pt x="12" y="23"/>
                      <a:pt x="15" y="16"/>
                    </a:cubicBezTo>
                    <a:cubicBezTo>
                      <a:pt x="16" y="14"/>
                      <a:pt x="18" y="8"/>
                      <a:pt x="18" y="6"/>
                    </a:cubicBezTo>
                    <a:cubicBezTo>
                      <a:pt x="17" y="8"/>
                      <a:pt x="16" y="12"/>
                      <a:pt x="15" y="14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5" y="13"/>
                      <a:pt x="14" y="15"/>
                      <a:pt x="14" y="17"/>
                    </a:cubicBezTo>
                    <a:cubicBezTo>
                      <a:pt x="13" y="20"/>
                      <a:pt x="15" y="13"/>
                      <a:pt x="14" y="16"/>
                    </a:cubicBezTo>
                    <a:cubicBezTo>
                      <a:pt x="15" y="11"/>
                      <a:pt x="16" y="10"/>
                      <a:pt x="17" y="6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7"/>
                      <a:pt x="16" y="7"/>
                      <a:pt x="17" y="5"/>
                    </a:cubicBezTo>
                    <a:cubicBezTo>
                      <a:pt x="15" y="11"/>
                      <a:pt x="17" y="2"/>
                      <a:pt x="16" y="5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5" y="9"/>
                      <a:pt x="15" y="8"/>
                      <a:pt x="15" y="9"/>
                    </a:cubicBezTo>
                    <a:cubicBezTo>
                      <a:pt x="16" y="5"/>
                      <a:pt x="15" y="6"/>
                      <a:pt x="16" y="4"/>
                    </a:cubicBezTo>
                    <a:cubicBezTo>
                      <a:pt x="15" y="6"/>
                      <a:pt x="13" y="11"/>
                      <a:pt x="13" y="11"/>
                    </a:cubicBezTo>
                    <a:cubicBezTo>
                      <a:pt x="15" y="6"/>
                      <a:pt x="13" y="8"/>
                      <a:pt x="15" y="3"/>
                    </a:cubicBezTo>
                    <a:cubicBezTo>
                      <a:pt x="13" y="9"/>
                      <a:pt x="14" y="5"/>
                      <a:pt x="13" y="8"/>
                    </a:cubicBezTo>
                    <a:cubicBezTo>
                      <a:pt x="12" y="9"/>
                      <a:pt x="12" y="9"/>
                      <a:pt x="13" y="6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3"/>
                      <a:pt x="13" y="7"/>
                      <a:pt x="13" y="5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2"/>
                      <a:pt x="11" y="11"/>
                      <a:pt x="12" y="6"/>
                    </a:cubicBezTo>
                    <a:cubicBezTo>
                      <a:pt x="12" y="8"/>
                      <a:pt x="11" y="8"/>
                      <a:pt x="10" y="14"/>
                    </a:cubicBezTo>
                    <a:cubicBezTo>
                      <a:pt x="10" y="12"/>
                      <a:pt x="11" y="8"/>
                      <a:pt x="11" y="8"/>
                    </a:cubicBezTo>
                    <a:cubicBezTo>
                      <a:pt x="10" y="13"/>
                      <a:pt x="11" y="6"/>
                      <a:pt x="10" y="10"/>
                    </a:cubicBezTo>
                    <a:cubicBezTo>
                      <a:pt x="12" y="4"/>
                      <a:pt x="11" y="8"/>
                      <a:pt x="12" y="3"/>
                    </a:cubicBezTo>
                    <a:cubicBezTo>
                      <a:pt x="12" y="1"/>
                      <a:pt x="10" y="8"/>
                      <a:pt x="10" y="7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5"/>
                      <a:pt x="10" y="9"/>
                      <a:pt x="10" y="5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6"/>
                      <a:pt x="9" y="7"/>
                      <a:pt x="10" y="3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3"/>
                      <a:pt x="8" y="9"/>
                      <a:pt x="6" y="15"/>
                    </a:cubicBezTo>
                    <a:cubicBezTo>
                      <a:pt x="6" y="15"/>
                      <a:pt x="6" y="13"/>
                      <a:pt x="6" y="12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9"/>
                      <a:pt x="8" y="5"/>
                      <a:pt x="6" y="11"/>
                    </a:cubicBezTo>
                    <a:cubicBezTo>
                      <a:pt x="6" y="13"/>
                      <a:pt x="7" y="7"/>
                      <a:pt x="7" y="6"/>
                    </a:cubicBezTo>
                    <a:cubicBezTo>
                      <a:pt x="5" y="14"/>
                      <a:pt x="7" y="0"/>
                      <a:pt x="5" y="12"/>
                    </a:cubicBezTo>
                    <a:cubicBezTo>
                      <a:pt x="5" y="12"/>
                      <a:pt x="4" y="14"/>
                      <a:pt x="5" y="14"/>
                    </a:cubicBezTo>
                    <a:cubicBezTo>
                      <a:pt x="4" y="15"/>
                      <a:pt x="4" y="18"/>
                      <a:pt x="4" y="18"/>
                    </a:cubicBezTo>
                    <a:cubicBezTo>
                      <a:pt x="4" y="18"/>
                      <a:pt x="4" y="14"/>
                      <a:pt x="4" y="16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1"/>
                      <a:pt x="2" y="18"/>
                      <a:pt x="4" y="8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1" name="Freeform 1750"/>
              <p:cNvSpPr/>
              <p:nvPr/>
            </p:nvSpPr>
            <p:spPr bwMode="auto">
              <a:xfrm>
                <a:off x="2298" y="3153"/>
                <a:ext cx="1" cy="4"/>
              </a:xfrm>
              <a:custGeom>
                <a:avLst/>
                <a:gdLst>
                  <a:gd name="T0" fmla="*/ 1 w 1"/>
                  <a:gd name="T1" fmla="*/ 4 h 4"/>
                  <a:gd name="T2" fmla="*/ 1 w 1"/>
                  <a:gd name="T3" fmla="*/ 0 h 4"/>
                  <a:gd name="T4" fmla="*/ 0 w 1"/>
                  <a:gd name="T5" fmla="*/ 3 h 4"/>
                  <a:gd name="T6" fmla="*/ 1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1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2" name="Freeform 1751"/>
              <p:cNvSpPr/>
              <p:nvPr/>
            </p:nvSpPr>
            <p:spPr bwMode="auto">
              <a:xfrm>
                <a:off x="2298" y="3156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3" name="Freeform 1752"/>
              <p:cNvSpPr/>
              <p:nvPr/>
            </p:nvSpPr>
            <p:spPr bwMode="auto">
              <a:xfrm>
                <a:off x="2294" y="3156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4" name="Freeform 1753"/>
              <p:cNvSpPr/>
              <p:nvPr/>
            </p:nvSpPr>
            <p:spPr bwMode="auto">
              <a:xfrm>
                <a:off x="2293" y="3159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5" name="Freeform 1754"/>
              <p:cNvSpPr/>
              <p:nvPr/>
            </p:nvSpPr>
            <p:spPr bwMode="auto">
              <a:xfrm>
                <a:off x="2285" y="3154"/>
                <a:ext cx="8" cy="23"/>
              </a:xfrm>
              <a:custGeom>
                <a:avLst/>
                <a:gdLst>
                  <a:gd name="T0" fmla="*/ 2 w 9"/>
                  <a:gd name="T1" fmla="*/ 11 h 25"/>
                  <a:gd name="T2" fmla="*/ 1 w 9"/>
                  <a:gd name="T3" fmla="*/ 15 h 25"/>
                  <a:gd name="T4" fmla="*/ 2 w 9"/>
                  <a:gd name="T5" fmla="*/ 12 h 25"/>
                  <a:gd name="T6" fmla="*/ 0 w 9"/>
                  <a:gd name="T7" fmla="*/ 20 h 25"/>
                  <a:gd name="T8" fmla="*/ 4 w 9"/>
                  <a:gd name="T9" fmla="*/ 15 h 25"/>
                  <a:gd name="T10" fmla="*/ 3 w 9"/>
                  <a:gd name="T11" fmla="*/ 18 h 25"/>
                  <a:gd name="T12" fmla="*/ 5 w 9"/>
                  <a:gd name="T13" fmla="*/ 13 h 25"/>
                  <a:gd name="T14" fmla="*/ 4 w 9"/>
                  <a:gd name="T15" fmla="*/ 19 h 25"/>
                  <a:gd name="T16" fmla="*/ 5 w 9"/>
                  <a:gd name="T17" fmla="*/ 17 h 25"/>
                  <a:gd name="T18" fmla="*/ 6 w 9"/>
                  <a:gd name="T19" fmla="*/ 14 h 25"/>
                  <a:gd name="T20" fmla="*/ 6 w 9"/>
                  <a:gd name="T21" fmla="*/ 15 h 25"/>
                  <a:gd name="T22" fmla="*/ 6 w 9"/>
                  <a:gd name="T23" fmla="*/ 14 h 25"/>
                  <a:gd name="T24" fmla="*/ 6 w 9"/>
                  <a:gd name="T25" fmla="*/ 14 h 25"/>
                  <a:gd name="T26" fmla="*/ 6 w 9"/>
                  <a:gd name="T27" fmla="*/ 15 h 25"/>
                  <a:gd name="T28" fmla="*/ 7 w 9"/>
                  <a:gd name="T29" fmla="*/ 13 h 25"/>
                  <a:gd name="T30" fmla="*/ 6 w 9"/>
                  <a:gd name="T31" fmla="*/ 17 h 25"/>
                  <a:gd name="T32" fmla="*/ 8 w 9"/>
                  <a:gd name="T33" fmla="*/ 11 h 25"/>
                  <a:gd name="T34" fmla="*/ 9 w 9"/>
                  <a:gd name="T35" fmla="*/ 7 h 25"/>
                  <a:gd name="T36" fmla="*/ 7 w 9"/>
                  <a:gd name="T37" fmla="*/ 10 h 25"/>
                  <a:gd name="T38" fmla="*/ 7 w 9"/>
                  <a:gd name="T39" fmla="*/ 11 h 25"/>
                  <a:gd name="T40" fmla="*/ 7 w 9"/>
                  <a:gd name="T41" fmla="*/ 12 h 25"/>
                  <a:gd name="T42" fmla="*/ 8 w 9"/>
                  <a:gd name="T43" fmla="*/ 7 h 25"/>
                  <a:gd name="T44" fmla="*/ 8 w 9"/>
                  <a:gd name="T45" fmla="*/ 3 h 25"/>
                  <a:gd name="T46" fmla="*/ 8 w 9"/>
                  <a:gd name="T47" fmla="*/ 3 h 25"/>
                  <a:gd name="T48" fmla="*/ 7 w 9"/>
                  <a:gd name="T49" fmla="*/ 4 h 25"/>
                  <a:gd name="T50" fmla="*/ 7 w 9"/>
                  <a:gd name="T51" fmla="*/ 7 h 25"/>
                  <a:gd name="T52" fmla="*/ 6 w 9"/>
                  <a:gd name="T53" fmla="*/ 14 h 25"/>
                  <a:gd name="T54" fmla="*/ 5 w 9"/>
                  <a:gd name="T55" fmla="*/ 13 h 25"/>
                  <a:gd name="T56" fmla="*/ 7 w 9"/>
                  <a:gd name="T57" fmla="*/ 8 h 25"/>
                  <a:gd name="T58" fmla="*/ 6 w 9"/>
                  <a:gd name="T59" fmla="*/ 11 h 25"/>
                  <a:gd name="T60" fmla="*/ 7 w 9"/>
                  <a:gd name="T61" fmla="*/ 4 h 25"/>
                  <a:gd name="T62" fmla="*/ 6 w 9"/>
                  <a:gd name="T63" fmla="*/ 10 h 25"/>
                  <a:gd name="T64" fmla="*/ 4 w 9"/>
                  <a:gd name="T65" fmla="*/ 10 h 25"/>
                  <a:gd name="T66" fmla="*/ 5 w 9"/>
                  <a:gd name="T67" fmla="*/ 7 h 25"/>
                  <a:gd name="T68" fmla="*/ 4 w 9"/>
                  <a:gd name="T69" fmla="*/ 11 h 25"/>
                  <a:gd name="T70" fmla="*/ 4 w 9"/>
                  <a:gd name="T71" fmla="*/ 9 h 25"/>
                  <a:gd name="T72" fmla="*/ 3 w 9"/>
                  <a:gd name="T73" fmla="*/ 12 h 25"/>
                  <a:gd name="T74" fmla="*/ 2 w 9"/>
                  <a:gd name="T75" fmla="*/ 11 h 25"/>
                  <a:gd name="T76" fmla="*/ 2 w 9"/>
                  <a:gd name="T77" fmla="*/ 11 h 25"/>
                  <a:gd name="T78" fmla="*/ 1 w 9"/>
                  <a:gd name="T79" fmla="*/ 17 h 25"/>
                  <a:gd name="T80" fmla="*/ 2 w 9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" h="25">
                    <a:moveTo>
                      <a:pt x="2" y="11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2" y="13"/>
                      <a:pt x="1" y="16"/>
                      <a:pt x="2" y="12"/>
                    </a:cubicBezTo>
                    <a:cubicBezTo>
                      <a:pt x="1" y="17"/>
                      <a:pt x="1" y="12"/>
                      <a:pt x="0" y="20"/>
                    </a:cubicBezTo>
                    <a:cubicBezTo>
                      <a:pt x="1" y="17"/>
                      <a:pt x="2" y="22"/>
                      <a:pt x="4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2"/>
                      <a:pt x="3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6" y="10"/>
                      <a:pt x="5" y="17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2"/>
                      <a:pt x="7" y="12"/>
                      <a:pt x="6" y="14"/>
                    </a:cubicBezTo>
                    <a:cubicBezTo>
                      <a:pt x="6" y="16"/>
                      <a:pt x="6" y="15"/>
                      <a:pt x="6" y="15"/>
                    </a:cubicBezTo>
                    <a:cubicBezTo>
                      <a:pt x="6" y="17"/>
                      <a:pt x="7" y="13"/>
                      <a:pt x="7" y="13"/>
                    </a:cubicBezTo>
                    <a:cubicBezTo>
                      <a:pt x="7" y="15"/>
                      <a:pt x="6" y="16"/>
                      <a:pt x="6" y="17"/>
                    </a:cubicBezTo>
                    <a:cubicBezTo>
                      <a:pt x="7" y="14"/>
                      <a:pt x="6" y="21"/>
                      <a:pt x="8" y="11"/>
                    </a:cubicBezTo>
                    <a:cubicBezTo>
                      <a:pt x="8" y="10"/>
                      <a:pt x="8" y="8"/>
                      <a:pt x="9" y="7"/>
                    </a:cubicBezTo>
                    <a:cubicBezTo>
                      <a:pt x="9" y="4"/>
                      <a:pt x="8" y="8"/>
                      <a:pt x="7" y="10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6" y="20"/>
                      <a:pt x="8" y="8"/>
                      <a:pt x="7" y="12"/>
                    </a:cubicBezTo>
                    <a:cubicBezTo>
                      <a:pt x="7" y="9"/>
                      <a:pt x="8" y="9"/>
                      <a:pt x="8" y="7"/>
                    </a:cubicBezTo>
                    <a:cubicBezTo>
                      <a:pt x="9" y="0"/>
                      <a:pt x="6" y="12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2"/>
                      <a:pt x="7" y="3"/>
                      <a:pt x="7" y="4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8"/>
                      <a:pt x="6" y="12"/>
                      <a:pt x="6" y="14"/>
                    </a:cubicBezTo>
                    <a:cubicBezTo>
                      <a:pt x="6" y="9"/>
                      <a:pt x="5" y="15"/>
                      <a:pt x="5" y="13"/>
                    </a:cubicBezTo>
                    <a:cubicBezTo>
                      <a:pt x="6" y="10"/>
                      <a:pt x="6" y="10"/>
                      <a:pt x="7" y="8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6" y="11"/>
                      <a:pt x="6" y="6"/>
                      <a:pt x="7" y="4"/>
                    </a:cubicBezTo>
                    <a:cubicBezTo>
                      <a:pt x="6" y="7"/>
                      <a:pt x="6" y="6"/>
                      <a:pt x="6" y="10"/>
                    </a:cubicBezTo>
                    <a:cubicBezTo>
                      <a:pt x="6" y="6"/>
                      <a:pt x="5" y="7"/>
                      <a:pt x="4" y="10"/>
                    </a:cubicBezTo>
                    <a:cubicBezTo>
                      <a:pt x="4" y="10"/>
                      <a:pt x="5" y="6"/>
                      <a:pt x="5" y="7"/>
                    </a:cubicBezTo>
                    <a:cubicBezTo>
                      <a:pt x="5" y="6"/>
                      <a:pt x="5" y="8"/>
                      <a:pt x="4" y="11"/>
                    </a:cubicBezTo>
                    <a:cubicBezTo>
                      <a:pt x="3" y="14"/>
                      <a:pt x="3" y="12"/>
                      <a:pt x="4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8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9"/>
                      <a:pt x="1" y="17"/>
                    </a:cubicBezTo>
                    <a:cubicBezTo>
                      <a:pt x="2" y="14"/>
                      <a:pt x="2" y="14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6" name="Freeform 1755"/>
              <p:cNvSpPr/>
              <p:nvPr/>
            </p:nvSpPr>
            <p:spPr bwMode="auto">
              <a:xfrm>
                <a:off x="2285" y="3165"/>
                <a:ext cx="1" cy="8"/>
              </a:xfrm>
              <a:custGeom>
                <a:avLst/>
                <a:gdLst>
                  <a:gd name="T0" fmla="*/ 0 w 1"/>
                  <a:gd name="T1" fmla="*/ 5 h 9"/>
                  <a:gd name="T2" fmla="*/ 1 w 1"/>
                  <a:gd name="T3" fmla="*/ 1 h 9"/>
                  <a:gd name="T4" fmla="*/ 0 w 1"/>
                  <a:gd name="T5" fmla="*/ 8 h 9"/>
                  <a:gd name="T6" fmla="*/ 0 w 1"/>
                  <a:gd name="T7" fmla="*/ 7 h 9"/>
                  <a:gd name="T8" fmla="*/ 0 w 1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5"/>
                      <a:pt x="0" y="8"/>
                    </a:cubicBezTo>
                    <a:cubicBezTo>
                      <a:pt x="0" y="7"/>
                      <a:pt x="0" y="9"/>
                      <a:pt x="0" y="7"/>
                    </a:cubicBezTo>
                    <a:cubicBezTo>
                      <a:pt x="0" y="6"/>
                      <a:pt x="0" y="5"/>
                      <a:pt x="0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7" name="Freeform 1756"/>
              <p:cNvSpPr/>
              <p:nvPr/>
            </p:nvSpPr>
            <p:spPr bwMode="auto">
              <a:xfrm>
                <a:off x="2283" y="3162"/>
                <a:ext cx="2" cy="17"/>
              </a:xfrm>
              <a:custGeom>
                <a:avLst/>
                <a:gdLst>
                  <a:gd name="T0" fmla="*/ 1 w 2"/>
                  <a:gd name="T1" fmla="*/ 9 h 19"/>
                  <a:gd name="T2" fmla="*/ 1 w 2"/>
                  <a:gd name="T3" fmla="*/ 12 h 19"/>
                  <a:gd name="T4" fmla="*/ 1 w 2"/>
                  <a:gd name="T5" fmla="*/ 13 h 19"/>
                  <a:gd name="T6" fmla="*/ 2 w 2"/>
                  <a:gd name="T7" fmla="*/ 7 h 19"/>
                  <a:gd name="T8" fmla="*/ 2 w 2"/>
                  <a:gd name="T9" fmla="*/ 11 h 19"/>
                  <a:gd name="T10" fmla="*/ 2 w 2"/>
                  <a:gd name="T11" fmla="*/ 6 h 19"/>
                  <a:gd name="T12" fmla="*/ 2 w 2"/>
                  <a:gd name="T13" fmla="*/ 8 h 19"/>
                  <a:gd name="T14" fmla="*/ 2 w 2"/>
                  <a:gd name="T15" fmla="*/ 6 h 19"/>
                  <a:gd name="T16" fmla="*/ 2 w 2"/>
                  <a:gd name="T17" fmla="*/ 7 h 19"/>
                  <a:gd name="T18" fmla="*/ 2 w 2"/>
                  <a:gd name="T19" fmla="*/ 4 h 19"/>
                  <a:gd name="T20" fmla="*/ 2 w 2"/>
                  <a:gd name="T21" fmla="*/ 10 h 19"/>
                  <a:gd name="T22" fmla="*/ 2 w 2"/>
                  <a:gd name="T23" fmla="*/ 4 h 19"/>
                  <a:gd name="T24" fmla="*/ 2 w 2"/>
                  <a:gd name="T25" fmla="*/ 2 h 19"/>
                  <a:gd name="T26" fmla="*/ 2 w 2"/>
                  <a:gd name="T27" fmla="*/ 4 h 19"/>
                  <a:gd name="T28" fmla="*/ 1 w 2"/>
                  <a:gd name="T29" fmla="*/ 8 h 19"/>
                  <a:gd name="T30" fmla="*/ 2 w 2"/>
                  <a:gd name="T31" fmla="*/ 2 h 19"/>
                  <a:gd name="T32" fmla="*/ 1 w 2"/>
                  <a:gd name="T33" fmla="*/ 5 h 19"/>
                  <a:gd name="T34" fmla="*/ 1 w 2"/>
                  <a:gd name="T35" fmla="*/ 12 h 19"/>
                  <a:gd name="T36" fmla="*/ 1 w 2"/>
                  <a:gd name="T37" fmla="*/ 7 h 19"/>
                  <a:gd name="T38" fmla="*/ 0 w 2"/>
                  <a:gd name="T39" fmla="*/ 5 h 19"/>
                  <a:gd name="T40" fmla="*/ 1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1" y="12"/>
                      <a:pt x="1" y="12"/>
                      <a:pt x="1" y="12"/>
                    </a:cubicBezTo>
                    <a:cubicBezTo>
                      <a:pt x="1" y="12"/>
                      <a:pt x="2" y="10"/>
                      <a:pt x="1" y="13"/>
                    </a:cubicBezTo>
                    <a:cubicBezTo>
                      <a:pt x="1" y="15"/>
                      <a:pt x="2" y="9"/>
                      <a:pt x="2" y="7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9"/>
                      <a:pt x="2" y="13"/>
                      <a:pt x="2" y="6"/>
                    </a:cubicBezTo>
                    <a:cubicBezTo>
                      <a:pt x="2" y="6"/>
                      <a:pt x="2" y="10"/>
                      <a:pt x="2" y="8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2" y="13"/>
                      <a:pt x="2" y="10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6"/>
                      <a:pt x="2" y="2"/>
                    </a:cubicBezTo>
                    <a:cubicBezTo>
                      <a:pt x="2" y="2"/>
                      <a:pt x="2" y="5"/>
                      <a:pt x="2" y="4"/>
                    </a:cubicBezTo>
                    <a:cubicBezTo>
                      <a:pt x="2" y="4"/>
                      <a:pt x="2" y="7"/>
                      <a:pt x="1" y="8"/>
                    </a:cubicBezTo>
                    <a:cubicBezTo>
                      <a:pt x="1" y="13"/>
                      <a:pt x="2" y="5"/>
                      <a:pt x="2" y="2"/>
                    </a:cubicBezTo>
                    <a:cubicBezTo>
                      <a:pt x="1" y="6"/>
                      <a:pt x="1" y="10"/>
                      <a:pt x="1" y="5"/>
                    </a:cubicBezTo>
                    <a:cubicBezTo>
                      <a:pt x="1" y="8"/>
                      <a:pt x="1" y="12"/>
                      <a:pt x="1" y="12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6"/>
                      <a:pt x="0" y="5"/>
                      <a:pt x="0" y="5"/>
                    </a:cubicBezTo>
                    <a:cubicBezTo>
                      <a:pt x="1" y="9"/>
                      <a:pt x="1" y="13"/>
                      <a:pt x="1" y="15"/>
                    </a:cubicBezTo>
                    <a:cubicBezTo>
                      <a:pt x="1" y="19"/>
                      <a:pt x="1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8" name="Rectangle 1757"/>
              <p:cNvSpPr>
                <a:spLocks noChangeArrowheads="1"/>
              </p:cNvSpPr>
              <p:nvPr/>
            </p:nvSpPr>
            <p:spPr bwMode="auto">
              <a:xfrm>
                <a:off x="2284" y="3173"/>
                <a:ext cx="1" cy="2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9" name="Freeform 1758"/>
              <p:cNvSpPr/>
              <p:nvPr/>
            </p:nvSpPr>
            <p:spPr bwMode="auto">
              <a:xfrm>
                <a:off x="2349" y="3158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0" name="Freeform 1759"/>
              <p:cNvSpPr/>
              <p:nvPr/>
            </p:nvSpPr>
            <p:spPr bwMode="auto">
              <a:xfrm>
                <a:off x="2347" y="3157"/>
                <a:ext cx="4" cy="14"/>
              </a:xfrm>
              <a:custGeom>
                <a:avLst/>
                <a:gdLst>
                  <a:gd name="T0" fmla="*/ 0 w 4"/>
                  <a:gd name="T1" fmla="*/ 16 h 16"/>
                  <a:gd name="T2" fmla="*/ 0 w 4"/>
                  <a:gd name="T3" fmla="*/ 15 h 16"/>
                  <a:gd name="T4" fmla="*/ 4 w 4"/>
                  <a:gd name="T5" fmla="*/ 0 h 16"/>
                  <a:gd name="T6" fmla="*/ 1 w 4"/>
                  <a:gd name="T7" fmla="*/ 9 h 16"/>
                  <a:gd name="T8" fmla="*/ 2 w 4"/>
                  <a:gd name="T9" fmla="*/ 6 h 16"/>
                  <a:gd name="T10" fmla="*/ 0 w 4"/>
                  <a:gd name="T11" fmla="*/ 13 h 16"/>
                  <a:gd name="T12" fmla="*/ 1 w 4"/>
                  <a:gd name="T13" fmla="*/ 12 h 16"/>
                  <a:gd name="T14" fmla="*/ 0 w 4"/>
                  <a:gd name="T1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6">
                    <a:moveTo>
                      <a:pt x="0" y="16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3" y="5"/>
                      <a:pt x="2" y="8"/>
                      <a:pt x="4" y="0"/>
                    </a:cubicBezTo>
                    <a:cubicBezTo>
                      <a:pt x="3" y="2"/>
                      <a:pt x="2" y="5"/>
                      <a:pt x="1" y="9"/>
                    </a:cubicBezTo>
                    <a:cubicBezTo>
                      <a:pt x="1" y="9"/>
                      <a:pt x="3" y="5"/>
                      <a:pt x="2" y="6"/>
                    </a:cubicBezTo>
                    <a:cubicBezTo>
                      <a:pt x="2" y="9"/>
                      <a:pt x="1" y="9"/>
                      <a:pt x="0" y="13"/>
                    </a:cubicBezTo>
                    <a:cubicBezTo>
                      <a:pt x="0" y="16"/>
                      <a:pt x="1" y="10"/>
                      <a:pt x="1" y="12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1" name="Freeform 1760"/>
              <p:cNvSpPr/>
              <p:nvPr/>
            </p:nvSpPr>
            <p:spPr bwMode="auto">
              <a:xfrm>
                <a:off x="2348" y="3162"/>
                <a:ext cx="2" cy="5"/>
              </a:xfrm>
              <a:custGeom>
                <a:avLst/>
                <a:gdLst>
                  <a:gd name="T0" fmla="*/ 2 w 2"/>
                  <a:gd name="T1" fmla="*/ 0 h 5"/>
                  <a:gd name="T2" fmla="*/ 0 w 2"/>
                  <a:gd name="T3" fmla="*/ 5 h 5"/>
                  <a:gd name="T4" fmla="*/ 2 w 2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5">
                    <a:moveTo>
                      <a:pt x="2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1" y="3"/>
                      <a:pt x="2" y="1"/>
                      <a:pt x="2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2" name="Freeform 1761"/>
              <p:cNvSpPr/>
              <p:nvPr/>
            </p:nvSpPr>
            <p:spPr bwMode="auto">
              <a:xfrm>
                <a:off x="2349" y="3160"/>
                <a:ext cx="2" cy="5"/>
              </a:xfrm>
              <a:custGeom>
                <a:avLst/>
                <a:gdLst>
                  <a:gd name="T0" fmla="*/ 1 w 2"/>
                  <a:gd name="T1" fmla="*/ 2 h 6"/>
                  <a:gd name="T2" fmla="*/ 0 w 2"/>
                  <a:gd name="T3" fmla="*/ 6 h 6"/>
                  <a:gd name="T4" fmla="*/ 2 w 2"/>
                  <a:gd name="T5" fmla="*/ 0 h 6"/>
                  <a:gd name="T6" fmla="*/ 1 w 2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6">
                    <a:moveTo>
                      <a:pt x="1" y="2"/>
                    </a:moveTo>
                    <a:cubicBezTo>
                      <a:pt x="1" y="3"/>
                      <a:pt x="0" y="6"/>
                      <a:pt x="0" y="6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3" name="Freeform 1762"/>
              <p:cNvSpPr/>
              <p:nvPr/>
            </p:nvSpPr>
            <p:spPr bwMode="auto">
              <a:xfrm>
                <a:off x="2351" y="3160"/>
                <a:ext cx="0" cy="2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4" name="Freeform 1763"/>
              <p:cNvSpPr/>
              <p:nvPr/>
            </p:nvSpPr>
            <p:spPr bwMode="auto">
              <a:xfrm>
                <a:off x="2348" y="3160"/>
                <a:ext cx="4" cy="9"/>
              </a:xfrm>
              <a:custGeom>
                <a:avLst/>
                <a:gdLst>
                  <a:gd name="T0" fmla="*/ 3 w 4"/>
                  <a:gd name="T1" fmla="*/ 2 h 11"/>
                  <a:gd name="T2" fmla="*/ 3 w 4"/>
                  <a:gd name="T3" fmla="*/ 2 h 11"/>
                  <a:gd name="T4" fmla="*/ 3 w 4"/>
                  <a:gd name="T5" fmla="*/ 3 h 11"/>
                  <a:gd name="T6" fmla="*/ 1 w 4"/>
                  <a:gd name="T7" fmla="*/ 8 h 11"/>
                  <a:gd name="T8" fmla="*/ 1 w 4"/>
                  <a:gd name="T9" fmla="*/ 7 h 11"/>
                  <a:gd name="T10" fmla="*/ 0 w 4"/>
                  <a:gd name="T11" fmla="*/ 11 h 11"/>
                  <a:gd name="T12" fmla="*/ 3 w 4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1">
                    <a:moveTo>
                      <a:pt x="3" y="2"/>
                    </a:moveTo>
                    <a:cubicBezTo>
                      <a:pt x="4" y="0"/>
                      <a:pt x="3" y="1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5"/>
                      <a:pt x="1" y="9"/>
                      <a:pt x="1" y="8"/>
                    </a:cubicBezTo>
                    <a:cubicBezTo>
                      <a:pt x="1" y="9"/>
                      <a:pt x="2" y="4"/>
                      <a:pt x="1" y="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11"/>
                      <a:pt x="3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5" name="Freeform 1764"/>
              <p:cNvSpPr/>
              <p:nvPr/>
            </p:nvSpPr>
            <p:spPr bwMode="auto">
              <a:xfrm>
                <a:off x="2350" y="3162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6" name="Freeform 1765"/>
              <p:cNvSpPr/>
              <p:nvPr/>
            </p:nvSpPr>
            <p:spPr bwMode="auto">
              <a:xfrm>
                <a:off x="2350" y="3161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1 h 3"/>
                  <a:gd name="T4" fmla="*/ 0 w 1"/>
                  <a:gd name="T5" fmla="*/ 3 h 3"/>
                  <a:gd name="T6" fmla="*/ 1 w 1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lnTo>
                      <a:pt x="0" y="1"/>
                    </a:lnTo>
                    <a:lnTo>
                      <a:pt x="0" y="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7" name="Freeform 1766"/>
              <p:cNvSpPr/>
              <p:nvPr/>
            </p:nvSpPr>
            <p:spPr bwMode="auto">
              <a:xfrm>
                <a:off x="2349" y="3160"/>
                <a:ext cx="3" cy="12"/>
              </a:xfrm>
              <a:custGeom>
                <a:avLst/>
                <a:gdLst>
                  <a:gd name="T0" fmla="*/ 3 w 3"/>
                  <a:gd name="T1" fmla="*/ 1 h 13"/>
                  <a:gd name="T2" fmla="*/ 1 w 3"/>
                  <a:gd name="T3" fmla="*/ 5 h 13"/>
                  <a:gd name="T4" fmla="*/ 0 w 3"/>
                  <a:gd name="T5" fmla="*/ 13 h 13"/>
                  <a:gd name="T6" fmla="*/ 0 w 3"/>
                  <a:gd name="T7" fmla="*/ 11 h 13"/>
                  <a:gd name="T8" fmla="*/ 3 w 3"/>
                  <a:gd name="T9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3">
                    <a:moveTo>
                      <a:pt x="3" y="1"/>
                    </a:moveTo>
                    <a:cubicBezTo>
                      <a:pt x="1" y="7"/>
                      <a:pt x="3" y="0"/>
                      <a:pt x="1" y="5"/>
                    </a:cubicBezTo>
                    <a:cubicBezTo>
                      <a:pt x="2" y="5"/>
                      <a:pt x="1" y="9"/>
                      <a:pt x="0" y="13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9"/>
                      <a:pt x="2" y="4"/>
                      <a:pt x="3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8" name="Freeform 1767"/>
              <p:cNvSpPr/>
              <p:nvPr/>
            </p:nvSpPr>
            <p:spPr bwMode="auto">
              <a:xfrm>
                <a:off x="2348" y="3175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9" name="Freeform 1768"/>
              <p:cNvSpPr/>
              <p:nvPr/>
            </p:nvSpPr>
            <p:spPr bwMode="auto">
              <a:xfrm>
                <a:off x="2348" y="3164"/>
                <a:ext cx="4" cy="15"/>
              </a:xfrm>
              <a:custGeom>
                <a:avLst/>
                <a:gdLst>
                  <a:gd name="T0" fmla="*/ 4 w 4"/>
                  <a:gd name="T1" fmla="*/ 2 h 17"/>
                  <a:gd name="T2" fmla="*/ 2 w 4"/>
                  <a:gd name="T3" fmla="*/ 9 h 17"/>
                  <a:gd name="T4" fmla="*/ 3 w 4"/>
                  <a:gd name="T5" fmla="*/ 4 h 17"/>
                  <a:gd name="T6" fmla="*/ 2 w 4"/>
                  <a:gd name="T7" fmla="*/ 6 h 17"/>
                  <a:gd name="T8" fmla="*/ 4 w 4"/>
                  <a:gd name="T9" fmla="*/ 1 h 17"/>
                  <a:gd name="T10" fmla="*/ 2 w 4"/>
                  <a:gd name="T11" fmla="*/ 6 h 17"/>
                  <a:gd name="T12" fmla="*/ 3 w 4"/>
                  <a:gd name="T13" fmla="*/ 2 h 17"/>
                  <a:gd name="T14" fmla="*/ 1 w 4"/>
                  <a:gd name="T15" fmla="*/ 8 h 17"/>
                  <a:gd name="T16" fmla="*/ 2 w 4"/>
                  <a:gd name="T17" fmla="*/ 8 h 17"/>
                  <a:gd name="T18" fmla="*/ 1 w 4"/>
                  <a:gd name="T19" fmla="*/ 12 h 17"/>
                  <a:gd name="T20" fmla="*/ 0 w 4"/>
                  <a:gd name="T21" fmla="*/ 16 h 17"/>
                  <a:gd name="T22" fmla="*/ 4 w 4"/>
                  <a:gd name="T23" fmla="*/ 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17">
                    <a:moveTo>
                      <a:pt x="4" y="2"/>
                    </a:moveTo>
                    <a:cubicBezTo>
                      <a:pt x="2" y="9"/>
                      <a:pt x="2" y="9"/>
                      <a:pt x="2" y="9"/>
                    </a:cubicBezTo>
                    <a:cubicBezTo>
                      <a:pt x="3" y="7"/>
                      <a:pt x="3" y="5"/>
                      <a:pt x="3" y="4"/>
                    </a:cubicBezTo>
                    <a:cubicBezTo>
                      <a:pt x="3" y="3"/>
                      <a:pt x="2" y="7"/>
                      <a:pt x="2" y="6"/>
                    </a:cubicBezTo>
                    <a:cubicBezTo>
                      <a:pt x="4" y="0"/>
                      <a:pt x="3" y="6"/>
                      <a:pt x="4" y="1"/>
                    </a:cubicBezTo>
                    <a:cubicBezTo>
                      <a:pt x="4" y="1"/>
                      <a:pt x="4" y="1"/>
                      <a:pt x="2" y="6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10"/>
                      <a:pt x="3" y="3"/>
                      <a:pt x="2" y="8"/>
                    </a:cubicBezTo>
                    <a:cubicBezTo>
                      <a:pt x="1" y="11"/>
                      <a:pt x="1" y="11"/>
                      <a:pt x="1" y="12"/>
                    </a:cubicBezTo>
                    <a:cubicBezTo>
                      <a:pt x="1" y="11"/>
                      <a:pt x="0" y="17"/>
                      <a:pt x="0" y="16"/>
                    </a:cubicBezTo>
                    <a:cubicBezTo>
                      <a:pt x="1" y="16"/>
                      <a:pt x="3" y="5"/>
                      <a:pt x="4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0" name="Freeform 1769"/>
              <p:cNvSpPr/>
              <p:nvPr/>
            </p:nvSpPr>
            <p:spPr bwMode="auto">
              <a:xfrm>
                <a:off x="2350" y="3172"/>
                <a:ext cx="1" cy="3"/>
              </a:xfrm>
              <a:custGeom>
                <a:avLst/>
                <a:gdLst>
                  <a:gd name="T0" fmla="*/ 0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0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1" name="Freeform 1770"/>
              <p:cNvSpPr/>
              <p:nvPr/>
            </p:nvSpPr>
            <p:spPr bwMode="auto">
              <a:xfrm>
                <a:off x="2349" y="3165"/>
                <a:ext cx="5" cy="15"/>
              </a:xfrm>
              <a:custGeom>
                <a:avLst/>
                <a:gdLst>
                  <a:gd name="T0" fmla="*/ 4 w 5"/>
                  <a:gd name="T1" fmla="*/ 0 h 17"/>
                  <a:gd name="T2" fmla="*/ 3 w 5"/>
                  <a:gd name="T3" fmla="*/ 4 h 17"/>
                  <a:gd name="T4" fmla="*/ 4 w 5"/>
                  <a:gd name="T5" fmla="*/ 1 h 17"/>
                  <a:gd name="T6" fmla="*/ 2 w 5"/>
                  <a:gd name="T7" fmla="*/ 6 h 17"/>
                  <a:gd name="T8" fmla="*/ 4 w 5"/>
                  <a:gd name="T9" fmla="*/ 4 h 17"/>
                  <a:gd name="T10" fmla="*/ 1 w 5"/>
                  <a:gd name="T11" fmla="*/ 12 h 17"/>
                  <a:gd name="T12" fmla="*/ 2 w 5"/>
                  <a:gd name="T13" fmla="*/ 10 h 17"/>
                  <a:gd name="T14" fmla="*/ 3 w 5"/>
                  <a:gd name="T15" fmla="*/ 9 h 17"/>
                  <a:gd name="T16" fmla="*/ 3 w 5"/>
                  <a:gd name="T17" fmla="*/ 7 h 17"/>
                  <a:gd name="T18" fmla="*/ 4 w 5"/>
                  <a:gd name="T19" fmla="*/ 6 h 17"/>
                  <a:gd name="T20" fmla="*/ 4 w 5"/>
                  <a:gd name="T2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4" y="0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2"/>
                      <a:pt x="4" y="1"/>
                    </a:cubicBezTo>
                    <a:cubicBezTo>
                      <a:pt x="3" y="3"/>
                      <a:pt x="3" y="5"/>
                      <a:pt x="2" y="6"/>
                    </a:cubicBezTo>
                    <a:cubicBezTo>
                      <a:pt x="1" y="12"/>
                      <a:pt x="3" y="5"/>
                      <a:pt x="4" y="4"/>
                    </a:cubicBezTo>
                    <a:cubicBezTo>
                      <a:pt x="3" y="6"/>
                      <a:pt x="3" y="7"/>
                      <a:pt x="1" y="12"/>
                    </a:cubicBezTo>
                    <a:cubicBezTo>
                      <a:pt x="1" y="12"/>
                      <a:pt x="2" y="11"/>
                      <a:pt x="2" y="10"/>
                    </a:cubicBezTo>
                    <a:cubicBezTo>
                      <a:pt x="0" y="17"/>
                      <a:pt x="2" y="11"/>
                      <a:pt x="3" y="9"/>
                    </a:cubicBezTo>
                    <a:cubicBezTo>
                      <a:pt x="3" y="9"/>
                      <a:pt x="3" y="7"/>
                      <a:pt x="3" y="7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4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2" name="Freeform 1771"/>
              <p:cNvSpPr/>
              <p:nvPr/>
            </p:nvSpPr>
            <p:spPr bwMode="auto">
              <a:xfrm>
                <a:off x="2353" y="3163"/>
                <a:ext cx="0" cy="3"/>
              </a:xfrm>
              <a:custGeom>
                <a:avLst/>
                <a:gdLst>
                  <a:gd name="T0" fmla="*/ 2 h 3"/>
                  <a:gd name="T1" fmla="*/ 3 h 3"/>
                  <a:gd name="T2" fmla="*/ 2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2"/>
                    </a:moveTo>
                    <a:cubicBezTo>
                      <a:pt x="0" y="2"/>
                      <a:pt x="0" y="2"/>
                      <a:pt x="0" y="3"/>
                    </a:cubicBezTo>
                    <a:cubicBezTo>
                      <a:pt x="0" y="1"/>
                      <a:pt x="0" y="0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3" name="Freeform 1772"/>
              <p:cNvSpPr/>
              <p:nvPr/>
            </p:nvSpPr>
            <p:spPr bwMode="auto">
              <a:xfrm>
                <a:off x="2352" y="3173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4" name="Freeform 1773"/>
              <p:cNvSpPr/>
              <p:nvPr/>
            </p:nvSpPr>
            <p:spPr bwMode="auto">
              <a:xfrm>
                <a:off x="2353" y="3165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5" name="Freeform 1774"/>
              <p:cNvSpPr/>
              <p:nvPr/>
            </p:nvSpPr>
            <p:spPr bwMode="auto">
              <a:xfrm>
                <a:off x="2351" y="3161"/>
                <a:ext cx="11" cy="17"/>
              </a:xfrm>
              <a:custGeom>
                <a:avLst/>
                <a:gdLst>
                  <a:gd name="T0" fmla="*/ 8 w 12"/>
                  <a:gd name="T1" fmla="*/ 17 h 19"/>
                  <a:gd name="T2" fmla="*/ 9 w 12"/>
                  <a:gd name="T3" fmla="*/ 14 h 19"/>
                  <a:gd name="T4" fmla="*/ 10 w 12"/>
                  <a:gd name="T5" fmla="*/ 10 h 19"/>
                  <a:gd name="T6" fmla="*/ 12 w 12"/>
                  <a:gd name="T7" fmla="*/ 3 h 19"/>
                  <a:gd name="T8" fmla="*/ 10 w 12"/>
                  <a:gd name="T9" fmla="*/ 6 h 19"/>
                  <a:gd name="T10" fmla="*/ 11 w 12"/>
                  <a:gd name="T11" fmla="*/ 2 h 19"/>
                  <a:gd name="T12" fmla="*/ 9 w 12"/>
                  <a:gd name="T13" fmla="*/ 4 h 19"/>
                  <a:gd name="T14" fmla="*/ 8 w 12"/>
                  <a:gd name="T15" fmla="*/ 6 h 19"/>
                  <a:gd name="T16" fmla="*/ 5 w 12"/>
                  <a:gd name="T17" fmla="*/ 4 h 19"/>
                  <a:gd name="T18" fmla="*/ 4 w 12"/>
                  <a:gd name="T19" fmla="*/ 10 h 19"/>
                  <a:gd name="T20" fmla="*/ 4 w 12"/>
                  <a:gd name="T21" fmla="*/ 6 h 19"/>
                  <a:gd name="T22" fmla="*/ 5 w 12"/>
                  <a:gd name="T23" fmla="*/ 6 h 19"/>
                  <a:gd name="T24" fmla="*/ 4 w 12"/>
                  <a:gd name="T25" fmla="*/ 4 h 19"/>
                  <a:gd name="T26" fmla="*/ 2 w 12"/>
                  <a:gd name="T27" fmla="*/ 12 h 19"/>
                  <a:gd name="T28" fmla="*/ 4 w 12"/>
                  <a:gd name="T29" fmla="*/ 4 h 19"/>
                  <a:gd name="T30" fmla="*/ 2 w 12"/>
                  <a:gd name="T31" fmla="*/ 8 h 19"/>
                  <a:gd name="T32" fmla="*/ 1 w 12"/>
                  <a:gd name="T33" fmla="*/ 14 h 19"/>
                  <a:gd name="T34" fmla="*/ 0 w 12"/>
                  <a:gd name="T35" fmla="*/ 16 h 19"/>
                  <a:gd name="T36" fmla="*/ 5 w 12"/>
                  <a:gd name="T37" fmla="*/ 8 h 19"/>
                  <a:gd name="T38" fmla="*/ 3 w 12"/>
                  <a:gd name="T39" fmla="*/ 12 h 19"/>
                  <a:gd name="T40" fmla="*/ 4 w 12"/>
                  <a:gd name="T41" fmla="*/ 16 h 19"/>
                  <a:gd name="T42" fmla="*/ 6 w 12"/>
                  <a:gd name="T43" fmla="*/ 9 h 19"/>
                  <a:gd name="T44" fmla="*/ 6 w 12"/>
                  <a:gd name="T45" fmla="*/ 12 h 19"/>
                  <a:gd name="T46" fmla="*/ 6 w 12"/>
                  <a:gd name="T47" fmla="*/ 9 h 19"/>
                  <a:gd name="T48" fmla="*/ 6 w 12"/>
                  <a:gd name="T49" fmla="*/ 13 h 19"/>
                  <a:gd name="T50" fmla="*/ 8 w 12"/>
                  <a:gd name="T51" fmla="*/ 6 h 19"/>
                  <a:gd name="T52" fmla="*/ 6 w 12"/>
                  <a:gd name="T53" fmla="*/ 16 h 19"/>
                  <a:gd name="T54" fmla="*/ 7 w 12"/>
                  <a:gd name="T55" fmla="*/ 12 h 19"/>
                  <a:gd name="T56" fmla="*/ 8 w 12"/>
                  <a:gd name="T57" fmla="*/ 9 h 19"/>
                  <a:gd name="T58" fmla="*/ 6 w 12"/>
                  <a:gd name="T59" fmla="*/ 16 h 19"/>
                  <a:gd name="T60" fmla="*/ 8 w 12"/>
                  <a:gd name="T61" fmla="*/ 12 h 19"/>
                  <a:gd name="T62" fmla="*/ 9 w 12"/>
                  <a:gd name="T63" fmla="*/ 8 h 19"/>
                  <a:gd name="T64" fmla="*/ 9 w 12"/>
                  <a:gd name="T65" fmla="*/ 10 h 19"/>
                  <a:gd name="T66" fmla="*/ 7 w 12"/>
                  <a:gd name="T67" fmla="*/ 16 h 19"/>
                  <a:gd name="T68" fmla="*/ 6 w 12"/>
                  <a:gd name="T69" fmla="*/ 19 h 19"/>
                  <a:gd name="T70" fmla="*/ 9 w 12"/>
                  <a:gd name="T71" fmla="*/ 11 h 19"/>
                  <a:gd name="T72" fmla="*/ 8 w 12"/>
                  <a:gd name="T73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" h="19">
                    <a:moveTo>
                      <a:pt x="8" y="17"/>
                    </a:moveTo>
                    <a:cubicBezTo>
                      <a:pt x="9" y="15"/>
                      <a:pt x="9" y="13"/>
                      <a:pt x="9" y="14"/>
                    </a:cubicBezTo>
                    <a:cubicBezTo>
                      <a:pt x="9" y="11"/>
                      <a:pt x="9" y="11"/>
                      <a:pt x="10" y="10"/>
                    </a:cubicBezTo>
                    <a:cubicBezTo>
                      <a:pt x="10" y="8"/>
                      <a:pt x="11" y="6"/>
                      <a:pt x="12" y="3"/>
                    </a:cubicBezTo>
                    <a:cubicBezTo>
                      <a:pt x="11" y="2"/>
                      <a:pt x="10" y="7"/>
                      <a:pt x="10" y="6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0" y="4"/>
                      <a:pt x="9" y="7"/>
                      <a:pt x="9" y="4"/>
                    </a:cubicBezTo>
                    <a:cubicBezTo>
                      <a:pt x="10" y="3"/>
                      <a:pt x="9" y="4"/>
                      <a:pt x="8" y="6"/>
                    </a:cubicBezTo>
                    <a:cubicBezTo>
                      <a:pt x="8" y="4"/>
                      <a:pt x="6" y="7"/>
                      <a:pt x="5" y="4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7"/>
                      <a:pt x="3" y="10"/>
                      <a:pt x="4" y="6"/>
                    </a:cubicBezTo>
                    <a:cubicBezTo>
                      <a:pt x="4" y="6"/>
                      <a:pt x="5" y="6"/>
                      <a:pt x="5" y="6"/>
                    </a:cubicBezTo>
                    <a:cubicBezTo>
                      <a:pt x="6" y="0"/>
                      <a:pt x="4" y="6"/>
                      <a:pt x="4" y="4"/>
                    </a:cubicBezTo>
                    <a:cubicBezTo>
                      <a:pt x="4" y="5"/>
                      <a:pt x="2" y="11"/>
                      <a:pt x="2" y="12"/>
                    </a:cubicBezTo>
                    <a:cubicBezTo>
                      <a:pt x="4" y="5"/>
                      <a:pt x="2" y="12"/>
                      <a:pt x="4" y="4"/>
                    </a:cubicBezTo>
                    <a:cubicBezTo>
                      <a:pt x="4" y="2"/>
                      <a:pt x="2" y="10"/>
                      <a:pt x="2" y="8"/>
                    </a:cubicBezTo>
                    <a:cubicBezTo>
                      <a:pt x="1" y="12"/>
                      <a:pt x="2" y="10"/>
                      <a:pt x="1" y="14"/>
                    </a:cubicBezTo>
                    <a:cubicBezTo>
                      <a:pt x="0" y="17"/>
                      <a:pt x="1" y="12"/>
                      <a:pt x="0" y="16"/>
                    </a:cubicBezTo>
                    <a:cubicBezTo>
                      <a:pt x="0" y="18"/>
                      <a:pt x="3" y="10"/>
                      <a:pt x="5" y="8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5" y="9"/>
                      <a:pt x="5" y="9"/>
                      <a:pt x="4" y="16"/>
                    </a:cubicBezTo>
                    <a:cubicBezTo>
                      <a:pt x="5" y="12"/>
                      <a:pt x="4" y="18"/>
                      <a:pt x="6" y="9"/>
                    </a:cubicBezTo>
                    <a:cubicBezTo>
                      <a:pt x="6" y="11"/>
                      <a:pt x="6" y="11"/>
                      <a:pt x="6" y="12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7" y="9"/>
                      <a:pt x="5" y="13"/>
                      <a:pt x="6" y="13"/>
                    </a:cubicBezTo>
                    <a:cubicBezTo>
                      <a:pt x="7" y="10"/>
                      <a:pt x="7" y="9"/>
                      <a:pt x="8" y="6"/>
                    </a:cubicBezTo>
                    <a:cubicBezTo>
                      <a:pt x="7" y="10"/>
                      <a:pt x="6" y="13"/>
                      <a:pt x="6" y="16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4"/>
                      <a:pt x="7" y="10"/>
                      <a:pt x="8" y="9"/>
                    </a:cubicBezTo>
                    <a:cubicBezTo>
                      <a:pt x="8" y="9"/>
                      <a:pt x="7" y="14"/>
                      <a:pt x="6" y="16"/>
                    </a:cubicBezTo>
                    <a:cubicBezTo>
                      <a:pt x="6" y="17"/>
                      <a:pt x="8" y="9"/>
                      <a:pt x="8" y="12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7"/>
                      <a:pt x="8" y="11"/>
                      <a:pt x="9" y="10"/>
                    </a:cubicBezTo>
                    <a:cubicBezTo>
                      <a:pt x="8" y="15"/>
                      <a:pt x="8" y="14"/>
                      <a:pt x="7" y="16"/>
                    </a:cubicBezTo>
                    <a:cubicBezTo>
                      <a:pt x="7" y="17"/>
                      <a:pt x="7" y="18"/>
                      <a:pt x="6" y="19"/>
                    </a:cubicBezTo>
                    <a:cubicBezTo>
                      <a:pt x="7" y="17"/>
                      <a:pt x="8" y="13"/>
                      <a:pt x="9" y="11"/>
                    </a:cubicBezTo>
                    <a:cubicBezTo>
                      <a:pt x="7" y="17"/>
                      <a:pt x="8" y="17"/>
                      <a:pt x="8" y="1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6" name="Rectangle 1775"/>
              <p:cNvSpPr>
                <a:spLocks noChangeArrowheads="1"/>
              </p:cNvSpPr>
              <p:nvPr/>
            </p:nvSpPr>
            <p:spPr bwMode="auto">
              <a:xfrm>
                <a:off x="2356" y="3178"/>
                <a:ext cx="1" cy="2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7" name="Freeform 1776"/>
              <p:cNvSpPr/>
              <p:nvPr/>
            </p:nvSpPr>
            <p:spPr bwMode="auto">
              <a:xfrm>
                <a:off x="2358" y="3177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8" name="Rectangle 1777"/>
              <p:cNvSpPr>
                <a:spLocks noChangeArrowheads="1"/>
              </p:cNvSpPr>
              <p:nvPr/>
            </p:nvSpPr>
            <p:spPr bwMode="auto">
              <a:xfrm>
                <a:off x="2359" y="3165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9" name="Freeform 1778"/>
              <p:cNvSpPr/>
              <p:nvPr/>
            </p:nvSpPr>
            <p:spPr bwMode="auto">
              <a:xfrm>
                <a:off x="2355" y="3176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0 h 3"/>
                  <a:gd name="T4" fmla="*/ 0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0" name="Freeform 1779"/>
              <p:cNvSpPr/>
              <p:nvPr/>
            </p:nvSpPr>
            <p:spPr bwMode="auto">
              <a:xfrm>
                <a:off x="2354" y="3176"/>
                <a:ext cx="1" cy="2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1" name="Rectangle 1780"/>
              <p:cNvSpPr>
                <a:spLocks noChangeArrowheads="1"/>
              </p:cNvSpPr>
              <p:nvPr/>
            </p:nvSpPr>
            <p:spPr bwMode="auto">
              <a:xfrm>
                <a:off x="2357" y="3178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2" name="Freeform 1781"/>
              <p:cNvSpPr/>
              <p:nvPr/>
            </p:nvSpPr>
            <p:spPr bwMode="auto">
              <a:xfrm>
                <a:off x="2359" y="3160"/>
                <a:ext cx="7" cy="20"/>
              </a:xfrm>
              <a:custGeom>
                <a:avLst/>
                <a:gdLst>
                  <a:gd name="T0" fmla="*/ 7 w 8"/>
                  <a:gd name="T1" fmla="*/ 5 h 23"/>
                  <a:gd name="T2" fmla="*/ 7 w 8"/>
                  <a:gd name="T3" fmla="*/ 2 h 23"/>
                  <a:gd name="T4" fmla="*/ 4 w 8"/>
                  <a:gd name="T5" fmla="*/ 12 h 23"/>
                  <a:gd name="T6" fmla="*/ 6 w 8"/>
                  <a:gd name="T7" fmla="*/ 3 h 23"/>
                  <a:gd name="T8" fmla="*/ 3 w 8"/>
                  <a:gd name="T9" fmla="*/ 9 h 23"/>
                  <a:gd name="T10" fmla="*/ 4 w 8"/>
                  <a:gd name="T11" fmla="*/ 5 h 23"/>
                  <a:gd name="T12" fmla="*/ 1 w 8"/>
                  <a:gd name="T13" fmla="*/ 15 h 23"/>
                  <a:gd name="T14" fmla="*/ 4 w 8"/>
                  <a:gd name="T15" fmla="*/ 4 h 23"/>
                  <a:gd name="T16" fmla="*/ 4 w 8"/>
                  <a:gd name="T17" fmla="*/ 4 h 23"/>
                  <a:gd name="T18" fmla="*/ 3 w 8"/>
                  <a:gd name="T19" fmla="*/ 7 h 23"/>
                  <a:gd name="T20" fmla="*/ 1 w 8"/>
                  <a:gd name="T21" fmla="*/ 13 h 23"/>
                  <a:gd name="T22" fmla="*/ 0 w 8"/>
                  <a:gd name="T23" fmla="*/ 18 h 23"/>
                  <a:gd name="T24" fmla="*/ 1 w 8"/>
                  <a:gd name="T25" fmla="*/ 14 h 23"/>
                  <a:gd name="T26" fmla="*/ 0 w 8"/>
                  <a:gd name="T27" fmla="*/ 18 h 23"/>
                  <a:gd name="T28" fmla="*/ 1 w 8"/>
                  <a:gd name="T29" fmla="*/ 15 h 23"/>
                  <a:gd name="T30" fmla="*/ 0 w 8"/>
                  <a:gd name="T31" fmla="*/ 19 h 23"/>
                  <a:gd name="T32" fmla="*/ 1 w 8"/>
                  <a:gd name="T33" fmla="*/ 16 h 23"/>
                  <a:gd name="T34" fmla="*/ 1 w 8"/>
                  <a:gd name="T35" fmla="*/ 17 h 23"/>
                  <a:gd name="T36" fmla="*/ 2 w 8"/>
                  <a:gd name="T37" fmla="*/ 12 h 23"/>
                  <a:gd name="T38" fmla="*/ 1 w 8"/>
                  <a:gd name="T39" fmla="*/ 17 h 23"/>
                  <a:gd name="T40" fmla="*/ 2 w 8"/>
                  <a:gd name="T41" fmla="*/ 14 h 23"/>
                  <a:gd name="T42" fmla="*/ 2 w 8"/>
                  <a:gd name="T43" fmla="*/ 19 h 23"/>
                  <a:gd name="T44" fmla="*/ 3 w 8"/>
                  <a:gd name="T45" fmla="*/ 16 h 23"/>
                  <a:gd name="T46" fmla="*/ 2 w 8"/>
                  <a:gd name="T47" fmla="*/ 19 h 23"/>
                  <a:gd name="T48" fmla="*/ 4 w 8"/>
                  <a:gd name="T49" fmla="*/ 9 h 23"/>
                  <a:gd name="T50" fmla="*/ 3 w 8"/>
                  <a:gd name="T51" fmla="*/ 17 h 23"/>
                  <a:gd name="T52" fmla="*/ 4 w 8"/>
                  <a:gd name="T53" fmla="*/ 16 h 23"/>
                  <a:gd name="T54" fmla="*/ 3 w 8"/>
                  <a:gd name="T55" fmla="*/ 17 h 23"/>
                  <a:gd name="T56" fmla="*/ 5 w 8"/>
                  <a:gd name="T57" fmla="*/ 14 h 23"/>
                  <a:gd name="T58" fmla="*/ 5 w 8"/>
                  <a:gd name="T59" fmla="*/ 13 h 23"/>
                  <a:gd name="T60" fmla="*/ 6 w 8"/>
                  <a:gd name="T61" fmla="*/ 10 h 23"/>
                  <a:gd name="T62" fmla="*/ 5 w 8"/>
                  <a:gd name="T63" fmla="*/ 12 h 23"/>
                  <a:gd name="T64" fmla="*/ 7 w 8"/>
                  <a:gd name="T65" fmla="*/ 6 h 23"/>
                  <a:gd name="T66" fmla="*/ 6 w 8"/>
                  <a:gd name="T67" fmla="*/ 10 h 23"/>
                  <a:gd name="T68" fmla="*/ 7 w 8"/>
                  <a:gd name="T69" fmla="*/ 5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23">
                    <a:moveTo>
                      <a:pt x="7" y="5"/>
                    </a:moveTo>
                    <a:cubicBezTo>
                      <a:pt x="8" y="0"/>
                      <a:pt x="7" y="3"/>
                      <a:pt x="7" y="2"/>
                    </a:cubicBezTo>
                    <a:cubicBezTo>
                      <a:pt x="6" y="4"/>
                      <a:pt x="4" y="11"/>
                      <a:pt x="4" y="1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1"/>
                      <a:pt x="3" y="9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6"/>
                      <a:pt x="1" y="18"/>
                      <a:pt x="1" y="15"/>
                    </a:cubicBezTo>
                    <a:cubicBezTo>
                      <a:pt x="3" y="10"/>
                      <a:pt x="2" y="10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3" y="7"/>
                      <a:pt x="3" y="7"/>
                    </a:cubicBezTo>
                    <a:cubicBezTo>
                      <a:pt x="2" y="9"/>
                      <a:pt x="1" y="12"/>
                      <a:pt x="1" y="13"/>
                    </a:cubicBezTo>
                    <a:cubicBezTo>
                      <a:pt x="1" y="13"/>
                      <a:pt x="0" y="16"/>
                      <a:pt x="0" y="18"/>
                    </a:cubicBezTo>
                    <a:cubicBezTo>
                      <a:pt x="0" y="15"/>
                      <a:pt x="0" y="17"/>
                      <a:pt x="1" y="14"/>
                    </a:cubicBezTo>
                    <a:cubicBezTo>
                      <a:pt x="0" y="17"/>
                      <a:pt x="1" y="15"/>
                      <a:pt x="0" y="18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6"/>
                      <a:pt x="0" y="18"/>
                      <a:pt x="0" y="19"/>
                    </a:cubicBezTo>
                    <a:cubicBezTo>
                      <a:pt x="1" y="17"/>
                      <a:pt x="1" y="15"/>
                      <a:pt x="1" y="16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1" y="16"/>
                      <a:pt x="1" y="17"/>
                      <a:pt x="2" y="12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5"/>
                      <a:pt x="0" y="23"/>
                      <a:pt x="2" y="19"/>
                    </a:cubicBezTo>
                    <a:cubicBezTo>
                      <a:pt x="2" y="18"/>
                      <a:pt x="2" y="16"/>
                      <a:pt x="3" y="16"/>
                    </a:cubicBezTo>
                    <a:cubicBezTo>
                      <a:pt x="3" y="13"/>
                      <a:pt x="2" y="18"/>
                      <a:pt x="2" y="19"/>
                    </a:cubicBezTo>
                    <a:cubicBezTo>
                      <a:pt x="2" y="15"/>
                      <a:pt x="4" y="11"/>
                      <a:pt x="4" y="9"/>
                    </a:cubicBezTo>
                    <a:cubicBezTo>
                      <a:pt x="3" y="13"/>
                      <a:pt x="5" y="9"/>
                      <a:pt x="3" y="17"/>
                    </a:cubicBezTo>
                    <a:cubicBezTo>
                      <a:pt x="3" y="18"/>
                      <a:pt x="4" y="14"/>
                      <a:pt x="4" y="16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5" y="11"/>
                      <a:pt x="3" y="20"/>
                      <a:pt x="5" y="14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0"/>
                      <a:pt x="5" y="10"/>
                      <a:pt x="6" y="10"/>
                    </a:cubicBezTo>
                    <a:cubicBezTo>
                      <a:pt x="5" y="11"/>
                      <a:pt x="5" y="11"/>
                      <a:pt x="5" y="12"/>
                    </a:cubicBezTo>
                    <a:cubicBezTo>
                      <a:pt x="6" y="8"/>
                      <a:pt x="7" y="7"/>
                      <a:pt x="7" y="6"/>
                    </a:cubicBezTo>
                    <a:cubicBezTo>
                      <a:pt x="7" y="5"/>
                      <a:pt x="6" y="9"/>
                      <a:pt x="6" y="10"/>
                    </a:cubicBezTo>
                    <a:cubicBezTo>
                      <a:pt x="6" y="7"/>
                      <a:pt x="7" y="4"/>
                      <a:pt x="7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3" name="Freeform 1782"/>
              <p:cNvSpPr/>
              <p:nvPr/>
            </p:nvSpPr>
            <p:spPr bwMode="auto">
              <a:xfrm>
                <a:off x="2359" y="3175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4" name="Freeform 1783"/>
              <p:cNvSpPr/>
              <p:nvPr/>
            </p:nvSpPr>
            <p:spPr bwMode="auto">
              <a:xfrm>
                <a:off x="2362" y="3158"/>
                <a:ext cx="8" cy="25"/>
              </a:xfrm>
              <a:custGeom>
                <a:avLst/>
                <a:gdLst>
                  <a:gd name="T0" fmla="*/ 4 w 9"/>
                  <a:gd name="T1" fmla="*/ 14 h 28"/>
                  <a:gd name="T2" fmla="*/ 2 w 9"/>
                  <a:gd name="T3" fmla="*/ 19 h 28"/>
                  <a:gd name="T4" fmla="*/ 5 w 9"/>
                  <a:gd name="T5" fmla="*/ 9 h 28"/>
                  <a:gd name="T6" fmla="*/ 6 w 9"/>
                  <a:gd name="T7" fmla="*/ 8 h 28"/>
                  <a:gd name="T8" fmla="*/ 3 w 9"/>
                  <a:gd name="T9" fmla="*/ 16 h 28"/>
                  <a:gd name="T10" fmla="*/ 3 w 9"/>
                  <a:gd name="T11" fmla="*/ 18 h 28"/>
                  <a:gd name="T12" fmla="*/ 5 w 9"/>
                  <a:gd name="T13" fmla="*/ 12 h 28"/>
                  <a:gd name="T14" fmla="*/ 6 w 9"/>
                  <a:gd name="T15" fmla="*/ 9 h 28"/>
                  <a:gd name="T16" fmla="*/ 5 w 9"/>
                  <a:gd name="T17" fmla="*/ 11 h 28"/>
                  <a:gd name="T18" fmla="*/ 4 w 9"/>
                  <a:gd name="T19" fmla="*/ 17 h 28"/>
                  <a:gd name="T20" fmla="*/ 9 w 9"/>
                  <a:gd name="T21" fmla="*/ 2 h 28"/>
                  <a:gd name="T22" fmla="*/ 8 w 9"/>
                  <a:gd name="T23" fmla="*/ 3 h 28"/>
                  <a:gd name="T24" fmla="*/ 6 w 9"/>
                  <a:gd name="T25" fmla="*/ 10 h 28"/>
                  <a:gd name="T26" fmla="*/ 7 w 9"/>
                  <a:gd name="T27" fmla="*/ 8 h 28"/>
                  <a:gd name="T28" fmla="*/ 8 w 9"/>
                  <a:gd name="T29" fmla="*/ 4 h 28"/>
                  <a:gd name="T30" fmla="*/ 6 w 9"/>
                  <a:gd name="T31" fmla="*/ 4 h 28"/>
                  <a:gd name="T32" fmla="*/ 6 w 9"/>
                  <a:gd name="T33" fmla="*/ 4 h 28"/>
                  <a:gd name="T34" fmla="*/ 4 w 9"/>
                  <a:gd name="T35" fmla="*/ 8 h 28"/>
                  <a:gd name="T36" fmla="*/ 3 w 9"/>
                  <a:gd name="T37" fmla="*/ 15 h 28"/>
                  <a:gd name="T38" fmla="*/ 3 w 9"/>
                  <a:gd name="T39" fmla="*/ 13 h 28"/>
                  <a:gd name="T40" fmla="*/ 2 w 9"/>
                  <a:gd name="T41" fmla="*/ 20 h 28"/>
                  <a:gd name="T42" fmla="*/ 1 w 9"/>
                  <a:gd name="T43" fmla="*/ 22 h 28"/>
                  <a:gd name="T44" fmla="*/ 1 w 9"/>
                  <a:gd name="T45" fmla="*/ 23 h 28"/>
                  <a:gd name="T46" fmla="*/ 4 w 9"/>
                  <a:gd name="T47" fmla="*/ 1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28">
                    <a:moveTo>
                      <a:pt x="4" y="14"/>
                    </a:moveTo>
                    <a:cubicBezTo>
                      <a:pt x="3" y="15"/>
                      <a:pt x="3" y="17"/>
                      <a:pt x="2" y="19"/>
                    </a:cubicBezTo>
                    <a:cubicBezTo>
                      <a:pt x="3" y="17"/>
                      <a:pt x="4" y="14"/>
                      <a:pt x="5" y="9"/>
                    </a:cubicBezTo>
                    <a:cubicBezTo>
                      <a:pt x="4" y="12"/>
                      <a:pt x="6" y="8"/>
                      <a:pt x="6" y="8"/>
                    </a:cubicBezTo>
                    <a:cubicBezTo>
                      <a:pt x="5" y="10"/>
                      <a:pt x="4" y="15"/>
                      <a:pt x="3" y="16"/>
                    </a:cubicBezTo>
                    <a:cubicBezTo>
                      <a:pt x="4" y="15"/>
                      <a:pt x="3" y="18"/>
                      <a:pt x="3" y="18"/>
                    </a:cubicBezTo>
                    <a:cubicBezTo>
                      <a:pt x="4" y="14"/>
                      <a:pt x="4" y="16"/>
                      <a:pt x="5" y="12"/>
                    </a:cubicBezTo>
                    <a:cubicBezTo>
                      <a:pt x="6" y="9"/>
                      <a:pt x="6" y="7"/>
                      <a:pt x="6" y="9"/>
                    </a:cubicBezTo>
                    <a:cubicBezTo>
                      <a:pt x="5" y="12"/>
                      <a:pt x="5" y="11"/>
                      <a:pt x="5" y="11"/>
                    </a:cubicBezTo>
                    <a:cubicBezTo>
                      <a:pt x="4" y="15"/>
                      <a:pt x="5" y="13"/>
                      <a:pt x="4" y="17"/>
                    </a:cubicBezTo>
                    <a:cubicBezTo>
                      <a:pt x="6" y="11"/>
                      <a:pt x="7" y="12"/>
                      <a:pt x="9" y="2"/>
                    </a:cubicBezTo>
                    <a:cubicBezTo>
                      <a:pt x="9" y="0"/>
                      <a:pt x="8" y="3"/>
                      <a:pt x="8" y="3"/>
                    </a:cubicBezTo>
                    <a:cubicBezTo>
                      <a:pt x="8" y="5"/>
                      <a:pt x="7" y="8"/>
                      <a:pt x="6" y="10"/>
                    </a:cubicBezTo>
                    <a:cubicBezTo>
                      <a:pt x="7" y="8"/>
                      <a:pt x="6" y="11"/>
                      <a:pt x="7" y="8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3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7"/>
                      <a:pt x="5" y="7"/>
                      <a:pt x="4" y="8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3" y="14"/>
                      <a:pt x="3" y="15"/>
                      <a:pt x="3" y="13"/>
                    </a:cubicBezTo>
                    <a:cubicBezTo>
                      <a:pt x="3" y="16"/>
                      <a:pt x="2" y="17"/>
                      <a:pt x="2" y="20"/>
                    </a:cubicBezTo>
                    <a:cubicBezTo>
                      <a:pt x="1" y="21"/>
                      <a:pt x="2" y="18"/>
                      <a:pt x="1" y="22"/>
                    </a:cubicBezTo>
                    <a:cubicBezTo>
                      <a:pt x="0" y="28"/>
                      <a:pt x="2" y="18"/>
                      <a:pt x="1" y="23"/>
                    </a:cubicBezTo>
                    <a:lnTo>
                      <a:pt x="4" y="1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5" name="Freeform 1784"/>
              <p:cNvSpPr/>
              <p:nvPr/>
            </p:nvSpPr>
            <p:spPr bwMode="auto">
              <a:xfrm>
                <a:off x="2364" y="3170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2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6" name="Freeform 1785"/>
              <p:cNvSpPr/>
              <p:nvPr/>
            </p:nvSpPr>
            <p:spPr bwMode="auto">
              <a:xfrm>
                <a:off x="2366" y="3160"/>
                <a:ext cx="1" cy="5"/>
              </a:xfrm>
              <a:custGeom>
                <a:avLst/>
                <a:gdLst>
                  <a:gd name="T0" fmla="*/ 1 w 1"/>
                  <a:gd name="T1" fmla="*/ 0 h 5"/>
                  <a:gd name="T2" fmla="*/ 0 w 1"/>
                  <a:gd name="T3" fmla="*/ 4 h 5"/>
                  <a:gd name="T4" fmla="*/ 1 w 1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0" y="3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7" name="Freeform 1786"/>
              <p:cNvSpPr/>
              <p:nvPr/>
            </p:nvSpPr>
            <p:spPr bwMode="auto">
              <a:xfrm>
                <a:off x="2365" y="3171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2 h 3"/>
                  <a:gd name="T4" fmla="*/ 1 w 1"/>
                  <a:gd name="T5" fmla="*/ 0 h 3"/>
                  <a:gd name="T6" fmla="*/ 0 w 1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8" name="Freeform 1787"/>
              <p:cNvSpPr/>
              <p:nvPr/>
            </p:nvSpPr>
            <p:spPr bwMode="auto">
              <a:xfrm>
                <a:off x="2367" y="3159"/>
                <a:ext cx="4" cy="11"/>
              </a:xfrm>
              <a:custGeom>
                <a:avLst/>
                <a:gdLst>
                  <a:gd name="T0" fmla="*/ 4 w 4"/>
                  <a:gd name="T1" fmla="*/ 0 h 13"/>
                  <a:gd name="T2" fmla="*/ 3 w 4"/>
                  <a:gd name="T3" fmla="*/ 1 h 13"/>
                  <a:gd name="T4" fmla="*/ 0 w 4"/>
                  <a:gd name="T5" fmla="*/ 12 h 13"/>
                  <a:gd name="T6" fmla="*/ 2 w 4"/>
                  <a:gd name="T7" fmla="*/ 5 h 13"/>
                  <a:gd name="T8" fmla="*/ 3 w 4"/>
                  <a:gd name="T9" fmla="*/ 5 h 13"/>
                  <a:gd name="T10" fmla="*/ 4 w 4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3">
                    <a:moveTo>
                      <a:pt x="4" y="0"/>
                    </a:moveTo>
                    <a:cubicBezTo>
                      <a:pt x="3" y="1"/>
                      <a:pt x="3" y="4"/>
                      <a:pt x="3" y="1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2" y="6"/>
                      <a:pt x="2" y="5"/>
                    </a:cubicBezTo>
                    <a:cubicBezTo>
                      <a:pt x="1" y="8"/>
                      <a:pt x="3" y="4"/>
                      <a:pt x="3" y="5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9" name="Freeform 1788"/>
              <p:cNvSpPr/>
              <p:nvPr/>
            </p:nvSpPr>
            <p:spPr bwMode="auto">
              <a:xfrm>
                <a:off x="2366" y="3156"/>
                <a:ext cx="10" cy="24"/>
              </a:xfrm>
              <a:custGeom>
                <a:avLst/>
                <a:gdLst>
                  <a:gd name="T0" fmla="*/ 3 w 11"/>
                  <a:gd name="T1" fmla="*/ 18 h 27"/>
                  <a:gd name="T2" fmla="*/ 3 w 11"/>
                  <a:gd name="T3" fmla="*/ 17 h 27"/>
                  <a:gd name="T4" fmla="*/ 2 w 11"/>
                  <a:gd name="T5" fmla="*/ 19 h 27"/>
                  <a:gd name="T6" fmla="*/ 2 w 11"/>
                  <a:gd name="T7" fmla="*/ 22 h 27"/>
                  <a:gd name="T8" fmla="*/ 3 w 11"/>
                  <a:gd name="T9" fmla="*/ 19 h 27"/>
                  <a:gd name="T10" fmla="*/ 4 w 11"/>
                  <a:gd name="T11" fmla="*/ 18 h 27"/>
                  <a:gd name="T12" fmla="*/ 5 w 11"/>
                  <a:gd name="T13" fmla="*/ 13 h 27"/>
                  <a:gd name="T14" fmla="*/ 4 w 11"/>
                  <a:gd name="T15" fmla="*/ 22 h 27"/>
                  <a:gd name="T16" fmla="*/ 6 w 11"/>
                  <a:gd name="T17" fmla="*/ 11 h 27"/>
                  <a:gd name="T18" fmla="*/ 7 w 11"/>
                  <a:gd name="T19" fmla="*/ 10 h 27"/>
                  <a:gd name="T20" fmla="*/ 8 w 11"/>
                  <a:gd name="T21" fmla="*/ 10 h 27"/>
                  <a:gd name="T22" fmla="*/ 6 w 11"/>
                  <a:gd name="T23" fmla="*/ 15 h 27"/>
                  <a:gd name="T24" fmla="*/ 6 w 11"/>
                  <a:gd name="T25" fmla="*/ 15 h 27"/>
                  <a:gd name="T26" fmla="*/ 9 w 11"/>
                  <a:gd name="T27" fmla="*/ 8 h 27"/>
                  <a:gd name="T28" fmla="*/ 8 w 11"/>
                  <a:gd name="T29" fmla="*/ 9 h 27"/>
                  <a:gd name="T30" fmla="*/ 10 w 11"/>
                  <a:gd name="T31" fmla="*/ 4 h 27"/>
                  <a:gd name="T32" fmla="*/ 9 w 11"/>
                  <a:gd name="T33" fmla="*/ 5 h 27"/>
                  <a:gd name="T34" fmla="*/ 10 w 11"/>
                  <a:gd name="T35" fmla="*/ 2 h 27"/>
                  <a:gd name="T36" fmla="*/ 7 w 11"/>
                  <a:gd name="T37" fmla="*/ 5 h 27"/>
                  <a:gd name="T38" fmla="*/ 8 w 11"/>
                  <a:gd name="T39" fmla="*/ 2 h 27"/>
                  <a:gd name="T40" fmla="*/ 4 w 11"/>
                  <a:gd name="T41" fmla="*/ 11 h 27"/>
                  <a:gd name="T42" fmla="*/ 4 w 11"/>
                  <a:gd name="T43" fmla="*/ 11 h 27"/>
                  <a:gd name="T44" fmla="*/ 7 w 11"/>
                  <a:gd name="T45" fmla="*/ 5 h 27"/>
                  <a:gd name="T46" fmla="*/ 5 w 11"/>
                  <a:gd name="T47" fmla="*/ 7 h 27"/>
                  <a:gd name="T48" fmla="*/ 7 w 11"/>
                  <a:gd name="T49" fmla="*/ 2 h 27"/>
                  <a:gd name="T50" fmla="*/ 4 w 11"/>
                  <a:gd name="T51" fmla="*/ 10 h 27"/>
                  <a:gd name="T52" fmla="*/ 4 w 11"/>
                  <a:gd name="T53" fmla="*/ 8 h 27"/>
                  <a:gd name="T54" fmla="*/ 1 w 11"/>
                  <a:gd name="T55" fmla="*/ 17 h 27"/>
                  <a:gd name="T56" fmla="*/ 3 w 11"/>
                  <a:gd name="T57" fmla="*/ 16 h 27"/>
                  <a:gd name="T58" fmla="*/ 5 w 11"/>
                  <a:gd name="T59" fmla="*/ 11 h 27"/>
                  <a:gd name="T60" fmla="*/ 3 w 11"/>
                  <a:gd name="T61" fmla="*/ 17 h 27"/>
                  <a:gd name="T62" fmla="*/ 5 w 11"/>
                  <a:gd name="T63" fmla="*/ 11 h 27"/>
                  <a:gd name="T64" fmla="*/ 4 w 11"/>
                  <a:gd name="T65" fmla="*/ 16 h 27"/>
                  <a:gd name="T66" fmla="*/ 6 w 11"/>
                  <a:gd name="T67" fmla="*/ 12 h 27"/>
                  <a:gd name="T68" fmla="*/ 3 w 11"/>
                  <a:gd name="T69" fmla="*/ 18 h 27"/>
                  <a:gd name="T70" fmla="*/ 4 w 11"/>
                  <a:gd name="T71" fmla="*/ 16 h 27"/>
                  <a:gd name="T72" fmla="*/ 7 w 11"/>
                  <a:gd name="T73" fmla="*/ 9 h 27"/>
                  <a:gd name="T74" fmla="*/ 5 w 11"/>
                  <a:gd name="T75" fmla="*/ 8 h 27"/>
                  <a:gd name="T76" fmla="*/ 4 w 11"/>
                  <a:gd name="T77" fmla="*/ 12 h 27"/>
                  <a:gd name="T78" fmla="*/ 3 w 11"/>
                  <a:gd name="T79" fmla="*/ 12 h 27"/>
                  <a:gd name="T80" fmla="*/ 2 w 11"/>
                  <a:gd name="T81" fmla="*/ 16 h 27"/>
                  <a:gd name="T82" fmla="*/ 5 w 11"/>
                  <a:gd name="T83" fmla="*/ 7 h 27"/>
                  <a:gd name="T84" fmla="*/ 4 w 11"/>
                  <a:gd name="T85" fmla="*/ 8 h 27"/>
                  <a:gd name="T86" fmla="*/ 4 w 11"/>
                  <a:gd name="T87" fmla="*/ 10 h 27"/>
                  <a:gd name="T88" fmla="*/ 4 w 11"/>
                  <a:gd name="T89" fmla="*/ 8 h 27"/>
                  <a:gd name="T90" fmla="*/ 1 w 11"/>
                  <a:gd name="T91" fmla="*/ 19 h 27"/>
                  <a:gd name="T92" fmla="*/ 1 w 11"/>
                  <a:gd name="T93" fmla="*/ 24 h 27"/>
                  <a:gd name="T94" fmla="*/ 3 w 11"/>
                  <a:gd name="T95" fmla="*/ 18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7">
                    <a:moveTo>
                      <a:pt x="3" y="18"/>
                    </a:moveTo>
                    <a:cubicBezTo>
                      <a:pt x="3" y="18"/>
                      <a:pt x="4" y="15"/>
                      <a:pt x="3" y="17"/>
                    </a:cubicBezTo>
                    <a:cubicBezTo>
                      <a:pt x="3" y="19"/>
                      <a:pt x="2" y="20"/>
                      <a:pt x="2" y="19"/>
                    </a:cubicBezTo>
                    <a:cubicBezTo>
                      <a:pt x="1" y="24"/>
                      <a:pt x="3" y="18"/>
                      <a:pt x="2" y="22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21"/>
                      <a:pt x="4" y="15"/>
                      <a:pt x="4" y="18"/>
                    </a:cubicBezTo>
                    <a:cubicBezTo>
                      <a:pt x="4" y="17"/>
                      <a:pt x="4" y="17"/>
                      <a:pt x="5" y="13"/>
                    </a:cubicBezTo>
                    <a:cubicBezTo>
                      <a:pt x="4" y="18"/>
                      <a:pt x="4" y="18"/>
                      <a:pt x="4" y="22"/>
                    </a:cubicBezTo>
                    <a:cubicBezTo>
                      <a:pt x="4" y="20"/>
                      <a:pt x="5" y="15"/>
                      <a:pt x="6" y="11"/>
                    </a:cubicBezTo>
                    <a:cubicBezTo>
                      <a:pt x="6" y="15"/>
                      <a:pt x="5" y="14"/>
                      <a:pt x="7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4" y="20"/>
                      <a:pt x="7" y="13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4"/>
                      <a:pt x="2" y="27"/>
                      <a:pt x="9" y="8"/>
                    </a:cubicBezTo>
                    <a:cubicBezTo>
                      <a:pt x="8" y="8"/>
                      <a:pt x="7" y="10"/>
                      <a:pt x="8" y="9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9" y="5"/>
                      <a:pt x="7" y="8"/>
                      <a:pt x="9" y="5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8" y="6"/>
                      <a:pt x="8" y="4"/>
                      <a:pt x="7" y="5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6" y="6"/>
                      <a:pt x="8" y="4"/>
                      <a:pt x="4" y="11"/>
                    </a:cubicBezTo>
                    <a:cubicBezTo>
                      <a:pt x="8" y="2"/>
                      <a:pt x="3" y="14"/>
                      <a:pt x="4" y="11"/>
                    </a:cubicBezTo>
                    <a:cubicBezTo>
                      <a:pt x="5" y="7"/>
                      <a:pt x="5" y="9"/>
                      <a:pt x="7" y="5"/>
                    </a:cubicBezTo>
                    <a:cubicBezTo>
                      <a:pt x="5" y="9"/>
                      <a:pt x="6" y="6"/>
                      <a:pt x="5" y="7"/>
                    </a:cubicBezTo>
                    <a:cubicBezTo>
                      <a:pt x="7" y="3"/>
                      <a:pt x="5" y="7"/>
                      <a:pt x="7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7"/>
                      <a:pt x="4" y="7"/>
                      <a:pt x="4" y="8"/>
                    </a:cubicBezTo>
                    <a:cubicBezTo>
                      <a:pt x="4" y="8"/>
                      <a:pt x="1" y="15"/>
                      <a:pt x="1" y="17"/>
                    </a:cubicBezTo>
                    <a:cubicBezTo>
                      <a:pt x="2" y="15"/>
                      <a:pt x="3" y="13"/>
                      <a:pt x="3" y="16"/>
                    </a:cubicBezTo>
                    <a:cubicBezTo>
                      <a:pt x="5" y="10"/>
                      <a:pt x="3" y="16"/>
                      <a:pt x="5" y="11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4" y="13"/>
                      <a:pt x="5" y="11"/>
                    </a:cubicBezTo>
                    <a:cubicBezTo>
                      <a:pt x="6" y="11"/>
                      <a:pt x="4" y="14"/>
                      <a:pt x="4" y="16"/>
                    </a:cubicBezTo>
                    <a:cubicBezTo>
                      <a:pt x="4" y="17"/>
                      <a:pt x="4" y="15"/>
                      <a:pt x="6" y="12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11" y="0"/>
                      <a:pt x="6" y="13"/>
                      <a:pt x="7" y="9"/>
                    </a:cubicBezTo>
                    <a:cubicBezTo>
                      <a:pt x="6" y="10"/>
                      <a:pt x="5" y="10"/>
                      <a:pt x="5" y="8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5" y="10"/>
                      <a:pt x="1" y="22"/>
                      <a:pt x="3" y="12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4"/>
                      <a:pt x="4" y="10"/>
                      <a:pt x="5" y="7"/>
                    </a:cubicBezTo>
                    <a:cubicBezTo>
                      <a:pt x="4" y="8"/>
                      <a:pt x="4" y="7"/>
                      <a:pt x="4" y="8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4"/>
                      <a:pt x="3" y="11"/>
                      <a:pt x="4" y="8"/>
                    </a:cubicBezTo>
                    <a:cubicBezTo>
                      <a:pt x="2" y="12"/>
                      <a:pt x="2" y="16"/>
                      <a:pt x="1" y="19"/>
                    </a:cubicBezTo>
                    <a:cubicBezTo>
                      <a:pt x="4" y="11"/>
                      <a:pt x="0" y="27"/>
                      <a:pt x="1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0" name="Freeform 1789"/>
              <p:cNvSpPr/>
              <p:nvPr/>
            </p:nvSpPr>
            <p:spPr bwMode="auto">
              <a:xfrm>
                <a:off x="2371" y="3161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1" name="Freeform 1790"/>
              <p:cNvSpPr/>
              <p:nvPr/>
            </p:nvSpPr>
            <p:spPr bwMode="auto">
              <a:xfrm>
                <a:off x="2369" y="3163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2" name="Rectangle 1791"/>
              <p:cNvSpPr>
                <a:spLocks noChangeArrowheads="1"/>
              </p:cNvSpPr>
              <p:nvPr/>
            </p:nvSpPr>
            <p:spPr bwMode="auto">
              <a:xfrm>
                <a:off x="2370" y="3163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3" name="Freeform 1792"/>
              <p:cNvSpPr/>
              <p:nvPr/>
            </p:nvSpPr>
            <p:spPr bwMode="auto">
              <a:xfrm>
                <a:off x="2367" y="3171"/>
                <a:ext cx="0" cy="2"/>
              </a:xfrm>
              <a:custGeom>
                <a:avLst/>
                <a:gdLst>
                  <a:gd name="T0" fmla="*/ 1 h 2"/>
                  <a:gd name="T1" fmla="*/ 2 h 2"/>
                  <a:gd name="T2" fmla="*/ 0 h 2"/>
                  <a:gd name="T3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4" name="Freeform 1793"/>
              <p:cNvSpPr/>
              <p:nvPr/>
            </p:nvSpPr>
            <p:spPr bwMode="auto">
              <a:xfrm>
                <a:off x="2369" y="3158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5" name="Freeform 1794"/>
              <p:cNvSpPr/>
              <p:nvPr/>
            </p:nvSpPr>
            <p:spPr bwMode="auto">
              <a:xfrm>
                <a:off x="2367" y="315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6" name="Freeform 1795"/>
              <p:cNvSpPr/>
              <p:nvPr/>
            </p:nvSpPr>
            <p:spPr bwMode="auto">
              <a:xfrm>
                <a:off x="2355" y="3151"/>
                <a:ext cx="17" cy="28"/>
              </a:xfrm>
              <a:custGeom>
                <a:avLst/>
                <a:gdLst>
                  <a:gd name="T0" fmla="*/ 2 w 19"/>
                  <a:gd name="T1" fmla="*/ 14 h 31"/>
                  <a:gd name="T2" fmla="*/ 1 w 19"/>
                  <a:gd name="T3" fmla="*/ 20 h 31"/>
                  <a:gd name="T4" fmla="*/ 1 w 19"/>
                  <a:gd name="T5" fmla="*/ 24 h 31"/>
                  <a:gd name="T6" fmla="*/ 2 w 19"/>
                  <a:gd name="T7" fmla="*/ 20 h 31"/>
                  <a:gd name="T8" fmla="*/ 4 w 19"/>
                  <a:gd name="T9" fmla="*/ 20 h 31"/>
                  <a:gd name="T10" fmla="*/ 4 w 19"/>
                  <a:gd name="T11" fmla="*/ 22 h 31"/>
                  <a:gd name="T12" fmla="*/ 7 w 19"/>
                  <a:gd name="T13" fmla="*/ 16 h 31"/>
                  <a:gd name="T14" fmla="*/ 7 w 19"/>
                  <a:gd name="T15" fmla="*/ 18 h 31"/>
                  <a:gd name="T16" fmla="*/ 7 w 19"/>
                  <a:gd name="T17" fmla="*/ 20 h 31"/>
                  <a:gd name="T18" fmla="*/ 9 w 19"/>
                  <a:gd name="T19" fmla="*/ 10 h 31"/>
                  <a:gd name="T20" fmla="*/ 10 w 19"/>
                  <a:gd name="T21" fmla="*/ 10 h 31"/>
                  <a:gd name="T22" fmla="*/ 10 w 19"/>
                  <a:gd name="T23" fmla="*/ 15 h 31"/>
                  <a:gd name="T24" fmla="*/ 11 w 19"/>
                  <a:gd name="T25" fmla="*/ 15 h 31"/>
                  <a:gd name="T26" fmla="*/ 11 w 19"/>
                  <a:gd name="T27" fmla="*/ 17 h 31"/>
                  <a:gd name="T28" fmla="*/ 12 w 19"/>
                  <a:gd name="T29" fmla="*/ 15 h 31"/>
                  <a:gd name="T30" fmla="*/ 14 w 19"/>
                  <a:gd name="T31" fmla="*/ 11 h 31"/>
                  <a:gd name="T32" fmla="*/ 13 w 19"/>
                  <a:gd name="T33" fmla="*/ 15 h 31"/>
                  <a:gd name="T34" fmla="*/ 14 w 19"/>
                  <a:gd name="T35" fmla="*/ 14 h 31"/>
                  <a:gd name="T36" fmla="*/ 15 w 19"/>
                  <a:gd name="T37" fmla="*/ 16 h 31"/>
                  <a:gd name="T38" fmla="*/ 15 w 19"/>
                  <a:gd name="T39" fmla="*/ 14 h 31"/>
                  <a:gd name="T40" fmla="*/ 14 w 19"/>
                  <a:gd name="T41" fmla="*/ 17 h 31"/>
                  <a:gd name="T42" fmla="*/ 17 w 19"/>
                  <a:gd name="T43" fmla="*/ 6 h 31"/>
                  <a:gd name="T44" fmla="*/ 17 w 19"/>
                  <a:gd name="T45" fmla="*/ 5 h 31"/>
                  <a:gd name="T46" fmla="*/ 16 w 19"/>
                  <a:gd name="T47" fmla="*/ 6 h 31"/>
                  <a:gd name="T48" fmla="*/ 16 w 19"/>
                  <a:gd name="T49" fmla="*/ 4 h 31"/>
                  <a:gd name="T50" fmla="*/ 15 w 19"/>
                  <a:gd name="T51" fmla="*/ 3 h 31"/>
                  <a:gd name="T52" fmla="*/ 13 w 19"/>
                  <a:gd name="T53" fmla="*/ 6 h 31"/>
                  <a:gd name="T54" fmla="*/ 14 w 19"/>
                  <a:gd name="T55" fmla="*/ 5 h 31"/>
                  <a:gd name="T56" fmla="*/ 13 w 19"/>
                  <a:gd name="T57" fmla="*/ 4 h 31"/>
                  <a:gd name="T58" fmla="*/ 12 w 19"/>
                  <a:gd name="T59" fmla="*/ 6 h 31"/>
                  <a:gd name="T60" fmla="*/ 11 w 19"/>
                  <a:gd name="T61" fmla="*/ 8 h 31"/>
                  <a:gd name="T62" fmla="*/ 12 w 19"/>
                  <a:gd name="T63" fmla="*/ 3 h 31"/>
                  <a:gd name="T64" fmla="*/ 11 w 19"/>
                  <a:gd name="T65" fmla="*/ 3 h 31"/>
                  <a:gd name="T66" fmla="*/ 10 w 19"/>
                  <a:gd name="T67" fmla="*/ 8 h 31"/>
                  <a:gd name="T68" fmla="*/ 8 w 19"/>
                  <a:gd name="T69" fmla="*/ 10 h 31"/>
                  <a:gd name="T70" fmla="*/ 7 w 19"/>
                  <a:gd name="T71" fmla="*/ 12 h 31"/>
                  <a:gd name="T72" fmla="*/ 6 w 19"/>
                  <a:gd name="T73" fmla="*/ 11 h 31"/>
                  <a:gd name="T74" fmla="*/ 5 w 19"/>
                  <a:gd name="T75" fmla="*/ 12 h 31"/>
                  <a:gd name="T76" fmla="*/ 4 w 19"/>
                  <a:gd name="T77" fmla="*/ 18 h 31"/>
                  <a:gd name="T78" fmla="*/ 5 w 19"/>
                  <a:gd name="T79" fmla="*/ 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9" h="31">
                    <a:moveTo>
                      <a:pt x="4" y="8"/>
                    </a:moveTo>
                    <a:cubicBezTo>
                      <a:pt x="4" y="9"/>
                      <a:pt x="3" y="10"/>
                      <a:pt x="2" y="14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3"/>
                      <a:pt x="1" y="16"/>
                      <a:pt x="1" y="20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2" y="15"/>
                      <a:pt x="1" y="22"/>
                      <a:pt x="1" y="24"/>
                    </a:cubicBezTo>
                    <a:cubicBezTo>
                      <a:pt x="1" y="23"/>
                      <a:pt x="3" y="14"/>
                      <a:pt x="3" y="16"/>
                    </a:cubicBezTo>
                    <a:cubicBezTo>
                      <a:pt x="3" y="16"/>
                      <a:pt x="2" y="18"/>
                      <a:pt x="2" y="20"/>
                    </a:cubicBezTo>
                    <a:cubicBezTo>
                      <a:pt x="2" y="21"/>
                      <a:pt x="4" y="14"/>
                      <a:pt x="4" y="13"/>
                    </a:cubicBezTo>
                    <a:cubicBezTo>
                      <a:pt x="0" y="31"/>
                      <a:pt x="5" y="9"/>
                      <a:pt x="4" y="20"/>
                    </a:cubicBezTo>
                    <a:cubicBezTo>
                      <a:pt x="4" y="19"/>
                      <a:pt x="4" y="20"/>
                      <a:pt x="5" y="17"/>
                    </a:cubicBezTo>
                    <a:cubicBezTo>
                      <a:pt x="4" y="21"/>
                      <a:pt x="5" y="17"/>
                      <a:pt x="4" y="22"/>
                    </a:cubicBezTo>
                    <a:cubicBezTo>
                      <a:pt x="6" y="12"/>
                      <a:pt x="4" y="27"/>
                      <a:pt x="7" y="14"/>
                    </a:cubicBezTo>
                    <a:cubicBezTo>
                      <a:pt x="6" y="18"/>
                      <a:pt x="7" y="13"/>
                      <a:pt x="7" y="16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21"/>
                      <a:pt x="8" y="13"/>
                      <a:pt x="7" y="18"/>
                    </a:cubicBezTo>
                    <a:cubicBezTo>
                      <a:pt x="7" y="19"/>
                      <a:pt x="7" y="15"/>
                      <a:pt x="8" y="12"/>
                    </a:cubicBezTo>
                    <a:cubicBezTo>
                      <a:pt x="8" y="13"/>
                      <a:pt x="8" y="15"/>
                      <a:pt x="7" y="20"/>
                    </a:cubicBezTo>
                    <a:cubicBezTo>
                      <a:pt x="8" y="14"/>
                      <a:pt x="8" y="17"/>
                      <a:pt x="9" y="14"/>
                    </a:cubicBezTo>
                    <a:cubicBezTo>
                      <a:pt x="9" y="14"/>
                      <a:pt x="9" y="12"/>
                      <a:pt x="9" y="10"/>
                    </a:cubicBezTo>
                    <a:cubicBezTo>
                      <a:pt x="10" y="11"/>
                      <a:pt x="11" y="6"/>
                      <a:pt x="12" y="5"/>
                    </a:cubicBezTo>
                    <a:cubicBezTo>
                      <a:pt x="10" y="12"/>
                      <a:pt x="11" y="5"/>
                      <a:pt x="10" y="10"/>
                    </a:cubicBezTo>
                    <a:cubicBezTo>
                      <a:pt x="9" y="13"/>
                      <a:pt x="9" y="13"/>
                      <a:pt x="8" y="18"/>
                    </a:cubicBezTo>
                    <a:cubicBezTo>
                      <a:pt x="8" y="18"/>
                      <a:pt x="9" y="17"/>
                      <a:pt x="10" y="15"/>
                    </a:cubicBezTo>
                    <a:cubicBezTo>
                      <a:pt x="10" y="15"/>
                      <a:pt x="9" y="18"/>
                      <a:pt x="9" y="18"/>
                    </a:cubicBezTo>
                    <a:cubicBezTo>
                      <a:pt x="9" y="21"/>
                      <a:pt x="11" y="12"/>
                      <a:pt x="11" y="15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1" y="14"/>
                      <a:pt x="10" y="19"/>
                      <a:pt x="11" y="17"/>
                    </a:cubicBezTo>
                    <a:cubicBezTo>
                      <a:pt x="11" y="15"/>
                      <a:pt x="12" y="14"/>
                      <a:pt x="12" y="13"/>
                    </a:cubicBezTo>
                    <a:cubicBezTo>
                      <a:pt x="10" y="21"/>
                      <a:pt x="14" y="8"/>
                      <a:pt x="12" y="15"/>
                    </a:cubicBezTo>
                    <a:cubicBezTo>
                      <a:pt x="14" y="9"/>
                      <a:pt x="15" y="6"/>
                      <a:pt x="15" y="6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5" y="8"/>
                      <a:pt x="12" y="17"/>
                      <a:pt x="11" y="19"/>
                    </a:cubicBezTo>
                    <a:cubicBezTo>
                      <a:pt x="12" y="16"/>
                      <a:pt x="12" y="19"/>
                      <a:pt x="13" y="15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2" y="20"/>
                      <a:pt x="15" y="10"/>
                      <a:pt x="14" y="14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4" y="17"/>
                      <a:pt x="12" y="23"/>
                      <a:pt x="15" y="16"/>
                    </a:cubicBezTo>
                    <a:cubicBezTo>
                      <a:pt x="16" y="14"/>
                      <a:pt x="18" y="8"/>
                      <a:pt x="19" y="6"/>
                    </a:cubicBezTo>
                    <a:cubicBezTo>
                      <a:pt x="17" y="8"/>
                      <a:pt x="16" y="12"/>
                      <a:pt x="15" y="14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5" y="13"/>
                      <a:pt x="14" y="15"/>
                      <a:pt x="14" y="17"/>
                    </a:cubicBezTo>
                    <a:cubicBezTo>
                      <a:pt x="13" y="20"/>
                      <a:pt x="15" y="13"/>
                      <a:pt x="14" y="16"/>
                    </a:cubicBezTo>
                    <a:cubicBezTo>
                      <a:pt x="15" y="11"/>
                      <a:pt x="16" y="10"/>
                      <a:pt x="17" y="6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7" y="6"/>
                      <a:pt x="16" y="7"/>
                      <a:pt x="17" y="5"/>
                    </a:cubicBezTo>
                    <a:cubicBezTo>
                      <a:pt x="15" y="11"/>
                      <a:pt x="17" y="2"/>
                      <a:pt x="16" y="5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5" y="9"/>
                      <a:pt x="15" y="8"/>
                      <a:pt x="15" y="9"/>
                    </a:cubicBezTo>
                    <a:cubicBezTo>
                      <a:pt x="16" y="5"/>
                      <a:pt x="16" y="5"/>
                      <a:pt x="16" y="4"/>
                    </a:cubicBezTo>
                    <a:cubicBezTo>
                      <a:pt x="15" y="6"/>
                      <a:pt x="14" y="11"/>
                      <a:pt x="13" y="11"/>
                    </a:cubicBezTo>
                    <a:cubicBezTo>
                      <a:pt x="15" y="5"/>
                      <a:pt x="14" y="8"/>
                      <a:pt x="15" y="3"/>
                    </a:cubicBezTo>
                    <a:cubicBezTo>
                      <a:pt x="13" y="9"/>
                      <a:pt x="14" y="5"/>
                      <a:pt x="13" y="8"/>
                    </a:cubicBezTo>
                    <a:cubicBezTo>
                      <a:pt x="13" y="9"/>
                      <a:pt x="13" y="9"/>
                      <a:pt x="13" y="6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3"/>
                      <a:pt x="13" y="7"/>
                      <a:pt x="13" y="4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2"/>
                      <a:pt x="11" y="11"/>
                      <a:pt x="12" y="6"/>
                    </a:cubicBezTo>
                    <a:cubicBezTo>
                      <a:pt x="12" y="8"/>
                      <a:pt x="11" y="8"/>
                      <a:pt x="10" y="14"/>
                    </a:cubicBezTo>
                    <a:cubicBezTo>
                      <a:pt x="10" y="12"/>
                      <a:pt x="12" y="7"/>
                      <a:pt x="11" y="8"/>
                    </a:cubicBezTo>
                    <a:cubicBezTo>
                      <a:pt x="10" y="13"/>
                      <a:pt x="11" y="6"/>
                      <a:pt x="10" y="9"/>
                    </a:cubicBezTo>
                    <a:cubicBezTo>
                      <a:pt x="12" y="4"/>
                      <a:pt x="11" y="8"/>
                      <a:pt x="12" y="3"/>
                    </a:cubicBezTo>
                    <a:cubicBezTo>
                      <a:pt x="12" y="1"/>
                      <a:pt x="11" y="8"/>
                      <a:pt x="11" y="7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5"/>
                      <a:pt x="10" y="9"/>
                      <a:pt x="11" y="4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6"/>
                      <a:pt x="10" y="7"/>
                      <a:pt x="10" y="3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10" y="3"/>
                      <a:pt x="8" y="9"/>
                      <a:pt x="6" y="15"/>
                    </a:cubicBezTo>
                    <a:cubicBezTo>
                      <a:pt x="6" y="15"/>
                      <a:pt x="6" y="13"/>
                      <a:pt x="7" y="12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8" y="5"/>
                      <a:pt x="6" y="11"/>
                    </a:cubicBezTo>
                    <a:cubicBezTo>
                      <a:pt x="6" y="12"/>
                      <a:pt x="7" y="7"/>
                      <a:pt x="7" y="6"/>
                    </a:cubicBezTo>
                    <a:cubicBezTo>
                      <a:pt x="5" y="14"/>
                      <a:pt x="7" y="0"/>
                      <a:pt x="5" y="12"/>
                    </a:cubicBezTo>
                    <a:cubicBezTo>
                      <a:pt x="5" y="12"/>
                      <a:pt x="5" y="14"/>
                      <a:pt x="5" y="14"/>
                    </a:cubicBezTo>
                    <a:cubicBezTo>
                      <a:pt x="5" y="15"/>
                      <a:pt x="4" y="18"/>
                      <a:pt x="4" y="18"/>
                    </a:cubicBezTo>
                    <a:cubicBezTo>
                      <a:pt x="4" y="18"/>
                      <a:pt x="5" y="14"/>
                      <a:pt x="4" y="16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6" y="1"/>
                      <a:pt x="2" y="18"/>
                      <a:pt x="4" y="8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7" name="Freeform 1796"/>
              <p:cNvSpPr/>
              <p:nvPr/>
            </p:nvSpPr>
            <p:spPr bwMode="auto">
              <a:xfrm>
                <a:off x="2362" y="3156"/>
                <a:ext cx="0" cy="4"/>
              </a:xfrm>
              <a:custGeom>
                <a:avLst/>
                <a:gdLst>
                  <a:gd name="T0" fmla="*/ 4 h 4"/>
                  <a:gd name="T1" fmla="*/ 0 h 4"/>
                  <a:gd name="T2" fmla="*/ 3 h 4"/>
                  <a:gd name="T3" fmla="*/ 4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4">
                    <a:moveTo>
                      <a:pt x="0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2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8" name="Freeform 1797"/>
              <p:cNvSpPr/>
              <p:nvPr/>
            </p:nvSpPr>
            <p:spPr bwMode="auto">
              <a:xfrm>
                <a:off x="2361" y="3159"/>
                <a:ext cx="1" cy="1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1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9" name="Freeform 1798"/>
              <p:cNvSpPr/>
              <p:nvPr/>
            </p:nvSpPr>
            <p:spPr bwMode="auto">
              <a:xfrm>
                <a:off x="2357" y="3159"/>
                <a:ext cx="0" cy="1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0" name="Freeform 1799"/>
              <p:cNvSpPr/>
              <p:nvPr/>
            </p:nvSpPr>
            <p:spPr bwMode="auto">
              <a:xfrm>
                <a:off x="2356" y="3161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1" name="Freeform 1800"/>
              <p:cNvSpPr/>
              <p:nvPr/>
            </p:nvSpPr>
            <p:spPr bwMode="auto">
              <a:xfrm>
                <a:off x="2348" y="3157"/>
                <a:ext cx="8" cy="22"/>
              </a:xfrm>
              <a:custGeom>
                <a:avLst/>
                <a:gdLst>
                  <a:gd name="T0" fmla="*/ 3 w 9"/>
                  <a:gd name="T1" fmla="*/ 11 h 25"/>
                  <a:gd name="T2" fmla="*/ 2 w 9"/>
                  <a:gd name="T3" fmla="*/ 15 h 25"/>
                  <a:gd name="T4" fmla="*/ 2 w 9"/>
                  <a:gd name="T5" fmla="*/ 11 h 25"/>
                  <a:gd name="T6" fmla="*/ 0 w 9"/>
                  <a:gd name="T7" fmla="*/ 19 h 25"/>
                  <a:gd name="T8" fmla="*/ 4 w 9"/>
                  <a:gd name="T9" fmla="*/ 15 h 25"/>
                  <a:gd name="T10" fmla="*/ 3 w 9"/>
                  <a:gd name="T11" fmla="*/ 18 h 25"/>
                  <a:gd name="T12" fmla="*/ 5 w 9"/>
                  <a:gd name="T13" fmla="*/ 13 h 25"/>
                  <a:gd name="T14" fmla="*/ 4 w 9"/>
                  <a:gd name="T15" fmla="*/ 19 h 25"/>
                  <a:gd name="T16" fmla="*/ 6 w 9"/>
                  <a:gd name="T17" fmla="*/ 17 h 25"/>
                  <a:gd name="T18" fmla="*/ 6 w 9"/>
                  <a:gd name="T19" fmla="*/ 14 h 25"/>
                  <a:gd name="T20" fmla="*/ 6 w 9"/>
                  <a:gd name="T21" fmla="*/ 15 h 25"/>
                  <a:gd name="T22" fmla="*/ 6 w 9"/>
                  <a:gd name="T23" fmla="*/ 14 h 25"/>
                  <a:gd name="T24" fmla="*/ 7 w 9"/>
                  <a:gd name="T25" fmla="*/ 14 h 25"/>
                  <a:gd name="T26" fmla="*/ 6 w 9"/>
                  <a:gd name="T27" fmla="*/ 15 h 25"/>
                  <a:gd name="T28" fmla="*/ 7 w 9"/>
                  <a:gd name="T29" fmla="*/ 13 h 25"/>
                  <a:gd name="T30" fmla="*/ 6 w 9"/>
                  <a:gd name="T31" fmla="*/ 17 h 25"/>
                  <a:gd name="T32" fmla="*/ 8 w 9"/>
                  <a:gd name="T33" fmla="*/ 11 h 25"/>
                  <a:gd name="T34" fmla="*/ 9 w 9"/>
                  <a:gd name="T35" fmla="*/ 7 h 25"/>
                  <a:gd name="T36" fmla="*/ 8 w 9"/>
                  <a:gd name="T37" fmla="*/ 10 h 25"/>
                  <a:gd name="T38" fmla="*/ 8 w 9"/>
                  <a:gd name="T39" fmla="*/ 10 h 25"/>
                  <a:gd name="T40" fmla="*/ 7 w 9"/>
                  <a:gd name="T41" fmla="*/ 12 h 25"/>
                  <a:gd name="T42" fmla="*/ 8 w 9"/>
                  <a:gd name="T43" fmla="*/ 7 h 25"/>
                  <a:gd name="T44" fmla="*/ 8 w 9"/>
                  <a:gd name="T45" fmla="*/ 3 h 25"/>
                  <a:gd name="T46" fmla="*/ 8 w 9"/>
                  <a:gd name="T47" fmla="*/ 3 h 25"/>
                  <a:gd name="T48" fmla="*/ 7 w 9"/>
                  <a:gd name="T49" fmla="*/ 4 h 25"/>
                  <a:gd name="T50" fmla="*/ 7 w 9"/>
                  <a:gd name="T51" fmla="*/ 7 h 25"/>
                  <a:gd name="T52" fmla="*/ 6 w 9"/>
                  <a:gd name="T53" fmla="*/ 13 h 25"/>
                  <a:gd name="T54" fmla="*/ 6 w 9"/>
                  <a:gd name="T55" fmla="*/ 13 h 25"/>
                  <a:gd name="T56" fmla="*/ 7 w 9"/>
                  <a:gd name="T57" fmla="*/ 8 h 25"/>
                  <a:gd name="T58" fmla="*/ 6 w 9"/>
                  <a:gd name="T59" fmla="*/ 10 h 25"/>
                  <a:gd name="T60" fmla="*/ 7 w 9"/>
                  <a:gd name="T61" fmla="*/ 4 h 25"/>
                  <a:gd name="T62" fmla="*/ 6 w 9"/>
                  <a:gd name="T63" fmla="*/ 10 h 25"/>
                  <a:gd name="T64" fmla="*/ 5 w 9"/>
                  <a:gd name="T65" fmla="*/ 10 h 25"/>
                  <a:gd name="T66" fmla="*/ 5 w 9"/>
                  <a:gd name="T67" fmla="*/ 7 h 25"/>
                  <a:gd name="T68" fmla="*/ 4 w 9"/>
                  <a:gd name="T69" fmla="*/ 11 h 25"/>
                  <a:gd name="T70" fmla="*/ 4 w 9"/>
                  <a:gd name="T71" fmla="*/ 9 h 25"/>
                  <a:gd name="T72" fmla="*/ 3 w 9"/>
                  <a:gd name="T73" fmla="*/ 12 h 25"/>
                  <a:gd name="T74" fmla="*/ 3 w 9"/>
                  <a:gd name="T75" fmla="*/ 11 h 25"/>
                  <a:gd name="T76" fmla="*/ 3 w 9"/>
                  <a:gd name="T77" fmla="*/ 11 h 25"/>
                  <a:gd name="T78" fmla="*/ 1 w 9"/>
                  <a:gd name="T79" fmla="*/ 17 h 25"/>
                  <a:gd name="T80" fmla="*/ 3 w 9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" h="25">
                    <a:moveTo>
                      <a:pt x="3" y="11"/>
                    </a:moveTo>
                    <a:cubicBezTo>
                      <a:pt x="2" y="15"/>
                      <a:pt x="2" y="15"/>
                      <a:pt x="2" y="15"/>
                    </a:cubicBezTo>
                    <a:cubicBezTo>
                      <a:pt x="2" y="13"/>
                      <a:pt x="1" y="15"/>
                      <a:pt x="2" y="11"/>
                    </a:cubicBezTo>
                    <a:cubicBezTo>
                      <a:pt x="1" y="17"/>
                      <a:pt x="1" y="12"/>
                      <a:pt x="0" y="19"/>
                    </a:cubicBezTo>
                    <a:cubicBezTo>
                      <a:pt x="1" y="17"/>
                      <a:pt x="2" y="22"/>
                      <a:pt x="4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2"/>
                      <a:pt x="3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6" y="10"/>
                      <a:pt x="6" y="17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7" y="12"/>
                      <a:pt x="7" y="12"/>
                      <a:pt x="7" y="14"/>
                    </a:cubicBezTo>
                    <a:cubicBezTo>
                      <a:pt x="6" y="16"/>
                      <a:pt x="6" y="15"/>
                      <a:pt x="6" y="15"/>
                    </a:cubicBezTo>
                    <a:cubicBezTo>
                      <a:pt x="6" y="17"/>
                      <a:pt x="7" y="13"/>
                      <a:pt x="7" y="13"/>
                    </a:cubicBezTo>
                    <a:cubicBezTo>
                      <a:pt x="7" y="15"/>
                      <a:pt x="6" y="16"/>
                      <a:pt x="6" y="17"/>
                    </a:cubicBezTo>
                    <a:cubicBezTo>
                      <a:pt x="7" y="14"/>
                      <a:pt x="6" y="21"/>
                      <a:pt x="8" y="11"/>
                    </a:cubicBezTo>
                    <a:cubicBezTo>
                      <a:pt x="9" y="10"/>
                      <a:pt x="9" y="8"/>
                      <a:pt x="9" y="7"/>
                    </a:cubicBezTo>
                    <a:cubicBezTo>
                      <a:pt x="9" y="4"/>
                      <a:pt x="8" y="8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6" y="20"/>
                      <a:pt x="8" y="8"/>
                      <a:pt x="7" y="12"/>
                    </a:cubicBezTo>
                    <a:cubicBezTo>
                      <a:pt x="8" y="9"/>
                      <a:pt x="8" y="9"/>
                      <a:pt x="8" y="7"/>
                    </a:cubicBezTo>
                    <a:cubicBezTo>
                      <a:pt x="9" y="0"/>
                      <a:pt x="7" y="12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2"/>
                      <a:pt x="8" y="3"/>
                      <a:pt x="7" y="4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8"/>
                      <a:pt x="6" y="12"/>
                      <a:pt x="6" y="13"/>
                    </a:cubicBezTo>
                    <a:cubicBezTo>
                      <a:pt x="7" y="9"/>
                      <a:pt x="5" y="15"/>
                      <a:pt x="6" y="13"/>
                    </a:cubicBezTo>
                    <a:cubicBezTo>
                      <a:pt x="6" y="10"/>
                      <a:pt x="6" y="10"/>
                      <a:pt x="7" y="8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1"/>
                      <a:pt x="7" y="6"/>
                      <a:pt x="7" y="4"/>
                    </a:cubicBezTo>
                    <a:cubicBezTo>
                      <a:pt x="6" y="7"/>
                      <a:pt x="7" y="6"/>
                      <a:pt x="6" y="10"/>
                    </a:cubicBezTo>
                    <a:cubicBezTo>
                      <a:pt x="6" y="6"/>
                      <a:pt x="5" y="7"/>
                      <a:pt x="5" y="10"/>
                    </a:cubicBezTo>
                    <a:cubicBezTo>
                      <a:pt x="5" y="10"/>
                      <a:pt x="5" y="6"/>
                      <a:pt x="5" y="7"/>
                    </a:cubicBezTo>
                    <a:cubicBezTo>
                      <a:pt x="5" y="6"/>
                      <a:pt x="5" y="8"/>
                      <a:pt x="4" y="11"/>
                    </a:cubicBezTo>
                    <a:cubicBezTo>
                      <a:pt x="4" y="13"/>
                      <a:pt x="4" y="12"/>
                      <a:pt x="4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17"/>
                      <a:pt x="3" y="8"/>
                      <a:pt x="3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2"/>
                      <a:pt x="1" y="19"/>
                      <a:pt x="1" y="17"/>
                    </a:cubicBezTo>
                    <a:cubicBezTo>
                      <a:pt x="2" y="14"/>
                      <a:pt x="2" y="14"/>
                      <a:pt x="3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2" name="Freeform 1801"/>
              <p:cNvSpPr/>
              <p:nvPr/>
            </p:nvSpPr>
            <p:spPr bwMode="auto">
              <a:xfrm>
                <a:off x="2348" y="3168"/>
                <a:ext cx="1" cy="8"/>
              </a:xfrm>
              <a:custGeom>
                <a:avLst/>
                <a:gdLst>
                  <a:gd name="T0" fmla="*/ 1 w 1"/>
                  <a:gd name="T1" fmla="*/ 5 h 9"/>
                  <a:gd name="T2" fmla="*/ 1 w 1"/>
                  <a:gd name="T3" fmla="*/ 1 h 9"/>
                  <a:gd name="T4" fmla="*/ 0 w 1"/>
                  <a:gd name="T5" fmla="*/ 8 h 9"/>
                  <a:gd name="T6" fmla="*/ 0 w 1"/>
                  <a:gd name="T7" fmla="*/ 7 h 9"/>
                  <a:gd name="T8" fmla="*/ 1 w 1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1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5"/>
                      <a:pt x="0" y="8"/>
                    </a:cubicBezTo>
                    <a:cubicBezTo>
                      <a:pt x="0" y="7"/>
                      <a:pt x="0" y="9"/>
                      <a:pt x="0" y="7"/>
                    </a:cubicBezTo>
                    <a:cubicBezTo>
                      <a:pt x="0" y="6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3" name="Freeform 1802"/>
              <p:cNvSpPr/>
              <p:nvPr/>
            </p:nvSpPr>
            <p:spPr bwMode="auto">
              <a:xfrm>
                <a:off x="2347" y="3165"/>
                <a:ext cx="2" cy="17"/>
              </a:xfrm>
              <a:custGeom>
                <a:avLst/>
                <a:gdLst>
                  <a:gd name="T0" fmla="*/ 0 w 2"/>
                  <a:gd name="T1" fmla="*/ 9 h 19"/>
                  <a:gd name="T2" fmla="*/ 0 w 2"/>
                  <a:gd name="T3" fmla="*/ 12 h 19"/>
                  <a:gd name="T4" fmla="*/ 1 w 2"/>
                  <a:gd name="T5" fmla="*/ 13 h 19"/>
                  <a:gd name="T6" fmla="*/ 1 w 2"/>
                  <a:gd name="T7" fmla="*/ 7 h 19"/>
                  <a:gd name="T8" fmla="*/ 1 w 2"/>
                  <a:gd name="T9" fmla="*/ 11 h 19"/>
                  <a:gd name="T10" fmla="*/ 2 w 2"/>
                  <a:gd name="T11" fmla="*/ 6 h 19"/>
                  <a:gd name="T12" fmla="*/ 1 w 2"/>
                  <a:gd name="T13" fmla="*/ 8 h 19"/>
                  <a:gd name="T14" fmla="*/ 2 w 2"/>
                  <a:gd name="T15" fmla="*/ 6 h 19"/>
                  <a:gd name="T16" fmla="*/ 1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1 w 2"/>
                  <a:gd name="T23" fmla="*/ 4 h 19"/>
                  <a:gd name="T24" fmla="*/ 1 w 2"/>
                  <a:gd name="T25" fmla="*/ 2 h 19"/>
                  <a:gd name="T26" fmla="*/ 1 w 2"/>
                  <a:gd name="T27" fmla="*/ 4 h 19"/>
                  <a:gd name="T28" fmla="*/ 1 w 2"/>
                  <a:gd name="T29" fmla="*/ 8 h 19"/>
                  <a:gd name="T30" fmla="*/ 1 w 2"/>
                  <a:gd name="T31" fmla="*/ 2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5 h 19"/>
                  <a:gd name="T40" fmla="*/ 0 w 2"/>
                  <a:gd name="T41" fmla="*/ 15 h 19"/>
                  <a:gd name="T42" fmla="*/ 0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0" y="9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1" y="10"/>
                      <a:pt x="1" y="13"/>
                    </a:cubicBezTo>
                    <a:cubicBezTo>
                      <a:pt x="1" y="15"/>
                      <a:pt x="1" y="8"/>
                      <a:pt x="1" y="7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9"/>
                      <a:pt x="1" y="13"/>
                      <a:pt x="2" y="6"/>
                    </a:cubicBezTo>
                    <a:cubicBezTo>
                      <a:pt x="2" y="6"/>
                      <a:pt x="1" y="9"/>
                      <a:pt x="1" y="8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6"/>
                      <a:pt x="1" y="2"/>
                    </a:cubicBezTo>
                    <a:cubicBezTo>
                      <a:pt x="1" y="2"/>
                      <a:pt x="1" y="5"/>
                      <a:pt x="1" y="4"/>
                    </a:cubicBezTo>
                    <a:cubicBezTo>
                      <a:pt x="1" y="4"/>
                      <a:pt x="1" y="6"/>
                      <a:pt x="1" y="8"/>
                    </a:cubicBezTo>
                    <a:cubicBezTo>
                      <a:pt x="0" y="13"/>
                      <a:pt x="1" y="5"/>
                      <a:pt x="1" y="2"/>
                    </a:cubicBezTo>
                    <a:cubicBezTo>
                      <a:pt x="0" y="6"/>
                      <a:pt x="0" y="10"/>
                      <a:pt x="0" y="5"/>
                    </a:cubicBezTo>
                    <a:cubicBezTo>
                      <a:pt x="0" y="8"/>
                      <a:pt x="0" y="12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4"/>
                      <a:pt x="0" y="5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0" y="19"/>
                      <a:pt x="0" y="8"/>
                      <a:pt x="0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4" name="Rectangle 1803"/>
              <p:cNvSpPr>
                <a:spLocks noChangeArrowheads="1"/>
              </p:cNvSpPr>
              <p:nvPr/>
            </p:nvSpPr>
            <p:spPr bwMode="auto">
              <a:xfrm>
                <a:off x="2347" y="3176"/>
                <a:ext cx="1" cy="2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5" name="Freeform 1804"/>
              <p:cNvSpPr/>
              <p:nvPr/>
            </p:nvSpPr>
            <p:spPr bwMode="auto">
              <a:xfrm>
                <a:off x="2415" y="3155"/>
                <a:ext cx="1" cy="4"/>
              </a:xfrm>
              <a:custGeom>
                <a:avLst/>
                <a:gdLst>
                  <a:gd name="T0" fmla="*/ 1 w 1"/>
                  <a:gd name="T1" fmla="*/ 3 h 4"/>
                  <a:gd name="T2" fmla="*/ 0 w 1"/>
                  <a:gd name="T3" fmla="*/ 4 h 4"/>
                  <a:gd name="T4" fmla="*/ 1 w 1"/>
                  <a:gd name="T5" fmla="*/ 0 h 4"/>
                  <a:gd name="T6" fmla="*/ 1 w 1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1" y="3"/>
                    </a:moveTo>
                    <a:lnTo>
                      <a:pt x="0" y="4"/>
                    </a:lnTo>
                    <a:lnTo>
                      <a:pt x="1" y="0"/>
                    </a:lnTo>
                    <a:lnTo>
                      <a:pt x="1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6" name="Freeform 1805"/>
              <p:cNvSpPr/>
              <p:nvPr/>
            </p:nvSpPr>
            <p:spPr bwMode="auto">
              <a:xfrm>
                <a:off x="2413" y="3154"/>
                <a:ext cx="4" cy="15"/>
              </a:xfrm>
              <a:custGeom>
                <a:avLst/>
                <a:gdLst>
                  <a:gd name="T0" fmla="*/ 0 w 4"/>
                  <a:gd name="T1" fmla="*/ 16 h 16"/>
                  <a:gd name="T2" fmla="*/ 1 w 4"/>
                  <a:gd name="T3" fmla="*/ 15 h 16"/>
                  <a:gd name="T4" fmla="*/ 4 w 4"/>
                  <a:gd name="T5" fmla="*/ 0 h 16"/>
                  <a:gd name="T6" fmla="*/ 1 w 4"/>
                  <a:gd name="T7" fmla="*/ 9 h 16"/>
                  <a:gd name="T8" fmla="*/ 3 w 4"/>
                  <a:gd name="T9" fmla="*/ 6 h 16"/>
                  <a:gd name="T10" fmla="*/ 1 w 4"/>
                  <a:gd name="T11" fmla="*/ 13 h 16"/>
                  <a:gd name="T12" fmla="*/ 1 w 4"/>
                  <a:gd name="T13" fmla="*/ 12 h 16"/>
                  <a:gd name="T14" fmla="*/ 0 w 4"/>
                  <a:gd name="T1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6">
                    <a:moveTo>
                      <a:pt x="0" y="16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3" y="5"/>
                      <a:pt x="3" y="8"/>
                      <a:pt x="4" y="0"/>
                    </a:cubicBezTo>
                    <a:cubicBezTo>
                      <a:pt x="4" y="2"/>
                      <a:pt x="2" y="5"/>
                      <a:pt x="1" y="9"/>
                    </a:cubicBezTo>
                    <a:cubicBezTo>
                      <a:pt x="2" y="9"/>
                      <a:pt x="3" y="5"/>
                      <a:pt x="3" y="6"/>
                    </a:cubicBezTo>
                    <a:cubicBezTo>
                      <a:pt x="2" y="9"/>
                      <a:pt x="2" y="9"/>
                      <a:pt x="1" y="13"/>
                    </a:cubicBezTo>
                    <a:cubicBezTo>
                      <a:pt x="0" y="16"/>
                      <a:pt x="1" y="10"/>
                      <a:pt x="1" y="12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7" name="Freeform 1806"/>
              <p:cNvSpPr/>
              <p:nvPr/>
            </p:nvSpPr>
            <p:spPr bwMode="auto">
              <a:xfrm>
                <a:off x="2415" y="3160"/>
                <a:ext cx="1" cy="4"/>
              </a:xfrm>
              <a:custGeom>
                <a:avLst/>
                <a:gdLst>
                  <a:gd name="T0" fmla="*/ 1 w 1"/>
                  <a:gd name="T1" fmla="*/ 0 h 5"/>
                  <a:gd name="T2" fmla="*/ 0 w 1"/>
                  <a:gd name="T3" fmla="*/ 5 h 5"/>
                  <a:gd name="T4" fmla="*/ 1 w 1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8" name="Freeform 1807"/>
              <p:cNvSpPr/>
              <p:nvPr/>
            </p:nvSpPr>
            <p:spPr bwMode="auto">
              <a:xfrm>
                <a:off x="2415" y="3157"/>
                <a:ext cx="2" cy="6"/>
              </a:xfrm>
              <a:custGeom>
                <a:avLst/>
                <a:gdLst>
                  <a:gd name="T0" fmla="*/ 1 w 2"/>
                  <a:gd name="T1" fmla="*/ 2 h 7"/>
                  <a:gd name="T2" fmla="*/ 0 w 2"/>
                  <a:gd name="T3" fmla="*/ 7 h 7"/>
                  <a:gd name="T4" fmla="*/ 2 w 2"/>
                  <a:gd name="T5" fmla="*/ 0 h 7"/>
                  <a:gd name="T6" fmla="*/ 1 w 2"/>
                  <a:gd name="T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7">
                    <a:moveTo>
                      <a:pt x="1" y="2"/>
                    </a:moveTo>
                    <a:cubicBezTo>
                      <a:pt x="1" y="3"/>
                      <a:pt x="0" y="6"/>
                      <a:pt x="0" y="7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9" name="Freeform 1808"/>
              <p:cNvSpPr/>
              <p:nvPr/>
            </p:nvSpPr>
            <p:spPr bwMode="auto">
              <a:xfrm>
                <a:off x="2417" y="3158"/>
                <a:ext cx="0" cy="2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0" name="Freeform 1809"/>
              <p:cNvSpPr/>
              <p:nvPr/>
            </p:nvSpPr>
            <p:spPr bwMode="auto">
              <a:xfrm>
                <a:off x="2415" y="3157"/>
                <a:ext cx="3" cy="10"/>
              </a:xfrm>
              <a:custGeom>
                <a:avLst/>
                <a:gdLst>
                  <a:gd name="T0" fmla="*/ 3 w 3"/>
                  <a:gd name="T1" fmla="*/ 2 h 11"/>
                  <a:gd name="T2" fmla="*/ 2 w 3"/>
                  <a:gd name="T3" fmla="*/ 2 h 11"/>
                  <a:gd name="T4" fmla="*/ 2 w 3"/>
                  <a:gd name="T5" fmla="*/ 3 h 11"/>
                  <a:gd name="T6" fmla="*/ 1 w 3"/>
                  <a:gd name="T7" fmla="*/ 8 h 11"/>
                  <a:gd name="T8" fmla="*/ 0 w 3"/>
                  <a:gd name="T9" fmla="*/ 7 h 11"/>
                  <a:gd name="T10" fmla="*/ 0 w 3"/>
                  <a:gd name="T11" fmla="*/ 11 h 11"/>
                  <a:gd name="T12" fmla="*/ 3 w 3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1">
                    <a:moveTo>
                      <a:pt x="3" y="2"/>
                    </a:moveTo>
                    <a:cubicBezTo>
                      <a:pt x="3" y="0"/>
                      <a:pt x="3" y="1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5"/>
                      <a:pt x="0" y="9"/>
                      <a:pt x="1" y="8"/>
                    </a:cubicBezTo>
                    <a:cubicBezTo>
                      <a:pt x="0" y="9"/>
                      <a:pt x="1" y="4"/>
                      <a:pt x="0" y="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2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1" name="Freeform 1810"/>
              <p:cNvSpPr/>
              <p:nvPr/>
            </p:nvSpPr>
            <p:spPr bwMode="auto">
              <a:xfrm>
                <a:off x="2417" y="3160"/>
                <a:ext cx="0" cy="0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2" name="Freeform 1811"/>
              <p:cNvSpPr/>
              <p:nvPr/>
            </p:nvSpPr>
            <p:spPr bwMode="auto">
              <a:xfrm>
                <a:off x="2416" y="3159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0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3" name="Freeform 1812"/>
              <p:cNvSpPr/>
              <p:nvPr/>
            </p:nvSpPr>
            <p:spPr bwMode="auto">
              <a:xfrm>
                <a:off x="2415" y="3158"/>
                <a:ext cx="3" cy="11"/>
              </a:xfrm>
              <a:custGeom>
                <a:avLst/>
                <a:gdLst>
                  <a:gd name="T0" fmla="*/ 3 w 3"/>
                  <a:gd name="T1" fmla="*/ 1 h 13"/>
                  <a:gd name="T2" fmla="*/ 2 w 3"/>
                  <a:gd name="T3" fmla="*/ 5 h 13"/>
                  <a:gd name="T4" fmla="*/ 0 w 3"/>
                  <a:gd name="T5" fmla="*/ 13 h 13"/>
                  <a:gd name="T6" fmla="*/ 1 w 3"/>
                  <a:gd name="T7" fmla="*/ 11 h 13"/>
                  <a:gd name="T8" fmla="*/ 3 w 3"/>
                  <a:gd name="T9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3">
                    <a:moveTo>
                      <a:pt x="3" y="1"/>
                    </a:moveTo>
                    <a:cubicBezTo>
                      <a:pt x="1" y="7"/>
                      <a:pt x="3" y="0"/>
                      <a:pt x="2" y="5"/>
                    </a:cubicBezTo>
                    <a:cubicBezTo>
                      <a:pt x="2" y="5"/>
                      <a:pt x="1" y="10"/>
                      <a:pt x="0" y="13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9"/>
                      <a:pt x="2" y="4"/>
                      <a:pt x="3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4" name="Freeform 1813"/>
              <p:cNvSpPr/>
              <p:nvPr/>
            </p:nvSpPr>
            <p:spPr bwMode="auto">
              <a:xfrm>
                <a:off x="2414" y="3172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5" name="Freeform 1814"/>
              <p:cNvSpPr/>
              <p:nvPr/>
            </p:nvSpPr>
            <p:spPr bwMode="auto">
              <a:xfrm>
                <a:off x="2414" y="3162"/>
                <a:ext cx="4" cy="15"/>
              </a:xfrm>
              <a:custGeom>
                <a:avLst/>
                <a:gdLst>
                  <a:gd name="T0" fmla="*/ 4 w 4"/>
                  <a:gd name="T1" fmla="*/ 1 h 16"/>
                  <a:gd name="T2" fmla="*/ 2 w 4"/>
                  <a:gd name="T3" fmla="*/ 8 h 16"/>
                  <a:gd name="T4" fmla="*/ 4 w 4"/>
                  <a:gd name="T5" fmla="*/ 3 h 16"/>
                  <a:gd name="T6" fmla="*/ 2 w 4"/>
                  <a:gd name="T7" fmla="*/ 5 h 16"/>
                  <a:gd name="T8" fmla="*/ 4 w 4"/>
                  <a:gd name="T9" fmla="*/ 0 h 16"/>
                  <a:gd name="T10" fmla="*/ 2 w 4"/>
                  <a:gd name="T11" fmla="*/ 5 h 16"/>
                  <a:gd name="T12" fmla="*/ 3 w 4"/>
                  <a:gd name="T13" fmla="*/ 1 h 16"/>
                  <a:gd name="T14" fmla="*/ 2 w 4"/>
                  <a:gd name="T15" fmla="*/ 8 h 16"/>
                  <a:gd name="T16" fmla="*/ 2 w 4"/>
                  <a:gd name="T17" fmla="*/ 7 h 16"/>
                  <a:gd name="T18" fmla="*/ 1 w 4"/>
                  <a:gd name="T19" fmla="*/ 11 h 16"/>
                  <a:gd name="T20" fmla="*/ 0 w 4"/>
                  <a:gd name="T21" fmla="*/ 15 h 16"/>
                  <a:gd name="T22" fmla="*/ 4 w 4"/>
                  <a:gd name="T23" fmla="*/ 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16">
                    <a:moveTo>
                      <a:pt x="4" y="1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3" y="6"/>
                      <a:pt x="3" y="4"/>
                      <a:pt x="4" y="3"/>
                    </a:cubicBezTo>
                    <a:cubicBezTo>
                      <a:pt x="4" y="2"/>
                      <a:pt x="3" y="6"/>
                      <a:pt x="2" y="5"/>
                    </a:cubicBezTo>
                    <a:cubicBezTo>
                      <a:pt x="4" y="0"/>
                      <a:pt x="3" y="5"/>
                      <a:pt x="4" y="0"/>
                    </a:cubicBezTo>
                    <a:cubicBezTo>
                      <a:pt x="4" y="0"/>
                      <a:pt x="4" y="0"/>
                      <a:pt x="2" y="5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9"/>
                      <a:pt x="3" y="3"/>
                      <a:pt x="2" y="7"/>
                    </a:cubicBezTo>
                    <a:cubicBezTo>
                      <a:pt x="1" y="10"/>
                      <a:pt x="1" y="10"/>
                      <a:pt x="1" y="11"/>
                    </a:cubicBezTo>
                    <a:cubicBezTo>
                      <a:pt x="1" y="10"/>
                      <a:pt x="0" y="16"/>
                      <a:pt x="0" y="15"/>
                    </a:cubicBezTo>
                    <a:cubicBezTo>
                      <a:pt x="1" y="15"/>
                      <a:pt x="3" y="5"/>
                      <a:pt x="4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6" name="Freeform 1815"/>
              <p:cNvSpPr/>
              <p:nvPr/>
            </p:nvSpPr>
            <p:spPr bwMode="auto">
              <a:xfrm>
                <a:off x="2416" y="3169"/>
                <a:ext cx="1" cy="3"/>
              </a:xfrm>
              <a:custGeom>
                <a:avLst/>
                <a:gdLst>
                  <a:gd name="T0" fmla="*/ 1 w 1"/>
                  <a:gd name="T1" fmla="*/ 1 h 3"/>
                  <a:gd name="T2" fmla="*/ 0 w 1"/>
                  <a:gd name="T3" fmla="*/ 3 h 3"/>
                  <a:gd name="T4" fmla="*/ 1 w 1"/>
                  <a:gd name="T5" fmla="*/ 0 h 3"/>
                  <a:gd name="T6" fmla="*/ 1 w 1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1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7" name="Freeform 1816"/>
              <p:cNvSpPr/>
              <p:nvPr/>
            </p:nvSpPr>
            <p:spPr bwMode="auto">
              <a:xfrm>
                <a:off x="2415" y="3162"/>
                <a:ext cx="5" cy="16"/>
              </a:xfrm>
              <a:custGeom>
                <a:avLst/>
                <a:gdLst>
                  <a:gd name="T0" fmla="*/ 4 w 5"/>
                  <a:gd name="T1" fmla="*/ 0 h 17"/>
                  <a:gd name="T2" fmla="*/ 3 w 5"/>
                  <a:gd name="T3" fmla="*/ 4 h 17"/>
                  <a:gd name="T4" fmla="*/ 4 w 5"/>
                  <a:gd name="T5" fmla="*/ 1 h 17"/>
                  <a:gd name="T6" fmla="*/ 2 w 5"/>
                  <a:gd name="T7" fmla="*/ 6 h 17"/>
                  <a:gd name="T8" fmla="*/ 4 w 5"/>
                  <a:gd name="T9" fmla="*/ 4 h 17"/>
                  <a:gd name="T10" fmla="*/ 2 w 5"/>
                  <a:gd name="T11" fmla="*/ 12 h 17"/>
                  <a:gd name="T12" fmla="*/ 2 w 5"/>
                  <a:gd name="T13" fmla="*/ 10 h 17"/>
                  <a:gd name="T14" fmla="*/ 3 w 5"/>
                  <a:gd name="T15" fmla="*/ 9 h 17"/>
                  <a:gd name="T16" fmla="*/ 3 w 5"/>
                  <a:gd name="T17" fmla="*/ 7 h 17"/>
                  <a:gd name="T18" fmla="*/ 4 w 5"/>
                  <a:gd name="T19" fmla="*/ 6 h 17"/>
                  <a:gd name="T20" fmla="*/ 4 w 5"/>
                  <a:gd name="T2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4" y="0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4" y="2"/>
                      <a:pt x="4" y="1"/>
                    </a:cubicBezTo>
                    <a:cubicBezTo>
                      <a:pt x="3" y="3"/>
                      <a:pt x="3" y="5"/>
                      <a:pt x="2" y="6"/>
                    </a:cubicBezTo>
                    <a:cubicBezTo>
                      <a:pt x="1" y="12"/>
                      <a:pt x="3" y="5"/>
                      <a:pt x="4" y="4"/>
                    </a:cubicBezTo>
                    <a:cubicBezTo>
                      <a:pt x="3" y="6"/>
                      <a:pt x="3" y="7"/>
                      <a:pt x="2" y="12"/>
                    </a:cubicBezTo>
                    <a:cubicBezTo>
                      <a:pt x="1" y="12"/>
                      <a:pt x="2" y="11"/>
                      <a:pt x="2" y="10"/>
                    </a:cubicBezTo>
                    <a:cubicBezTo>
                      <a:pt x="0" y="17"/>
                      <a:pt x="2" y="11"/>
                      <a:pt x="3" y="9"/>
                    </a:cubicBezTo>
                    <a:cubicBezTo>
                      <a:pt x="3" y="9"/>
                      <a:pt x="3" y="7"/>
                      <a:pt x="3" y="7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4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8" name="Freeform 1817"/>
              <p:cNvSpPr/>
              <p:nvPr/>
            </p:nvSpPr>
            <p:spPr bwMode="auto">
              <a:xfrm>
                <a:off x="2419" y="3160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0 w 1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cubicBezTo>
                      <a:pt x="0" y="2"/>
                      <a:pt x="0" y="2"/>
                      <a:pt x="0" y="3"/>
                    </a:cubicBezTo>
                    <a:cubicBezTo>
                      <a:pt x="0" y="2"/>
                      <a:pt x="1" y="0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9" name="Freeform 1818"/>
              <p:cNvSpPr/>
              <p:nvPr/>
            </p:nvSpPr>
            <p:spPr bwMode="auto">
              <a:xfrm>
                <a:off x="2418" y="3170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0" name="Freeform 1819"/>
              <p:cNvSpPr/>
              <p:nvPr/>
            </p:nvSpPr>
            <p:spPr bwMode="auto">
              <a:xfrm>
                <a:off x="2420" y="3162"/>
                <a:ext cx="0" cy="3"/>
              </a:xfrm>
              <a:custGeom>
                <a:avLst/>
                <a:gdLst>
                  <a:gd name="T0" fmla="*/ 2 h 3"/>
                  <a:gd name="T1" fmla="*/ 3 h 3"/>
                  <a:gd name="T2" fmla="*/ 0 h 3"/>
                  <a:gd name="T3" fmla="*/ 2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2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1" name="Freeform 1820"/>
              <p:cNvSpPr/>
              <p:nvPr/>
            </p:nvSpPr>
            <p:spPr bwMode="auto">
              <a:xfrm>
                <a:off x="2417" y="3159"/>
                <a:ext cx="11" cy="17"/>
              </a:xfrm>
              <a:custGeom>
                <a:avLst/>
                <a:gdLst>
                  <a:gd name="T0" fmla="*/ 8 w 12"/>
                  <a:gd name="T1" fmla="*/ 17 h 19"/>
                  <a:gd name="T2" fmla="*/ 9 w 12"/>
                  <a:gd name="T3" fmla="*/ 14 h 19"/>
                  <a:gd name="T4" fmla="*/ 10 w 12"/>
                  <a:gd name="T5" fmla="*/ 10 h 19"/>
                  <a:gd name="T6" fmla="*/ 12 w 12"/>
                  <a:gd name="T7" fmla="*/ 3 h 19"/>
                  <a:gd name="T8" fmla="*/ 10 w 12"/>
                  <a:gd name="T9" fmla="*/ 6 h 19"/>
                  <a:gd name="T10" fmla="*/ 11 w 12"/>
                  <a:gd name="T11" fmla="*/ 2 h 19"/>
                  <a:gd name="T12" fmla="*/ 10 w 12"/>
                  <a:gd name="T13" fmla="*/ 4 h 19"/>
                  <a:gd name="T14" fmla="*/ 8 w 12"/>
                  <a:gd name="T15" fmla="*/ 6 h 19"/>
                  <a:gd name="T16" fmla="*/ 6 w 12"/>
                  <a:gd name="T17" fmla="*/ 4 h 19"/>
                  <a:gd name="T18" fmla="*/ 4 w 12"/>
                  <a:gd name="T19" fmla="*/ 10 h 19"/>
                  <a:gd name="T20" fmla="*/ 5 w 12"/>
                  <a:gd name="T21" fmla="*/ 6 h 19"/>
                  <a:gd name="T22" fmla="*/ 5 w 12"/>
                  <a:gd name="T23" fmla="*/ 6 h 19"/>
                  <a:gd name="T24" fmla="*/ 4 w 12"/>
                  <a:gd name="T25" fmla="*/ 4 h 19"/>
                  <a:gd name="T26" fmla="*/ 2 w 12"/>
                  <a:gd name="T27" fmla="*/ 12 h 19"/>
                  <a:gd name="T28" fmla="*/ 4 w 12"/>
                  <a:gd name="T29" fmla="*/ 4 h 19"/>
                  <a:gd name="T30" fmla="*/ 2 w 12"/>
                  <a:gd name="T31" fmla="*/ 9 h 19"/>
                  <a:gd name="T32" fmla="*/ 1 w 12"/>
                  <a:gd name="T33" fmla="*/ 14 h 19"/>
                  <a:gd name="T34" fmla="*/ 0 w 12"/>
                  <a:gd name="T35" fmla="*/ 16 h 19"/>
                  <a:gd name="T36" fmla="*/ 5 w 12"/>
                  <a:gd name="T37" fmla="*/ 8 h 19"/>
                  <a:gd name="T38" fmla="*/ 4 w 12"/>
                  <a:gd name="T39" fmla="*/ 12 h 19"/>
                  <a:gd name="T40" fmla="*/ 4 w 12"/>
                  <a:gd name="T41" fmla="*/ 16 h 19"/>
                  <a:gd name="T42" fmla="*/ 6 w 12"/>
                  <a:gd name="T43" fmla="*/ 10 h 19"/>
                  <a:gd name="T44" fmla="*/ 6 w 12"/>
                  <a:gd name="T45" fmla="*/ 12 h 19"/>
                  <a:gd name="T46" fmla="*/ 7 w 12"/>
                  <a:gd name="T47" fmla="*/ 9 h 19"/>
                  <a:gd name="T48" fmla="*/ 6 w 12"/>
                  <a:gd name="T49" fmla="*/ 13 h 19"/>
                  <a:gd name="T50" fmla="*/ 8 w 12"/>
                  <a:gd name="T51" fmla="*/ 6 h 19"/>
                  <a:gd name="T52" fmla="*/ 6 w 12"/>
                  <a:gd name="T53" fmla="*/ 16 h 19"/>
                  <a:gd name="T54" fmla="*/ 7 w 12"/>
                  <a:gd name="T55" fmla="*/ 12 h 19"/>
                  <a:gd name="T56" fmla="*/ 8 w 12"/>
                  <a:gd name="T57" fmla="*/ 9 h 19"/>
                  <a:gd name="T58" fmla="*/ 6 w 12"/>
                  <a:gd name="T59" fmla="*/ 16 h 19"/>
                  <a:gd name="T60" fmla="*/ 8 w 12"/>
                  <a:gd name="T61" fmla="*/ 12 h 19"/>
                  <a:gd name="T62" fmla="*/ 9 w 12"/>
                  <a:gd name="T63" fmla="*/ 8 h 19"/>
                  <a:gd name="T64" fmla="*/ 9 w 12"/>
                  <a:gd name="T65" fmla="*/ 10 h 19"/>
                  <a:gd name="T66" fmla="*/ 7 w 12"/>
                  <a:gd name="T67" fmla="*/ 16 h 19"/>
                  <a:gd name="T68" fmla="*/ 7 w 12"/>
                  <a:gd name="T69" fmla="*/ 19 h 19"/>
                  <a:gd name="T70" fmla="*/ 9 w 12"/>
                  <a:gd name="T71" fmla="*/ 11 h 19"/>
                  <a:gd name="T72" fmla="*/ 8 w 12"/>
                  <a:gd name="T73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" h="19">
                    <a:moveTo>
                      <a:pt x="8" y="17"/>
                    </a:moveTo>
                    <a:cubicBezTo>
                      <a:pt x="9" y="15"/>
                      <a:pt x="9" y="14"/>
                      <a:pt x="9" y="14"/>
                    </a:cubicBezTo>
                    <a:cubicBezTo>
                      <a:pt x="10" y="11"/>
                      <a:pt x="10" y="11"/>
                      <a:pt x="10" y="10"/>
                    </a:cubicBezTo>
                    <a:cubicBezTo>
                      <a:pt x="10" y="8"/>
                      <a:pt x="11" y="6"/>
                      <a:pt x="12" y="3"/>
                    </a:cubicBezTo>
                    <a:cubicBezTo>
                      <a:pt x="12" y="3"/>
                      <a:pt x="10" y="7"/>
                      <a:pt x="10" y="6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0" y="4"/>
                      <a:pt x="9" y="7"/>
                      <a:pt x="10" y="4"/>
                    </a:cubicBezTo>
                    <a:cubicBezTo>
                      <a:pt x="10" y="3"/>
                      <a:pt x="9" y="4"/>
                      <a:pt x="8" y="6"/>
                    </a:cubicBezTo>
                    <a:cubicBezTo>
                      <a:pt x="8" y="4"/>
                      <a:pt x="6" y="7"/>
                      <a:pt x="6" y="4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7"/>
                      <a:pt x="4" y="10"/>
                      <a:pt x="5" y="6"/>
                    </a:cubicBezTo>
                    <a:cubicBezTo>
                      <a:pt x="4" y="7"/>
                      <a:pt x="5" y="6"/>
                      <a:pt x="5" y="6"/>
                    </a:cubicBezTo>
                    <a:cubicBezTo>
                      <a:pt x="6" y="0"/>
                      <a:pt x="4" y="6"/>
                      <a:pt x="4" y="4"/>
                    </a:cubicBezTo>
                    <a:cubicBezTo>
                      <a:pt x="4" y="5"/>
                      <a:pt x="3" y="11"/>
                      <a:pt x="2" y="12"/>
                    </a:cubicBezTo>
                    <a:cubicBezTo>
                      <a:pt x="4" y="5"/>
                      <a:pt x="2" y="12"/>
                      <a:pt x="4" y="4"/>
                    </a:cubicBezTo>
                    <a:cubicBezTo>
                      <a:pt x="4" y="2"/>
                      <a:pt x="2" y="10"/>
                      <a:pt x="2" y="9"/>
                    </a:cubicBezTo>
                    <a:cubicBezTo>
                      <a:pt x="1" y="13"/>
                      <a:pt x="2" y="11"/>
                      <a:pt x="1" y="14"/>
                    </a:cubicBezTo>
                    <a:cubicBezTo>
                      <a:pt x="0" y="17"/>
                      <a:pt x="1" y="12"/>
                      <a:pt x="0" y="16"/>
                    </a:cubicBezTo>
                    <a:cubicBezTo>
                      <a:pt x="0" y="19"/>
                      <a:pt x="3" y="10"/>
                      <a:pt x="5" y="8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5" y="9"/>
                      <a:pt x="5" y="9"/>
                      <a:pt x="4" y="16"/>
                    </a:cubicBezTo>
                    <a:cubicBezTo>
                      <a:pt x="5" y="12"/>
                      <a:pt x="4" y="18"/>
                      <a:pt x="6" y="10"/>
                    </a:cubicBezTo>
                    <a:cubicBezTo>
                      <a:pt x="6" y="11"/>
                      <a:pt x="6" y="11"/>
                      <a:pt x="6" y="12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6" y="13"/>
                      <a:pt x="6" y="13"/>
                    </a:cubicBezTo>
                    <a:cubicBezTo>
                      <a:pt x="7" y="10"/>
                      <a:pt x="7" y="9"/>
                      <a:pt x="8" y="6"/>
                    </a:cubicBezTo>
                    <a:cubicBezTo>
                      <a:pt x="7" y="10"/>
                      <a:pt x="7" y="13"/>
                      <a:pt x="6" y="16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4"/>
                      <a:pt x="8" y="10"/>
                      <a:pt x="8" y="9"/>
                    </a:cubicBezTo>
                    <a:cubicBezTo>
                      <a:pt x="8" y="9"/>
                      <a:pt x="7" y="14"/>
                      <a:pt x="6" y="16"/>
                    </a:cubicBezTo>
                    <a:cubicBezTo>
                      <a:pt x="6" y="17"/>
                      <a:pt x="9" y="9"/>
                      <a:pt x="8" y="12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7"/>
                      <a:pt x="9" y="11"/>
                      <a:pt x="9" y="10"/>
                    </a:cubicBezTo>
                    <a:cubicBezTo>
                      <a:pt x="8" y="15"/>
                      <a:pt x="8" y="14"/>
                      <a:pt x="7" y="16"/>
                    </a:cubicBezTo>
                    <a:cubicBezTo>
                      <a:pt x="7" y="18"/>
                      <a:pt x="7" y="18"/>
                      <a:pt x="7" y="19"/>
                    </a:cubicBezTo>
                    <a:cubicBezTo>
                      <a:pt x="7" y="17"/>
                      <a:pt x="9" y="14"/>
                      <a:pt x="9" y="11"/>
                    </a:cubicBezTo>
                    <a:cubicBezTo>
                      <a:pt x="8" y="17"/>
                      <a:pt x="8" y="17"/>
                      <a:pt x="8" y="1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2" name="Freeform 1821"/>
              <p:cNvSpPr/>
              <p:nvPr/>
            </p:nvSpPr>
            <p:spPr bwMode="auto">
              <a:xfrm>
                <a:off x="2422" y="3176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3" name="Freeform 1822"/>
              <p:cNvSpPr/>
              <p:nvPr/>
            </p:nvSpPr>
            <p:spPr bwMode="auto">
              <a:xfrm>
                <a:off x="2424" y="3174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4" name="Rectangle 1823"/>
              <p:cNvSpPr>
                <a:spLocks noChangeArrowheads="1"/>
              </p:cNvSpPr>
              <p:nvPr/>
            </p:nvSpPr>
            <p:spPr bwMode="auto">
              <a:xfrm>
                <a:off x="2426" y="3162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5" name="Freeform 1824"/>
              <p:cNvSpPr/>
              <p:nvPr/>
            </p:nvSpPr>
            <p:spPr bwMode="auto">
              <a:xfrm>
                <a:off x="2421" y="3173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lnTo>
                      <a:pt x="1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6" name="Freeform 1825"/>
              <p:cNvSpPr/>
              <p:nvPr/>
            </p:nvSpPr>
            <p:spPr bwMode="auto">
              <a:xfrm>
                <a:off x="2420" y="3173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7" name="Freeform 1826"/>
              <p:cNvSpPr/>
              <p:nvPr/>
            </p:nvSpPr>
            <p:spPr bwMode="auto">
              <a:xfrm>
                <a:off x="2423" y="3175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8" name="Freeform 1827"/>
              <p:cNvSpPr/>
              <p:nvPr/>
            </p:nvSpPr>
            <p:spPr bwMode="auto">
              <a:xfrm>
                <a:off x="2425" y="3157"/>
                <a:ext cx="7" cy="21"/>
              </a:xfrm>
              <a:custGeom>
                <a:avLst/>
                <a:gdLst>
                  <a:gd name="T0" fmla="*/ 7 w 8"/>
                  <a:gd name="T1" fmla="*/ 5 h 23"/>
                  <a:gd name="T2" fmla="*/ 7 w 8"/>
                  <a:gd name="T3" fmla="*/ 2 h 23"/>
                  <a:gd name="T4" fmla="*/ 4 w 8"/>
                  <a:gd name="T5" fmla="*/ 12 h 23"/>
                  <a:gd name="T6" fmla="*/ 6 w 8"/>
                  <a:gd name="T7" fmla="*/ 3 h 23"/>
                  <a:gd name="T8" fmla="*/ 3 w 8"/>
                  <a:gd name="T9" fmla="*/ 9 h 23"/>
                  <a:gd name="T10" fmla="*/ 4 w 8"/>
                  <a:gd name="T11" fmla="*/ 5 h 23"/>
                  <a:gd name="T12" fmla="*/ 1 w 8"/>
                  <a:gd name="T13" fmla="*/ 15 h 23"/>
                  <a:gd name="T14" fmla="*/ 4 w 8"/>
                  <a:gd name="T15" fmla="*/ 4 h 23"/>
                  <a:gd name="T16" fmla="*/ 4 w 8"/>
                  <a:gd name="T17" fmla="*/ 4 h 23"/>
                  <a:gd name="T18" fmla="*/ 3 w 8"/>
                  <a:gd name="T19" fmla="*/ 7 h 23"/>
                  <a:gd name="T20" fmla="*/ 1 w 8"/>
                  <a:gd name="T21" fmla="*/ 13 h 23"/>
                  <a:gd name="T22" fmla="*/ 0 w 8"/>
                  <a:gd name="T23" fmla="*/ 18 h 23"/>
                  <a:gd name="T24" fmla="*/ 1 w 8"/>
                  <a:gd name="T25" fmla="*/ 14 h 23"/>
                  <a:gd name="T26" fmla="*/ 0 w 8"/>
                  <a:gd name="T27" fmla="*/ 18 h 23"/>
                  <a:gd name="T28" fmla="*/ 1 w 8"/>
                  <a:gd name="T29" fmla="*/ 15 h 23"/>
                  <a:gd name="T30" fmla="*/ 0 w 8"/>
                  <a:gd name="T31" fmla="*/ 19 h 23"/>
                  <a:gd name="T32" fmla="*/ 1 w 8"/>
                  <a:gd name="T33" fmla="*/ 16 h 23"/>
                  <a:gd name="T34" fmla="*/ 1 w 8"/>
                  <a:gd name="T35" fmla="*/ 17 h 23"/>
                  <a:gd name="T36" fmla="*/ 3 w 8"/>
                  <a:gd name="T37" fmla="*/ 12 h 23"/>
                  <a:gd name="T38" fmla="*/ 2 w 8"/>
                  <a:gd name="T39" fmla="*/ 17 h 23"/>
                  <a:gd name="T40" fmla="*/ 2 w 8"/>
                  <a:gd name="T41" fmla="*/ 14 h 23"/>
                  <a:gd name="T42" fmla="*/ 2 w 8"/>
                  <a:gd name="T43" fmla="*/ 19 h 23"/>
                  <a:gd name="T44" fmla="*/ 3 w 8"/>
                  <a:gd name="T45" fmla="*/ 16 h 23"/>
                  <a:gd name="T46" fmla="*/ 2 w 8"/>
                  <a:gd name="T47" fmla="*/ 19 h 23"/>
                  <a:gd name="T48" fmla="*/ 4 w 8"/>
                  <a:gd name="T49" fmla="*/ 9 h 23"/>
                  <a:gd name="T50" fmla="*/ 3 w 8"/>
                  <a:gd name="T51" fmla="*/ 17 h 23"/>
                  <a:gd name="T52" fmla="*/ 4 w 8"/>
                  <a:gd name="T53" fmla="*/ 16 h 23"/>
                  <a:gd name="T54" fmla="*/ 3 w 8"/>
                  <a:gd name="T55" fmla="*/ 17 h 23"/>
                  <a:gd name="T56" fmla="*/ 5 w 8"/>
                  <a:gd name="T57" fmla="*/ 14 h 23"/>
                  <a:gd name="T58" fmla="*/ 5 w 8"/>
                  <a:gd name="T59" fmla="*/ 13 h 23"/>
                  <a:gd name="T60" fmla="*/ 6 w 8"/>
                  <a:gd name="T61" fmla="*/ 10 h 23"/>
                  <a:gd name="T62" fmla="*/ 5 w 8"/>
                  <a:gd name="T63" fmla="*/ 12 h 23"/>
                  <a:gd name="T64" fmla="*/ 7 w 8"/>
                  <a:gd name="T65" fmla="*/ 6 h 23"/>
                  <a:gd name="T66" fmla="*/ 6 w 8"/>
                  <a:gd name="T67" fmla="*/ 10 h 23"/>
                  <a:gd name="T68" fmla="*/ 7 w 8"/>
                  <a:gd name="T69" fmla="*/ 5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23">
                    <a:moveTo>
                      <a:pt x="7" y="5"/>
                    </a:moveTo>
                    <a:cubicBezTo>
                      <a:pt x="8" y="0"/>
                      <a:pt x="7" y="3"/>
                      <a:pt x="7" y="2"/>
                    </a:cubicBezTo>
                    <a:cubicBezTo>
                      <a:pt x="6" y="4"/>
                      <a:pt x="5" y="11"/>
                      <a:pt x="4" y="12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1"/>
                      <a:pt x="3" y="9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6"/>
                      <a:pt x="1" y="18"/>
                      <a:pt x="1" y="15"/>
                    </a:cubicBezTo>
                    <a:cubicBezTo>
                      <a:pt x="3" y="10"/>
                      <a:pt x="3" y="10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3" y="7"/>
                      <a:pt x="3" y="7"/>
                    </a:cubicBezTo>
                    <a:cubicBezTo>
                      <a:pt x="2" y="9"/>
                      <a:pt x="1" y="12"/>
                      <a:pt x="1" y="13"/>
                    </a:cubicBezTo>
                    <a:cubicBezTo>
                      <a:pt x="1" y="13"/>
                      <a:pt x="0" y="16"/>
                      <a:pt x="0" y="18"/>
                    </a:cubicBezTo>
                    <a:cubicBezTo>
                      <a:pt x="1" y="16"/>
                      <a:pt x="0" y="17"/>
                      <a:pt x="1" y="14"/>
                    </a:cubicBezTo>
                    <a:cubicBezTo>
                      <a:pt x="1" y="17"/>
                      <a:pt x="1" y="15"/>
                      <a:pt x="0" y="18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6"/>
                      <a:pt x="0" y="18"/>
                      <a:pt x="0" y="19"/>
                    </a:cubicBezTo>
                    <a:cubicBezTo>
                      <a:pt x="1" y="17"/>
                      <a:pt x="1" y="15"/>
                      <a:pt x="1" y="16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2" y="16"/>
                      <a:pt x="1" y="17"/>
                      <a:pt x="3" y="12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5"/>
                      <a:pt x="0" y="23"/>
                      <a:pt x="2" y="19"/>
                    </a:cubicBezTo>
                    <a:cubicBezTo>
                      <a:pt x="2" y="18"/>
                      <a:pt x="3" y="16"/>
                      <a:pt x="3" y="16"/>
                    </a:cubicBezTo>
                    <a:cubicBezTo>
                      <a:pt x="3" y="13"/>
                      <a:pt x="2" y="18"/>
                      <a:pt x="2" y="19"/>
                    </a:cubicBezTo>
                    <a:cubicBezTo>
                      <a:pt x="3" y="15"/>
                      <a:pt x="4" y="11"/>
                      <a:pt x="4" y="9"/>
                    </a:cubicBezTo>
                    <a:cubicBezTo>
                      <a:pt x="3" y="13"/>
                      <a:pt x="5" y="9"/>
                      <a:pt x="3" y="17"/>
                    </a:cubicBezTo>
                    <a:cubicBezTo>
                      <a:pt x="3" y="18"/>
                      <a:pt x="4" y="14"/>
                      <a:pt x="4" y="16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5" y="12"/>
                      <a:pt x="3" y="20"/>
                      <a:pt x="5" y="14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0"/>
                      <a:pt x="6" y="10"/>
                      <a:pt x="6" y="10"/>
                    </a:cubicBezTo>
                    <a:cubicBezTo>
                      <a:pt x="5" y="11"/>
                      <a:pt x="5" y="11"/>
                      <a:pt x="5" y="12"/>
                    </a:cubicBezTo>
                    <a:cubicBezTo>
                      <a:pt x="6" y="8"/>
                      <a:pt x="7" y="7"/>
                      <a:pt x="7" y="6"/>
                    </a:cubicBezTo>
                    <a:cubicBezTo>
                      <a:pt x="7" y="5"/>
                      <a:pt x="6" y="9"/>
                      <a:pt x="6" y="10"/>
                    </a:cubicBezTo>
                    <a:cubicBezTo>
                      <a:pt x="6" y="7"/>
                      <a:pt x="7" y="4"/>
                      <a:pt x="7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9" name="Freeform 1828"/>
              <p:cNvSpPr/>
              <p:nvPr/>
            </p:nvSpPr>
            <p:spPr bwMode="auto">
              <a:xfrm>
                <a:off x="2426" y="3172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0" name="Freeform 1829"/>
              <p:cNvSpPr/>
              <p:nvPr/>
            </p:nvSpPr>
            <p:spPr bwMode="auto">
              <a:xfrm>
                <a:off x="2428" y="3156"/>
                <a:ext cx="8" cy="24"/>
              </a:xfrm>
              <a:custGeom>
                <a:avLst/>
                <a:gdLst>
                  <a:gd name="T0" fmla="*/ 4 w 9"/>
                  <a:gd name="T1" fmla="*/ 13 h 27"/>
                  <a:gd name="T2" fmla="*/ 2 w 9"/>
                  <a:gd name="T3" fmla="*/ 18 h 27"/>
                  <a:gd name="T4" fmla="*/ 5 w 9"/>
                  <a:gd name="T5" fmla="*/ 8 h 27"/>
                  <a:gd name="T6" fmla="*/ 6 w 9"/>
                  <a:gd name="T7" fmla="*/ 7 h 27"/>
                  <a:gd name="T8" fmla="*/ 4 w 9"/>
                  <a:gd name="T9" fmla="*/ 16 h 27"/>
                  <a:gd name="T10" fmla="*/ 4 w 9"/>
                  <a:gd name="T11" fmla="*/ 17 h 27"/>
                  <a:gd name="T12" fmla="*/ 5 w 9"/>
                  <a:gd name="T13" fmla="*/ 11 h 27"/>
                  <a:gd name="T14" fmla="*/ 6 w 9"/>
                  <a:gd name="T15" fmla="*/ 8 h 27"/>
                  <a:gd name="T16" fmla="*/ 5 w 9"/>
                  <a:gd name="T17" fmla="*/ 10 h 27"/>
                  <a:gd name="T18" fmla="*/ 4 w 9"/>
                  <a:gd name="T19" fmla="*/ 17 h 27"/>
                  <a:gd name="T20" fmla="*/ 9 w 9"/>
                  <a:gd name="T21" fmla="*/ 1 h 27"/>
                  <a:gd name="T22" fmla="*/ 8 w 9"/>
                  <a:gd name="T23" fmla="*/ 2 h 27"/>
                  <a:gd name="T24" fmla="*/ 7 w 9"/>
                  <a:gd name="T25" fmla="*/ 9 h 27"/>
                  <a:gd name="T26" fmla="*/ 7 w 9"/>
                  <a:gd name="T27" fmla="*/ 7 h 27"/>
                  <a:gd name="T28" fmla="*/ 8 w 9"/>
                  <a:gd name="T29" fmla="*/ 3 h 27"/>
                  <a:gd name="T30" fmla="*/ 6 w 9"/>
                  <a:gd name="T31" fmla="*/ 3 h 27"/>
                  <a:gd name="T32" fmla="*/ 6 w 9"/>
                  <a:gd name="T33" fmla="*/ 4 h 27"/>
                  <a:gd name="T34" fmla="*/ 5 w 9"/>
                  <a:gd name="T35" fmla="*/ 7 h 27"/>
                  <a:gd name="T36" fmla="*/ 3 w 9"/>
                  <a:gd name="T37" fmla="*/ 14 h 27"/>
                  <a:gd name="T38" fmla="*/ 3 w 9"/>
                  <a:gd name="T39" fmla="*/ 12 h 27"/>
                  <a:gd name="T40" fmla="*/ 2 w 9"/>
                  <a:gd name="T41" fmla="*/ 19 h 27"/>
                  <a:gd name="T42" fmla="*/ 1 w 9"/>
                  <a:gd name="T43" fmla="*/ 21 h 27"/>
                  <a:gd name="T44" fmla="*/ 1 w 9"/>
                  <a:gd name="T45" fmla="*/ 22 h 27"/>
                  <a:gd name="T46" fmla="*/ 4 w 9"/>
                  <a:gd name="T47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27">
                    <a:moveTo>
                      <a:pt x="4" y="13"/>
                    </a:moveTo>
                    <a:cubicBezTo>
                      <a:pt x="4" y="14"/>
                      <a:pt x="3" y="17"/>
                      <a:pt x="2" y="18"/>
                    </a:cubicBezTo>
                    <a:cubicBezTo>
                      <a:pt x="3" y="16"/>
                      <a:pt x="4" y="13"/>
                      <a:pt x="5" y="8"/>
                    </a:cubicBezTo>
                    <a:cubicBezTo>
                      <a:pt x="4" y="11"/>
                      <a:pt x="6" y="7"/>
                      <a:pt x="6" y="7"/>
                    </a:cubicBezTo>
                    <a:cubicBezTo>
                      <a:pt x="5" y="9"/>
                      <a:pt x="4" y="14"/>
                      <a:pt x="4" y="16"/>
                    </a:cubicBezTo>
                    <a:cubicBezTo>
                      <a:pt x="4" y="14"/>
                      <a:pt x="3" y="17"/>
                      <a:pt x="4" y="17"/>
                    </a:cubicBezTo>
                    <a:cubicBezTo>
                      <a:pt x="4" y="13"/>
                      <a:pt x="4" y="15"/>
                      <a:pt x="5" y="11"/>
                    </a:cubicBezTo>
                    <a:cubicBezTo>
                      <a:pt x="6" y="8"/>
                      <a:pt x="7" y="6"/>
                      <a:pt x="6" y="8"/>
                    </a:cubicBezTo>
                    <a:cubicBezTo>
                      <a:pt x="6" y="11"/>
                      <a:pt x="6" y="10"/>
                      <a:pt x="5" y="10"/>
                    </a:cubicBezTo>
                    <a:cubicBezTo>
                      <a:pt x="4" y="14"/>
                      <a:pt x="5" y="13"/>
                      <a:pt x="4" y="17"/>
                    </a:cubicBezTo>
                    <a:cubicBezTo>
                      <a:pt x="6" y="11"/>
                      <a:pt x="7" y="11"/>
                      <a:pt x="9" y="1"/>
                    </a:cubicBezTo>
                    <a:cubicBezTo>
                      <a:pt x="9" y="0"/>
                      <a:pt x="9" y="2"/>
                      <a:pt x="8" y="2"/>
                    </a:cubicBezTo>
                    <a:cubicBezTo>
                      <a:pt x="8" y="4"/>
                      <a:pt x="7" y="7"/>
                      <a:pt x="7" y="9"/>
                    </a:cubicBezTo>
                    <a:cubicBezTo>
                      <a:pt x="7" y="8"/>
                      <a:pt x="6" y="11"/>
                      <a:pt x="7" y="7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2"/>
                      <a:pt x="7" y="2"/>
                      <a:pt x="6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6"/>
                      <a:pt x="5" y="6"/>
                      <a:pt x="5" y="7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3"/>
                      <a:pt x="3" y="14"/>
                      <a:pt x="3" y="12"/>
                    </a:cubicBezTo>
                    <a:cubicBezTo>
                      <a:pt x="3" y="15"/>
                      <a:pt x="2" y="16"/>
                      <a:pt x="2" y="19"/>
                    </a:cubicBezTo>
                    <a:cubicBezTo>
                      <a:pt x="1" y="20"/>
                      <a:pt x="2" y="17"/>
                      <a:pt x="1" y="21"/>
                    </a:cubicBezTo>
                    <a:cubicBezTo>
                      <a:pt x="0" y="27"/>
                      <a:pt x="2" y="17"/>
                      <a:pt x="1" y="22"/>
                    </a:cubicBezTo>
                    <a:lnTo>
                      <a:pt x="4" y="1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1" name="Freeform 1830"/>
              <p:cNvSpPr/>
              <p:nvPr/>
            </p:nvSpPr>
            <p:spPr bwMode="auto">
              <a:xfrm>
                <a:off x="2429" y="3168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1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2" name="Freeform 1831"/>
              <p:cNvSpPr/>
              <p:nvPr/>
            </p:nvSpPr>
            <p:spPr bwMode="auto">
              <a:xfrm>
                <a:off x="2432" y="3158"/>
                <a:ext cx="1" cy="4"/>
              </a:xfrm>
              <a:custGeom>
                <a:avLst/>
                <a:gdLst>
                  <a:gd name="T0" fmla="*/ 1 w 1"/>
                  <a:gd name="T1" fmla="*/ 0 h 5"/>
                  <a:gd name="T2" fmla="*/ 0 w 1"/>
                  <a:gd name="T3" fmla="*/ 4 h 5"/>
                  <a:gd name="T4" fmla="*/ 1 w 1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0" y="3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3" name="Freeform 1832"/>
              <p:cNvSpPr/>
              <p:nvPr/>
            </p:nvSpPr>
            <p:spPr bwMode="auto">
              <a:xfrm>
                <a:off x="2431" y="3169"/>
                <a:ext cx="1" cy="2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2 h 3"/>
                  <a:gd name="T4" fmla="*/ 1 w 1"/>
                  <a:gd name="T5" fmla="*/ 0 h 3"/>
                  <a:gd name="T6" fmla="*/ 0 w 1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2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4" name="Freeform 1833"/>
              <p:cNvSpPr/>
              <p:nvPr/>
            </p:nvSpPr>
            <p:spPr bwMode="auto">
              <a:xfrm>
                <a:off x="2433" y="3157"/>
                <a:ext cx="4" cy="11"/>
              </a:xfrm>
              <a:custGeom>
                <a:avLst/>
                <a:gdLst>
                  <a:gd name="T0" fmla="*/ 4 w 4"/>
                  <a:gd name="T1" fmla="*/ 0 h 12"/>
                  <a:gd name="T2" fmla="*/ 3 w 4"/>
                  <a:gd name="T3" fmla="*/ 0 h 12"/>
                  <a:gd name="T4" fmla="*/ 0 w 4"/>
                  <a:gd name="T5" fmla="*/ 11 h 12"/>
                  <a:gd name="T6" fmla="*/ 2 w 4"/>
                  <a:gd name="T7" fmla="*/ 4 h 12"/>
                  <a:gd name="T8" fmla="*/ 3 w 4"/>
                  <a:gd name="T9" fmla="*/ 4 h 12"/>
                  <a:gd name="T10" fmla="*/ 4 w 4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2">
                    <a:moveTo>
                      <a:pt x="4" y="0"/>
                    </a:moveTo>
                    <a:cubicBezTo>
                      <a:pt x="4" y="0"/>
                      <a:pt x="3" y="3"/>
                      <a:pt x="3" y="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2" y="5"/>
                      <a:pt x="2" y="4"/>
                    </a:cubicBezTo>
                    <a:cubicBezTo>
                      <a:pt x="2" y="8"/>
                      <a:pt x="3" y="3"/>
                      <a:pt x="3" y="4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5" name="Freeform 1834"/>
              <p:cNvSpPr/>
              <p:nvPr/>
            </p:nvSpPr>
            <p:spPr bwMode="auto">
              <a:xfrm>
                <a:off x="2432" y="3153"/>
                <a:ext cx="10" cy="25"/>
              </a:xfrm>
              <a:custGeom>
                <a:avLst/>
                <a:gdLst>
                  <a:gd name="T0" fmla="*/ 3 w 11"/>
                  <a:gd name="T1" fmla="*/ 18 h 27"/>
                  <a:gd name="T2" fmla="*/ 3 w 11"/>
                  <a:gd name="T3" fmla="*/ 17 h 27"/>
                  <a:gd name="T4" fmla="*/ 3 w 11"/>
                  <a:gd name="T5" fmla="*/ 19 h 27"/>
                  <a:gd name="T6" fmla="*/ 2 w 11"/>
                  <a:gd name="T7" fmla="*/ 22 h 27"/>
                  <a:gd name="T8" fmla="*/ 3 w 11"/>
                  <a:gd name="T9" fmla="*/ 19 h 27"/>
                  <a:gd name="T10" fmla="*/ 4 w 11"/>
                  <a:gd name="T11" fmla="*/ 18 h 27"/>
                  <a:gd name="T12" fmla="*/ 5 w 11"/>
                  <a:gd name="T13" fmla="*/ 13 h 27"/>
                  <a:gd name="T14" fmla="*/ 4 w 11"/>
                  <a:gd name="T15" fmla="*/ 22 h 27"/>
                  <a:gd name="T16" fmla="*/ 6 w 11"/>
                  <a:gd name="T17" fmla="*/ 11 h 27"/>
                  <a:gd name="T18" fmla="*/ 8 w 11"/>
                  <a:gd name="T19" fmla="*/ 10 h 27"/>
                  <a:gd name="T20" fmla="*/ 8 w 11"/>
                  <a:gd name="T21" fmla="*/ 10 h 27"/>
                  <a:gd name="T22" fmla="*/ 6 w 11"/>
                  <a:gd name="T23" fmla="*/ 15 h 27"/>
                  <a:gd name="T24" fmla="*/ 6 w 11"/>
                  <a:gd name="T25" fmla="*/ 15 h 27"/>
                  <a:gd name="T26" fmla="*/ 9 w 11"/>
                  <a:gd name="T27" fmla="*/ 8 h 27"/>
                  <a:gd name="T28" fmla="*/ 8 w 11"/>
                  <a:gd name="T29" fmla="*/ 9 h 27"/>
                  <a:gd name="T30" fmla="*/ 10 w 11"/>
                  <a:gd name="T31" fmla="*/ 4 h 27"/>
                  <a:gd name="T32" fmla="*/ 9 w 11"/>
                  <a:gd name="T33" fmla="*/ 5 h 27"/>
                  <a:gd name="T34" fmla="*/ 10 w 11"/>
                  <a:gd name="T35" fmla="*/ 2 h 27"/>
                  <a:gd name="T36" fmla="*/ 7 w 11"/>
                  <a:gd name="T37" fmla="*/ 6 h 27"/>
                  <a:gd name="T38" fmla="*/ 8 w 11"/>
                  <a:gd name="T39" fmla="*/ 2 h 27"/>
                  <a:gd name="T40" fmla="*/ 5 w 11"/>
                  <a:gd name="T41" fmla="*/ 11 h 27"/>
                  <a:gd name="T42" fmla="*/ 4 w 11"/>
                  <a:gd name="T43" fmla="*/ 11 h 27"/>
                  <a:gd name="T44" fmla="*/ 7 w 11"/>
                  <a:gd name="T45" fmla="*/ 5 h 27"/>
                  <a:gd name="T46" fmla="*/ 5 w 11"/>
                  <a:gd name="T47" fmla="*/ 7 h 27"/>
                  <a:gd name="T48" fmla="*/ 7 w 11"/>
                  <a:gd name="T49" fmla="*/ 2 h 27"/>
                  <a:gd name="T50" fmla="*/ 4 w 11"/>
                  <a:gd name="T51" fmla="*/ 10 h 27"/>
                  <a:gd name="T52" fmla="*/ 4 w 11"/>
                  <a:gd name="T53" fmla="*/ 8 h 27"/>
                  <a:gd name="T54" fmla="*/ 1 w 11"/>
                  <a:gd name="T55" fmla="*/ 17 h 27"/>
                  <a:gd name="T56" fmla="*/ 3 w 11"/>
                  <a:gd name="T57" fmla="*/ 16 h 27"/>
                  <a:gd name="T58" fmla="*/ 5 w 11"/>
                  <a:gd name="T59" fmla="*/ 11 h 27"/>
                  <a:gd name="T60" fmla="*/ 3 w 11"/>
                  <a:gd name="T61" fmla="*/ 17 h 27"/>
                  <a:gd name="T62" fmla="*/ 6 w 11"/>
                  <a:gd name="T63" fmla="*/ 11 h 27"/>
                  <a:gd name="T64" fmla="*/ 4 w 11"/>
                  <a:gd name="T65" fmla="*/ 16 h 27"/>
                  <a:gd name="T66" fmla="*/ 6 w 11"/>
                  <a:gd name="T67" fmla="*/ 12 h 27"/>
                  <a:gd name="T68" fmla="*/ 3 w 11"/>
                  <a:gd name="T69" fmla="*/ 18 h 27"/>
                  <a:gd name="T70" fmla="*/ 5 w 11"/>
                  <a:gd name="T71" fmla="*/ 17 h 27"/>
                  <a:gd name="T72" fmla="*/ 7 w 11"/>
                  <a:gd name="T73" fmla="*/ 9 h 27"/>
                  <a:gd name="T74" fmla="*/ 6 w 11"/>
                  <a:gd name="T75" fmla="*/ 8 h 27"/>
                  <a:gd name="T76" fmla="*/ 5 w 11"/>
                  <a:gd name="T77" fmla="*/ 13 h 27"/>
                  <a:gd name="T78" fmla="*/ 3 w 11"/>
                  <a:gd name="T79" fmla="*/ 13 h 27"/>
                  <a:gd name="T80" fmla="*/ 2 w 11"/>
                  <a:gd name="T81" fmla="*/ 16 h 27"/>
                  <a:gd name="T82" fmla="*/ 5 w 11"/>
                  <a:gd name="T83" fmla="*/ 7 h 27"/>
                  <a:gd name="T84" fmla="*/ 4 w 11"/>
                  <a:gd name="T85" fmla="*/ 8 h 27"/>
                  <a:gd name="T86" fmla="*/ 4 w 11"/>
                  <a:gd name="T87" fmla="*/ 10 h 27"/>
                  <a:gd name="T88" fmla="*/ 4 w 11"/>
                  <a:gd name="T89" fmla="*/ 8 h 27"/>
                  <a:gd name="T90" fmla="*/ 1 w 11"/>
                  <a:gd name="T91" fmla="*/ 19 h 27"/>
                  <a:gd name="T92" fmla="*/ 1 w 11"/>
                  <a:gd name="T93" fmla="*/ 24 h 27"/>
                  <a:gd name="T94" fmla="*/ 3 w 11"/>
                  <a:gd name="T95" fmla="*/ 18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7">
                    <a:moveTo>
                      <a:pt x="3" y="18"/>
                    </a:moveTo>
                    <a:cubicBezTo>
                      <a:pt x="3" y="18"/>
                      <a:pt x="4" y="15"/>
                      <a:pt x="3" y="17"/>
                    </a:cubicBezTo>
                    <a:cubicBezTo>
                      <a:pt x="3" y="19"/>
                      <a:pt x="2" y="20"/>
                      <a:pt x="3" y="19"/>
                    </a:cubicBezTo>
                    <a:cubicBezTo>
                      <a:pt x="1" y="24"/>
                      <a:pt x="3" y="18"/>
                      <a:pt x="2" y="22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21"/>
                      <a:pt x="4" y="15"/>
                      <a:pt x="4" y="18"/>
                    </a:cubicBezTo>
                    <a:cubicBezTo>
                      <a:pt x="4" y="17"/>
                      <a:pt x="4" y="17"/>
                      <a:pt x="5" y="13"/>
                    </a:cubicBezTo>
                    <a:cubicBezTo>
                      <a:pt x="4" y="18"/>
                      <a:pt x="4" y="18"/>
                      <a:pt x="4" y="22"/>
                    </a:cubicBezTo>
                    <a:cubicBezTo>
                      <a:pt x="4" y="20"/>
                      <a:pt x="5" y="15"/>
                      <a:pt x="6" y="11"/>
                    </a:cubicBezTo>
                    <a:cubicBezTo>
                      <a:pt x="6" y="15"/>
                      <a:pt x="5" y="14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4" y="20"/>
                      <a:pt x="7" y="13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4"/>
                      <a:pt x="2" y="27"/>
                      <a:pt x="9" y="8"/>
                    </a:cubicBezTo>
                    <a:cubicBezTo>
                      <a:pt x="8" y="8"/>
                      <a:pt x="8" y="10"/>
                      <a:pt x="8" y="9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9" y="5"/>
                      <a:pt x="8" y="8"/>
                      <a:pt x="9" y="5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6" y="6"/>
                      <a:pt x="8" y="4"/>
                      <a:pt x="5" y="11"/>
                    </a:cubicBezTo>
                    <a:cubicBezTo>
                      <a:pt x="8" y="2"/>
                      <a:pt x="3" y="14"/>
                      <a:pt x="4" y="11"/>
                    </a:cubicBezTo>
                    <a:cubicBezTo>
                      <a:pt x="6" y="7"/>
                      <a:pt x="5" y="9"/>
                      <a:pt x="7" y="5"/>
                    </a:cubicBezTo>
                    <a:cubicBezTo>
                      <a:pt x="5" y="9"/>
                      <a:pt x="6" y="6"/>
                      <a:pt x="5" y="7"/>
                    </a:cubicBezTo>
                    <a:cubicBezTo>
                      <a:pt x="7" y="3"/>
                      <a:pt x="5" y="7"/>
                      <a:pt x="7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7"/>
                      <a:pt x="4" y="7"/>
                      <a:pt x="4" y="8"/>
                    </a:cubicBezTo>
                    <a:cubicBezTo>
                      <a:pt x="4" y="8"/>
                      <a:pt x="1" y="15"/>
                      <a:pt x="1" y="17"/>
                    </a:cubicBezTo>
                    <a:cubicBezTo>
                      <a:pt x="2" y="15"/>
                      <a:pt x="3" y="14"/>
                      <a:pt x="3" y="16"/>
                    </a:cubicBezTo>
                    <a:cubicBezTo>
                      <a:pt x="6" y="10"/>
                      <a:pt x="3" y="16"/>
                      <a:pt x="5" y="11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5" y="14"/>
                      <a:pt x="6" y="11"/>
                    </a:cubicBezTo>
                    <a:cubicBezTo>
                      <a:pt x="6" y="11"/>
                      <a:pt x="5" y="14"/>
                      <a:pt x="4" y="16"/>
                    </a:cubicBezTo>
                    <a:cubicBezTo>
                      <a:pt x="4" y="17"/>
                      <a:pt x="4" y="15"/>
                      <a:pt x="6" y="12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1" y="0"/>
                      <a:pt x="6" y="13"/>
                      <a:pt x="7" y="9"/>
                    </a:cubicBezTo>
                    <a:cubicBezTo>
                      <a:pt x="6" y="10"/>
                      <a:pt x="6" y="10"/>
                      <a:pt x="6" y="8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0"/>
                      <a:pt x="1" y="22"/>
                      <a:pt x="3" y="13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4"/>
                      <a:pt x="4" y="10"/>
                      <a:pt x="5" y="7"/>
                    </a:cubicBezTo>
                    <a:cubicBezTo>
                      <a:pt x="4" y="8"/>
                      <a:pt x="5" y="7"/>
                      <a:pt x="4" y="8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4"/>
                      <a:pt x="3" y="11"/>
                      <a:pt x="4" y="8"/>
                    </a:cubicBezTo>
                    <a:cubicBezTo>
                      <a:pt x="2" y="12"/>
                      <a:pt x="2" y="16"/>
                      <a:pt x="1" y="19"/>
                    </a:cubicBezTo>
                    <a:cubicBezTo>
                      <a:pt x="4" y="11"/>
                      <a:pt x="0" y="27"/>
                      <a:pt x="1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6" name="Freeform 1835"/>
              <p:cNvSpPr/>
              <p:nvPr/>
            </p:nvSpPr>
            <p:spPr bwMode="auto">
              <a:xfrm>
                <a:off x="2437" y="3159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7" name="Freeform 1836"/>
              <p:cNvSpPr/>
              <p:nvPr/>
            </p:nvSpPr>
            <p:spPr bwMode="auto">
              <a:xfrm>
                <a:off x="2435" y="3160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8" name="Rectangle 1837"/>
              <p:cNvSpPr>
                <a:spLocks noChangeArrowheads="1"/>
              </p:cNvSpPr>
              <p:nvPr/>
            </p:nvSpPr>
            <p:spPr bwMode="auto">
              <a:xfrm>
                <a:off x="2436" y="3160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9" name="Freeform 1838"/>
              <p:cNvSpPr/>
              <p:nvPr/>
            </p:nvSpPr>
            <p:spPr bwMode="auto">
              <a:xfrm>
                <a:off x="2433" y="3169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0" name="Freeform 1839"/>
              <p:cNvSpPr/>
              <p:nvPr/>
            </p:nvSpPr>
            <p:spPr bwMode="auto">
              <a:xfrm>
                <a:off x="2436" y="3155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1" name="Freeform 1840"/>
              <p:cNvSpPr/>
              <p:nvPr/>
            </p:nvSpPr>
            <p:spPr bwMode="auto">
              <a:xfrm>
                <a:off x="2433" y="315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2" name="Freeform 1841"/>
              <p:cNvSpPr/>
              <p:nvPr/>
            </p:nvSpPr>
            <p:spPr bwMode="auto">
              <a:xfrm>
                <a:off x="2421" y="3149"/>
                <a:ext cx="17" cy="28"/>
              </a:xfrm>
              <a:custGeom>
                <a:avLst/>
                <a:gdLst>
                  <a:gd name="T0" fmla="*/ 1 w 18"/>
                  <a:gd name="T1" fmla="*/ 14 h 31"/>
                  <a:gd name="T2" fmla="*/ 0 w 18"/>
                  <a:gd name="T3" fmla="*/ 21 h 31"/>
                  <a:gd name="T4" fmla="*/ 0 w 18"/>
                  <a:gd name="T5" fmla="*/ 24 h 31"/>
                  <a:gd name="T6" fmla="*/ 1 w 18"/>
                  <a:gd name="T7" fmla="*/ 20 h 31"/>
                  <a:gd name="T8" fmla="*/ 3 w 18"/>
                  <a:gd name="T9" fmla="*/ 20 h 31"/>
                  <a:gd name="T10" fmla="*/ 3 w 18"/>
                  <a:gd name="T11" fmla="*/ 22 h 31"/>
                  <a:gd name="T12" fmla="*/ 6 w 18"/>
                  <a:gd name="T13" fmla="*/ 16 h 31"/>
                  <a:gd name="T14" fmla="*/ 6 w 18"/>
                  <a:gd name="T15" fmla="*/ 18 h 31"/>
                  <a:gd name="T16" fmla="*/ 6 w 18"/>
                  <a:gd name="T17" fmla="*/ 20 h 31"/>
                  <a:gd name="T18" fmla="*/ 9 w 18"/>
                  <a:gd name="T19" fmla="*/ 10 h 31"/>
                  <a:gd name="T20" fmla="*/ 9 w 18"/>
                  <a:gd name="T21" fmla="*/ 10 h 31"/>
                  <a:gd name="T22" fmla="*/ 9 w 18"/>
                  <a:gd name="T23" fmla="*/ 15 h 31"/>
                  <a:gd name="T24" fmla="*/ 10 w 18"/>
                  <a:gd name="T25" fmla="*/ 15 h 31"/>
                  <a:gd name="T26" fmla="*/ 10 w 18"/>
                  <a:gd name="T27" fmla="*/ 17 h 31"/>
                  <a:gd name="T28" fmla="*/ 12 w 18"/>
                  <a:gd name="T29" fmla="*/ 15 h 31"/>
                  <a:gd name="T30" fmla="*/ 13 w 18"/>
                  <a:gd name="T31" fmla="*/ 11 h 31"/>
                  <a:gd name="T32" fmla="*/ 12 w 18"/>
                  <a:gd name="T33" fmla="*/ 16 h 31"/>
                  <a:gd name="T34" fmla="*/ 13 w 18"/>
                  <a:gd name="T35" fmla="*/ 14 h 31"/>
                  <a:gd name="T36" fmla="*/ 14 w 18"/>
                  <a:gd name="T37" fmla="*/ 16 h 31"/>
                  <a:gd name="T38" fmla="*/ 14 w 18"/>
                  <a:gd name="T39" fmla="*/ 14 h 31"/>
                  <a:gd name="T40" fmla="*/ 13 w 18"/>
                  <a:gd name="T41" fmla="*/ 17 h 31"/>
                  <a:gd name="T42" fmla="*/ 16 w 18"/>
                  <a:gd name="T43" fmla="*/ 6 h 31"/>
                  <a:gd name="T44" fmla="*/ 16 w 18"/>
                  <a:gd name="T45" fmla="*/ 5 h 31"/>
                  <a:gd name="T46" fmla="*/ 15 w 18"/>
                  <a:gd name="T47" fmla="*/ 6 h 31"/>
                  <a:gd name="T48" fmla="*/ 15 w 18"/>
                  <a:gd name="T49" fmla="*/ 4 h 31"/>
                  <a:gd name="T50" fmla="*/ 14 w 18"/>
                  <a:gd name="T51" fmla="*/ 3 h 31"/>
                  <a:gd name="T52" fmla="*/ 13 w 18"/>
                  <a:gd name="T53" fmla="*/ 6 h 31"/>
                  <a:gd name="T54" fmla="*/ 13 w 18"/>
                  <a:gd name="T55" fmla="*/ 5 h 31"/>
                  <a:gd name="T56" fmla="*/ 13 w 18"/>
                  <a:gd name="T57" fmla="*/ 5 h 31"/>
                  <a:gd name="T58" fmla="*/ 12 w 18"/>
                  <a:gd name="T59" fmla="*/ 6 h 31"/>
                  <a:gd name="T60" fmla="*/ 10 w 18"/>
                  <a:gd name="T61" fmla="*/ 8 h 31"/>
                  <a:gd name="T62" fmla="*/ 11 w 18"/>
                  <a:gd name="T63" fmla="*/ 3 h 31"/>
                  <a:gd name="T64" fmla="*/ 11 w 18"/>
                  <a:gd name="T65" fmla="*/ 3 h 31"/>
                  <a:gd name="T66" fmla="*/ 9 w 18"/>
                  <a:gd name="T67" fmla="*/ 8 h 31"/>
                  <a:gd name="T68" fmla="*/ 8 w 18"/>
                  <a:gd name="T69" fmla="*/ 10 h 31"/>
                  <a:gd name="T70" fmla="*/ 6 w 18"/>
                  <a:gd name="T71" fmla="*/ 12 h 31"/>
                  <a:gd name="T72" fmla="*/ 6 w 18"/>
                  <a:gd name="T73" fmla="*/ 11 h 31"/>
                  <a:gd name="T74" fmla="*/ 4 w 18"/>
                  <a:gd name="T75" fmla="*/ 12 h 31"/>
                  <a:gd name="T76" fmla="*/ 3 w 18"/>
                  <a:gd name="T77" fmla="*/ 18 h 31"/>
                  <a:gd name="T78" fmla="*/ 5 w 18"/>
                  <a:gd name="T79" fmla="*/ 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1">
                    <a:moveTo>
                      <a:pt x="3" y="8"/>
                    </a:moveTo>
                    <a:cubicBezTo>
                      <a:pt x="3" y="9"/>
                      <a:pt x="2" y="10"/>
                      <a:pt x="1" y="14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3"/>
                      <a:pt x="0" y="16"/>
                      <a:pt x="0" y="21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" y="15"/>
                      <a:pt x="0" y="22"/>
                      <a:pt x="0" y="24"/>
                    </a:cubicBezTo>
                    <a:cubicBezTo>
                      <a:pt x="0" y="23"/>
                      <a:pt x="2" y="14"/>
                      <a:pt x="2" y="16"/>
                    </a:cubicBezTo>
                    <a:cubicBezTo>
                      <a:pt x="2" y="16"/>
                      <a:pt x="2" y="18"/>
                      <a:pt x="1" y="20"/>
                    </a:cubicBezTo>
                    <a:cubicBezTo>
                      <a:pt x="1" y="21"/>
                      <a:pt x="3" y="14"/>
                      <a:pt x="3" y="13"/>
                    </a:cubicBezTo>
                    <a:cubicBezTo>
                      <a:pt x="0" y="31"/>
                      <a:pt x="5" y="9"/>
                      <a:pt x="3" y="20"/>
                    </a:cubicBezTo>
                    <a:cubicBezTo>
                      <a:pt x="3" y="19"/>
                      <a:pt x="3" y="20"/>
                      <a:pt x="4" y="17"/>
                    </a:cubicBezTo>
                    <a:cubicBezTo>
                      <a:pt x="3" y="21"/>
                      <a:pt x="4" y="17"/>
                      <a:pt x="3" y="22"/>
                    </a:cubicBezTo>
                    <a:cubicBezTo>
                      <a:pt x="6" y="12"/>
                      <a:pt x="3" y="27"/>
                      <a:pt x="6" y="14"/>
                    </a:cubicBezTo>
                    <a:cubicBezTo>
                      <a:pt x="5" y="18"/>
                      <a:pt x="6" y="13"/>
                      <a:pt x="6" y="16"/>
                    </a:cubicBezTo>
                    <a:cubicBezTo>
                      <a:pt x="6" y="18"/>
                      <a:pt x="5" y="18"/>
                      <a:pt x="5" y="18"/>
                    </a:cubicBezTo>
                    <a:cubicBezTo>
                      <a:pt x="5" y="21"/>
                      <a:pt x="7" y="13"/>
                      <a:pt x="6" y="18"/>
                    </a:cubicBezTo>
                    <a:cubicBezTo>
                      <a:pt x="6" y="19"/>
                      <a:pt x="6" y="15"/>
                      <a:pt x="7" y="12"/>
                    </a:cubicBezTo>
                    <a:cubicBezTo>
                      <a:pt x="8" y="13"/>
                      <a:pt x="7" y="15"/>
                      <a:pt x="6" y="20"/>
                    </a:cubicBezTo>
                    <a:cubicBezTo>
                      <a:pt x="7" y="14"/>
                      <a:pt x="7" y="17"/>
                      <a:pt x="8" y="14"/>
                    </a:cubicBezTo>
                    <a:cubicBezTo>
                      <a:pt x="8" y="14"/>
                      <a:pt x="8" y="13"/>
                      <a:pt x="9" y="10"/>
                    </a:cubicBezTo>
                    <a:cubicBezTo>
                      <a:pt x="9" y="11"/>
                      <a:pt x="10" y="6"/>
                      <a:pt x="11" y="5"/>
                    </a:cubicBezTo>
                    <a:cubicBezTo>
                      <a:pt x="9" y="12"/>
                      <a:pt x="10" y="5"/>
                      <a:pt x="9" y="10"/>
                    </a:cubicBezTo>
                    <a:cubicBezTo>
                      <a:pt x="8" y="13"/>
                      <a:pt x="8" y="13"/>
                      <a:pt x="7" y="18"/>
                    </a:cubicBezTo>
                    <a:cubicBezTo>
                      <a:pt x="7" y="18"/>
                      <a:pt x="8" y="17"/>
                      <a:pt x="9" y="15"/>
                    </a:cubicBezTo>
                    <a:cubicBezTo>
                      <a:pt x="9" y="16"/>
                      <a:pt x="8" y="18"/>
                      <a:pt x="8" y="18"/>
                    </a:cubicBezTo>
                    <a:cubicBezTo>
                      <a:pt x="8" y="21"/>
                      <a:pt x="10" y="12"/>
                      <a:pt x="10" y="15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10" y="14"/>
                      <a:pt x="9" y="19"/>
                      <a:pt x="10" y="17"/>
                    </a:cubicBezTo>
                    <a:cubicBezTo>
                      <a:pt x="11" y="15"/>
                      <a:pt x="11" y="14"/>
                      <a:pt x="11" y="13"/>
                    </a:cubicBezTo>
                    <a:cubicBezTo>
                      <a:pt x="9" y="21"/>
                      <a:pt x="13" y="8"/>
                      <a:pt x="12" y="15"/>
                    </a:cubicBezTo>
                    <a:cubicBezTo>
                      <a:pt x="13" y="9"/>
                      <a:pt x="14" y="6"/>
                      <a:pt x="15" y="6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4" y="8"/>
                      <a:pt x="11" y="17"/>
                      <a:pt x="10" y="19"/>
                    </a:cubicBezTo>
                    <a:cubicBezTo>
                      <a:pt x="11" y="16"/>
                      <a:pt x="11" y="19"/>
                      <a:pt x="12" y="16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20"/>
                      <a:pt x="14" y="10"/>
                      <a:pt x="13" y="14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3" y="17"/>
                      <a:pt x="12" y="23"/>
                      <a:pt x="14" y="16"/>
                    </a:cubicBezTo>
                    <a:cubicBezTo>
                      <a:pt x="15" y="14"/>
                      <a:pt x="17" y="8"/>
                      <a:pt x="18" y="6"/>
                    </a:cubicBezTo>
                    <a:cubicBezTo>
                      <a:pt x="17" y="8"/>
                      <a:pt x="15" y="12"/>
                      <a:pt x="14" y="14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4" y="13"/>
                      <a:pt x="14" y="15"/>
                      <a:pt x="13" y="17"/>
                    </a:cubicBezTo>
                    <a:cubicBezTo>
                      <a:pt x="12" y="20"/>
                      <a:pt x="14" y="13"/>
                      <a:pt x="13" y="16"/>
                    </a:cubicBezTo>
                    <a:cubicBezTo>
                      <a:pt x="15" y="11"/>
                      <a:pt x="15" y="10"/>
                      <a:pt x="16" y="6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6" y="7"/>
                      <a:pt x="16" y="7"/>
                      <a:pt x="16" y="5"/>
                    </a:cubicBezTo>
                    <a:cubicBezTo>
                      <a:pt x="14" y="11"/>
                      <a:pt x="16" y="2"/>
                      <a:pt x="15" y="5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4" y="9"/>
                      <a:pt x="14" y="8"/>
                      <a:pt x="14" y="9"/>
                    </a:cubicBezTo>
                    <a:cubicBezTo>
                      <a:pt x="15" y="5"/>
                      <a:pt x="15" y="6"/>
                      <a:pt x="15" y="4"/>
                    </a:cubicBezTo>
                    <a:cubicBezTo>
                      <a:pt x="14" y="6"/>
                      <a:pt x="13" y="11"/>
                      <a:pt x="12" y="11"/>
                    </a:cubicBezTo>
                    <a:cubicBezTo>
                      <a:pt x="14" y="6"/>
                      <a:pt x="13" y="8"/>
                      <a:pt x="14" y="3"/>
                    </a:cubicBezTo>
                    <a:cubicBezTo>
                      <a:pt x="13" y="9"/>
                      <a:pt x="13" y="5"/>
                      <a:pt x="12" y="8"/>
                    </a:cubicBezTo>
                    <a:cubicBezTo>
                      <a:pt x="12" y="9"/>
                      <a:pt x="12" y="9"/>
                      <a:pt x="13" y="6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2" y="7"/>
                      <a:pt x="13" y="5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2"/>
                      <a:pt x="11" y="11"/>
                      <a:pt x="12" y="6"/>
                    </a:cubicBezTo>
                    <a:cubicBezTo>
                      <a:pt x="11" y="8"/>
                      <a:pt x="11" y="8"/>
                      <a:pt x="9" y="14"/>
                    </a:cubicBezTo>
                    <a:cubicBezTo>
                      <a:pt x="10" y="12"/>
                      <a:pt x="11" y="8"/>
                      <a:pt x="10" y="8"/>
                    </a:cubicBezTo>
                    <a:cubicBezTo>
                      <a:pt x="9" y="13"/>
                      <a:pt x="11" y="6"/>
                      <a:pt x="10" y="10"/>
                    </a:cubicBezTo>
                    <a:cubicBezTo>
                      <a:pt x="11" y="4"/>
                      <a:pt x="10" y="8"/>
                      <a:pt x="11" y="3"/>
                    </a:cubicBezTo>
                    <a:cubicBezTo>
                      <a:pt x="12" y="1"/>
                      <a:pt x="10" y="8"/>
                      <a:pt x="10" y="7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0" y="5"/>
                      <a:pt x="9" y="9"/>
                      <a:pt x="10" y="5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6"/>
                      <a:pt x="9" y="7"/>
                      <a:pt x="9" y="3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3"/>
                      <a:pt x="7" y="9"/>
                      <a:pt x="5" y="15"/>
                    </a:cubicBezTo>
                    <a:cubicBezTo>
                      <a:pt x="5" y="15"/>
                      <a:pt x="5" y="13"/>
                      <a:pt x="6" y="12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9"/>
                      <a:pt x="7" y="5"/>
                      <a:pt x="6" y="11"/>
                    </a:cubicBezTo>
                    <a:cubicBezTo>
                      <a:pt x="5" y="13"/>
                      <a:pt x="6" y="7"/>
                      <a:pt x="6" y="6"/>
                    </a:cubicBezTo>
                    <a:cubicBezTo>
                      <a:pt x="4" y="14"/>
                      <a:pt x="6" y="0"/>
                      <a:pt x="4" y="12"/>
                    </a:cubicBezTo>
                    <a:cubicBezTo>
                      <a:pt x="4" y="12"/>
                      <a:pt x="4" y="14"/>
                      <a:pt x="4" y="14"/>
                    </a:cubicBezTo>
                    <a:cubicBezTo>
                      <a:pt x="4" y="15"/>
                      <a:pt x="3" y="18"/>
                      <a:pt x="3" y="18"/>
                    </a:cubicBezTo>
                    <a:cubicBezTo>
                      <a:pt x="3" y="18"/>
                      <a:pt x="4" y="14"/>
                      <a:pt x="3" y="16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1"/>
                      <a:pt x="2" y="18"/>
                      <a:pt x="3" y="8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3" name="Freeform 1842"/>
              <p:cNvSpPr/>
              <p:nvPr/>
            </p:nvSpPr>
            <p:spPr bwMode="auto">
              <a:xfrm>
                <a:off x="2428" y="3153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3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4" name="Freeform 1843"/>
              <p:cNvSpPr/>
              <p:nvPr/>
            </p:nvSpPr>
            <p:spPr bwMode="auto">
              <a:xfrm>
                <a:off x="2427" y="3156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2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5" name="Freeform 1844"/>
              <p:cNvSpPr/>
              <p:nvPr/>
            </p:nvSpPr>
            <p:spPr bwMode="auto">
              <a:xfrm>
                <a:off x="2423" y="3156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6" name="Freeform 1845"/>
              <p:cNvSpPr/>
              <p:nvPr/>
            </p:nvSpPr>
            <p:spPr bwMode="auto">
              <a:xfrm>
                <a:off x="2422" y="3159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7" name="Freeform 1846"/>
              <p:cNvSpPr/>
              <p:nvPr/>
            </p:nvSpPr>
            <p:spPr bwMode="auto">
              <a:xfrm>
                <a:off x="2415" y="3154"/>
                <a:ext cx="7" cy="23"/>
              </a:xfrm>
              <a:custGeom>
                <a:avLst/>
                <a:gdLst>
                  <a:gd name="T0" fmla="*/ 2 w 8"/>
                  <a:gd name="T1" fmla="*/ 11 h 25"/>
                  <a:gd name="T2" fmla="*/ 1 w 8"/>
                  <a:gd name="T3" fmla="*/ 15 h 25"/>
                  <a:gd name="T4" fmla="*/ 1 w 8"/>
                  <a:gd name="T5" fmla="*/ 12 h 25"/>
                  <a:gd name="T6" fmla="*/ 0 w 8"/>
                  <a:gd name="T7" fmla="*/ 20 h 25"/>
                  <a:gd name="T8" fmla="*/ 3 w 8"/>
                  <a:gd name="T9" fmla="*/ 15 h 25"/>
                  <a:gd name="T10" fmla="*/ 3 w 8"/>
                  <a:gd name="T11" fmla="*/ 18 h 25"/>
                  <a:gd name="T12" fmla="*/ 5 w 8"/>
                  <a:gd name="T13" fmla="*/ 13 h 25"/>
                  <a:gd name="T14" fmla="*/ 4 w 8"/>
                  <a:gd name="T15" fmla="*/ 19 h 25"/>
                  <a:gd name="T16" fmla="*/ 5 w 8"/>
                  <a:gd name="T17" fmla="*/ 17 h 25"/>
                  <a:gd name="T18" fmla="*/ 5 w 8"/>
                  <a:gd name="T19" fmla="*/ 14 h 25"/>
                  <a:gd name="T20" fmla="*/ 5 w 8"/>
                  <a:gd name="T21" fmla="*/ 15 h 25"/>
                  <a:gd name="T22" fmla="*/ 5 w 8"/>
                  <a:gd name="T23" fmla="*/ 14 h 25"/>
                  <a:gd name="T24" fmla="*/ 6 w 8"/>
                  <a:gd name="T25" fmla="*/ 14 h 25"/>
                  <a:gd name="T26" fmla="*/ 5 w 8"/>
                  <a:gd name="T27" fmla="*/ 15 h 25"/>
                  <a:gd name="T28" fmla="*/ 6 w 8"/>
                  <a:gd name="T29" fmla="*/ 13 h 25"/>
                  <a:gd name="T30" fmla="*/ 5 w 8"/>
                  <a:gd name="T31" fmla="*/ 17 h 25"/>
                  <a:gd name="T32" fmla="*/ 7 w 8"/>
                  <a:gd name="T33" fmla="*/ 11 h 25"/>
                  <a:gd name="T34" fmla="*/ 8 w 8"/>
                  <a:gd name="T35" fmla="*/ 7 h 25"/>
                  <a:gd name="T36" fmla="*/ 7 w 8"/>
                  <a:gd name="T37" fmla="*/ 10 h 25"/>
                  <a:gd name="T38" fmla="*/ 7 w 8"/>
                  <a:gd name="T39" fmla="*/ 11 h 25"/>
                  <a:gd name="T40" fmla="*/ 6 w 8"/>
                  <a:gd name="T41" fmla="*/ 12 h 25"/>
                  <a:gd name="T42" fmla="*/ 7 w 8"/>
                  <a:gd name="T43" fmla="*/ 7 h 25"/>
                  <a:gd name="T44" fmla="*/ 7 w 8"/>
                  <a:gd name="T45" fmla="*/ 3 h 25"/>
                  <a:gd name="T46" fmla="*/ 7 w 8"/>
                  <a:gd name="T47" fmla="*/ 3 h 25"/>
                  <a:gd name="T48" fmla="*/ 7 w 8"/>
                  <a:gd name="T49" fmla="*/ 4 h 25"/>
                  <a:gd name="T50" fmla="*/ 6 w 8"/>
                  <a:gd name="T51" fmla="*/ 7 h 25"/>
                  <a:gd name="T52" fmla="*/ 5 w 8"/>
                  <a:gd name="T53" fmla="*/ 14 h 25"/>
                  <a:gd name="T54" fmla="*/ 5 w 8"/>
                  <a:gd name="T55" fmla="*/ 13 h 25"/>
                  <a:gd name="T56" fmla="*/ 6 w 8"/>
                  <a:gd name="T57" fmla="*/ 8 h 25"/>
                  <a:gd name="T58" fmla="*/ 5 w 8"/>
                  <a:gd name="T59" fmla="*/ 11 h 25"/>
                  <a:gd name="T60" fmla="*/ 6 w 8"/>
                  <a:gd name="T61" fmla="*/ 4 h 25"/>
                  <a:gd name="T62" fmla="*/ 5 w 8"/>
                  <a:gd name="T63" fmla="*/ 10 h 25"/>
                  <a:gd name="T64" fmla="*/ 4 w 8"/>
                  <a:gd name="T65" fmla="*/ 10 h 25"/>
                  <a:gd name="T66" fmla="*/ 4 w 8"/>
                  <a:gd name="T67" fmla="*/ 7 h 25"/>
                  <a:gd name="T68" fmla="*/ 4 w 8"/>
                  <a:gd name="T69" fmla="*/ 11 h 25"/>
                  <a:gd name="T70" fmla="*/ 3 w 8"/>
                  <a:gd name="T71" fmla="*/ 9 h 25"/>
                  <a:gd name="T72" fmla="*/ 3 w 8"/>
                  <a:gd name="T73" fmla="*/ 12 h 25"/>
                  <a:gd name="T74" fmla="*/ 2 w 8"/>
                  <a:gd name="T75" fmla="*/ 11 h 25"/>
                  <a:gd name="T76" fmla="*/ 2 w 8"/>
                  <a:gd name="T77" fmla="*/ 11 h 25"/>
                  <a:gd name="T78" fmla="*/ 1 w 8"/>
                  <a:gd name="T79" fmla="*/ 17 h 25"/>
                  <a:gd name="T80" fmla="*/ 2 w 8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8" h="25">
                    <a:moveTo>
                      <a:pt x="2" y="11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1" y="13"/>
                      <a:pt x="0" y="16"/>
                      <a:pt x="1" y="12"/>
                    </a:cubicBezTo>
                    <a:cubicBezTo>
                      <a:pt x="0" y="17"/>
                      <a:pt x="0" y="12"/>
                      <a:pt x="0" y="20"/>
                    </a:cubicBezTo>
                    <a:cubicBezTo>
                      <a:pt x="1" y="17"/>
                      <a:pt x="1" y="22"/>
                      <a:pt x="3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4" y="12"/>
                      <a:pt x="2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3" y="21"/>
                      <a:pt x="6" y="10"/>
                      <a:pt x="5" y="17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6" y="12"/>
                      <a:pt x="6" y="12"/>
                      <a:pt x="6" y="14"/>
                    </a:cubicBezTo>
                    <a:cubicBezTo>
                      <a:pt x="5" y="16"/>
                      <a:pt x="6" y="15"/>
                      <a:pt x="5" y="15"/>
                    </a:cubicBezTo>
                    <a:cubicBezTo>
                      <a:pt x="5" y="17"/>
                      <a:pt x="6" y="13"/>
                      <a:pt x="6" y="13"/>
                    </a:cubicBezTo>
                    <a:cubicBezTo>
                      <a:pt x="6" y="15"/>
                      <a:pt x="6" y="16"/>
                      <a:pt x="5" y="17"/>
                    </a:cubicBezTo>
                    <a:cubicBezTo>
                      <a:pt x="6" y="14"/>
                      <a:pt x="5" y="21"/>
                      <a:pt x="7" y="11"/>
                    </a:cubicBezTo>
                    <a:cubicBezTo>
                      <a:pt x="8" y="10"/>
                      <a:pt x="8" y="8"/>
                      <a:pt x="8" y="7"/>
                    </a:cubicBezTo>
                    <a:cubicBezTo>
                      <a:pt x="8" y="4"/>
                      <a:pt x="7" y="8"/>
                      <a:pt x="7" y="10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5" y="20"/>
                      <a:pt x="7" y="8"/>
                      <a:pt x="6" y="12"/>
                    </a:cubicBezTo>
                    <a:cubicBezTo>
                      <a:pt x="7" y="9"/>
                      <a:pt x="7" y="9"/>
                      <a:pt x="7" y="7"/>
                    </a:cubicBezTo>
                    <a:cubicBezTo>
                      <a:pt x="8" y="0"/>
                      <a:pt x="6" y="12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7" y="3"/>
                      <a:pt x="7" y="4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8"/>
                      <a:pt x="5" y="12"/>
                      <a:pt x="5" y="14"/>
                    </a:cubicBezTo>
                    <a:cubicBezTo>
                      <a:pt x="6" y="9"/>
                      <a:pt x="5" y="15"/>
                      <a:pt x="5" y="13"/>
                    </a:cubicBezTo>
                    <a:cubicBezTo>
                      <a:pt x="5" y="10"/>
                      <a:pt x="6" y="10"/>
                      <a:pt x="6" y="8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6" y="6"/>
                      <a:pt x="6" y="4"/>
                    </a:cubicBezTo>
                    <a:cubicBezTo>
                      <a:pt x="5" y="7"/>
                      <a:pt x="6" y="6"/>
                      <a:pt x="5" y="10"/>
                    </a:cubicBezTo>
                    <a:cubicBezTo>
                      <a:pt x="6" y="6"/>
                      <a:pt x="5" y="7"/>
                      <a:pt x="4" y="10"/>
                    </a:cubicBezTo>
                    <a:cubicBezTo>
                      <a:pt x="4" y="10"/>
                      <a:pt x="4" y="6"/>
                      <a:pt x="4" y="7"/>
                    </a:cubicBezTo>
                    <a:cubicBezTo>
                      <a:pt x="4" y="6"/>
                      <a:pt x="4" y="8"/>
                      <a:pt x="4" y="11"/>
                    </a:cubicBezTo>
                    <a:cubicBezTo>
                      <a:pt x="3" y="14"/>
                      <a:pt x="3" y="12"/>
                      <a:pt x="3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8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9"/>
                      <a:pt x="1" y="17"/>
                    </a:cubicBezTo>
                    <a:cubicBezTo>
                      <a:pt x="1" y="14"/>
                      <a:pt x="1" y="14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8" name="Freeform 1847"/>
              <p:cNvSpPr/>
              <p:nvPr/>
            </p:nvSpPr>
            <p:spPr bwMode="auto">
              <a:xfrm>
                <a:off x="2414" y="3165"/>
                <a:ext cx="1" cy="8"/>
              </a:xfrm>
              <a:custGeom>
                <a:avLst/>
                <a:gdLst>
                  <a:gd name="T0" fmla="*/ 1 w 1"/>
                  <a:gd name="T1" fmla="*/ 5 h 9"/>
                  <a:gd name="T2" fmla="*/ 1 w 1"/>
                  <a:gd name="T3" fmla="*/ 1 h 9"/>
                  <a:gd name="T4" fmla="*/ 0 w 1"/>
                  <a:gd name="T5" fmla="*/ 8 h 9"/>
                  <a:gd name="T6" fmla="*/ 1 w 1"/>
                  <a:gd name="T7" fmla="*/ 7 h 9"/>
                  <a:gd name="T8" fmla="*/ 1 w 1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1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5"/>
                      <a:pt x="0" y="8"/>
                    </a:cubicBezTo>
                    <a:cubicBezTo>
                      <a:pt x="0" y="7"/>
                      <a:pt x="0" y="9"/>
                      <a:pt x="1" y="7"/>
                    </a:cubicBezTo>
                    <a:cubicBezTo>
                      <a:pt x="1" y="6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9" name="Freeform 1848"/>
              <p:cNvSpPr/>
              <p:nvPr/>
            </p:nvSpPr>
            <p:spPr bwMode="auto">
              <a:xfrm>
                <a:off x="2413" y="3162"/>
                <a:ext cx="2" cy="17"/>
              </a:xfrm>
              <a:custGeom>
                <a:avLst/>
                <a:gdLst>
                  <a:gd name="T0" fmla="*/ 1 w 2"/>
                  <a:gd name="T1" fmla="*/ 9 h 19"/>
                  <a:gd name="T2" fmla="*/ 0 w 2"/>
                  <a:gd name="T3" fmla="*/ 12 h 19"/>
                  <a:gd name="T4" fmla="*/ 1 w 2"/>
                  <a:gd name="T5" fmla="*/ 13 h 19"/>
                  <a:gd name="T6" fmla="*/ 1 w 2"/>
                  <a:gd name="T7" fmla="*/ 7 h 19"/>
                  <a:gd name="T8" fmla="*/ 1 w 2"/>
                  <a:gd name="T9" fmla="*/ 11 h 19"/>
                  <a:gd name="T10" fmla="*/ 2 w 2"/>
                  <a:gd name="T11" fmla="*/ 6 h 19"/>
                  <a:gd name="T12" fmla="*/ 1 w 2"/>
                  <a:gd name="T13" fmla="*/ 8 h 19"/>
                  <a:gd name="T14" fmla="*/ 2 w 2"/>
                  <a:gd name="T15" fmla="*/ 6 h 19"/>
                  <a:gd name="T16" fmla="*/ 1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1 w 2"/>
                  <a:gd name="T23" fmla="*/ 4 h 19"/>
                  <a:gd name="T24" fmla="*/ 1 w 2"/>
                  <a:gd name="T25" fmla="*/ 2 h 19"/>
                  <a:gd name="T26" fmla="*/ 1 w 2"/>
                  <a:gd name="T27" fmla="*/ 4 h 19"/>
                  <a:gd name="T28" fmla="*/ 1 w 2"/>
                  <a:gd name="T29" fmla="*/ 8 h 19"/>
                  <a:gd name="T30" fmla="*/ 1 w 2"/>
                  <a:gd name="T31" fmla="*/ 2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5 h 19"/>
                  <a:gd name="T40" fmla="*/ 0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1" y="12"/>
                      <a:pt x="1" y="10"/>
                      <a:pt x="1" y="13"/>
                    </a:cubicBezTo>
                    <a:cubicBezTo>
                      <a:pt x="1" y="15"/>
                      <a:pt x="1" y="9"/>
                      <a:pt x="1" y="7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9"/>
                      <a:pt x="1" y="13"/>
                      <a:pt x="2" y="6"/>
                    </a:cubicBezTo>
                    <a:cubicBezTo>
                      <a:pt x="2" y="6"/>
                      <a:pt x="1" y="10"/>
                      <a:pt x="1" y="8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6"/>
                      <a:pt x="1" y="2"/>
                    </a:cubicBezTo>
                    <a:cubicBezTo>
                      <a:pt x="1" y="2"/>
                      <a:pt x="1" y="5"/>
                      <a:pt x="1" y="4"/>
                    </a:cubicBezTo>
                    <a:cubicBezTo>
                      <a:pt x="1" y="4"/>
                      <a:pt x="1" y="7"/>
                      <a:pt x="1" y="8"/>
                    </a:cubicBezTo>
                    <a:cubicBezTo>
                      <a:pt x="1" y="13"/>
                      <a:pt x="1" y="5"/>
                      <a:pt x="1" y="2"/>
                    </a:cubicBezTo>
                    <a:cubicBezTo>
                      <a:pt x="1" y="6"/>
                      <a:pt x="0" y="10"/>
                      <a:pt x="0" y="5"/>
                    </a:cubicBezTo>
                    <a:cubicBezTo>
                      <a:pt x="0" y="8"/>
                      <a:pt x="0" y="12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5"/>
                      <a:pt x="0" y="5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0" y="19"/>
                      <a:pt x="0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0" name="Rectangle 1849"/>
              <p:cNvSpPr>
                <a:spLocks noChangeArrowheads="1"/>
              </p:cNvSpPr>
              <p:nvPr/>
            </p:nvSpPr>
            <p:spPr bwMode="auto">
              <a:xfrm>
                <a:off x="2413" y="3173"/>
                <a:ext cx="1" cy="2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1" name="Freeform 1850"/>
              <p:cNvSpPr/>
              <p:nvPr/>
            </p:nvSpPr>
            <p:spPr bwMode="auto">
              <a:xfrm>
                <a:off x="2503" y="3150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2" name="Freeform 1851"/>
              <p:cNvSpPr/>
              <p:nvPr/>
            </p:nvSpPr>
            <p:spPr bwMode="auto">
              <a:xfrm>
                <a:off x="2500" y="3150"/>
                <a:ext cx="4" cy="13"/>
              </a:xfrm>
              <a:custGeom>
                <a:avLst/>
                <a:gdLst>
                  <a:gd name="T0" fmla="*/ 1 w 5"/>
                  <a:gd name="T1" fmla="*/ 15 h 15"/>
                  <a:gd name="T2" fmla="*/ 1 w 5"/>
                  <a:gd name="T3" fmla="*/ 14 h 15"/>
                  <a:gd name="T4" fmla="*/ 5 w 5"/>
                  <a:gd name="T5" fmla="*/ 0 h 15"/>
                  <a:gd name="T6" fmla="*/ 2 w 5"/>
                  <a:gd name="T7" fmla="*/ 8 h 15"/>
                  <a:gd name="T8" fmla="*/ 3 w 5"/>
                  <a:gd name="T9" fmla="*/ 6 h 15"/>
                  <a:gd name="T10" fmla="*/ 1 w 5"/>
                  <a:gd name="T11" fmla="*/ 12 h 15"/>
                  <a:gd name="T12" fmla="*/ 2 w 5"/>
                  <a:gd name="T13" fmla="*/ 11 h 15"/>
                  <a:gd name="T14" fmla="*/ 1 w 5"/>
                  <a:gd name="T15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15">
                    <a:moveTo>
                      <a:pt x="1" y="15"/>
                    </a:moveTo>
                    <a:cubicBezTo>
                      <a:pt x="1" y="14"/>
                      <a:pt x="1" y="14"/>
                      <a:pt x="1" y="14"/>
                    </a:cubicBezTo>
                    <a:cubicBezTo>
                      <a:pt x="4" y="4"/>
                      <a:pt x="3" y="7"/>
                      <a:pt x="5" y="0"/>
                    </a:cubicBezTo>
                    <a:cubicBezTo>
                      <a:pt x="4" y="1"/>
                      <a:pt x="3" y="5"/>
                      <a:pt x="2" y="8"/>
                    </a:cubicBezTo>
                    <a:cubicBezTo>
                      <a:pt x="2" y="8"/>
                      <a:pt x="3" y="4"/>
                      <a:pt x="3" y="6"/>
                    </a:cubicBezTo>
                    <a:cubicBezTo>
                      <a:pt x="2" y="8"/>
                      <a:pt x="2" y="8"/>
                      <a:pt x="1" y="12"/>
                    </a:cubicBezTo>
                    <a:cubicBezTo>
                      <a:pt x="0" y="15"/>
                      <a:pt x="2" y="9"/>
                      <a:pt x="2" y="11"/>
                    </a:cubicBezTo>
                    <a:lnTo>
                      <a:pt x="1" y="15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3" name="Freeform 1852"/>
              <p:cNvSpPr/>
              <p:nvPr/>
            </p:nvSpPr>
            <p:spPr bwMode="auto">
              <a:xfrm>
                <a:off x="2502" y="3154"/>
                <a:ext cx="2" cy="5"/>
              </a:xfrm>
              <a:custGeom>
                <a:avLst/>
                <a:gdLst>
                  <a:gd name="T0" fmla="*/ 2 w 2"/>
                  <a:gd name="T1" fmla="*/ 0 h 5"/>
                  <a:gd name="T2" fmla="*/ 0 w 2"/>
                  <a:gd name="T3" fmla="*/ 5 h 5"/>
                  <a:gd name="T4" fmla="*/ 2 w 2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5">
                    <a:moveTo>
                      <a:pt x="2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1" y="4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4" name="Freeform 1853"/>
              <p:cNvSpPr/>
              <p:nvPr/>
            </p:nvSpPr>
            <p:spPr bwMode="auto">
              <a:xfrm>
                <a:off x="2503" y="3151"/>
                <a:ext cx="1" cy="7"/>
              </a:xfrm>
              <a:custGeom>
                <a:avLst/>
                <a:gdLst>
                  <a:gd name="T0" fmla="*/ 1 w 2"/>
                  <a:gd name="T1" fmla="*/ 2 h 7"/>
                  <a:gd name="T2" fmla="*/ 0 w 2"/>
                  <a:gd name="T3" fmla="*/ 7 h 7"/>
                  <a:gd name="T4" fmla="*/ 2 w 2"/>
                  <a:gd name="T5" fmla="*/ 0 h 7"/>
                  <a:gd name="T6" fmla="*/ 1 w 2"/>
                  <a:gd name="T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7">
                    <a:moveTo>
                      <a:pt x="1" y="2"/>
                    </a:moveTo>
                    <a:cubicBezTo>
                      <a:pt x="1" y="3"/>
                      <a:pt x="0" y="6"/>
                      <a:pt x="0" y="7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5" name="Freeform 1854"/>
              <p:cNvSpPr/>
              <p:nvPr/>
            </p:nvSpPr>
            <p:spPr bwMode="auto">
              <a:xfrm>
                <a:off x="2504" y="3152"/>
                <a:ext cx="0" cy="2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6" name="Freeform 1855"/>
              <p:cNvSpPr/>
              <p:nvPr/>
            </p:nvSpPr>
            <p:spPr bwMode="auto">
              <a:xfrm>
                <a:off x="2502" y="3151"/>
                <a:ext cx="3" cy="10"/>
              </a:xfrm>
              <a:custGeom>
                <a:avLst/>
                <a:gdLst>
                  <a:gd name="T0" fmla="*/ 3 w 4"/>
                  <a:gd name="T1" fmla="*/ 2 h 11"/>
                  <a:gd name="T2" fmla="*/ 3 w 4"/>
                  <a:gd name="T3" fmla="*/ 2 h 11"/>
                  <a:gd name="T4" fmla="*/ 3 w 4"/>
                  <a:gd name="T5" fmla="*/ 3 h 11"/>
                  <a:gd name="T6" fmla="*/ 1 w 4"/>
                  <a:gd name="T7" fmla="*/ 8 h 11"/>
                  <a:gd name="T8" fmla="*/ 1 w 4"/>
                  <a:gd name="T9" fmla="*/ 8 h 11"/>
                  <a:gd name="T10" fmla="*/ 0 w 4"/>
                  <a:gd name="T11" fmla="*/ 11 h 11"/>
                  <a:gd name="T12" fmla="*/ 3 w 4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1">
                    <a:moveTo>
                      <a:pt x="3" y="2"/>
                    </a:moveTo>
                    <a:cubicBezTo>
                      <a:pt x="4" y="0"/>
                      <a:pt x="3" y="1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5"/>
                      <a:pt x="1" y="9"/>
                      <a:pt x="1" y="8"/>
                    </a:cubicBezTo>
                    <a:cubicBezTo>
                      <a:pt x="1" y="9"/>
                      <a:pt x="2" y="5"/>
                      <a:pt x="1" y="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11"/>
                      <a:pt x="2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7" name="Freeform 1856"/>
              <p:cNvSpPr/>
              <p:nvPr/>
            </p:nvSpPr>
            <p:spPr bwMode="auto">
              <a:xfrm>
                <a:off x="2504" y="3154"/>
                <a:ext cx="0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8" name="Freeform 1857"/>
              <p:cNvSpPr/>
              <p:nvPr/>
            </p:nvSpPr>
            <p:spPr bwMode="auto">
              <a:xfrm>
                <a:off x="2504" y="3153"/>
                <a:ext cx="0" cy="3"/>
              </a:xfrm>
              <a:custGeom>
                <a:avLst/>
                <a:gdLst>
                  <a:gd name="T0" fmla="*/ 0 h 3"/>
                  <a:gd name="T1" fmla="*/ 1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1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9" name="Freeform 1858"/>
              <p:cNvSpPr/>
              <p:nvPr/>
            </p:nvSpPr>
            <p:spPr bwMode="auto">
              <a:xfrm>
                <a:off x="2502" y="3152"/>
                <a:ext cx="3" cy="12"/>
              </a:xfrm>
              <a:custGeom>
                <a:avLst/>
                <a:gdLst>
                  <a:gd name="T0" fmla="*/ 4 w 4"/>
                  <a:gd name="T1" fmla="*/ 1 h 13"/>
                  <a:gd name="T2" fmla="*/ 2 w 4"/>
                  <a:gd name="T3" fmla="*/ 5 h 13"/>
                  <a:gd name="T4" fmla="*/ 0 w 4"/>
                  <a:gd name="T5" fmla="*/ 13 h 13"/>
                  <a:gd name="T6" fmla="*/ 1 w 4"/>
                  <a:gd name="T7" fmla="*/ 11 h 13"/>
                  <a:gd name="T8" fmla="*/ 4 w 4"/>
                  <a:gd name="T9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13">
                    <a:moveTo>
                      <a:pt x="4" y="1"/>
                    </a:moveTo>
                    <a:cubicBezTo>
                      <a:pt x="2" y="7"/>
                      <a:pt x="4" y="0"/>
                      <a:pt x="2" y="5"/>
                    </a:cubicBezTo>
                    <a:cubicBezTo>
                      <a:pt x="2" y="5"/>
                      <a:pt x="1" y="10"/>
                      <a:pt x="0" y="13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9"/>
                      <a:pt x="3" y="4"/>
                      <a:pt x="4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0" name="Freeform 1859"/>
              <p:cNvSpPr/>
              <p:nvPr/>
            </p:nvSpPr>
            <p:spPr bwMode="auto">
              <a:xfrm>
                <a:off x="2502" y="3167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1" name="Freeform 1860"/>
              <p:cNvSpPr/>
              <p:nvPr/>
            </p:nvSpPr>
            <p:spPr bwMode="auto">
              <a:xfrm>
                <a:off x="2501" y="3157"/>
                <a:ext cx="4" cy="14"/>
              </a:xfrm>
              <a:custGeom>
                <a:avLst/>
                <a:gdLst>
                  <a:gd name="T0" fmla="*/ 5 w 5"/>
                  <a:gd name="T1" fmla="*/ 2 h 16"/>
                  <a:gd name="T2" fmla="*/ 3 w 5"/>
                  <a:gd name="T3" fmla="*/ 8 h 16"/>
                  <a:gd name="T4" fmla="*/ 4 w 5"/>
                  <a:gd name="T5" fmla="*/ 3 h 16"/>
                  <a:gd name="T6" fmla="*/ 3 w 5"/>
                  <a:gd name="T7" fmla="*/ 6 h 16"/>
                  <a:gd name="T8" fmla="*/ 5 w 5"/>
                  <a:gd name="T9" fmla="*/ 0 h 16"/>
                  <a:gd name="T10" fmla="*/ 3 w 5"/>
                  <a:gd name="T11" fmla="*/ 5 h 16"/>
                  <a:gd name="T12" fmla="*/ 4 w 5"/>
                  <a:gd name="T13" fmla="*/ 1 h 16"/>
                  <a:gd name="T14" fmla="*/ 2 w 5"/>
                  <a:gd name="T15" fmla="*/ 8 h 16"/>
                  <a:gd name="T16" fmla="*/ 2 w 5"/>
                  <a:gd name="T17" fmla="*/ 7 h 16"/>
                  <a:gd name="T18" fmla="*/ 1 w 5"/>
                  <a:gd name="T19" fmla="*/ 11 h 16"/>
                  <a:gd name="T20" fmla="*/ 1 w 5"/>
                  <a:gd name="T21" fmla="*/ 15 h 16"/>
                  <a:gd name="T22" fmla="*/ 5 w 5"/>
                  <a:gd name="T23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16">
                    <a:moveTo>
                      <a:pt x="5" y="2"/>
                    </a:moveTo>
                    <a:cubicBezTo>
                      <a:pt x="3" y="8"/>
                      <a:pt x="3" y="8"/>
                      <a:pt x="3" y="8"/>
                    </a:cubicBezTo>
                    <a:cubicBezTo>
                      <a:pt x="3" y="6"/>
                      <a:pt x="4" y="4"/>
                      <a:pt x="4" y="3"/>
                    </a:cubicBezTo>
                    <a:cubicBezTo>
                      <a:pt x="4" y="2"/>
                      <a:pt x="3" y="6"/>
                      <a:pt x="3" y="6"/>
                    </a:cubicBezTo>
                    <a:cubicBezTo>
                      <a:pt x="5" y="0"/>
                      <a:pt x="4" y="5"/>
                      <a:pt x="5" y="0"/>
                    </a:cubicBezTo>
                    <a:cubicBezTo>
                      <a:pt x="5" y="0"/>
                      <a:pt x="4" y="0"/>
                      <a:pt x="3" y="5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10"/>
                      <a:pt x="4" y="3"/>
                      <a:pt x="2" y="7"/>
                    </a:cubicBezTo>
                    <a:cubicBezTo>
                      <a:pt x="2" y="10"/>
                      <a:pt x="2" y="10"/>
                      <a:pt x="1" y="11"/>
                    </a:cubicBezTo>
                    <a:cubicBezTo>
                      <a:pt x="2" y="10"/>
                      <a:pt x="0" y="16"/>
                      <a:pt x="1" y="15"/>
                    </a:cubicBezTo>
                    <a:cubicBezTo>
                      <a:pt x="1" y="15"/>
                      <a:pt x="4" y="5"/>
                      <a:pt x="5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2" name="Freeform 1861"/>
              <p:cNvSpPr/>
              <p:nvPr/>
            </p:nvSpPr>
            <p:spPr bwMode="auto">
              <a:xfrm>
                <a:off x="2504" y="3164"/>
                <a:ext cx="0" cy="3"/>
              </a:xfrm>
              <a:custGeom>
                <a:avLst/>
                <a:gdLst>
                  <a:gd name="T0" fmla="*/ 1 h 3"/>
                  <a:gd name="T1" fmla="*/ 3 h 3"/>
                  <a:gd name="T2" fmla="*/ 0 h 3"/>
                  <a:gd name="T3" fmla="*/ 1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1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3" name="Freeform 1862"/>
              <p:cNvSpPr/>
              <p:nvPr/>
            </p:nvSpPr>
            <p:spPr bwMode="auto">
              <a:xfrm>
                <a:off x="2503" y="3157"/>
                <a:ext cx="4" cy="15"/>
              </a:xfrm>
              <a:custGeom>
                <a:avLst/>
                <a:gdLst>
                  <a:gd name="T0" fmla="*/ 4 w 5"/>
                  <a:gd name="T1" fmla="*/ 0 h 17"/>
                  <a:gd name="T2" fmla="*/ 3 w 5"/>
                  <a:gd name="T3" fmla="*/ 4 h 17"/>
                  <a:gd name="T4" fmla="*/ 3 w 5"/>
                  <a:gd name="T5" fmla="*/ 1 h 17"/>
                  <a:gd name="T6" fmla="*/ 2 w 5"/>
                  <a:gd name="T7" fmla="*/ 7 h 17"/>
                  <a:gd name="T8" fmla="*/ 3 w 5"/>
                  <a:gd name="T9" fmla="*/ 4 h 17"/>
                  <a:gd name="T10" fmla="*/ 1 w 5"/>
                  <a:gd name="T11" fmla="*/ 12 h 17"/>
                  <a:gd name="T12" fmla="*/ 1 w 5"/>
                  <a:gd name="T13" fmla="*/ 10 h 17"/>
                  <a:gd name="T14" fmla="*/ 2 w 5"/>
                  <a:gd name="T15" fmla="*/ 10 h 17"/>
                  <a:gd name="T16" fmla="*/ 3 w 5"/>
                  <a:gd name="T17" fmla="*/ 8 h 17"/>
                  <a:gd name="T18" fmla="*/ 3 w 5"/>
                  <a:gd name="T19" fmla="*/ 6 h 17"/>
                  <a:gd name="T20" fmla="*/ 4 w 5"/>
                  <a:gd name="T2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4" y="0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3"/>
                      <a:pt x="3" y="1"/>
                    </a:cubicBezTo>
                    <a:cubicBezTo>
                      <a:pt x="3" y="3"/>
                      <a:pt x="2" y="5"/>
                      <a:pt x="2" y="7"/>
                    </a:cubicBezTo>
                    <a:cubicBezTo>
                      <a:pt x="1" y="12"/>
                      <a:pt x="3" y="5"/>
                      <a:pt x="3" y="4"/>
                    </a:cubicBezTo>
                    <a:cubicBezTo>
                      <a:pt x="3" y="7"/>
                      <a:pt x="2" y="7"/>
                      <a:pt x="1" y="12"/>
                    </a:cubicBezTo>
                    <a:cubicBezTo>
                      <a:pt x="1" y="12"/>
                      <a:pt x="1" y="11"/>
                      <a:pt x="1" y="10"/>
                    </a:cubicBezTo>
                    <a:cubicBezTo>
                      <a:pt x="0" y="17"/>
                      <a:pt x="2" y="11"/>
                      <a:pt x="2" y="10"/>
                    </a:cubicBezTo>
                    <a:cubicBezTo>
                      <a:pt x="2" y="9"/>
                      <a:pt x="3" y="7"/>
                      <a:pt x="3" y="8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4" y="1"/>
                      <a:pt x="5" y="0"/>
                      <a:pt x="4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4" name="Freeform 1863"/>
              <p:cNvSpPr/>
              <p:nvPr/>
            </p:nvSpPr>
            <p:spPr bwMode="auto">
              <a:xfrm>
                <a:off x="2505" y="3156"/>
                <a:ext cx="1" cy="2"/>
              </a:xfrm>
              <a:custGeom>
                <a:avLst/>
                <a:gdLst>
                  <a:gd name="T0" fmla="*/ 0 w 1"/>
                  <a:gd name="T1" fmla="*/ 1 h 2"/>
                  <a:gd name="T2" fmla="*/ 0 w 1"/>
                  <a:gd name="T3" fmla="*/ 2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1"/>
                      <a:pt x="1" y="1"/>
                      <a:pt x="0" y="2"/>
                    </a:cubicBezTo>
                    <a:cubicBezTo>
                      <a:pt x="1" y="1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5" name="Freeform 1864"/>
              <p:cNvSpPr/>
              <p:nvPr/>
            </p:nvSpPr>
            <p:spPr bwMode="auto">
              <a:xfrm>
                <a:off x="2504" y="3165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0"/>
                      <a:pt x="1" y="0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grpSp>
          <p:nvGrpSpPr>
            <p:cNvPr id="1721" name="Group 2066"/>
            <p:cNvGrpSpPr/>
            <p:nvPr/>
          </p:nvGrpSpPr>
          <p:grpSpPr bwMode="auto">
            <a:xfrm>
              <a:off x="2500" y="3139"/>
              <a:ext cx="330" cy="36"/>
              <a:chOff x="2500" y="3139"/>
              <a:chExt cx="330" cy="36"/>
            </a:xfrm>
          </p:grpSpPr>
          <p:sp>
            <p:nvSpPr>
              <p:cNvPr id="1966" name="Freeform 1866"/>
              <p:cNvSpPr/>
              <p:nvPr/>
            </p:nvSpPr>
            <p:spPr bwMode="auto">
              <a:xfrm>
                <a:off x="2506" y="3157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7" name="Freeform 1867"/>
              <p:cNvSpPr/>
              <p:nvPr/>
            </p:nvSpPr>
            <p:spPr bwMode="auto">
              <a:xfrm>
                <a:off x="2504" y="3154"/>
                <a:ext cx="10" cy="17"/>
              </a:xfrm>
              <a:custGeom>
                <a:avLst/>
                <a:gdLst>
                  <a:gd name="T0" fmla="*/ 8 w 11"/>
                  <a:gd name="T1" fmla="*/ 16 h 19"/>
                  <a:gd name="T2" fmla="*/ 8 w 11"/>
                  <a:gd name="T3" fmla="*/ 13 h 19"/>
                  <a:gd name="T4" fmla="*/ 10 w 11"/>
                  <a:gd name="T5" fmla="*/ 9 h 19"/>
                  <a:gd name="T6" fmla="*/ 11 w 11"/>
                  <a:gd name="T7" fmla="*/ 2 h 19"/>
                  <a:gd name="T8" fmla="*/ 10 w 11"/>
                  <a:gd name="T9" fmla="*/ 5 h 19"/>
                  <a:gd name="T10" fmla="*/ 11 w 11"/>
                  <a:gd name="T11" fmla="*/ 1 h 19"/>
                  <a:gd name="T12" fmla="*/ 9 w 11"/>
                  <a:gd name="T13" fmla="*/ 3 h 19"/>
                  <a:gd name="T14" fmla="*/ 8 w 11"/>
                  <a:gd name="T15" fmla="*/ 5 h 19"/>
                  <a:gd name="T16" fmla="*/ 5 w 11"/>
                  <a:gd name="T17" fmla="*/ 3 h 19"/>
                  <a:gd name="T18" fmla="*/ 3 w 11"/>
                  <a:gd name="T19" fmla="*/ 9 h 19"/>
                  <a:gd name="T20" fmla="*/ 4 w 11"/>
                  <a:gd name="T21" fmla="*/ 5 h 19"/>
                  <a:gd name="T22" fmla="*/ 4 w 11"/>
                  <a:gd name="T23" fmla="*/ 5 h 19"/>
                  <a:gd name="T24" fmla="*/ 4 w 11"/>
                  <a:gd name="T25" fmla="*/ 3 h 19"/>
                  <a:gd name="T26" fmla="*/ 2 w 11"/>
                  <a:gd name="T27" fmla="*/ 11 h 19"/>
                  <a:gd name="T28" fmla="*/ 4 w 11"/>
                  <a:gd name="T29" fmla="*/ 3 h 19"/>
                  <a:gd name="T30" fmla="*/ 2 w 11"/>
                  <a:gd name="T31" fmla="*/ 8 h 19"/>
                  <a:gd name="T32" fmla="*/ 1 w 11"/>
                  <a:gd name="T33" fmla="*/ 13 h 19"/>
                  <a:gd name="T34" fmla="*/ 0 w 11"/>
                  <a:gd name="T35" fmla="*/ 16 h 19"/>
                  <a:gd name="T36" fmla="*/ 4 w 11"/>
                  <a:gd name="T37" fmla="*/ 7 h 19"/>
                  <a:gd name="T38" fmla="*/ 3 w 11"/>
                  <a:gd name="T39" fmla="*/ 11 h 19"/>
                  <a:gd name="T40" fmla="*/ 4 w 11"/>
                  <a:gd name="T41" fmla="*/ 15 h 19"/>
                  <a:gd name="T42" fmla="*/ 6 w 11"/>
                  <a:gd name="T43" fmla="*/ 9 h 19"/>
                  <a:gd name="T44" fmla="*/ 5 w 11"/>
                  <a:gd name="T45" fmla="*/ 11 h 19"/>
                  <a:gd name="T46" fmla="*/ 6 w 11"/>
                  <a:gd name="T47" fmla="*/ 8 h 19"/>
                  <a:gd name="T48" fmla="*/ 5 w 11"/>
                  <a:gd name="T49" fmla="*/ 12 h 19"/>
                  <a:gd name="T50" fmla="*/ 8 w 11"/>
                  <a:gd name="T51" fmla="*/ 5 h 19"/>
                  <a:gd name="T52" fmla="*/ 6 w 11"/>
                  <a:gd name="T53" fmla="*/ 16 h 19"/>
                  <a:gd name="T54" fmla="*/ 6 w 11"/>
                  <a:gd name="T55" fmla="*/ 12 h 19"/>
                  <a:gd name="T56" fmla="*/ 7 w 11"/>
                  <a:gd name="T57" fmla="*/ 8 h 19"/>
                  <a:gd name="T58" fmla="*/ 6 w 11"/>
                  <a:gd name="T59" fmla="*/ 15 h 19"/>
                  <a:gd name="T60" fmla="*/ 8 w 11"/>
                  <a:gd name="T61" fmla="*/ 11 h 19"/>
                  <a:gd name="T62" fmla="*/ 8 w 11"/>
                  <a:gd name="T63" fmla="*/ 7 h 19"/>
                  <a:gd name="T64" fmla="*/ 9 w 11"/>
                  <a:gd name="T65" fmla="*/ 9 h 19"/>
                  <a:gd name="T66" fmla="*/ 7 w 11"/>
                  <a:gd name="T67" fmla="*/ 16 h 19"/>
                  <a:gd name="T68" fmla="*/ 6 w 11"/>
                  <a:gd name="T69" fmla="*/ 19 h 19"/>
                  <a:gd name="T70" fmla="*/ 9 w 11"/>
                  <a:gd name="T71" fmla="*/ 10 h 19"/>
                  <a:gd name="T72" fmla="*/ 8 w 11"/>
                  <a:gd name="T73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1" h="19">
                    <a:moveTo>
                      <a:pt x="8" y="16"/>
                    </a:moveTo>
                    <a:cubicBezTo>
                      <a:pt x="8" y="14"/>
                      <a:pt x="9" y="13"/>
                      <a:pt x="8" y="13"/>
                    </a:cubicBezTo>
                    <a:cubicBezTo>
                      <a:pt x="9" y="10"/>
                      <a:pt x="9" y="11"/>
                      <a:pt x="10" y="9"/>
                    </a:cubicBezTo>
                    <a:cubicBezTo>
                      <a:pt x="10" y="7"/>
                      <a:pt x="11" y="5"/>
                      <a:pt x="11" y="2"/>
                    </a:cubicBezTo>
                    <a:cubicBezTo>
                      <a:pt x="11" y="2"/>
                      <a:pt x="10" y="6"/>
                      <a:pt x="10" y="5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0" y="3"/>
                      <a:pt x="9" y="6"/>
                      <a:pt x="9" y="3"/>
                    </a:cubicBezTo>
                    <a:cubicBezTo>
                      <a:pt x="9" y="2"/>
                      <a:pt x="9" y="4"/>
                      <a:pt x="8" y="5"/>
                    </a:cubicBezTo>
                    <a:cubicBezTo>
                      <a:pt x="7" y="3"/>
                      <a:pt x="5" y="6"/>
                      <a:pt x="5" y="3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4" y="6"/>
                      <a:pt x="3" y="9"/>
                      <a:pt x="4" y="5"/>
                    </a:cubicBezTo>
                    <a:cubicBezTo>
                      <a:pt x="4" y="6"/>
                      <a:pt x="4" y="5"/>
                      <a:pt x="4" y="5"/>
                    </a:cubicBezTo>
                    <a:cubicBezTo>
                      <a:pt x="6" y="0"/>
                      <a:pt x="4" y="5"/>
                      <a:pt x="4" y="3"/>
                    </a:cubicBezTo>
                    <a:cubicBezTo>
                      <a:pt x="4" y="4"/>
                      <a:pt x="2" y="10"/>
                      <a:pt x="2" y="11"/>
                    </a:cubicBezTo>
                    <a:cubicBezTo>
                      <a:pt x="4" y="4"/>
                      <a:pt x="2" y="11"/>
                      <a:pt x="4" y="3"/>
                    </a:cubicBezTo>
                    <a:cubicBezTo>
                      <a:pt x="4" y="1"/>
                      <a:pt x="2" y="9"/>
                      <a:pt x="2" y="8"/>
                    </a:cubicBezTo>
                    <a:cubicBezTo>
                      <a:pt x="1" y="12"/>
                      <a:pt x="2" y="10"/>
                      <a:pt x="1" y="13"/>
                    </a:cubicBezTo>
                    <a:cubicBezTo>
                      <a:pt x="0" y="16"/>
                      <a:pt x="1" y="11"/>
                      <a:pt x="0" y="16"/>
                    </a:cubicBezTo>
                    <a:cubicBezTo>
                      <a:pt x="0" y="18"/>
                      <a:pt x="3" y="9"/>
                      <a:pt x="4" y="7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4" y="9"/>
                      <a:pt x="5" y="9"/>
                      <a:pt x="4" y="15"/>
                    </a:cubicBezTo>
                    <a:cubicBezTo>
                      <a:pt x="4" y="11"/>
                      <a:pt x="4" y="17"/>
                      <a:pt x="6" y="9"/>
                    </a:cubicBezTo>
                    <a:cubicBezTo>
                      <a:pt x="5" y="11"/>
                      <a:pt x="5" y="10"/>
                      <a:pt x="5" y="11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9"/>
                      <a:pt x="5" y="13"/>
                      <a:pt x="5" y="12"/>
                    </a:cubicBezTo>
                    <a:cubicBezTo>
                      <a:pt x="6" y="9"/>
                      <a:pt x="7" y="8"/>
                      <a:pt x="8" y="5"/>
                    </a:cubicBezTo>
                    <a:cubicBezTo>
                      <a:pt x="7" y="9"/>
                      <a:pt x="6" y="12"/>
                      <a:pt x="6" y="16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3"/>
                      <a:pt x="7" y="10"/>
                      <a:pt x="7" y="8"/>
                    </a:cubicBezTo>
                    <a:cubicBezTo>
                      <a:pt x="8" y="8"/>
                      <a:pt x="6" y="13"/>
                      <a:pt x="6" y="15"/>
                    </a:cubicBezTo>
                    <a:cubicBezTo>
                      <a:pt x="6" y="17"/>
                      <a:pt x="8" y="8"/>
                      <a:pt x="8" y="11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9" y="6"/>
                      <a:pt x="8" y="10"/>
                      <a:pt x="9" y="9"/>
                    </a:cubicBezTo>
                    <a:cubicBezTo>
                      <a:pt x="8" y="14"/>
                      <a:pt x="7" y="13"/>
                      <a:pt x="7" y="16"/>
                    </a:cubicBezTo>
                    <a:cubicBezTo>
                      <a:pt x="7" y="17"/>
                      <a:pt x="7" y="17"/>
                      <a:pt x="6" y="19"/>
                    </a:cubicBezTo>
                    <a:cubicBezTo>
                      <a:pt x="7" y="16"/>
                      <a:pt x="8" y="13"/>
                      <a:pt x="9" y="10"/>
                    </a:cubicBezTo>
                    <a:cubicBezTo>
                      <a:pt x="7" y="16"/>
                      <a:pt x="8" y="16"/>
                      <a:pt x="8" y="16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8" name="Freeform 1868"/>
              <p:cNvSpPr/>
              <p:nvPr/>
            </p:nvSpPr>
            <p:spPr bwMode="auto">
              <a:xfrm>
                <a:off x="2510" y="3171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9" name="Freeform 1869"/>
              <p:cNvSpPr/>
              <p:nvPr/>
            </p:nvSpPr>
            <p:spPr bwMode="auto">
              <a:xfrm>
                <a:off x="2512" y="31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0" name="Freeform 1870"/>
              <p:cNvSpPr/>
              <p:nvPr/>
            </p:nvSpPr>
            <p:spPr bwMode="auto">
              <a:xfrm>
                <a:off x="2513" y="3157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1" name="Freeform 1871"/>
              <p:cNvSpPr/>
              <p:nvPr/>
            </p:nvSpPr>
            <p:spPr bwMode="auto">
              <a:xfrm>
                <a:off x="2509" y="3169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0 h 3"/>
                  <a:gd name="T4" fmla="*/ 0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2" name="Freeform 1872"/>
              <p:cNvSpPr/>
              <p:nvPr/>
            </p:nvSpPr>
            <p:spPr bwMode="auto">
              <a:xfrm>
                <a:off x="2507" y="3168"/>
                <a:ext cx="1" cy="2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3" name="Freeform 1873"/>
              <p:cNvSpPr/>
              <p:nvPr/>
            </p:nvSpPr>
            <p:spPr bwMode="auto">
              <a:xfrm>
                <a:off x="2510" y="317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4" name="Freeform 1874"/>
              <p:cNvSpPr/>
              <p:nvPr/>
            </p:nvSpPr>
            <p:spPr bwMode="auto">
              <a:xfrm>
                <a:off x="2512" y="3152"/>
                <a:ext cx="8" cy="20"/>
              </a:xfrm>
              <a:custGeom>
                <a:avLst/>
                <a:gdLst>
                  <a:gd name="T0" fmla="*/ 8 w 9"/>
                  <a:gd name="T1" fmla="*/ 4 h 22"/>
                  <a:gd name="T2" fmla="*/ 8 w 9"/>
                  <a:gd name="T3" fmla="*/ 1 h 22"/>
                  <a:gd name="T4" fmla="*/ 5 w 9"/>
                  <a:gd name="T5" fmla="*/ 11 h 22"/>
                  <a:gd name="T6" fmla="*/ 7 w 9"/>
                  <a:gd name="T7" fmla="*/ 2 h 22"/>
                  <a:gd name="T8" fmla="*/ 4 w 9"/>
                  <a:gd name="T9" fmla="*/ 8 h 22"/>
                  <a:gd name="T10" fmla="*/ 5 w 9"/>
                  <a:gd name="T11" fmla="*/ 5 h 22"/>
                  <a:gd name="T12" fmla="*/ 2 w 9"/>
                  <a:gd name="T13" fmla="*/ 14 h 22"/>
                  <a:gd name="T14" fmla="*/ 5 w 9"/>
                  <a:gd name="T15" fmla="*/ 3 h 22"/>
                  <a:gd name="T16" fmla="*/ 5 w 9"/>
                  <a:gd name="T17" fmla="*/ 3 h 22"/>
                  <a:gd name="T18" fmla="*/ 3 w 9"/>
                  <a:gd name="T19" fmla="*/ 6 h 22"/>
                  <a:gd name="T20" fmla="*/ 2 w 9"/>
                  <a:gd name="T21" fmla="*/ 12 h 22"/>
                  <a:gd name="T22" fmla="*/ 0 w 9"/>
                  <a:gd name="T23" fmla="*/ 17 h 22"/>
                  <a:gd name="T24" fmla="*/ 2 w 9"/>
                  <a:gd name="T25" fmla="*/ 13 h 22"/>
                  <a:gd name="T26" fmla="*/ 1 w 9"/>
                  <a:gd name="T27" fmla="*/ 17 h 22"/>
                  <a:gd name="T28" fmla="*/ 2 w 9"/>
                  <a:gd name="T29" fmla="*/ 15 h 22"/>
                  <a:gd name="T30" fmla="*/ 1 w 9"/>
                  <a:gd name="T31" fmla="*/ 18 h 22"/>
                  <a:gd name="T32" fmla="*/ 2 w 9"/>
                  <a:gd name="T33" fmla="*/ 15 h 22"/>
                  <a:gd name="T34" fmla="*/ 2 w 9"/>
                  <a:gd name="T35" fmla="*/ 16 h 22"/>
                  <a:gd name="T36" fmla="*/ 3 w 9"/>
                  <a:gd name="T37" fmla="*/ 11 h 22"/>
                  <a:gd name="T38" fmla="*/ 2 w 9"/>
                  <a:gd name="T39" fmla="*/ 16 h 22"/>
                  <a:gd name="T40" fmla="*/ 3 w 9"/>
                  <a:gd name="T41" fmla="*/ 13 h 22"/>
                  <a:gd name="T42" fmla="*/ 2 w 9"/>
                  <a:gd name="T43" fmla="*/ 18 h 22"/>
                  <a:gd name="T44" fmla="*/ 3 w 9"/>
                  <a:gd name="T45" fmla="*/ 15 h 22"/>
                  <a:gd name="T46" fmla="*/ 2 w 9"/>
                  <a:gd name="T47" fmla="*/ 18 h 22"/>
                  <a:gd name="T48" fmla="*/ 5 w 9"/>
                  <a:gd name="T49" fmla="*/ 8 h 22"/>
                  <a:gd name="T50" fmla="*/ 3 w 9"/>
                  <a:gd name="T51" fmla="*/ 16 h 22"/>
                  <a:gd name="T52" fmla="*/ 4 w 9"/>
                  <a:gd name="T53" fmla="*/ 15 h 22"/>
                  <a:gd name="T54" fmla="*/ 4 w 9"/>
                  <a:gd name="T55" fmla="*/ 16 h 22"/>
                  <a:gd name="T56" fmla="*/ 5 w 9"/>
                  <a:gd name="T57" fmla="*/ 13 h 22"/>
                  <a:gd name="T58" fmla="*/ 5 w 9"/>
                  <a:gd name="T59" fmla="*/ 12 h 22"/>
                  <a:gd name="T60" fmla="*/ 6 w 9"/>
                  <a:gd name="T61" fmla="*/ 9 h 22"/>
                  <a:gd name="T62" fmla="*/ 6 w 9"/>
                  <a:gd name="T63" fmla="*/ 11 h 22"/>
                  <a:gd name="T64" fmla="*/ 8 w 9"/>
                  <a:gd name="T65" fmla="*/ 5 h 22"/>
                  <a:gd name="T66" fmla="*/ 6 w 9"/>
                  <a:gd name="T67" fmla="*/ 9 h 22"/>
                  <a:gd name="T68" fmla="*/ 8 w 9"/>
                  <a:gd name="T69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" h="22">
                    <a:moveTo>
                      <a:pt x="8" y="4"/>
                    </a:moveTo>
                    <a:cubicBezTo>
                      <a:pt x="9" y="0"/>
                      <a:pt x="8" y="2"/>
                      <a:pt x="8" y="1"/>
                    </a:cubicBezTo>
                    <a:cubicBezTo>
                      <a:pt x="7" y="3"/>
                      <a:pt x="5" y="11"/>
                      <a:pt x="5" y="1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3"/>
                      <a:pt x="6" y="1"/>
                      <a:pt x="4" y="8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4" y="5"/>
                      <a:pt x="1" y="17"/>
                      <a:pt x="2" y="14"/>
                    </a:cubicBezTo>
                    <a:cubicBezTo>
                      <a:pt x="4" y="9"/>
                      <a:pt x="3" y="9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3"/>
                      <a:pt x="3" y="6"/>
                      <a:pt x="3" y="6"/>
                    </a:cubicBezTo>
                    <a:cubicBezTo>
                      <a:pt x="3" y="8"/>
                      <a:pt x="2" y="12"/>
                      <a:pt x="2" y="12"/>
                    </a:cubicBezTo>
                    <a:cubicBezTo>
                      <a:pt x="2" y="12"/>
                      <a:pt x="1" y="15"/>
                      <a:pt x="0" y="17"/>
                    </a:cubicBezTo>
                    <a:cubicBezTo>
                      <a:pt x="1" y="15"/>
                      <a:pt x="1" y="16"/>
                      <a:pt x="2" y="13"/>
                    </a:cubicBezTo>
                    <a:cubicBezTo>
                      <a:pt x="1" y="16"/>
                      <a:pt x="1" y="14"/>
                      <a:pt x="1" y="17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2" y="15"/>
                      <a:pt x="1" y="17"/>
                      <a:pt x="1" y="18"/>
                    </a:cubicBezTo>
                    <a:cubicBezTo>
                      <a:pt x="1" y="16"/>
                      <a:pt x="2" y="15"/>
                      <a:pt x="2" y="15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5"/>
                      <a:pt x="2" y="16"/>
                      <a:pt x="3" y="11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4"/>
                      <a:pt x="1" y="22"/>
                      <a:pt x="2" y="18"/>
                    </a:cubicBezTo>
                    <a:cubicBezTo>
                      <a:pt x="3" y="17"/>
                      <a:pt x="3" y="16"/>
                      <a:pt x="3" y="15"/>
                    </a:cubicBezTo>
                    <a:cubicBezTo>
                      <a:pt x="4" y="13"/>
                      <a:pt x="3" y="17"/>
                      <a:pt x="2" y="18"/>
                    </a:cubicBezTo>
                    <a:cubicBezTo>
                      <a:pt x="3" y="14"/>
                      <a:pt x="4" y="10"/>
                      <a:pt x="5" y="8"/>
                    </a:cubicBezTo>
                    <a:cubicBezTo>
                      <a:pt x="4" y="12"/>
                      <a:pt x="5" y="8"/>
                      <a:pt x="3" y="16"/>
                    </a:cubicBezTo>
                    <a:cubicBezTo>
                      <a:pt x="3" y="17"/>
                      <a:pt x="5" y="13"/>
                      <a:pt x="4" y="15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5" y="11"/>
                      <a:pt x="4" y="19"/>
                      <a:pt x="5" y="13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6" y="10"/>
                      <a:pt x="6" y="10"/>
                      <a:pt x="6" y="9"/>
                    </a:cubicBezTo>
                    <a:cubicBezTo>
                      <a:pt x="6" y="10"/>
                      <a:pt x="6" y="10"/>
                      <a:pt x="6" y="11"/>
                    </a:cubicBezTo>
                    <a:cubicBezTo>
                      <a:pt x="7" y="7"/>
                      <a:pt x="7" y="7"/>
                      <a:pt x="8" y="5"/>
                    </a:cubicBezTo>
                    <a:cubicBezTo>
                      <a:pt x="8" y="5"/>
                      <a:pt x="7" y="8"/>
                      <a:pt x="6" y="9"/>
                    </a:cubicBezTo>
                    <a:cubicBezTo>
                      <a:pt x="7" y="7"/>
                      <a:pt x="8" y="3"/>
                      <a:pt x="8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5" name="Freeform 1875"/>
              <p:cNvSpPr/>
              <p:nvPr/>
            </p:nvSpPr>
            <p:spPr bwMode="auto">
              <a:xfrm>
                <a:off x="2513" y="3167"/>
                <a:ext cx="0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6" name="Freeform 1876"/>
              <p:cNvSpPr/>
              <p:nvPr/>
            </p:nvSpPr>
            <p:spPr bwMode="auto">
              <a:xfrm>
                <a:off x="2514" y="3150"/>
                <a:ext cx="9" cy="25"/>
              </a:xfrm>
              <a:custGeom>
                <a:avLst/>
                <a:gdLst>
                  <a:gd name="T0" fmla="*/ 4 w 10"/>
                  <a:gd name="T1" fmla="*/ 13 h 27"/>
                  <a:gd name="T2" fmla="*/ 3 w 10"/>
                  <a:gd name="T3" fmla="*/ 19 h 27"/>
                  <a:gd name="T4" fmla="*/ 6 w 10"/>
                  <a:gd name="T5" fmla="*/ 9 h 27"/>
                  <a:gd name="T6" fmla="*/ 6 w 10"/>
                  <a:gd name="T7" fmla="*/ 7 h 27"/>
                  <a:gd name="T8" fmla="*/ 4 w 10"/>
                  <a:gd name="T9" fmla="*/ 16 h 27"/>
                  <a:gd name="T10" fmla="*/ 4 w 10"/>
                  <a:gd name="T11" fmla="*/ 17 h 27"/>
                  <a:gd name="T12" fmla="*/ 6 w 10"/>
                  <a:gd name="T13" fmla="*/ 11 h 27"/>
                  <a:gd name="T14" fmla="*/ 7 w 10"/>
                  <a:gd name="T15" fmla="*/ 8 h 27"/>
                  <a:gd name="T16" fmla="*/ 6 w 10"/>
                  <a:gd name="T17" fmla="*/ 10 h 27"/>
                  <a:gd name="T18" fmla="*/ 5 w 10"/>
                  <a:gd name="T19" fmla="*/ 17 h 27"/>
                  <a:gd name="T20" fmla="*/ 9 w 10"/>
                  <a:gd name="T21" fmla="*/ 2 h 27"/>
                  <a:gd name="T22" fmla="*/ 9 w 10"/>
                  <a:gd name="T23" fmla="*/ 2 h 27"/>
                  <a:gd name="T24" fmla="*/ 7 w 10"/>
                  <a:gd name="T25" fmla="*/ 9 h 27"/>
                  <a:gd name="T26" fmla="*/ 7 w 10"/>
                  <a:gd name="T27" fmla="*/ 7 h 27"/>
                  <a:gd name="T28" fmla="*/ 8 w 10"/>
                  <a:gd name="T29" fmla="*/ 4 h 27"/>
                  <a:gd name="T30" fmla="*/ 6 w 10"/>
                  <a:gd name="T31" fmla="*/ 3 h 27"/>
                  <a:gd name="T32" fmla="*/ 7 w 10"/>
                  <a:gd name="T33" fmla="*/ 4 h 27"/>
                  <a:gd name="T34" fmla="*/ 5 w 10"/>
                  <a:gd name="T35" fmla="*/ 8 h 27"/>
                  <a:gd name="T36" fmla="*/ 4 w 10"/>
                  <a:gd name="T37" fmla="*/ 14 h 27"/>
                  <a:gd name="T38" fmla="*/ 4 w 10"/>
                  <a:gd name="T39" fmla="*/ 12 h 27"/>
                  <a:gd name="T40" fmla="*/ 2 w 10"/>
                  <a:gd name="T41" fmla="*/ 19 h 27"/>
                  <a:gd name="T42" fmla="*/ 1 w 10"/>
                  <a:gd name="T43" fmla="*/ 21 h 27"/>
                  <a:gd name="T44" fmla="*/ 2 w 10"/>
                  <a:gd name="T45" fmla="*/ 22 h 27"/>
                  <a:gd name="T46" fmla="*/ 4 w 10"/>
                  <a:gd name="T47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" h="27">
                    <a:moveTo>
                      <a:pt x="4" y="13"/>
                    </a:moveTo>
                    <a:cubicBezTo>
                      <a:pt x="4" y="14"/>
                      <a:pt x="3" y="17"/>
                      <a:pt x="3" y="19"/>
                    </a:cubicBezTo>
                    <a:cubicBezTo>
                      <a:pt x="4" y="16"/>
                      <a:pt x="4" y="13"/>
                      <a:pt x="6" y="9"/>
                    </a:cubicBezTo>
                    <a:cubicBezTo>
                      <a:pt x="5" y="11"/>
                      <a:pt x="6" y="7"/>
                      <a:pt x="6" y="7"/>
                    </a:cubicBezTo>
                    <a:cubicBezTo>
                      <a:pt x="6" y="9"/>
                      <a:pt x="4" y="15"/>
                      <a:pt x="4" y="16"/>
                    </a:cubicBezTo>
                    <a:cubicBezTo>
                      <a:pt x="5" y="14"/>
                      <a:pt x="4" y="17"/>
                      <a:pt x="4" y="17"/>
                    </a:cubicBezTo>
                    <a:cubicBezTo>
                      <a:pt x="5" y="14"/>
                      <a:pt x="5" y="15"/>
                      <a:pt x="6" y="11"/>
                    </a:cubicBezTo>
                    <a:cubicBezTo>
                      <a:pt x="6" y="8"/>
                      <a:pt x="7" y="6"/>
                      <a:pt x="7" y="8"/>
                    </a:cubicBezTo>
                    <a:cubicBezTo>
                      <a:pt x="6" y="11"/>
                      <a:pt x="6" y="10"/>
                      <a:pt x="6" y="10"/>
                    </a:cubicBezTo>
                    <a:cubicBezTo>
                      <a:pt x="5" y="15"/>
                      <a:pt x="6" y="13"/>
                      <a:pt x="5" y="17"/>
                    </a:cubicBezTo>
                    <a:cubicBezTo>
                      <a:pt x="6" y="11"/>
                      <a:pt x="7" y="11"/>
                      <a:pt x="9" y="2"/>
                    </a:cubicBezTo>
                    <a:cubicBezTo>
                      <a:pt x="10" y="0"/>
                      <a:pt x="9" y="2"/>
                      <a:pt x="9" y="2"/>
                    </a:cubicBezTo>
                    <a:cubicBezTo>
                      <a:pt x="9" y="4"/>
                      <a:pt x="8" y="8"/>
                      <a:pt x="7" y="9"/>
                    </a:cubicBezTo>
                    <a:cubicBezTo>
                      <a:pt x="7" y="8"/>
                      <a:pt x="6" y="11"/>
                      <a:pt x="7" y="7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2"/>
                      <a:pt x="6" y="3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6" y="6"/>
                      <a:pt x="6" y="6"/>
                      <a:pt x="5" y="8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14"/>
                      <a:pt x="3" y="15"/>
                      <a:pt x="4" y="12"/>
                    </a:cubicBezTo>
                    <a:cubicBezTo>
                      <a:pt x="3" y="15"/>
                      <a:pt x="3" y="17"/>
                      <a:pt x="2" y="19"/>
                    </a:cubicBezTo>
                    <a:cubicBezTo>
                      <a:pt x="2" y="20"/>
                      <a:pt x="2" y="17"/>
                      <a:pt x="1" y="21"/>
                    </a:cubicBezTo>
                    <a:cubicBezTo>
                      <a:pt x="0" y="27"/>
                      <a:pt x="3" y="17"/>
                      <a:pt x="2" y="22"/>
                    </a:cubicBezTo>
                    <a:lnTo>
                      <a:pt x="4" y="1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7" name="Freeform 1877"/>
              <p:cNvSpPr/>
              <p:nvPr/>
            </p:nvSpPr>
            <p:spPr bwMode="auto">
              <a:xfrm>
                <a:off x="2517" y="3162"/>
                <a:ext cx="0" cy="4"/>
              </a:xfrm>
              <a:custGeom>
                <a:avLst/>
                <a:gdLst>
                  <a:gd name="T0" fmla="*/ 4 h 4"/>
                  <a:gd name="T1" fmla="*/ 0 h 4"/>
                  <a:gd name="T2" fmla="*/ 2 h 4"/>
                  <a:gd name="T3" fmla="*/ 4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4">
                    <a:moveTo>
                      <a:pt x="0" y="4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8" name="Freeform 1878"/>
              <p:cNvSpPr/>
              <p:nvPr/>
            </p:nvSpPr>
            <p:spPr bwMode="auto">
              <a:xfrm>
                <a:off x="2519" y="3153"/>
                <a:ext cx="1" cy="4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3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1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9" name="Freeform 1879"/>
              <p:cNvSpPr/>
              <p:nvPr/>
            </p:nvSpPr>
            <p:spPr bwMode="auto">
              <a:xfrm>
                <a:off x="2519" y="3164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0" name="Freeform 1880"/>
              <p:cNvSpPr/>
              <p:nvPr/>
            </p:nvSpPr>
            <p:spPr bwMode="auto">
              <a:xfrm>
                <a:off x="2521" y="3151"/>
                <a:ext cx="3" cy="12"/>
              </a:xfrm>
              <a:custGeom>
                <a:avLst/>
                <a:gdLst>
                  <a:gd name="T0" fmla="*/ 4 w 4"/>
                  <a:gd name="T1" fmla="*/ 0 h 13"/>
                  <a:gd name="T2" fmla="*/ 3 w 4"/>
                  <a:gd name="T3" fmla="*/ 0 h 13"/>
                  <a:gd name="T4" fmla="*/ 0 w 4"/>
                  <a:gd name="T5" fmla="*/ 12 h 13"/>
                  <a:gd name="T6" fmla="*/ 2 w 4"/>
                  <a:gd name="T7" fmla="*/ 4 h 13"/>
                  <a:gd name="T8" fmla="*/ 2 w 4"/>
                  <a:gd name="T9" fmla="*/ 4 h 13"/>
                  <a:gd name="T10" fmla="*/ 4 w 4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3">
                    <a:moveTo>
                      <a:pt x="4" y="0"/>
                    </a:moveTo>
                    <a:cubicBezTo>
                      <a:pt x="3" y="0"/>
                      <a:pt x="2" y="3"/>
                      <a:pt x="3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2" y="5"/>
                      <a:pt x="2" y="4"/>
                    </a:cubicBezTo>
                    <a:cubicBezTo>
                      <a:pt x="1" y="8"/>
                      <a:pt x="3" y="3"/>
                      <a:pt x="2" y="4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1" name="Freeform 1881"/>
              <p:cNvSpPr/>
              <p:nvPr/>
            </p:nvSpPr>
            <p:spPr bwMode="auto">
              <a:xfrm>
                <a:off x="2519" y="3148"/>
                <a:ext cx="10" cy="25"/>
              </a:xfrm>
              <a:custGeom>
                <a:avLst/>
                <a:gdLst>
                  <a:gd name="T0" fmla="*/ 3 w 11"/>
                  <a:gd name="T1" fmla="*/ 18 h 28"/>
                  <a:gd name="T2" fmla="*/ 4 w 11"/>
                  <a:gd name="T3" fmla="*/ 17 h 28"/>
                  <a:gd name="T4" fmla="*/ 3 w 11"/>
                  <a:gd name="T5" fmla="*/ 19 h 28"/>
                  <a:gd name="T6" fmla="*/ 3 w 11"/>
                  <a:gd name="T7" fmla="*/ 22 h 28"/>
                  <a:gd name="T8" fmla="*/ 3 w 11"/>
                  <a:gd name="T9" fmla="*/ 19 h 28"/>
                  <a:gd name="T10" fmla="*/ 4 w 11"/>
                  <a:gd name="T11" fmla="*/ 18 h 28"/>
                  <a:gd name="T12" fmla="*/ 6 w 11"/>
                  <a:gd name="T13" fmla="*/ 14 h 28"/>
                  <a:gd name="T14" fmla="*/ 4 w 11"/>
                  <a:gd name="T15" fmla="*/ 22 h 28"/>
                  <a:gd name="T16" fmla="*/ 7 w 11"/>
                  <a:gd name="T17" fmla="*/ 11 h 28"/>
                  <a:gd name="T18" fmla="*/ 8 w 11"/>
                  <a:gd name="T19" fmla="*/ 10 h 28"/>
                  <a:gd name="T20" fmla="*/ 8 w 11"/>
                  <a:gd name="T21" fmla="*/ 10 h 28"/>
                  <a:gd name="T22" fmla="*/ 6 w 11"/>
                  <a:gd name="T23" fmla="*/ 15 h 28"/>
                  <a:gd name="T24" fmla="*/ 6 w 11"/>
                  <a:gd name="T25" fmla="*/ 15 h 28"/>
                  <a:gd name="T26" fmla="*/ 9 w 11"/>
                  <a:gd name="T27" fmla="*/ 8 h 28"/>
                  <a:gd name="T28" fmla="*/ 8 w 11"/>
                  <a:gd name="T29" fmla="*/ 9 h 28"/>
                  <a:gd name="T30" fmla="*/ 10 w 11"/>
                  <a:gd name="T31" fmla="*/ 5 h 28"/>
                  <a:gd name="T32" fmla="*/ 9 w 11"/>
                  <a:gd name="T33" fmla="*/ 5 h 28"/>
                  <a:gd name="T34" fmla="*/ 11 w 11"/>
                  <a:gd name="T35" fmla="*/ 2 h 28"/>
                  <a:gd name="T36" fmla="*/ 8 w 11"/>
                  <a:gd name="T37" fmla="*/ 6 h 28"/>
                  <a:gd name="T38" fmla="*/ 9 w 11"/>
                  <a:gd name="T39" fmla="*/ 3 h 28"/>
                  <a:gd name="T40" fmla="*/ 5 w 11"/>
                  <a:gd name="T41" fmla="*/ 12 h 28"/>
                  <a:gd name="T42" fmla="*/ 5 w 11"/>
                  <a:gd name="T43" fmla="*/ 11 h 28"/>
                  <a:gd name="T44" fmla="*/ 7 w 11"/>
                  <a:gd name="T45" fmla="*/ 5 h 28"/>
                  <a:gd name="T46" fmla="*/ 6 w 11"/>
                  <a:gd name="T47" fmla="*/ 7 h 28"/>
                  <a:gd name="T48" fmla="*/ 8 w 11"/>
                  <a:gd name="T49" fmla="*/ 2 h 28"/>
                  <a:gd name="T50" fmla="*/ 4 w 11"/>
                  <a:gd name="T51" fmla="*/ 10 h 28"/>
                  <a:gd name="T52" fmla="*/ 4 w 11"/>
                  <a:gd name="T53" fmla="*/ 8 h 28"/>
                  <a:gd name="T54" fmla="*/ 2 w 11"/>
                  <a:gd name="T55" fmla="*/ 17 h 28"/>
                  <a:gd name="T56" fmla="*/ 4 w 11"/>
                  <a:gd name="T57" fmla="*/ 16 h 28"/>
                  <a:gd name="T58" fmla="*/ 6 w 11"/>
                  <a:gd name="T59" fmla="*/ 11 h 28"/>
                  <a:gd name="T60" fmla="*/ 4 w 11"/>
                  <a:gd name="T61" fmla="*/ 17 h 28"/>
                  <a:gd name="T62" fmla="*/ 6 w 11"/>
                  <a:gd name="T63" fmla="*/ 12 h 28"/>
                  <a:gd name="T64" fmla="*/ 4 w 11"/>
                  <a:gd name="T65" fmla="*/ 17 h 28"/>
                  <a:gd name="T66" fmla="*/ 6 w 11"/>
                  <a:gd name="T67" fmla="*/ 12 h 28"/>
                  <a:gd name="T68" fmla="*/ 4 w 11"/>
                  <a:gd name="T69" fmla="*/ 18 h 28"/>
                  <a:gd name="T70" fmla="*/ 5 w 11"/>
                  <a:gd name="T71" fmla="*/ 17 h 28"/>
                  <a:gd name="T72" fmla="*/ 7 w 11"/>
                  <a:gd name="T73" fmla="*/ 10 h 28"/>
                  <a:gd name="T74" fmla="*/ 6 w 11"/>
                  <a:gd name="T75" fmla="*/ 8 h 28"/>
                  <a:gd name="T76" fmla="*/ 5 w 11"/>
                  <a:gd name="T77" fmla="*/ 13 h 28"/>
                  <a:gd name="T78" fmla="*/ 4 w 11"/>
                  <a:gd name="T79" fmla="*/ 13 h 28"/>
                  <a:gd name="T80" fmla="*/ 3 w 11"/>
                  <a:gd name="T81" fmla="*/ 16 h 28"/>
                  <a:gd name="T82" fmla="*/ 5 w 11"/>
                  <a:gd name="T83" fmla="*/ 7 h 28"/>
                  <a:gd name="T84" fmla="*/ 5 w 11"/>
                  <a:gd name="T85" fmla="*/ 8 h 28"/>
                  <a:gd name="T86" fmla="*/ 4 w 11"/>
                  <a:gd name="T87" fmla="*/ 10 h 28"/>
                  <a:gd name="T88" fmla="*/ 4 w 11"/>
                  <a:gd name="T89" fmla="*/ 8 h 28"/>
                  <a:gd name="T90" fmla="*/ 2 w 11"/>
                  <a:gd name="T91" fmla="*/ 19 h 28"/>
                  <a:gd name="T92" fmla="*/ 2 w 11"/>
                  <a:gd name="T93" fmla="*/ 24 h 28"/>
                  <a:gd name="T94" fmla="*/ 3 w 11"/>
                  <a:gd name="T9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8">
                    <a:moveTo>
                      <a:pt x="3" y="18"/>
                    </a:moveTo>
                    <a:cubicBezTo>
                      <a:pt x="3" y="18"/>
                      <a:pt x="4" y="15"/>
                      <a:pt x="4" y="17"/>
                    </a:cubicBezTo>
                    <a:cubicBezTo>
                      <a:pt x="3" y="19"/>
                      <a:pt x="3" y="20"/>
                      <a:pt x="3" y="19"/>
                    </a:cubicBezTo>
                    <a:cubicBezTo>
                      <a:pt x="2" y="24"/>
                      <a:pt x="3" y="19"/>
                      <a:pt x="3" y="22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21"/>
                      <a:pt x="5" y="15"/>
                      <a:pt x="4" y="18"/>
                    </a:cubicBezTo>
                    <a:cubicBezTo>
                      <a:pt x="5" y="17"/>
                      <a:pt x="5" y="17"/>
                      <a:pt x="6" y="14"/>
                    </a:cubicBezTo>
                    <a:cubicBezTo>
                      <a:pt x="5" y="18"/>
                      <a:pt x="5" y="18"/>
                      <a:pt x="4" y="22"/>
                    </a:cubicBezTo>
                    <a:cubicBezTo>
                      <a:pt x="5" y="20"/>
                      <a:pt x="6" y="15"/>
                      <a:pt x="7" y="11"/>
                    </a:cubicBezTo>
                    <a:cubicBezTo>
                      <a:pt x="6" y="15"/>
                      <a:pt x="6" y="15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5" y="20"/>
                      <a:pt x="7" y="13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4"/>
                      <a:pt x="3" y="28"/>
                      <a:pt x="9" y="8"/>
                    </a:cubicBezTo>
                    <a:cubicBezTo>
                      <a:pt x="9" y="9"/>
                      <a:pt x="8" y="10"/>
                      <a:pt x="8" y="9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8" y="8"/>
                      <a:pt x="9" y="5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9" y="6"/>
                      <a:pt x="9" y="4"/>
                      <a:pt x="8" y="6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7" y="6"/>
                      <a:pt x="8" y="5"/>
                      <a:pt x="5" y="12"/>
                    </a:cubicBezTo>
                    <a:cubicBezTo>
                      <a:pt x="9" y="3"/>
                      <a:pt x="4" y="15"/>
                      <a:pt x="5" y="11"/>
                    </a:cubicBezTo>
                    <a:cubicBezTo>
                      <a:pt x="6" y="7"/>
                      <a:pt x="6" y="9"/>
                      <a:pt x="7" y="5"/>
                    </a:cubicBezTo>
                    <a:cubicBezTo>
                      <a:pt x="5" y="9"/>
                      <a:pt x="7" y="6"/>
                      <a:pt x="6" y="7"/>
                    </a:cubicBezTo>
                    <a:cubicBezTo>
                      <a:pt x="8" y="3"/>
                      <a:pt x="6" y="7"/>
                      <a:pt x="8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7"/>
                      <a:pt x="5" y="8"/>
                      <a:pt x="4" y="8"/>
                    </a:cubicBezTo>
                    <a:cubicBezTo>
                      <a:pt x="5" y="8"/>
                      <a:pt x="2" y="15"/>
                      <a:pt x="2" y="17"/>
                    </a:cubicBezTo>
                    <a:cubicBezTo>
                      <a:pt x="3" y="15"/>
                      <a:pt x="4" y="14"/>
                      <a:pt x="4" y="16"/>
                    </a:cubicBezTo>
                    <a:cubicBezTo>
                      <a:pt x="6" y="10"/>
                      <a:pt x="4" y="16"/>
                      <a:pt x="6" y="11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5" y="16"/>
                      <a:pt x="5" y="14"/>
                      <a:pt x="6" y="12"/>
                    </a:cubicBezTo>
                    <a:cubicBezTo>
                      <a:pt x="7" y="11"/>
                      <a:pt x="5" y="14"/>
                      <a:pt x="4" y="17"/>
                    </a:cubicBezTo>
                    <a:cubicBezTo>
                      <a:pt x="4" y="17"/>
                      <a:pt x="5" y="15"/>
                      <a:pt x="6" y="12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1" y="0"/>
                      <a:pt x="6" y="13"/>
                      <a:pt x="7" y="10"/>
                    </a:cubicBezTo>
                    <a:cubicBezTo>
                      <a:pt x="7" y="10"/>
                      <a:pt x="6" y="10"/>
                      <a:pt x="6" y="8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0"/>
                      <a:pt x="2" y="22"/>
                      <a:pt x="4" y="13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4" y="14"/>
                      <a:pt x="4" y="10"/>
                      <a:pt x="5" y="7"/>
                    </a:cubicBezTo>
                    <a:cubicBezTo>
                      <a:pt x="5" y="8"/>
                      <a:pt x="5" y="7"/>
                      <a:pt x="5" y="8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4"/>
                      <a:pt x="4" y="12"/>
                      <a:pt x="4" y="8"/>
                    </a:cubicBezTo>
                    <a:cubicBezTo>
                      <a:pt x="3" y="13"/>
                      <a:pt x="3" y="16"/>
                      <a:pt x="2" y="19"/>
                    </a:cubicBezTo>
                    <a:cubicBezTo>
                      <a:pt x="4" y="12"/>
                      <a:pt x="0" y="27"/>
                      <a:pt x="2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2" name="Freeform 1882"/>
              <p:cNvSpPr/>
              <p:nvPr/>
            </p:nvSpPr>
            <p:spPr bwMode="auto">
              <a:xfrm>
                <a:off x="2523" y="3153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3" name="Freeform 1883"/>
              <p:cNvSpPr/>
              <p:nvPr/>
            </p:nvSpPr>
            <p:spPr bwMode="auto">
              <a:xfrm>
                <a:off x="2522" y="3155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4" name="Rectangle 1884"/>
              <p:cNvSpPr>
                <a:spLocks noChangeArrowheads="1"/>
              </p:cNvSpPr>
              <p:nvPr/>
            </p:nvSpPr>
            <p:spPr bwMode="auto">
              <a:xfrm>
                <a:off x="2522" y="3155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5" name="Freeform 1885"/>
              <p:cNvSpPr/>
              <p:nvPr/>
            </p:nvSpPr>
            <p:spPr bwMode="auto">
              <a:xfrm>
                <a:off x="2521" y="3163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6" name="Freeform 1886"/>
              <p:cNvSpPr/>
              <p:nvPr/>
            </p:nvSpPr>
            <p:spPr bwMode="auto">
              <a:xfrm>
                <a:off x="2522" y="3150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7" name="Freeform 1887"/>
              <p:cNvSpPr/>
              <p:nvPr/>
            </p:nvSpPr>
            <p:spPr bwMode="auto">
              <a:xfrm>
                <a:off x="2520" y="314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8" name="Freeform 1888"/>
              <p:cNvSpPr/>
              <p:nvPr/>
            </p:nvSpPr>
            <p:spPr bwMode="auto">
              <a:xfrm>
                <a:off x="2508" y="3143"/>
                <a:ext cx="16" cy="28"/>
              </a:xfrm>
              <a:custGeom>
                <a:avLst/>
                <a:gdLst>
                  <a:gd name="T0" fmla="*/ 2 w 18"/>
                  <a:gd name="T1" fmla="*/ 14 h 31"/>
                  <a:gd name="T2" fmla="*/ 1 w 18"/>
                  <a:gd name="T3" fmla="*/ 21 h 31"/>
                  <a:gd name="T4" fmla="*/ 0 w 18"/>
                  <a:gd name="T5" fmla="*/ 24 h 31"/>
                  <a:gd name="T6" fmla="*/ 2 w 18"/>
                  <a:gd name="T7" fmla="*/ 20 h 31"/>
                  <a:gd name="T8" fmla="*/ 3 w 18"/>
                  <a:gd name="T9" fmla="*/ 20 h 31"/>
                  <a:gd name="T10" fmla="*/ 4 w 18"/>
                  <a:gd name="T11" fmla="*/ 22 h 31"/>
                  <a:gd name="T12" fmla="*/ 6 w 18"/>
                  <a:gd name="T13" fmla="*/ 17 h 31"/>
                  <a:gd name="T14" fmla="*/ 6 w 18"/>
                  <a:gd name="T15" fmla="*/ 19 h 31"/>
                  <a:gd name="T16" fmla="*/ 7 w 18"/>
                  <a:gd name="T17" fmla="*/ 20 h 31"/>
                  <a:gd name="T18" fmla="*/ 9 w 18"/>
                  <a:gd name="T19" fmla="*/ 10 h 31"/>
                  <a:gd name="T20" fmla="*/ 10 w 18"/>
                  <a:gd name="T21" fmla="*/ 11 h 31"/>
                  <a:gd name="T22" fmla="*/ 9 w 18"/>
                  <a:gd name="T23" fmla="*/ 15 h 31"/>
                  <a:gd name="T24" fmla="*/ 10 w 18"/>
                  <a:gd name="T25" fmla="*/ 15 h 31"/>
                  <a:gd name="T26" fmla="*/ 11 w 18"/>
                  <a:gd name="T27" fmla="*/ 17 h 31"/>
                  <a:gd name="T28" fmla="*/ 12 w 18"/>
                  <a:gd name="T29" fmla="*/ 15 h 31"/>
                  <a:gd name="T30" fmla="*/ 14 w 18"/>
                  <a:gd name="T31" fmla="*/ 11 h 31"/>
                  <a:gd name="T32" fmla="*/ 13 w 18"/>
                  <a:gd name="T33" fmla="*/ 16 h 31"/>
                  <a:gd name="T34" fmla="*/ 14 w 18"/>
                  <a:gd name="T35" fmla="*/ 15 h 31"/>
                  <a:gd name="T36" fmla="*/ 15 w 18"/>
                  <a:gd name="T37" fmla="*/ 16 h 31"/>
                  <a:gd name="T38" fmla="*/ 15 w 18"/>
                  <a:gd name="T39" fmla="*/ 15 h 31"/>
                  <a:gd name="T40" fmla="*/ 13 w 18"/>
                  <a:gd name="T41" fmla="*/ 17 h 31"/>
                  <a:gd name="T42" fmla="*/ 17 w 18"/>
                  <a:gd name="T43" fmla="*/ 6 h 31"/>
                  <a:gd name="T44" fmla="*/ 17 w 18"/>
                  <a:gd name="T45" fmla="*/ 5 h 31"/>
                  <a:gd name="T46" fmla="*/ 16 w 18"/>
                  <a:gd name="T47" fmla="*/ 6 h 31"/>
                  <a:gd name="T48" fmla="*/ 16 w 18"/>
                  <a:gd name="T49" fmla="*/ 4 h 31"/>
                  <a:gd name="T50" fmla="*/ 15 w 18"/>
                  <a:gd name="T51" fmla="*/ 3 h 31"/>
                  <a:gd name="T52" fmla="*/ 13 w 18"/>
                  <a:gd name="T53" fmla="*/ 6 h 31"/>
                  <a:gd name="T54" fmla="*/ 13 w 18"/>
                  <a:gd name="T55" fmla="*/ 5 h 31"/>
                  <a:gd name="T56" fmla="*/ 13 w 18"/>
                  <a:gd name="T57" fmla="*/ 5 h 31"/>
                  <a:gd name="T58" fmla="*/ 12 w 18"/>
                  <a:gd name="T59" fmla="*/ 6 h 31"/>
                  <a:gd name="T60" fmla="*/ 11 w 18"/>
                  <a:gd name="T61" fmla="*/ 8 h 31"/>
                  <a:gd name="T62" fmla="*/ 12 w 18"/>
                  <a:gd name="T63" fmla="*/ 3 h 31"/>
                  <a:gd name="T64" fmla="*/ 11 w 18"/>
                  <a:gd name="T65" fmla="*/ 3 h 31"/>
                  <a:gd name="T66" fmla="*/ 10 w 18"/>
                  <a:gd name="T67" fmla="*/ 8 h 31"/>
                  <a:gd name="T68" fmla="*/ 8 w 18"/>
                  <a:gd name="T69" fmla="*/ 10 h 31"/>
                  <a:gd name="T70" fmla="*/ 6 w 18"/>
                  <a:gd name="T71" fmla="*/ 12 h 31"/>
                  <a:gd name="T72" fmla="*/ 6 w 18"/>
                  <a:gd name="T73" fmla="*/ 11 h 31"/>
                  <a:gd name="T74" fmla="*/ 4 w 18"/>
                  <a:gd name="T75" fmla="*/ 12 h 31"/>
                  <a:gd name="T76" fmla="*/ 4 w 18"/>
                  <a:gd name="T77" fmla="*/ 18 h 31"/>
                  <a:gd name="T78" fmla="*/ 5 w 18"/>
                  <a:gd name="T79" fmla="*/ 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1">
                    <a:moveTo>
                      <a:pt x="4" y="8"/>
                    </a:moveTo>
                    <a:cubicBezTo>
                      <a:pt x="3" y="9"/>
                      <a:pt x="3" y="11"/>
                      <a:pt x="2" y="14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3"/>
                      <a:pt x="1" y="17"/>
                      <a:pt x="1" y="21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2" y="15"/>
                      <a:pt x="0" y="23"/>
                      <a:pt x="0" y="24"/>
                    </a:cubicBezTo>
                    <a:cubicBezTo>
                      <a:pt x="1" y="23"/>
                      <a:pt x="3" y="14"/>
                      <a:pt x="2" y="17"/>
                    </a:cubicBezTo>
                    <a:cubicBezTo>
                      <a:pt x="3" y="16"/>
                      <a:pt x="2" y="19"/>
                      <a:pt x="2" y="20"/>
                    </a:cubicBezTo>
                    <a:cubicBezTo>
                      <a:pt x="2" y="21"/>
                      <a:pt x="3" y="14"/>
                      <a:pt x="4" y="14"/>
                    </a:cubicBezTo>
                    <a:cubicBezTo>
                      <a:pt x="0" y="31"/>
                      <a:pt x="5" y="9"/>
                      <a:pt x="3" y="20"/>
                    </a:cubicBezTo>
                    <a:cubicBezTo>
                      <a:pt x="4" y="19"/>
                      <a:pt x="4" y="20"/>
                      <a:pt x="5" y="17"/>
                    </a:cubicBezTo>
                    <a:cubicBezTo>
                      <a:pt x="4" y="21"/>
                      <a:pt x="5" y="17"/>
                      <a:pt x="4" y="22"/>
                    </a:cubicBezTo>
                    <a:cubicBezTo>
                      <a:pt x="6" y="12"/>
                      <a:pt x="4" y="27"/>
                      <a:pt x="6" y="14"/>
                    </a:cubicBezTo>
                    <a:cubicBezTo>
                      <a:pt x="6" y="18"/>
                      <a:pt x="7" y="13"/>
                      <a:pt x="6" y="17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21"/>
                      <a:pt x="7" y="13"/>
                      <a:pt x="6" y="19"/>
                    </a:cubicBezTo>
                    <a:cubicBezTo>
                      <a:pt x="6" y="20"/>
                      <a:pt x="7" y="15"/>
                      <a:pt x="8" y="12"/>
                    </a:cubicBezTo>
                    <a:cubicBezTo>
                      <a:pt x="8" y="13"/>
                      <a:pt x="8" y="15"/>
                      <a:pt x="7" y="20"/>
                    </a:cubicBezTo>
                    <a:cubicBezTo>
                      <a:pt x="8" y="14"/>
                      <a:pt x="8" y="17"/>
                      <a:pt x="8" y="14"/>
                    </a:cubicBezTo>
                    <a:cubicBezTo>
                      <a:pt x="8" y="14"/>
                      <a:pt x="8" y="13"/>
                      <a:pt x="9" y="10"/>
                    </a:cubicBezTo>
                    <a:cubicBezTo>
                      <a:pt x="9" y="12"/>
                      <a:pt x="10" y="7"/>
                      <a:pt x="11" y="5"/>
                    </a:cubicBezTo>
                    <a:cubicBezTo>
                      <a:pt x="10" y="12"/>
                      <a:pt x="11" y="5"/>
                      <a:pt x="10" y="11"/>
                    </a:cubicBezTo>
                    <a:cubicBezTo>
                      <a:pt x="9" y="14"/>
                      <a:pt x="9" y="13"/>
                      <a:pt x="8" y="18"/>
                    </a:cubicBezTo>
                    <a:cubicBezTo>
                      <a:pt x="8" y="18"/>
                      <a:pt x="8" y="17"/>
                      <a:pt x="9" y="15"/>
                    </a:cubicBezTo>
                    <a:cubicBezTo>
                      <a:pt x="9" y="16"/>
                      <a:pt x="9" y="18"/>
                      <a:pt x="9" y="18"/>
                    </a:cubicBezTo>
                    <a:cubicBezTo>
                      <a:pt x="8" y="21"/>
                      <a:pt x="11" y="12"/>
                      <a:pt x="10" y="15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11" y="14"/>
                      <a:pt x="10" y="19"/>
                      <a:pt x="11" y="17"/>
                    </a:cubicBezTo>
                    <a:cubicBezTo>
                      <a:pt x="11" y="15"/>
                      <a:pt x="11" y="14"/>
                      <a:pt x="12" y="13"/>
                    </a:cubicBezTo>
                    <a:cubicBezTo>
                      <a:pt x="10" y="21"/>
                      <a:pt x="13" y="9"/>
                      <a:pt x="12" y="15"/>
                    </a:cubicBezTo>
                    <a:cubicBezTo>
                      <a:pt x="14" y="9"/>
                      <a:pt x="15" y="6"/>
                      <a:pt x="15" y="6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8"/>
                      <a:pt x="12" y="17"/>
                      <a:pt x="11" y="19"/>
                    </a:cubicBezTo>
                    <a:cubicBezTo>
                      <a:pt x="12" y="17"/>
                      <a:pt x="11" y="20"/>
                      <a:pt x="13" y="16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21"/>
                      <a:pt x="14" y="10"/>
                      <a:pt x="14" y="15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3" y="17"/>
                      <a:pt x="12" y="23"/>
                      <a:pt x="15" y="16"/>
                    </a:cubicBezTo>
                    <a:cubicBezTo>
                      <a:pt x="16" y="14"/>
                      <a:pt x="18" y="8"/>
                      <a:pt x="18" y="6"/>
                    </a:cubicBezTo>
                    <a:cubicBezTo>
                      <a:pt x="17" y="8"/>
                      <a:pt x="16" y="12"/>
                      <a:pt x="15" y="15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5" y="13"/>
                      <a:pt x="14" y="15"/>
                      <a:pt x="13" y="17"/>
                    </a:cubicBezTo>
                    <a:cubicBezTo>
                      <a:pt x="13" y="20"/>
                      <a:pt x="15" y="13"/>
                      <a:pt x="14" y="16"/>
                    </a:cubicBezTo>
                    <a:cubicBezTo>
                      <a:pt x="15" y="11"/>
                      <a:pt x="15" y="10"/>
                      <a:pt x="17" y="6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7"/>
                      <a:pt x="16" y="7"/>
                      <a:pt x="17" y="5"/>
                    </a:cubicBezTo>
                    <a:cubicBezTo>
                      <a:pt x="15" y="11"/>
                      <a:pt x="17" y="2"/>
                      <a:pt x="16" y="5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5" y="9"/>
                      <a:pt x="15" y="8"/>
                      <a:pt x="15" y="9"/>
                    </a:cubicBezTo>
                    <a:cubicBezTo>
                      <a:pt x="16" y="5"/>
                      <a:pt x="15" y="6"/>
                      <a:pt x="16" y="4"/>
                    </a:cubicBezTo>
                    <a:cubicBezTo>
                      <a:pt x="15" y="6"/>
                      <a:pt x="13" y="11"/>
                      <a:pt x="13" y="11"/>
                    </a:cubicBezTo>
                    <a:cubicBezTo>
                      <a:pt x="15" y="6"/>
                      <a:pt x="13" y="8"/>
                      <a:pt x="15" y="3"/>
                    </a:cubicBezTo>
                    <a:cubicBezTo>
                      <a:pt x="13" y="9"/>
                      <a:pt x="14" y="5"/>
                      <a:pt x="13" y="8"/>
                    </a:cubicBezTo>
                    <a:cubicBezTo>
                      <a:pt x="12" y="9"/>
                      <a:pt x="12" y="9"/>
                      <a:pt x="13" y="6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4" y="3"/>
                      <a:pt x="13" y="7"/>
                      <a:pt x="13" y="5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2"/>
                      <a:pt x="11" y="11"/>
                      <a:pt x="12" y="6"/>
                    </a:cubicBezTo>
                    <a:cubicBezTo>
                      <a:pt x="12" y="8"/>
                      <a:pt x="11" y="9"/>
                      <a:pt x="10" y="14"/>
                    </a:cubicBezTo>
                    <a:cubicBezTo>
                      <a:pt x="10" y="12"/>
                      <a:pt x="11" y="8"/>
                      <a:pt x="11" y="8"/>
                    </a:cubicBezTo>
                    <a:cubicBezTo>
                      <a:pt x="10" y="13"/>
                      <a:pt x="11" y="7"/>
                      <a:pt x="10" y="10"/>
                    </a:cubicBezTo>
                    <a:cubicBezTo>
                      <a:pt x="12" y="5"/>
                      <a:pt x="10" y="8"/>
                      <a:pt x="12" y="3"/>
                    </a:cubicBezTo>
                    <a:cubicBezTo>
                      <a:pt x="12" y="1"/>
                      <a:pt x="10" y="8"/>
                      <a:pt x="10" y="7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5"/>
                      <a:pt x="10" y="9"/>
                      <a:pt x="10" y="5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6"/>
                      <a:pt x="9" y="7"/>
                      <a:pt x="10" y="4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3"/>
                      <a:pt x="8" y="9"/>
                      <a:pt x="6" y="15"/>
                    </a:cubicBezTo>
                    <a:cubicBezTo>
                      <a:pt x="6" y="15"/>
                      <a:pt x="6" y="13"/>
                      <a:pt x="6" y="12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9"/>
                      <a:pt x="7" y="6"/>
                      <a:pt x="6" y="11"/>
                    </a:cubicBezTo>
                    <a:cubicBezTo>
                      <a:pt x="6" y="13"/>
                      <a:pt x="7" y="7"/>
                      <a:pt x="7" y="6"/>
                    </a:cubicBezTo>
                    <a:cubicBezTo>
                      <a:pt x="5" y="14"/>
                      <a:pt x="7" y="0"/>
                      <a:pt x="4" y="12"/>
                    </a:cubicBezTo>
                    <a:cubicBezTo>
                      <a:pt x="5" y="12"/>
                      <a:pt x="4" y="15"/>
                      <a:pt x="5" y="14"/>
                    </a:cubicBezTo>
                    <a:cubicBezTo>
                      <a:pt x="4" y="16"/>
                      <a:pt x="4" y="18"/>
                      <a:pt x="4" y="18"/>
                    </a:cubicBezTo>
                    <a:cubicBezTo>
                      <a:pt x="4" y="19"/>
                      <a:pt x="4" y="14"/>
                      <a:pt x="4" y="16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1"/>
                      <a:pt x="2" y="19"/>
                      <a:pt x="4" y="8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9" name="Freeform 1889"/>
              <p:cNvSpPr/>
              <p:nvPr/>
            </p:nvSpPr>
            <p:spPr bwMode="auto">
              <a:xfrm>
                <a:off x="2514" y="3148"/>
                <a:ext cx="1" cy="3"/>
              </a:xfrm>
              <a:custGeom>
                <a:avLst/>
                <a:gdLst>
                  <a:gd name="T0" fmla="*/ 1 w 1"/>
                  <a:gd name="T1" fmla="*/ 4 h 4"/>
                  <a:gd name="T2" fmla="*/ 1 w 1"/>
                  <a:gd name="T3" fmla="*/ 0 h 4"/>
                  <a:gd name="T4" fmla="*/ 0 w 1"/>
                  <a:gd name="T5" fmla="*/ 3 h 4"/>
                  <a:gd name="T6" fmla="*/ 1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1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0" name="Freeform 1890"/>
              <p:cNvSpPr/>
              <p:nvPr/>
            </p:nvSpPr>
            <p:spPr bwMode="auto">
              <a:xfrm>
                <a:off x="2514" y="3150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1" name="Freeform 1891"/>
              <p:cNvSpPr/>
              <p:nvPr/>
            </p:nvSpPr>
            <p:spPr bwMode="auto">
              <a:xfrm>
                <a:off x="2510" y="3150"/>
                <a:ext cx="1" cy="2"/>
              </a:xfrm>
              <a:custGeom>
                <a:avLst/>
                <a:gdLst>
                  <a:gd name="T0" fmla="*/ 1 w 1"/>
                  <a:gd name="T1" fmla="*/ 1 h 2"/>
                  <a:gd name="T2" fmla="*/ 1 w 1"/>
                  <a:gd name="T3" fmla="*/ 1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1" y="0"/>
                      <a:pt x="1" y="1"/>
                    </a:cubicBezTo>
                    <a:cubicBezTo>
                      <a:pt x="0" y="2"/>
                      <a:pt x="1" y="2"/>
                      <a:pt x="1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2" name="Rectangle 1892"/>
              <p:cNvSpPr>
                <a:spLocks noChangeArrowheads="1"/>
              </p:cNvSpPr>
              <p:nvPr/>
            </p:nvSpPr>
            <p:spPr bwMode="auto">
              <a:xfrm>
                <a:off x="2510" y="3153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3" name="Freeform 1893"/>
              <p:cNvSpPr/>
              <p:nvPr/>
            </p:nvSpPr>
            <p:spPr bwMode="auto">
              <a:xfrm>
                <a:off x="2502" y="3149"/>
                <a:ext cx="8" cy="22"/>
              </a:xfrm>
              <a:custGeom>
                <a:avLst/>
                <a:gdLst>
                  <a:gd name="T0" fmla="*/ 2 w 9"/>
                  <a:gd name="T1" fmla="*/ 11 h 25"/>
                  <a:gd name="T2" fmla="*/ 1 w 9"/>
                  <a:gd name="T3" fmla="*/ 15 h 25"/>
                  <a:gd name="T4" fmla="*/ 1 w 9"/>
                  <a:gd name="T5" fmla="*/ 12 h 25"/>
                  <a:gd name="T6" fmla="*/ 0 w 9"/>
                  <a:gd name="T7" fmla="*/ 20 h 25"/>
                  <a:gd name="T8" fmla="*/ 4 w 9"/>
                  <a:gd name="T9" fmla="*/ 15 h 25"/>
                  <a:gd name="T10" fmla="*/ 3 w 9"/>
                  <a:gd name="T11" fmla="*/ 18 h 25"/>
                  <a:gd name="T12" fmla="*/ 5 w 9"/>
                  <a:gd name="T13" fmla="*/ 13 h 25"/>
                  <a:gd name="T14" fmla="*/ 4 w 9"/>
                  <a:gd name="T15" fmla="*/ 19 h 25"/>
                  <a:gd name="T16" fmla="*/ 5 w 9"/>
                  <a:gd name="T17" fmla="*/ 17 h 25"/>
                  <a:gd name="T18" fmla="*/ 6 w 9"/>
                  <a:gd name="T19" fmla="*/ 14 h 25"/>
                  <a:gd name="T20" fmla="*/ 6 w 9"/>
                  <a:gd name="T21" fmla="*/ 15 h 25"/>
                  <a:gd name="T22" fmla="*/ 6 w 9"/>
                  <a:gd name="T23" fmla="*/ 14 h 25"/>
                  <a:gd name="T24" fmla="*/ 6 w 9"/>
                  <a:gd name="T25" fmla="*/ 14 h 25"/>
                  <a:gd name="T26" fmla="*/ 6 w 9"/>
                  <a:gd name="T27" fmla="*/ 15 h 25"/>
                  <a:gd name="T28" fmla="*/ 7 w 9"/>
                  <a:gd name="T29" fmla="*/ 13 h 25"/>
                  <a:gd name="T30" fmla="*/ 6 w 9"/>
                  <a:gd name="T31" fmla="*/ 17 h 25"/>
                  <a:gd name="T32" fmla="*/ 8 w 9"/>
                  <a:gd name="T33" fmla="*/ 11 h 25"/>
                  <a:gd name="T34" fmla="*/ 9 w 9"/>
                  <a:gd name="T35" fmla="*/ 7 h 25"/>
                  <a:gd name="T36" fmla="*/ 7 w 9"/>
                  <a:gd name="T37" fmla="*/ 11 h 25"/>
                  <a:gd name="T38" fmla="*/ 7 w 9"/>
                  <a:gd name="T39" fmla="*/ 11 h 25"/>
                  <a:gd name="T40" fmla="*/ 7 w 9"/>
                  <a:gd name="T41" fmla="*/ 12 h 25"/>
                  <a:gd name="T42" fmla="*/ 8 w 9"/>
                  <a:gd name="T43" fmla="*/ 7 h 25"/>
                  <a:gd name="T44" fmla="*/ 8 w 9"/>
                  <a:gd name="T45" fmla="*/ 3 h 25"/>
                  <a:gd name="T46" fmla="*/ 8 w 9"/>
                  <a:gd name="T47" fmla="*/ 3 h 25"/>
                  <a:gd name="T48" fmla="*/ 7 w 9"/>
                  <a:gd name="T49" fmla="*/ 4 h 25"/>
                  <a:gd name="T50" fmla="*/ 7 w 9"/>
                  <a:gd name="T51" fmla="*/ 7 h 25"/>
                  <a:gd name="T52" fmla="*/ 6 w 9"/>
                  <a:gd name="T53" fmla="*/ 14 h 25"/>
                  <a:gd name="T54" fmla="*/ 5 w 9"/>
                  <a:gd name="T55" fmla="*/ 14 h 25"/>
                  <a:gd name="T56" fmla="*/ 7 w 9"/>
                  <a:gd name="T57" fmla="*/ 8 h 25"/>
                  <a:gd name="T58" fmla="*/ 6 w 9"/>
                  <a:gd name="T59" fmla="*/ 11 h 25"/>
                  <a:gd name="T60" fmla="*/ 7 w 9"/>
                  <a:gd name="T61" fmla="*/ 5 h 25"/>
                  <a:gd name="T62" fmla="*/ 6 w 9"/>
                  <a:gd name="T63" fmla="*/ 11 h 25"/>
                  <a:gd name="T64" fmla="*/ 4 w 9"/>
                  <a:gd name="T65" fmla="*/ 11 h 25"/>
                  <a:gd name="T66" fmla="*/ 5 w 9"/>
                  <a:gd name="T67" fmla="*/ 7 h 25"/>
                  <a:gd name="T68" fmla="*/ 4 w 9"/>
                  <a:gd name="T69" fmla="*/ 11 h 25"/>
                  <a:gd name="T70" fmla="*/ 4 w 9"/>
                  <a:gd name="T71" fmla="*/ 9 h 25"/>
                  <a:gd name="T72" fmla="*/ 3 w 9"/>
                  <a:gd name="T73" fmla="*/ 12 h 25"/>
                  <a:gd name="T74" fmla="*/ 2 w 9"/>
                  <a:gd name="T75" fmla="*/ 11 h 25"/>
                  <a:gd name="T76" fmla="*/ 2 w 9"/>
                  <a:gd name="T77" fmla="*/ 11 h 25"/>
                  <a:gd name="T78" fmla="*/ 1 w 9"/>
                  <a:gd name="T79" fmla="*/ 17 h 25"/>
                  <a:gd name="T80" fmla="*/ 2 w 9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" h="25">
                    <a:moveTo>
                      <a:pt x="2" y="11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2" y="13"/>
                      <a:pt x="1" y="16"/>
                      <a:pt x="1" y="12"/>
                    </a:cubicBezTo>
                    <a:cubicBezTo>
                      <a:pt x="1" y="17"/>
                      <a:pt x="1" y="12"/>
                      <a:pt x="0" y="20"/>
                    </a:cubicBezTo>
                    <a:cubicBezTo>
                      <a:pt x="1" y="17"/>
                      <a:pt x="2" y="22"/>
                      <a:pt x="4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2"/>
                      <a:pt x="3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6" y="10"/>
                      <a:pt x="5" y="17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2"/>
                      <a:pt x="6" y="12"/>
                      <a:pt x="6" y="14"/>
                    </a:cubicBezTo>
                    <a:cubicBezTo>
                      <a:pt x="6" y="16"/>
                      <a:pt x="6" y="15"/>
                      <a:pt x="6" y="15"/>
                    </a:cubicBezTo>
                    <a:cubicBezTo>
                      <a:pt x="6" y="17"/>
                      <a:pt x="7" y="13"/>
                      <a:pt x="7" y="13"/>
                    </a:cubicBezTo>
                    <a:cubicBezTo>
                      <a:pt x="7" y="15"/>
                      <a:pt x="6" y="16"/>
                      <a:pt x="6" y="17"/>
                    </a:cubicBezTo>
                    <a:cubicBezTo>
                      <a:pt x="7" y="14"/>
                      <a:pt x="6" y="21"/>
                      <a:pt x="8" y="11"/>
                    </a:cubicBezTo>
                    <a:cubicBezTo>
                      <a:pt x="8" y="10"/>
                      <a:pt x="8" y="8"/>
                      <a:pt x="9" y="7"/>
                    </a:cubicBezTo>
                    <a:cubicBezTo>
                      <a:pt x="9" y="4"/>
                      <a:pt x="8" y="8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6" y="20"/>
                      <a:pt x="8" y="9"/>
                      <a:pt x="7" y="12"/>
                    </a:cubicBezTo>
                    <a:cubicBezTo>
                      <a:pt x="7" y="9"/>
                      <a:pt x="7" y="9"/>
                      <a:pt x="8" y="7"/>
                    </a:cubicBezTo>
                    <a:cubicBezTo>
                      <a:pt x="9" y="0"/>
                      <a:pt x="6" y="12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2"/>
                      <a:pt x="7" y="4"/>
                      <a:pt x="7" y="4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8"/>
                      <a:pt x="6" y="12"/>
                      <a:pt x="6" y="14"/>
                    </a:cubicBezTo>
                    <a:cubicBezTo>
                      <a:pt x="6" y="10"/>
                      <a:pt x="5" y="16"/>
                      <a:pt x="5" y="14"/>
                    </a:cubicBezTo>
                    <a:cubicBezTo>
                      <a:pt x="6" y="10"/>
                      <a:pt x="6" y="10"/>
                      <a:pt x="7" y="8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6" y="11"/>
                      <a:pt x="6" y="7"/>
                      <a:pt x="7" y="5"/>
                    </a:cubicBezTo>
                    <a:cubicBezTo>
                      <a:pt x="6" y="7"/>
                      <a:pt x="6" y="7"/>
                      <a:pt x="6" y="11"/>
                    </a:cubicBezTo>
                    <a:cubicBezTo>
                      <a:pt x="6" y="6"/>
                      <a:pt x="5" y="7"/>
                      <a:pt x="4" y="11"/>
                    </a:cubicBezTo>
                    <a:cubicBezTo>
                      <a:pt x="4" y="10"/>
                      <a:pt x="5" y="7"/>
                      <a:pt x="5" y="7"/>
                    </a:cubicBezTo>
                    <a:cubicBezTo>
                      <a:pt x="5" y="6"/>
                      <a:pt x="5" y="8"/>
                      <a:pt x="4" y="11"/>
                    </a:cubicBezTo>
                    <a:cubicBezTo>
                      <a:pt x="3" y="14"/>
                      <a:pt x="3" y="12"/>
                      <a:pt x="4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8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9"/>
                      <a:pt x="1" y="17"/>
                    </a:cubicBezTo>
                    <a:cubicBezTo>
                      <a:pt x="2" y="14"/>
                      <a:pt x="2" y="14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4" name="Freeform 1894"/>
              <p:cNvSpPr/>
              <p:nvPr/>
            </p:nvSpPr>
            <p:spPr bwMode="auto">
              <a:xfrm>
                <a:off x="2502" y="3160"/>
                <a:ext cx="1" cy="8"/>
              </a:xfrm>
              <a:custGeom>
                <a:avLst/>
                <a:gdLst>
                  <a:gd name="T0" fmla="*/ 0 w 1"/>
                  <a:gd name="T1" fmla="*/ 5 h 9"/>
                  <a:gd name="T2" fmla="*/ 1 w 1"/>
                  <a:gd name="T3" fmla="*/ 1 h 9"/>
                  <a:gd name="T4" fmla="*/ 0 w 1"/>
                  <a:gd name="T5" fmla="*/ 8 h 9"/>
                  <a:gd name="T6" fmla="*/ 0 w 1"/>
                  <a:gd name="T7" fmla="*/ 7 h 9"/>
                  <a:gd name="T8" fmla="*/ 0 w 1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6"/>
                      <a:pt x="0" y="8"/>
                    </a:cubicBezTo>
                    <a:cubicBezTo>
                      <a:pt x="0" y="7"/>
                      <a:pt x="0" y="9"/>
                      <a:pt x="0" y="7"/>
                    </a:cubicBezTo>
                    <a:cubicBezTo>
                      <a:pt x="0" y="6"/>
                      <a:pt x="0" y="5"/>
                      <a:pt x="0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5" name="Freeform 1895"/>
              <p:cNvSpPr/>
              <p:nvPr/>
            </p:nvSpPr>
            <p:spPr bwMode="auto">
              <a:xfrm>
                <a:off x="2500" y="3157"/>
                <a:ext cx="2" cy="17"/>
              </a:xfrm>
              <a:custGeom>
                <a:avLst/>
                <a:gdLst>
                  <a:gd name="T0" fmla="*/ 1 w 2"/>
                  <a:gd name="T1" fmla="*/ 9 h 19"/>
                  <a:gd name="T2" fmla="*/ 1 w 2"/>
                  <a:gd name="T3" fmla="*/ 12 h 19"/>
                  <a:gd name="T4" fmla="*/ 1 w 2"/>
                  <a:gd name="T5" fmla="*/ 14 h 19"/>
                  <a:gd name="T6" fmla="*/ 2 w 2"/>
                  <a:gd name="T7" fmla="*/ 7 h 19"/>
                  <a:gd name="T8" fmla="*/ 2 w 2"/>
                  <a:gd name="T9" fmla="*/ 11 h 19"/>
                  <a:gd name="T10" fmla="*/ 2 w 2"/>
                  <a:gd name="T11" fmla="*/ 6 h 19"/>
                  <a:gd name="T12" fmla="*/ 2 w 2"/>
                  <a:gd name="T13" fmla="*/ 8 h 19"/>
                  <a:gd name="T14" fmla="*/ 2 w 2"/>
                  <a:gd name="T15" fmla="*/ 6 h 19"/>
                  <a:gd name="T16" fmla="*/ 2 w 2"/>
                  <a:gd name="T17" fmla="*/ 7 h 19"/>
                  <a:gd name="T18" fmla="*/ 2 w 2"/>
                  <a:gd name="T19" fmla="*/ 4 h 19"/>
                  <a:gd name="T20" fmla="*/ 2 w 2"/>
                  <a:gd name="T21" fmla="*/ 10 h 19"/>
                  <a:gd name="T22" fmla="*/ 2 w 2"/>
                  <a:gd name="T23" fmla="*/ 4 h 19"/>
                  <a:gd name="T24" fmla="*/ 2 w 2"/>
                  <a:gd name="T25" fmla="*/ 2 h 19"/>
                  <a:gd name="T26" fmla="*/ 2 w 2"/>
                  <a:gd name="T27" fmla="*/ 4 h 19"/>
                  <a:gd name="T28" fmla="*/ 1 w 2"/>
                  <a:gd name="T29" fmla="*/ 8 h 19"/>
                  <a:gd name="T30" fmla="*/ 1 w 2"/>
                  <a:gd name="T31" fmla="*/ 3 h 19"/>
                  <a:gd name="T32" fmla="*/ 1 w 2"/>
                  <a:gd name="T33" fmla="*/ 5 h 19"/>
                  <a:gd name="T34" fmla="*/ 1 w 2"/>
                  <a:gd name="T35" fmla="*/ 12 h 19"/>
                  <a:gd name="T36" fmla="*/ 1 w 2"/>
                  <a:gd name="T37" fmla="*/ 7 h 19"/>
                  <a:gd name="T38" fmla="*/ 0 w 2"/>
                  <a:gd name="T39" fmla="*/ 6 h 19"/>
                  <a:gd name="T40" fmla="*/ 1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1" y="12"/>
                      <a:pt x="1" y="12"/>
                      <a:pt x="1" y="12"/>
                    </a:cubicBezTo>
                    <a:cubicBezTo>
                      <a:pt x="1" y="12"/>
                      <a:pt x="2" y="10"/>
                      <a:pt x="1" y="14"/>
                    </a:cubicBezTo>
                    <a:cubicBezTo>
                      <a:pt x="1" y="15"/>
                      <a:pt x="2" y="9"/>
                      <a:pt x="2" y="7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9"/>
                      <a:pt x="2" y="13"/>
                      <a:pt x="2" y="6"/>
                    </a:cubicBezTo>
                    <a:cubicBezTo>
                      <a:pt x="2" y="6"/>
                      <a:pt x="2" y="10"/>
                      <a:pt x="2" y="8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2" y="13"/>
                      <a:pt x="2" y="10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6"/>
                      <a:pt x="2" y="2"/>
                    </a:cubicBezTo>
                    <a:cubicBezTo>
                      <a:pt x="2" y="2"/>
                      <a:pt x="1" y="5"/>
                      <a:pt x="2" y="4"/>
                    </a:cubicBezTo>
                    <a:cubicBezTo>
                      <a:pt x="2" y="4"/>
                      <a:pt x="2" y="7"/>
                      <a:pt x="1" y="8"/>
                    </a:cubicBezTo>
                    <a:cubicBezTo>
                      <a:pt x="1" y="13"/>
                      <a:pt x="2" y="5"/>
                      <a:pt x="1" y="3"/>
                    </a:cubicBezTo>
                    <a:cubicBezTo>
                      <a:pt x="1" y="6"/>
                      <a:pt x="1" y="10"/>
                      <a:pt x="1" y="5"/>
                    </a:cubicBezTo>
                    <a:cubicBezTo>
                      <a:pt x="1" y="9"/>
                      <a:pt x="1" y="12"/>
                      <a:pt x="1" y="12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6"/>
                      <a:pt x="0" y="5"/>
                      <a:pt x="0" y="6"/>
                    </a:cubicBezTo>
                    <a:cubicBezTo>
                      <a:pt x="1" y="9"/>
                      <a:pt x="1" y="13"/>
                      <a:pt x="1" y="15"/>
                    </a:cubicBezTo>
                    <a:cubicBezTo>
                      <a:pt x="1" y="19"/>
                      <a:pt x="1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6" name="Freeform 1896"/>
              <p:cNvSpPr/>
              <p:nvPr/>
            </p:nvSpPr>
            <p:spPr bwMode="auto">
              <a:xfrm>
                <a:off x="2501" y="3168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7" name="Freeform 1897"/>
              <p:cNvSpPr/>
              <p:nvPr/>
            </p:nvSpPr>
            <p:spPr bwMode="auto">
              <a:xfrm>
                <a:off x="2587" y="3150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8" name="Freeform 1898"/>
              <p:cNvSpPr/>
              <p:nvPr/>
            </p:nvSpPr>
            <p:spPr bwMode="auto">
              <a:xfrm>
                <a:off x="2585" y="3150"/>
                <a:ext cx="3" cy="13"/>
              </a:xfrm>
              <a:custGeom>
                <a:avLst/>
                <a:gdLst>
                  <a:gd name="T0" fmla="*/ 0 w 4"/>
                  <a:gd name="T1" fmla="*/ 15 h 15"/>
                  <a:gd name="T2" fmla="*/ 1 w 4"/>
                  <a:gd name="T3" fmla="*/ 14 h 15"/>
                  <a:gd name="T4" fmla="*/ 4 w 4"/>
                  <a:gd name="T5" fmla="*/ 0 h 15"/>
                  <a:gd name="T6" fmla="*/ 2 w 4"/>
                  <a:gd name="T7" fmla="*/ 8 h 15"/>
                  <a:gd name="T8" fmla="*/ 3 w 4"/>
                  <a:gd name="T9" fmla="*/ 6 h 15"/>
                  <a:gd name="T10" fmla="*/ 1 w 4"/>
                  <a:gd name="T11" fmla="*/ 12 h 15"/>
                  <a:gd name="T12" fmla="*/ 1 w 4"/>
                  <a:gd name="T13" fmla="*/ 11 h 15"/>
                  <a:gd name="T14" fmla="*/ 0 w 4"/>
                  <a:gd name="T15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5">
                    <a:moveTo>
                      <a:pt x="0" y="15"/>
                    </a:moveTo>
                    <a:cubicBezTo>
                      <a:pt x="1" y="14"/>
                      <a:pt x="1" y="14"/>
                      <a:pt x="1" y="14"/>
                    </a:cubicBezTo>
                    <a:cubicBezTo>
                      <a:pt x="3" y="4"/>
                      <a:pt x="3" y="7"/>
                      <a:pt x="4" y="0"/>
                    </a:cubicBezTo>
                    <a:cubicBezTo>
                      <a:pt x="4" y="1"/>
                      <a:pt x="3" y="5"/>
                      <a:pt x="2" y="8"/>
                    </a:cubicBezTo>
                    <a:cubicBezTo>
                      <a:pt x="2" y="8"/>
                      <a:pt x="3" y="4"/>
                      <a:pt x="3" y="6"/>
                    </a:cubicBezTo>
                    <a:cubicBezTo>
                      <a:pt x="2" y="8"/>
                      <a:pt x="2" y="8"/>
                      <a:pt x="1" y="12"/>
                    </a:cubicBezTo>
                    <a:cubicBezTo>
                      <a:pt x="0" y="15"/>
                      <a:pt x="2" y="9"/>
                      <a:pt x="1" y="11"/>
                    </a:cubicBez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9" name="Freeform 1899"/>
              <p:cNvSpPr/>
              <p:nvPr/>
            </p:nvSpPr>
            <p:spPr bwMode="auto">
              <a:xfrm>
                <a:off x="2587" y="3154"/>
                <a:ext cx="0" cy="5"/>
              </a:xfrm>
              <a:custGeom>
                <a:avLst/>
                <a:gdLst>
                  <a:gd name="T0" fmla="*/ 1 w 1"/>
                  <a:gd name="T1" fmla="*/ 0 h 5"/>
                  <a:gd name="T2" fmla="*/ 0 w 1"/>
                  <a:gd name="T3" fmla="*/ 5 h 5"/>
                  <a:gd name="T4" fmla="*/ 1 w 1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0" name="Freeform 1900"/>
              <p:cNvSpPr/>
              <p:nvPr/>
            </p:nvSpPr>
            <p:spPr bwMode="auto">
              <a:xfrm>
                <a:off x="2587" y="3151"/>
                <a:ext cx="1" cy="7"/>
              </a:xfrm>
              <a:custGeom>
                <a:avLst/>
                <a:gdLst>
                  <a:gd name="T0" fmla="*/ 1 w 1"/>
                  <a:gd name="T1" fmla="*/ 2 h 7"/>
                  <a:gd name="T2" fmla="*/ 0 w 1"/>
                  <a:gd name="T3" fmla="*/ 7 h 7"/>
                  <a:gd name="T4" fmla="*/ 1 w 1"/>
                  <a:gd name="T5" fmla="*/ 0 h 7"/>
                  <a:gd name="T6" fmla="*/ 1 w 1"/>
                  <a:gd name="T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7">
                    <a:moveTo>
                      <a:pt x="1" y="2"/>
                    </a:moveTo>
                    <a:cubicBezTo>
                      <a:pt x="1" y="3"/>
                      <a:pt x="0" y="6"/>
                      <a:pt x="0" y="7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1" name="Freeform 1901"/>
              <p:cNvSpPr/>
              <p:nvPr/>
            </p:nvSpPr>
            <p:spPr bwMode="auto">
              <a:xfrm>
                <a:off x="2588" y="3152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2" name="Freeform 1902"/>
              <p:cNvSpPr/>
              <p:nvPr/>
            </p:nvSpPr>
            <p:spPr bwMode="auto">
              <a:xfrm>
                <a:off x="2587" y="3151"/>
                <a:ext cx="2" cy="10"/>
              </a:xfrm>
              <a:custGeom>
                <a:avLst/>
                <a:gdLst>
                  <a:gd name="T0" fmla="*/ 3 w 3"/>
                  <a:gd name="T1" fmla="*/ 2 h 11"/>
                  <a:gd name="T2" fmla="*/ 2 w 3"/>
                  <a:gd name="T3" fmla="*/ 2 h 11"/>
                  <a:gd name="T4" fmla="*/ 2 w 3"/>
                  <a:gd name="T5" fmla="*/ 3 h 11"/>
                  <a:gd name="T6" fmla="*/ 1 w 3"/>
                  <a:gd name="T7" fmla="*/ 8 h 11"/>
                  <a:gd name="T8" fmla="*/ 1 w 3"/>
                  <a:gd name="T9" fmla="*/ 8 h 11"/>
                  <a:gd name="T10" fmla="*/ 0 w 3"/>
                  <a:gd name="T11" fmla="*/ 11 h 11"/>
                  <a:gd name="T12" fmla="*/ 3 w 3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1">
                    <a:moveTo>
                      <a:pt x="3" y="2"/>
                    </a:moveTo>
                    <a:cubicBezTo>
                      <a:pt x="3" y="0"/>
                      <a:pt x="3" y="1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5"/>
                      <a:pt x="1" y="9"/>
                      <a:pt x="1" y="8"/>
                    </a:cubicBezTo>
                    <a:cubicBezTo>
                      <a:pt x="0" y="9"/>
                      <a:pt x="2" y="5"/>
                      <a:pt x="1" y="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2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3" name="Freeform 1903"/>
              <p:cNvSpPr/>
              <p:nvPr/>
            </p:nvSpPr>
            <p:spPr bwMode="auto">
              <a:xfrm>
                <a:off x="2588" y="3154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4" name="Freeform 1904"/>
              <p:cNvSpPr/>
              <p:nvPr/>
            </p:nvSpPr>
            <p:spPr bwMode="auto">
              <a:xfrm>
                <a:off x="2587" y="3153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1 w 1"/>
                  <a:gd name="T3" fmla="*/ 1 h 3"/>
                  <a:gd name="T4" fmla="*/ 0 w 1"/>
                  <a:gd name="T5" fmla="*/ 3 h 3"/>
                  <a:gd name="T6" fmla="*/ 1 w 1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lnTo>
                      <a:pt x="1" y="1"/>
                    </a:lnTo>
                    <a:lnTo>
                      <a:pt x="0" y="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5" name="Freeform 1905"/>
              <p:cNvSpPr/>
              <p:nvPr/>
            </p:nvSpPr>
            <p:spPr bwMode="auto">
              <a:xfrm>
                <a:off x="2587" y="3152"/>
                <a:ext cx="2" cy="12"/>
              </a:xfrm>
              <a:custGeom>
                <a:avLst/>
                <a:gdLst>
                  <a:gd name="T0" fmla="*/ 3 w 3"/>
                  <a:gd name="T1" fmla="*/ 1 h 13"/>
                  <a:gd name="T2" fmla="*/ 2 w 3"/>
                  <a:gd name="T3" fmla="*/ 5 h 13"/>
                  <a:gd name="T4" fmla="*/ 0 w 3"/>
                  <a:gd name="T5" fmla="*/ 13 h 13"/>
                  <a:gd name="T6" fmla="*/ 1 w 3"/>
                  <a:gd name="T7" fmla="*/ 11 h 13"/>
                  <a:gd name="T8" fmla="*/ 3 w 3"/>
                  <a:gd name="T9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3">
                    <a:moveTo>
                      <a:pt x="3" y="1"/>
                    </a:moveTo>
                    <a:cubicBezTo>
                      <a:pt x="2" y="7"/>
                      <a:pt x="3" y="0"/>
                      <a:pt x="2" y="5"/>
                    </a:cubicBezTo>
                    <a:cubicBezTo>
                      <a:pt x="2" y="5"/>
                      <a:pt x="1" y="10"/>
                      <a:pt x="0" y="13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9"/>
                      <a:pt x="3" y="4"/>
                      <a:pt x="3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6" name="Freeform 1906"/>
              <p:cNvSpPr/>
              <p:nvPr/>
            </p:nvSpPr>
            <p:spPr bwMode="auto">
              <a:xfrm>
                <a:off x="2587" y="3167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7" name="Freeform 1907"/>
              <p:cNvSpPr/>
              <p:nvPr/>
            </p:nvSpPr>
            <p:spPr bwMode="auto">
              <a:xfrm>
                <a:off x="2586" y="3157"/>
                <a:ext cx="4" cy="14"/>
              </a:xfrm>
              <a:custGeom>
                <a:avLst/>
                <a:gdLst>
                  <a:gd name="T0" fmla="*/ 5 w 5"/>
                  <a:gd name="T1" fmla="*/ 2 h 16"/>
                  <a:gd name="T2" fmla="*/ 2 w 5"/>
                  <a:gd name="T3" fmla="*/ 8 h 16"/>
                  <a:gd name="T4" fmla="*/ 4 w 5"/>
                  <a:gd name="T5" fmla="*/ 3 h 16"/>
                  <a:gd name="T6" fmla="*/ 3 w 5"/>
                  <a:gd name="T7" fmla="*/ 6 h 16"/>
                  <a:gd name="T8" fmla="*/ 4 w 5"/>
                  <a:gd name="T9" fmla="*/ 0 h 16"/>
                  <a:gd name="T10" fmla="*/ 3 w 5"/>
                  <a:gd name="T11" fmla="*/ 5 h 16"/>
                  <a:gd name="T12" fmla="*/ 3 w 5"/>
                  <a:gd name="T13" fmla="*/ 1 h 16"/>
                  <a:gd name="T14" fmla="*/ 2 w 5"/>
                  <a:gd name="T15" fmla="*/ 8 h 16"/>
                  <a:gd name="T16" fmla="*/ 2 w 5"/>
                  <a:gd name="T17" fmla="*/ 7 h 16"/>
                  <a:gd name="T18" fmla="*/ 1 w 5"/>
                  <a:gd name="T19" fmla="*/ 11 h 16"/>
                  <a:gd name="T20" fmla="*/ 1 w 5"/>
                  <a:gd name="T21" fmla="*/ 15 h 16"/>
                  <a:gd name="T22" fmla="*/ 5 w 5"/>
                  <a:gd name="T23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16">
                    <a:moveTo>
                      <a:pt x="5" y="2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3" y="6"/>
                      <a:pt x="4" y="4"/>
                      <a:pt x="4" y="3"/>
                    </a:cubicBezTo>
                    <a:cubicBezTo>
                      <a:pt x="4" y="2"/>
                      <a:pt x="3" y="6"/>
                      <a:pt x="3" y="6"/>
                    </a:cubicBezTo>
                    <a:cubicBezTo>
                      <a:pt x="4" y="0"/>
                      <a:pt x="3" y="5"/>
                      <a:pt x="4" y="0"/>
                    </a:cubicBezTo>
                    <a:cubicBezTo>
                      <a:pt x="4" y="0"/>
                      <a:pt x="4" y="0"/>
                      <a:pt x="3" y="5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10"/>
                      <a:pt x="3" y="3"/>
                      <a:pt x="2" y="7"/>
                    </a:cubicBezTo>
                    <a:cubicBezTo>
                      <a:pt x="1" y="10"/>
                      <a:pt x="1" y="10"/>
                      <a:pt x="1" y="11"/>
                    </a:cubicBezTo>
                    <a:cubicBezTo>
                      <a:pt x="1" y="10"/>
                      <a:pt x="0" y="16"/>
                      <a:pt x="1" y="15"/>
                    </a:cubicBezTo>
                    <a:cubicBezTo>
                      <a:pt x="1" y="15"/>
                      <a:pt x="4" y="5"/>
                      <a:pt x="5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8" name="Freeform 1908"/>
              <p:cNvSpPr/>
              <p:nvPr/>
            </p:nvSpPr>
            <p:spPr bwMode="auto">
              <a:xfrm>
                <a:off x="2587" y="3164"/>
                <a:ext cx="1" cy="3"/>
              </a:xfrm>
              <a:custGeom>
                <a:avLst/>
                <a:gdLst>
                  <a:gd name="T0" fmla="*/ 1 w 1"/>
                  <a:gd name="T1" fmla="*/ 1 h 3"/>
                  <a:gd name="T2" fmla="*/ 0 w 1"/>
                  <a:gd name="T3" fmla="*/ 3 h 3"/>
                  <a:gd name="T4" fmla="*/ 1 w 1"/>
                  <a:gd name="T5" fmla="*/ 0 h 3"/>
                  <a:gd name="T6" fmla="*/ 1 w 1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1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9" name="Freeform 1909"/>
              <p:cNvSpPr/>
              <p:nvPr/>
            </p:nvSpPr>
            <p:spPr bwMode="auto">
              <a:xfrm>
                <a:off x="2587" y="3157"/>
                <a:ext cx="4" cy="15"/>
              </a:xfrm>
              <a:custGeom>
                <a:avLst/>
                <a:gdLst>
                  <a:gd name="T0" fmla="*/ 5 w 5"/>
                  <a:gd name="T1" fmla="*/ 0 h 17"/>
                  <a:gd name="T2" fmla="*/ 3 w 5"/>
                  <a:gd name="T3" fmla="*/ 4 h 17"/>
                  <a:gd name="T4" fmla="*/ 4 w 5"/>
                  <a:gd name="T5" fmla="*/ 1 h 17"/>
                  <a:gd name="T6" fmla="*/ 3 w 5"/>
                  <a:gd name="T7" fmla="*/ 7 h 17"/>
                  <a:gd name="T8" fmla="*/ 4 w 5"/>
                  <a:gd name="T9" fmla="*/ 4 h 17"/>
                  <a:gd name="T10" fmla="*/ 2 w 5"/>
                  <a:gd name="T11" fmla="*/ 12 h 17"/>
                  <a:gd name="T12" fmla="*/ 2 w 5"/>
                  <a:gd name="T13" fmla="*/ 10 h 17"/>
                  <a:gd name="T14" fmla="*/ 3 w 5"/>
                  <a:gd name="T15" fmla="*/ 10 h 17"/>
                  <a:gd name="T16" fmla="*/ 3 w 5"/>
                  <a:gd name="T17" fmla="*/ 8 h 17"/>
                  <a:gd name="T18" fmla="*/ 4 w 5"/>
                  <a:gd name="T19" fmla="*/ 6 h 17"/>
                  <a:gd name="T20" fmla="*/ 5 w 5"/>
                  <a:gd name="T2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5" y="0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4" y="3"/>
                      <a:pt x="4" y="1"/>
                    </a:cubicBezTo>
                    <a:cubicBezTo>
                      <a:pt x="4" y="3"/>
                      <a:pt x="3" y="5"/>
                      <a:pt x="3" y="7"/>
                    </a:cubicBezTo>
                    <a:cubicBezTo>
                      <a:pt x="1" y="12"/>
                      <a:pt x="3" y="5"/>
                      <a:pt x="4" y="4"/>
                    </a:cubicBezTo>
                    <a:cubicBezTo>
                      <a:pt x="4" y="7"/>
                      <a:pt x="3" y="7"/>
                      <a:pt x="2" y="12"/>
                    </a:cubicBezTo>
                    <a:cubicBezTo>
                      <a:pt x="2" y="12"/>
                      <a:pt x="2" y="11"/>
                      <a:pt x="2" y="10"/>
                    </a:cubicBezTo>
                    <a:cubicBezTo>
                      <a:pt x="0" y="17"/>
                      <a:pt x="2" y="11"/>
                      <a:pt x="3" y="10"/>
                    </a:cubicBezTo>
                    <a:cubicBezTo>
                      <a:pt x="3" y="9"/>
                      <a:pt x="4" y="7"/>
                      <a:pt x="3" y="8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5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0" name="Freeform 1910"/>
              <p:cNvSpPr/>
              <p:nvPr/>
            </p:nvSpPr>
            <p:spPr bwMode="auto">
              <a:xfrm>
                <a:off x="2590" y="3156"/>
                <a:ext cx="1" cy="2"/>
              </a:xfrm>
              <a:custGeom>
                <a:avLst/>
                <a:gdLst>
                  <a:gd name="T0" fmla="*/ 0 w 1"/>
                  <a:gd name="T1" fmla="*/ 1 h 2"/>
                  <a:gd name="T2" fmla="*/ 0 w 1"/>
                  <a:gd name="T3" fmla="*/ 2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1" name="Freeform 1911"/>
              <p:cNvSpPr/>
              <p:nvPr/>
            </p:nvSpPr>
            <p:spPr bwMode="auto">
              <a:xfrm>
                <a:off x="2589" y="3165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2" name="Freeform 1912"/>
              <p:cNvSpPr/>
              <p:nvPr/>
            </p:nvSpPr>
            <p:spPr bwMode="auto">
              <a:xfrm>
                <a:off x="2591" y="3157"/>
                <a:ext cx="0" cy="3"/>
              </a:xfrm>
              <a:custGeom>
                <a:avLst/>
                <a:gdLst>
                  <a:gd name="T0" fmla="*/ 2 h 3"/>
                  <a:gd name="T1" fmla="*/ 3 h 3"/>
                  <a:gd name="T2" fmla="*/ 0 h 3"/>
                  <a:gd name="T3" fmla="*/ 2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2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3" name="Freeform 1913"/>
              <p:cNvSpPr/>
              <p:nvPr/>
            </p:nvSpPr>
            <p:spPr bwMode="auto">
              <a:xfrm>
                <a:off x="2589" y="3154"/>
                <a:ext cx="10" cy="17"/>
              </a:xfrm>
              <a:custGeom>
                <a:avLst/>
                <a:gdLst>
                  <a:gd name="T0" fmla="*/ 7 w 11"/>
                  <a:gd name="T1" fmla="*/ 16 h 19"/>
                  <a:gd name="T2" fmla="*/ 8 w 11"/>
                  <a:gd name="T3" fmla="*/ 13 h 19"/>
                  <a:gd name="T4" fmla="*/ 9 w 11"/>
                  <a:gd name="T5" fmla="*/ 9 h 19"/>
                  <a:gd name="T6" fmla="*/ 11 w 11"/>
                  <a:gd name="T7" fmla="*/ 2 h 19"/>
                  <a:gd name="T8" fmla="*/ 10 w 11"/>
                  <a:gd name="T9" fmla="*/ 5 h 19"/>
                  <a:gd name="T10" fmla="*/ 11 w 11"/>
                  <a:gd name="T11" fmla="*/ 1 h 19"/>
                  <a:gd name="T12" fmla="*/ 9 w 11"/>
                  <a:gd name="T13" fmla="*/ 3 h 19"/>
                  <a:gd name="T14" fmla="*/ 8 w 11"/>
                  <a:gd name="T15" fmla="*/ 5 h 19"/>
                  <a:gd name="T16" fmla="*/ 5 w 11"/>
                  <a:gd name="T17" fmla="*/ 3 h 19"/>
                  <a:gd name="T18" fmla="*/ 3 w 11"/>
                  <a:gd name="T19" fmla="*/ 9 h 19"/>
                  <a:gd name="T20" fmla="*/ 4 w 11"/>
                  <a:gd name="T21" fmla="*/ 5 h 19"/>
                  <a:gd name="T22" fmla="*/ 4 w 11"/>
                  <a:gd name="T23" fmla="*/ 5 h 19"/>
                  <a:gd name="T24" fmla="*/ 3 w 11"/>
                  <a:gd name="T25" fmla="*/ 3 h 19"/>
                  <a:gd name="T26" fmla="*/ 2 w 11"/>
                  <a:gd name="T27" fmla="*/ 11 h 19"/>
                  <a:gd name="T28" fmla="*/ 3 w 11"/>
                  <a:gd name="T29" fmla="*/ 3 h 19"/>
                  <a:gd name="T30" fmla="*/ 2 w 11"/>
                  <a:gd name="T31" fmla="*/ 8 h 19"/>
                  <a:gd name="T32" fmla="*/ 1 w 11"/>
                  <a:gd name="T33" fmla="*/ 13 h 19"/>
                  <a:gd name="T34" fmla="*/ 0 w 11"/>
                  <a:gd name="T35" fmla="*/ 16 h 19"/>
                  <a:gd name="T36" fmla="*/ 4 w 11"/>
                  <a:gd name="T37" fmla="*/ 7 h 19"/>
                  <a:gd name="T38" fmla="*/ 3 w 11"/>
                  <a:gd name="T39" fmla="*/ 11 h 19"/>
                  <a:gd name="T40" fmla="*/ 3 w 11"/>
                  <a:gd name="T41" fmla="*/ 15 h 19"/>
                  <a:gd name="T42" fmla="*/ 5 w 11"/>
                  <a:gd name="T43" fmla="*/ 9 h 19"/>
                  <a:gd name="T44" fmla="*/ 5 w 11"/>
                  <a:gd name="T45" fmla="*/ 11 h 19"/>
                  <a:gd name="T46" fmla="*/ 6 w 11"/>
                  <a:gd name="T47" fmla="*/ 8 h 19"/>
                  <a:gd name="T48" fmla="*/ 5 w 11"/>
                  <a:gd name="T49" fmla="*/ 12 h 19"/>
                  <a:gd name="T50" fmla="*/ 7 w 11"/>
                  <a:gd name="T51" fmla="*/ 5 h 19"/>
                  <a:gd name="T52" fmla="*/ 5 w 11"/>
                  <a:gd name="T53" fmla="*/ 16 h 19"/>
                  <a:gd name="T54" fmla="*/ 6 w 11"/>
                  <a:gd name="T55" fmla="*/ 12 h 19"/>
                  <a:gd name="T56" fmla="*/ 7 w 11"/>
                  <a:gd name="T57" fmla="*/ 8 h 19"/>
                  <a:gd name="T58" fmla="*/ 6 w 11"/>
                  <a:gd name="T59" fmla="*/ 15 h 19"/>
                  <a:gd name="T60" fmla="*/ 7 w 11"/>
                  <a:gd name="T61" fmla="*/ 11 h 19"/>
                  <a:gd name="T62" fmla="*/ 8 w 11"/>
                  <a:gd name="T63" fmla="*/ 7 h 19"/>
                  <a:gd name="T64" fmla="*/ 8 w 11"/>
                  <a:gd name="T65" fmla="*/ 9 h 19"/>
                  <a:gd name="T66" fmla="*/ 6 w 11"/>
                  <a:gd name="T67" fmla="*/ 16 h 19"/>
                  <a:gd name="T68" fmla="*/ 6 w 11"/>
                  <a:gd name="T69" fmla="*/ 19 h 19"/>
                  <a:gd name="T70" fmla="*/ 9 w 11"/>
                  <a:gd name="T71" fmla="*/ 10 h 19"/>
                  <a:gd name="T72" fmla="*/ 7 w 11"/>
                  <a:gd name="T73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1" h="19">
                    <a:moveTo>
                      <a:pt x="7" y="16"/>
                    </a:moveTo>
                    <a:cubicBezTo>
                      <a:pt x="8" y="14"/>
                      <a:pt x="8" y="13"/>
                      <a:pt x="8" y="13"/>
                    </a:cubicBezTo>
                    <a:cubicBezTo>
                      <a:pt x="9" y="10"/>
                      <a:pt x="9" y="11"/>
                      <a:pt x="9" y="9"/>
                    </a:cubicBezTo>
                    <a:cubicBezTo>
                      <a:pt x="10" y="7"/>
                      <a:pt x="10" y="5"/>
                      <a:pt x="11" y="2"/>
                    </a:cubicBezTo>
                    <a:cubicBezTo>
                      <a:pt x="11" y="2"/>
                      <a:pt x="10" y="6"/>
                      <a:pt x="10" y="5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0" y="3"/>
                      <a:pt x="8" y="6"/>
                      <a:pt x="9" y="3"/>
                    </a:cubicBezTo>
                    <a:cubicBezTo>
                      <a:pt x="9" y="2"/>
                      <a:pt x="8" y="4"/>
                      <a:pt x="8" y="5"/>
                    </a:cubicBezTo>
                    <a:cubicBezTo>
                      <a:pt x="7" y="3"/>
                      <a:pt x="5" y="6"/>
                      <a:pt x="5" y="3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4" y="6"/>
                      <a:pt x="3" y="9"/>
                      <a:pt x="4" y="5"/>
                    </a:cubicBezTo>
                    <a:cubicBezTo>
                      <a:pt x="4" y="6"/>
                      <a:pt x="4" y="5"/>
                      <a:pt x="4" y="5"/>
                    </a:cubicBezTo>
                    <a:cubicBezTo>
                      <a:pt x="5" y="0"/>
                      <a:pt x="3" y="5"/>
                      <a:pt x="3" y="3"/>
                    </a:cubicBezTo>
                    <a:cubicBezTo>
                      <a:pt x="3" y="4"/>
                      <a:pt x="2" y="10"/>
                      <a:pt x="2" y="11"/>
                    </a:cubicBezTo>
                    <a:cubicBezTo>
                      <a:pt x="3" y="4"/>
                      <a:pt x="1" y="11"/>
                      <a:pt x="3" y="3"/>
                    </a:cubicBezTo>
                    <a:cubicBezTo>
                      <a:pt x="3" y="1"/>
                      <a:pt x="2" y="9"/>
                      <a:pt x="2" y="8"/>
                    </a:cubicBezTo>
                    <a:cubicBezTo>
                      <a:pt x="0" y="12"/>
                      <a:pt x="1" y="10"/>
                      <a:pt x="1" y="13"/>
                    </a:cubicBezTo>
                    <a:cubicBezTo>
                      <a:pt x="0" y="16"/>
                      <a:pt x="1" y="11"/>
                      <a:pt x="0" y="16"/>
                    </a:cubicBezTo>
                    <a:cubicBezTo>
                      <a:pt x="0" y="18"/>
                      <a:pt x="3" y="9"/>
                      <a:pt x="4" y="7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4" y="9"/>
                      <a:pt x="5" y="9"/>
                      <a:pt x="3" y="15"/>
                    </a:cubicBezTo>
                    <a:cubicBezTo>
                      <a:pt x="4" y="11"/>
                      <a:pt x="3" y="17"/>
                      <a:pt x="5" y="9"/>
                    </a:cubicBezTo>
                    <a:cubicBezTo>
                      <a:pt x="5" y="11"/>
                      <a:pt x="5" y="10"/>
                      <a:pt x="5" y="11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9"/>
                      <a:pt x="5" y="13"/>
                      <a:pt x="5" y="12"/>
                    </a:cubicBezTo>
                    <a:cubicBezTo>
                      <a:pt x="6" y="9"/>
                      <a:pt x="6" y="8"/>
                      <a:pt x="7" y="5"/>
                    </a:cubicBezTo>
                    <a:cubicBezTo>
                      <a:pt x="6" y="9"/>
                      <a:pt x="6" y="12"/>
                      <a:pt x="5" y="16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3"/>
                      <a:pt x="7" y="10"/>
                      <a:pt x="7" y="8"/>
                    </a:cubicBezTo>
                    <a:cubicBezTo>
                      <a:pt x="7" y="8"/>
                      <a:pt x="6" y="13"/>
                      <a:pt x="6" y="15"/>
                    </a:cubicBezTo>
                    <a:cubicBezTo>
                      <a:pt x="5" y="17"/>
                      <a:pt x="8" y="8"/>
                      <a:pt x="7" y="11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9" y="6"/>
                      <a:pt x="8" y="10"/>
                      <a:pt x="8" y="9"/>
                    </a:cubicBezTo>
                    <a:cubicBezTo>
                      <a:pt x="7" y="14"/>
                      <a:pt x="7" y="13"/>
                      <a:pt x="6" y="16"/>
                    </a:cubicBezTo>
                    <a:cubicBezTo>
                      <a:pt x="6" y="17"/>
                      <a:pt x="6" y="17"/>
                      <a:pt x="6" y="19"/>
                    </a:cubicBezTo>
                    <a:cubicBezTo>
                      <a:pt x="7" y="16"/>
                      <a:pt x="8" y="13"/>
                      <a:pt x="9" y="10"/>
                    </a:cubicBezTo>
                    <a:cubicBezTo>
                      <a:pt x="7" y="16"/>
                      <a:pt x="7" y="16"/>
                      <a:pt x="7" y="16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4" name="Freeform 1914"/>
              <p:cNvSpPr/>
              <p:nvPr/>
            </p:nvSpPr>
            <p:spPr bwMode="auto">
              <a:xfrm>
                <a:off x="2594" y="3171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5" name="Freeform 1915"/>
              <p:cNvSpPr/>
              <p:nvPr/>
            </p:nvSpPr>
            <p:spPr bwMode="auto">
              <a:xfrm>
                <a:off x="2596" y="31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6" name="Freeform 1916"/>
              <p:cNvSpPr/>
              <p:nvPr/>
            </p:nvSpPr>
            <p:spPr bwMode="auto">
              <a:xfrm>
                <a:off x="2597" y="3157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7" name="Freeform 1917"/>
              <p:cNvSpPr/>
              <p:nvPr/>
            </p:nvSpPr>
            <p:spPr bwMode="auto">
              <a:xfrm>
                <a:off x="2593" y="3169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0 h 3"/>
                  <a:gd name="T4" fmla="*/ 0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8" name="Freeform 1918"/>
              <p:cNvSpPr/>
              <p:nvPr/>
            </p:nvSpPr>
            <p:spPr bwMode="auto">
              <a:xfrm>
                <a:off x="2592" y="3168"/>
                <a:ext cx="1" cy="2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9" name="Freeform 1919"/>
              <p:cNvSpPr/>
              <p:nvPr/>
            </p:nvSpPr>
            <p:spPr bwMode="auto">
              <a:xfrm>
                <a:off x="2595" y="317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0" name="Freeform 1920"/>
              <p:cNvSpPr/>
              <p:nvPr/>
            </p:nvSpPr>
            <p:spPr bwMode="auto">
              <a:xfrm>
                <a:off x="2596" y="3152"/>
                <a:ext cx="8" cy="20"/>
              </a:xfrm>
              <a:custGeom>
                <a:avLst/>
                <a:gdLst>
                  <a:gd name="T0" fmla="*/ 7 w 8"/>
                  <a:gd name="T1" fmla="*/ 4 h 22"/>
                  <a:gd name="T2" fmla="*/ 7 w 8"/>
                  <a:gd name="T3" fmla="*/ 1 h 22"/>
                  <a:gd name="T4" fmla="*/ 4 w 8"/>
                  <a:gd name="T5" fmla="*/ 11 h 22"/>
                  <a:gd name="T6" fmla="*/ 7 w 8"/>
                  <a:gd name="T7" fmla="*/ 2 h 22"/>
                  <a:gd name="T8" fmla="*/ 4 w 8"/>
                  <a:gd name="T9" fmla="*/ 8 h 22"/>
                  <a:gd name="T10" fmla="*/ 5 w 8"/>
                  <a:gd name="T11" fmla="*/ 5 h 22"/>
                  <a:gd name="T12" fmla="*/ 1 w 8"/>
                  <a:gd name="T13" fmla="*/ 14 h 22"/>
                  <a:gd name="T14" fmla="*/ 4 w 8"/>
                  <a:gd name="T15" fmla="*/ 3 h 22"/>
                  <a:gd name="T16" fmla="*/ 4 w 8"/>
                  <a:gd name="T17" fmla="*/ 3 h 22"/>
                  <a:gd name="T18" fmla="*/ 3 w 8"/>
                  <a:gd name="T19" fmla="*/ 6 h 22"/>
                  <a:gd name="T20" fmla="*/ 1 w 8"/>
                  <a:gd name="T21" fmla="*/ 12 h 22"/>
                  <a:gd name="T22" fmla="*/ 0 w 8"/>
                  <a:gd name="T23" fmla="*/ 17 h 22"/>
                  <a:gd name="T24" fmla="*/ 1 w 8"/>
                  <a:gd name="T25" fmla="*/ 13 h 22"/>
                  <a:gd name="T26" fmla="*/ 0 w 8"/>
                  <a:gd name="T27" fmla="*/ 17 h 22"/>
                  <a:gd name="T28" fmla="*/ 1 w 8"/>
                  <a:gd name="T29" fmla="*/ 15 h 22"/>
                  <a:gd name="T30" fmla="*/ 1 w 8"/>
                  <a:gd name="T31" fmla="*/ 18 h 22"/>
                  <a:gd name="T32" fmla="*/ 2 w 8"/>
                  <a:gd name="T33" fmla="*/ 15 h 22"/>
                  <a:gd name="T34" fmla="*/ 1 w 8"/>
                  <a:gd name="T35" fmla="*/ 16 h 22"/>
                  <a:gd name="T36" fmla="*/ 3 w 8"/>
                  <a:gd name="T37" fmla="*/ 11 h 22"/>
                  <a:gd name="T38" fmla="*/ 2 w 8"/>
                  <a:gd name="T39" fmla="*/ 16 h 22"/>
                  <a:gd name="T40" fmla="*/ 3 w 8"/>
                  <a:gd name="T41" fmla="*/ 13 h 22"/>
                  <a:gd name="T42" fmla="*/ 2 w 8"/>
                  <a:gd name="T43" fmla="*/ 18 h 22"/>
                  <a:gd name="T44" fmla="*/ 3 w 8"/>
                  <a:gd name="T45" fmla="*/ 15 h 22"/>
                  <a:gd name="T46" fmla="*/ 2 w 8"/>
                  <a:gd name="T47" fmla="*/ 18 h 22"/>
                  <a:gd name="T48" fmla="*/ 4 w 8"/>
                  <a:gd name="T49" fmla="*/ 8 h 22"/>
                  <a:gd name="T50" fmla="*/ 3 w 8"/>
                  <a:gd name="T51" fmla="*/ 16 h 22"/>
                  <a:gd name="T52" fmla="*/ 4 w 8"/>
                  <a:gd name="T53" fmla="*/ 15 h 22"/>
                  <a:gd name="T54" fmla="*/ 4 w 8"/>
                  <a:gd name="T55" fmla="*/ 16 h 22"/>
                  <a:gd name="T56" fmla="*/ 5 w 8"/>
                  <a:gd name="T57" fmla="*/ 13 h 22"/>
                  <a:gd name="T58" fmla="*/ 5 w 8"/>
                  <a:gd name="T59" fmla="*/ 12 h 22"/>
                  <a:gd name="T60" fmla="*/ 6 w 8"/>
                  <a:gd name="T61" fmla="*/ 9 h 22"/>
                  <a:gd name="T62" fmla="*/ 5 w 8"/>
                  <a:gd name="T63" fmla="*/ 11 h 22"/>
                  <a:gd name="T64" fmla="*/ 7 w 8"/>
                  <a:gd name="T65" fmla="*/ 5 h 22"/>
                  <a:gd name="T66" fmla="*/ 6 w 8"/>
                  <a:gd name="T67" fmla="*/ 9 h 22"/>
                  <a:gd name="T68" fmla="*/ 7 w 8"/>
                  <a:gd name="T69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22">
                    <a:moveTo>
                      <a:pt x="7" y="4"/>
                    </a:moveTo>
                    <a:cubicBezTo>
                      <a:pt x="8" y="0"/>
                      <a:pt x="7" y="2"/>
                      <a:pt x="7" y="1"/>
                    </a:cubicBezTo>
                    <a:cubicBezTo>
                      <a:pt x="6" y="3"/>
                      <a:pt x="5" y="11"/>
                      <a:pt x="4" y="1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3"/>
                      <a:pt x="6" y="1"/>
                      <a:pt x="4" y="8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4" y="5"/>
                      <a:pt x="1" y="17"/>
                      <a:pt x="1" y="14"/>
                    </a:cubicBezTo>
                    <a:cubicBezTo>
                      <a:pt x="3" y="9"/>
                      <a:pt x="3" y="9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3" y="6"/>
                      <a:pt x="3" y="6"/>
                    </a:cubicBezTo>
                    <a:cubicBezTo>
                      <a:pt x="2" y="8"/>
                      <a:pt x="2" y="12"/>
                      <a:pt x="1" y="12"/>
                    </a:cubicBezTo>
                    <a:cubicBezTo>
                      <a:pt x="1" y="12"/>
                      <a:pt x="1" y="15"/>
                      <a:pt x="0" y="17"/>
                    </a:cubicBezTo>
                    <a:cubicBezTo>
                      <a:pt x="1" y="15"/>
                      <a:pt x="1" y="16"/>
                      <a:pt x="1" y="13"/>
                    </a:cubicBezTo>
                    <a:cubicBezTo>
                      <a:pt x="1" y="16"/>
                      <a:pt x="1" y="14"/>
                      <a:pt x="0" y="17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0" y="17"/>
                      <a:pt x="1" y="18"/>
                    </a:cubicBezTo>
                    <a:cubicBezTo>
                      <a:pt x="1" y="16"/>
                      <a:pt x="2" y="15"/>
                      <a:pt x="2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2" y="15"/>
                      <a:pt x="2" y="16"/>
                      <a:pt x="3" y="11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4"/>
                      <a:pt x="1" y="22"/>
                      <a:pt x="2" y="18"/>
                    </a:cubicBezTo>
                    <a:cubicBezTo>
                      <a:pt x="2" y="17"/>
                      <a:pt x="3" y="16"/>
                      <a:pt x="3" y="15"/>
                    </a:cubicBezTo>
                    <a:cubicBezTo>
                      <a:pt x="3" y="13"/>
                      <a:pt x="2" y="17"/>
                      <a:pt x="2" y="18"/>
                    </a:cubicBezTo>
                    <a:cubicBezTo>
                      <a:pt x="3" y="14"/>
                      <a:pt x="4" y="10"/>
                      <a:pt x="4" y="8"/>
                    </a:cubicBezTo>
                    <a:cubicBezTo>
                      <a:pt x="4" y="12"/>
                      <a:pt x="5" y="8"/>
                      <a:pt x="3" y="16"/>
                    </a:cubicBezTo>
                    <a:cubicBezTo>
                      <a:pt x="3" y="17"/>
                      <a:pt x="4" y="13"/>
                      <a:pt x="4" y="15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5" y="11"/>
                      <a:pt x="3" y="19"/>
                      <a:pt x="5" y="13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6" y="10"/>
                      <a:pt x="6" y="10"/>
                      <a:pt x="6" y="9"/>
                    </a:cubicBezTo>
                    <a:cubicBezTo>
                      <a:pt x="6" y="10"/>
                      <a:pt x="6" y="10"/>
                      <a:pt x="5" y="11"/>
                    </a:cubicBezTo>
                    <a:cubicBezTo>
                      <a:pt x="7" y="7"/>
                      <a:pt x="7" y="7"/>
                      <a:pt x="7" y="5"/>
                    </a:cubicBezTo>
                    <a:cubicBezTo>
                      <a:pt x="7" y="5"/>
                      <a:pt x="6" y="8"/>
                      <a:pt x="6" y="9"/>
                    </a:cubicBezTo>
                    <a:cubicBezTo>
                      <a:pt x="7" y="7"/>
                      <a:pt x="7" y="3"/>
                      <a:pt x="7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1" name="Freeform 1921"/>
              <p:cNvSpPr/>
              <p:nvPr/>
            </p:nvSpPr>
            <p:spPr bwMode="auto">
              <a:xfrm>
                <a:off x="2597" y="3167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2" name="Freeform 1922"/>
              <p:cNvSpPr/>
              <p:nvPr/>
            </p:nvSpPr>
            <p:spPr bwMode="auto">
              <a:xfrm>
                <a:off x="2599" y="3150"/>
                <a:ext cx="8" cy="25"/>
              </a:xfrm>
              <a:custGeom>
                <a:avLst/>
                <a:gdLst>
                  <a:gd name="T0" fmla="*/ 4 w 9"/>
                  <a:gd name="T1" fmla="*/ 13 h 27"/>
                  <a:gd name="T2" fmla="*/ 3 w 9"/>
                  <a:gd name="T3" fmla="*/ 19 h 27"/>
                  <a:gd name="T4" fmla="*/ 5 w 9"/>
                  <a:gd name="T5" fmla="*/ 9 h 27"/>
                  <a:gd name="T6" fmla="*/ 6 w 9"/>
                  <a:gd name="T7" fmla="*/ 7 h 27"/>
                  <a:gd name="T8" fmla="*/ 4 w 9"/>
                  <a:gd name="T9" fmla="*/ 16 h 27"/>
                  <a:gd name="T10" fmla="*/ 4 w 9"/>
                  <a:gd name="T11" fmla="*/ 17 h 27"/>
                  <a:gd name="T12" fmla="*/ 5 w 9"/>
                  <a:gd name="T13" fmla="*/ 11 h 27"/>
                  <a:gd name="T14" fmla="*/ 6 w 9"/>
                  <a:gd name="T15" fmla="*/ 8 h 27"/>
                  <a:gd name="T16" fmla="*/ 6 w 9"/>
                  <a:gd name="T17" fmla="*/ 10 h 27"/>
                  <a:gd name="T18" fmla="*/ 4 w 9"/>
                  <a:gd name="T19" fmla="*/ 17 h 27"/>
                  <a:gd name="T20" fmla="*/ 9 w 9"/>
                  <a:gd name="T21" fmla="*/ 2 h 27"/>
                  <a:gd name="T22" fmla="*/ 9 w 9"/>
                  <a:gd name="T23" fmla="*/ 2 h 27"/>
                  <a:gd name="T24" fmla="*/ 7 w 9"/>
                  <a:gd name="T25" fmla="*/ 9 h 27"/>
                  <a:gd name="T26" fmla="*/ 7 w 9"/>
                  <a:gd name="T27" fmla="*/ 7 h 27"/>
                  <a:gd name="T28" fmla="*/ 8 w 9"/>
                  <a:gd name="T29" fmla="*/ 4 h 27"/>
                  <a:gd name="T30" fmla="*/ 6 w 9"/>
                  <a:gd name="T31" fmla="*/ 3 h 27"/>
                  <a:gd name="T32" fmla="*/ 6 w 9"/>
                  <a:gd name="T33" fmla="*/ 4 h 27"/>
                  <a:gd name="T34" fmla="*/ 5 w 9"/>
                  <a:gd name="T35" fmla="*/ 8 h 27"/>
                  <a:gd name="T36" fmla="*/ 3 w 9"/>
                  <a:gd name="T37" fmla="*/ 14 h 27"/>
                  <a:gd name="T38" fmla="*/ 4 w 9"/>
                  <a:gd name="T39" fmla="*/ 12 h 27"/>
                  <a:gd name="T40" fmla="*/ 2 w 9"/>
                  <a:gd name="T41" fmla="*/ 19 h 27"/>
                  <a:gd name="T42" fmla="*/ 1 w 9"/>
                  <a:gd name="T43" fmla="*/ 21 h 27"/>
                  <a:gd name="T44" fmla="*/ 2 w 9"/>
                  <a:gd name="T45" fmla="*/ 22 h 27"/>
                  <a:gd name="T46" fmla="*/ 4 w 9"/>
                  <a:gd name="T47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27">
                    <a:moveTo>
                      <a:pt x="4" y="13"/>
                    </a:moveTo>
                    <a:cubicBezTo>
                      <a:pt x="4" y="14"/>
                      <a:pt x="3" y="17"/>
                      <a:pt x="3" y="19"/>
                    </a:cubicBezTo>
                    <a:cubicBezTo>
                      <a:pt x="4" y="16"/>
                      <a:pt x="4" y="13"/>
                      <a:pt x="5" y="9"/>
                    </a:cubicBezTo>
                    <a:cubicBezTo>
                      <a:pt x="5" y="11"/>
                      <a:pt x="6" y="7"/>
                      <a:pt x="6" y="7"/>
                    </a:cubicBezTo>
                    <a:cubicBezTo>
                      <a:pt x="5" y="9"/>
                      <a:pt x="4" y="15"/>
                      <a:pt x="4" y="16"/>
                    </a:cubicBezTo>
                    <a:cubicBezTo>
                      <a:pt x="4" y="14"/>
                      <a:pt x="4" y="17"/>
                      <a:pt x="4" y="17"/>
                    </a:cubicBezTo>
                    <a:cubicBezTo>
                      <a:pt x="4" y="14"/>
                      <a:pt x="5" y="15"/>
                      <a:pt x="5" y="11"/>
                    </a:cubicBezTo>
                    <a:cubicBezTo>
                      <a:pt x="6" y="8"/>
                      <a:pt x="7" y="6"/>
                      <a:pt x="6" y="8"/>
                    </a:cubicBezTo>
                    <a:cubicBezTo>
                      <a:pt x="6" y="11"/>
                      <a:pt x="6" y="10"/>
                      <a:pt x="6" y="10"/>
                    </a:cubicBezTo>
                    <a:cubicBezTo>
                      <a:pt x="5" y="15"/>
                      <a:pt x="5" y="13"/>
                      <a:pt x="4" y="17"/>
                    </a:cubicBezTo>
                    <a:cubicBezTo>
                      <a:pt x="6" y="11"/>
                      <a:pt x="7" y="11"/>
                      <a:pt x="9" y="2"/>
                    </a:cubicBezTo>
                    <a:cubicBezTo>
                      <a:pt x="9" y="0"/>
                      <a:pt x="9" y="2"/>
                      <a:pt x="9" y="2"/>
                    </a:cubicBezTo>
                    <a:cubicBezTo>
                      <a:pt x="8" y="4"/>
                      <a:pt x="7" y="8"/>
                      <a:pt x="7" y="9"/>
                    </a:cubicBezTo>
                    <a:cubicBezTo>
                      <a:pt x="7" y="8"/>
                      <a:pt x="6" y="11"/>
                      <a:pt x="7" y="7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2"/>
                      <a:pt x="6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6"/>
                      <a:pt x="5" y="6"/>
                      <a:pt x="5" y="8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5"/>
                      <a:pt x="4" y="12"/>
                    </a:cubicBezTo>
                    <a:cubicBezTo>
                      <a:pt x="3" y="15"/>
                      <a:pt x="3" y="17"/>
                      <a:pt x="2" y="19"/>
                    </a:cubicBezTo>
                    <a:cubicBezTo>
                      <a:pt x="2" y="20"/>
                      <a:pt x="2" y="17"/>
                      <a:pt x="1" y="21"/>
                    </a:cubicBezTo>
                    <a:cubicBezTo>
                      <a:pt x="0" y="27"/>
                      <a:pt x="2" y="17"/>
                      <a:pt x="2" y="22"/>
                    </a:cubicBezTo>
                    <a:lnTo>
                      <a:pt x="4" y="1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3" name="Freeform 1923"/>
              <p:cNvSpPr/>
              <p:nvPr/>
            </p:nvSpPr>
            <p:spPr bwMode="auto">
              <a:xfrm>
                <a:off x="2601" y="3162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1 w 1"/>
                  <a:gd name="T5" fmla="*/ 2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lnTo>
                      <a:pt x="1" y="0"/>
                    </a:lnTo>
                    <a:lnTo>
                      <a:pt x="1" y="2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4" name="Freeform 1924"/>
              <p:cNvSpPr/>
              <p:nvPr/>
            </p:nvSpPr>
            <p:spPr bwMode="auto">
              <a:xfrm>
                <a:off x="2604" y="3153"/>
                <a:ext cx="1" cy="4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3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5" name="Freeform 1925"/>
              <p:cNvSpPr/>
              <p:nvPr/>
            </p:nvSpPr>
            <p:spPr bwMode="auto">
              <a:xfrm>
                <a:off x="2604" y="3164"/>
                <a:ext cx="0" cy="2"/>
              </a:xfrm>
              <a:custGeom>
                <a:avLst/>
                <a:gdLst>
                  <a:gd name="T0" fmla="*/ 2 h 2"/>
                  <a:gd name="T1" fmla="*/ 1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6" name="Freeform 1926"/>
              <p:cNvSpPr/>
              <p:nvPr/>
            </p:nvSpPr>
            <p:spPr bwMode="auto">
              <a:xfrm>
                <a:off x="2605" y="3151"/>
                <a:ext cx="3" cy="12"/>
              </a:xfrm>
              <a:custGeom>
                <a:avLst/>
                <a:gdLst>
                  <a:gd name="T0" fmla="*/ 4 w 4"/>
                  <a:gd name="T1" fmla="*/ 0 h 13"/>
                  <a:gd name="T2" fmla="*/ 3 w 4"/>
                  <a:gd name="T3" fmla="*/ 0 h 13"/>
                  <a:gd name="T4" fmla="*/ 0 w 4"/>
                  <a:gd name="T5" fmla="*/ 12 h 13"/>
                  <a:gd name="T6" fmla="*/ 3 w 4"/>
                  <a:gd name="T7" fmla="*/ 4 h 13"/>
                  <a:gd name="T8" fmla="*/ 3 w 4"/>
                  <a:gd name="T9" fmla="*/ 4 h 13"/>
                  <a:gd name="T10" fmla="*/ 4 w 4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3">
                    <a:moveTo>
                      <a:pt x="4" y="0"/>
                    </a:moveTo>
                    <a:cubicBezTo>
                      <a:pt x="4" y="0"/>
                      <a:pt x="3" y="3"/>
                      <a:pt x="3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2" y="5"/>
                      <a:pt x="3" y="4"/>
                    </a:cubicBezTo>
                    <a:cubicBezTo>
                      <a:pt x="2" y="8"/>
                      <a:pt x="3" y="3"/>
                      <a:pt x="3" y="4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7" name="Freeform 1927"/>
              <p:cNvSpPr/>
              <p:nvPr/>
            </p:nvSpPr>
            <p:spPr bwMode="auto">
              <a:xfrm>
                <a:off x="2604" y="3148"/>
                <a:ext cx="10" cy="25"/>
              </a:xfrm>
              <a:custGeom>
                <a:avLst/>
                <a:gdLst>
                  <a:gd name="T0" fmla="*/ 3 w 11"/>
                  <a:gd name="T1" fmla="*/ 18 h 28"/>
                  <a:gd name="T2" fmla="*/ 4 w 11"/>
                  <a:gd name="T3" fmla="*/ 17 h 28"/>
                  <a:gd name="T4" fmla="*/ 3 w 11"/>
                  <a:gd name="T5" fmla="*/ 19 h 28"/>
                  <a:gd name="T6" fmla="*/ 2 w 11"/>
                  <a:gd name="T7" fmla="*/ 22 h 28"/>
                  <a:gd name="T8" fmla="*/ 3 w 11"/>
                  <a:gd name="T9" fmla="*/ 19 h 28"/>
                  <a:gd name="T10" fmla="*/ 4 w 11"/>
                  <a:gd name="T11" fmla="*/ 18 h 28"/>
                  <a:gd name="T12" fmla="*/ 5 w 11"/>
                  <a:gd name="T13" fmla="*/ 14 h 28"/>
                  <a:gd name="T14" fmla="*/ 4 w 11"/>
                  <a:gd name="T15" fmla="*/ 22 h 28"/>
                  <a:gd name="T16" fmla="*/ 6 w 11"/>
                  <a:gd name="T17" fmla="*/ 11 h 28"/>
                  <a:gd name="T18" fmla="*/ 8 w 11"/>
                  <a:gd name="T19" fmla="*/ 10 h 28"/>
                  <a:gd name="T20" fmla="*/ 8 w 11"/>
                  <a:gd name="T21" fmla="*/ 10 h 28"/>
                  <a:gd name="T22" fmla="*/ 6 w 11"/>
                  <a:gd name="T23" fmla="*/ 15 h 28"/>
                  <a:gd name="T24" fmla="*/ 6 w 11"/>
                  <a:gd name="T25" fmla="*/ 15 h 28"/>
                  <a:gd name="T26" fmla="*/ 9 w 11"/>
                  <a:gd name="T27" fmla="*/ 8 h 28"/>
                  <a:gd name="T28" fmla="*/ 8 w 11"/>
                  <a:gd name="T29" fmla="*/ 9 h 28"/>
                  <a:gd name="T30" fmla="*/ 10 w 11"/>
                  <a:gd name="T31" fmla="*/ 5 h 28"/>
                  <a:gd name="T32" fmla="*/ 9 w 11"/>
                  <a:gd name="T33" fmla="*/ 5 h 28"/>
                  <a:gd name="T34" fmla="*/ 10 w 11"/>
                  <a:gd name="T35" fmla="*/ 2 h 28"/>
                  <a:gd name="T36" fmla="*/ 7 w 11"/>
                  <a:gd name="T37" fmla="*/ 6 h 28"/>
                  <a:gd name="T38" fmla="*/ 8 w 11"/>
                  <a:gd name="T39" fmla="*/ 3 h 28"/>
                  <a:gd name="T40" fmla="*/ 5 w 11"/>
                  <a:gd name="T41" fmla="*/ 12 h 28"/>
                  <a:gd name="T42" fmla="*/ 5 w 11"/>
                  <a:gd name="T43" fmla="*/ 11 h 28"/>
                  <a:gd name="T44" fmla="*/ 7 w 11"/>
                  <a:gd name="T45" fmla="*/ 5 h 28"/>
                  <a:gd name="T46" fmla="*/ 6 w 11"/>
                  <a:gd name="T47" fmla="*/ 7 h 28"/>
                  <a:gd name="T48" fmla="*/ 7 w 11"/>
                  <a:gd name="T49" fmla="*/ 2 h 28"/>
                  <a:gd name="T50" fmla="*/ 4 w 11"/>
                  <a:gd name="T51" fmla="*/ 10 h 28"/>
                  <a:gd name="T52" fmla="*/ 4 w 11"/>
                  <a:gd name="T53" fmla="*/ 8 h 28"/>
                  <a:gd name="T54" fmla="*/ 1 w 11"/>
                  <a:gd name="T55" fmla="*/ 17 h 28"/>
                  <a:gd name="T56" fmla="*/ 3 w 11"/>
                  <a:gd name="T57" fmla="*/ 16 h 28"/>
                  <a:gd name="T58" fmla="*/ 6 w 11"/>
                  <a:gd name="T59" fmla="*/ 11 h 28"/>
                  <a:gd name="T60" fmla="*/ 3 w 11"/>
                  <a:gd name="T61" fmla="*/ 17 h 28"/>
                  <a:gd name="T62" fmla="*/ 6 w 11"/>
                  <a:gd name="T63" fmla="*/ 12 h 28"/>
                  <a:gd name="T64" fmla="*/ 4 w 11"/>
                  <a:gd name="T65" fmla="*/ 17 h 28"/>
                  <a:gd name="T66" fmla="*/ 6 w 11"/>
                  <a:gd name="T67" fmla="*/ 12 h 28"/>
                  <a:gd name="T68" fmla="*/ 3 w 11"/>
                  <a:gd name="T69" fmla="*/ 18 h 28"/>
                  <a:gd name="T70" fmla="*/ 5 w 11"/>
                  <a:gd name="T71" fmla="*/ 17 h 28"/>
                  <a:gd name="T72" fmla="*/ 7 w 11"/>
                  <a:gd name="T73" fmla="*/ 10 h 28"/>
                  <a:gd name="T74" fmla="*/ 6 w 11"/>
                  <a:gd name="T75" fmla="*/ 8 h 28"/>
                  <a:gd name="T76" fmla="*/ 5 w 11"/>
                  <a:gd name="T77" fmla="*/ 13 h 28"/>
                  <a:gd name="T78" fmla="*/ 4 w 11"/>
                  <a:gd name="T79" fmla="*/ 13 h 28"/>
                  <a:gd name="T80" fmla="*/ 3 w 11"/>
                  <a:gd name="T81" fmla="*/ 16 h 28"/>
                  <a:gd name="T82" fmla="*/ 5 w 11"/>
                  <a:gd name="T83" fmla="*/ 7 h 28"/>
                  <a:gd name="T84" fmla="*/ 4 w 11"/>
                  <a:gd name="T85" fmla="*/ 8 h 28"/>
                  <a:gd name="T86" fmla="*/ 4 w 11"/>
                  <a:gd name="T87" fmla="*/ 10 h 28"/>
                  <a:gd name="T88" fmla="*/ 4 w 11"/>
                  <a:gd name="T89" fmla="*/ 8 h 28"/>
                  <a:gd name="T90" fmla="*/ 2 w 11"/>
                  <a:gd name="T91" fmla="*/ 19 h 28"/>
                  <a:gd name="T92" fmla="*/ 1 w 11"/>
                  <a:gd name="T93" fmla="*/ 24 h 28"/>
                  <a:gd name="T94" fmla="*/ 3 w 11"/>
                  <a:gd name="T9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8">
                    <a:moveTo>
                      <a:pt x="3" y="18"/>
                    </a:moveTo>
                    <a:cubicBezTo>
                      <a:pt x="3" y="18"/>
                      <a:pt x="4" y="15"/>
                      <a:pt x="4" y="17"/>
                    </a:cubicBezTo>
                    <a:cubicBezTo>
                      <a:pt x="3" y="19"/>
                      <a:pt x="3" y="20"/>
                      <a:pt x="3" y="19"/>
                    </a:cubicBezTo>
                    <a:cubicBezTo>
                      <a:pt x="2" y="24"/>
                      <a:pt x="3" y="19"/>
                      <a:pt x="2" y="22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21"/>
                      <a:pt x="4" y="15"/>
                      <a:pt x="4" y="18"/>
                    </a:cubicBezTo>
                    <a:cubicBezTo>
                      <a:pt x="5" y="17"/>
                      <a:pt x="5" y="17"/>
                      <a:pt x="5" y="14"/>
                    </a:cubicBezTo>
                    <a:cubicBezTo>
                      <a:pt x="5" y="18"/>
                      <a:pt x="4" y="18"/>
                      <a:pt x="4" y="22"/>
                    </a:cubicBezTo>
                    <a:cubicBezTo>
                      <a:pt x="4" y="20"/>
                      <a:pt x="5" y="15"/>
                      <a:pt x="6" y="11"/>
                    </a:cubicBezTo>
                    <a:cubicBezTo>
                      <a:pt x="6" y="15"/>
                      <a:pt x="6" y="15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5" y="20"/>
                      <a:pt x="7" y="13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4"/>
                      <a:pt x="2" y="28"/>
                      <a:pt x="9" y="8"/>
                    </a:cubicBezTo>
                    <a:cubicBezTo>
                      <a:pt x="8" y="9"/>
                      <a:pt x="8" y="10"/>
                      <a:pt x="8" y="9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8" y="8"/>
                      <a:pt x="9" y="5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6" y="6"/>
                      <a:pt x="8" y="5"/>
                      <a:pt x="5" y="12"/>
                    </a:cubicBezTo>
                    <a:cubicBezTo>
                      <a:pt x="8" y="3"/>
                      <a:pt x="3" y="15"/>
                      <a:pt x="5" y="11"/>
                    </a:cubicBezTo>
                    <a:cubicBezTo>
                      <a:pt x="6" y="7"/>
                      <a:pt x="6" y="9"/>
                      <a:pt x="7" y="5"/>
                    </a:cubicBezTo>
                    <a:cubicBezTo>
                      <a:pt x="5" y="9"/>
                      <a:pt x="6" y="6"/>
                      <a:pt x="6" y="7"/>
                    </a:cubicBezTo>
                    <a:cubicBezTo>
                      <a:pt x="7" y="3"/>
                      <a:pt x="6" y="7"/>
                      <a:pt x="7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7"/>
                      <a:pt x="4" y="8"/>
                      <a:pt x="4" y="8"/>
                    </a:cubicBezTo>
                    <a:cubicBezTo>
                      <a:pt x="4" y="8"/>
                      <a:pt x="2" y="15"/>
                      <a:pt x="1" y="17"/>
                    </a:cubicBezTo>
                    <a:cubicBezTo>
                      <a:pt x="2" y="15"/>
                      <a:pt x="4" y="14"/>
                      <a:pt x="3" y="16"/>
                    </a:cubicBezTo>
                    <a:cubicBezTo>
                      <a:pt x="6" y="10"/>
                      <a:pt x="4" y="16"/>
                      <a:pt x="6" y="11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5" y="14"/>
                      <a:pt x="6" y="12"/>
                    </a:cubicBezTo>
                    <a:cubicBezTo>
                      <a:pt x="6" y="11"/>
                      <a:pt x="5" y="14"/>
                      <a:pt x="4" y="17"/>
                    </a:cubicBezTo>
                    <a:cubicBezTo>
                      <a:pt x="4" y="17"/>
                      <a:pt x="5" y="15"/>
                      <a:pt x="6" y="12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1" y="0"/>
                      <a:pt x="6" y="13"/>
                      <a:pt x="7" y="10"/>
                    </a:cubicBezTo>
                    <a:cubicBezTo>
                      <a:pt x="6" y="10"/>
                      <a:pt x="6" y="10"/>
                      <a:pt x="6" y="8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0"/>
                      <a:pt x="2" y="22"/>
                      <a:pt x="4" y="13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4"/>
                      <a:pt x="4" y="10"/>
                      <a:pt x="5" y="7"/>
                    </a:cubicBezTo>
                    <a:cubicBezTo>
                      <a:pt x="4" y="8"/>
                      <a:pt x="5" y="7"/>
                      <a:pt x="4" y="8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4"/>
                      <a:pt x="3" y="12"/>
                      <a:pt x="4" y="8"/>
                    </a:cubicBezTo>
                    <a:cubicBezTo>
                      <a:pt x="3" y="13"/>
                      <a:pt x="2" y="16"/>
                      <a:pt x="2" y="19"/>
                    </a:cubicBezTo>
                    <a:cubicBezTo>
                      <a:pt x="4" y="12"/>
                      <a:pt x="0" y="27"/>
                      <a:pt x="1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8" name="Freeform 1928"/>
              <p:cNvSpPr/>
              <p:nvPr/>
            </p:nvSpPr>
            <p:spPr bwMode="auto">
              <a:xfrm>
                <a:off x="2608" y="3153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9" name="Freeform 1929"/>
              <p:cNvSpPr/>
              <p:nvPr/>
            </p:nvSpPr>
            <p:spPr bwMode="auto">
              <a:xfrm>
                <a:off x="2606" y="3155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0" name="Rectangle 1930"/>
              <p:cNvSpPr>
                <a:spLocks noChangeArrowheads="1"/>
              </p:cNvSpPr>
              <p:nvPr/>
            </p:nvSpPr>
            <p:spPr bwMode="auto">
              <a:xfrm>
                <a:off x="2607" y="3155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1" name="Freeform 1931"/>
              <p:cNvSpPr/>
              <p:nvPr/>
            </p:nvSpPr>
            <p:spPr bwMode="auto">
              <a:xfrm>
                <a:off x="2605" y="3163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2" name="Freeform 1932"/>
              <p:cNvSpPr/>
              <p:nvPr/>
            </p:nvSpPr>
            <p:spPr bwMode="auto">
              <a:xfrm>
                <a:off x="2607" y="3150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3" name="Freeform 1933"/>
              <p:cNvSpPr/>
              <p:nvPr/>
            </p:nvSpPr>
            <p:spPr bwMode="auto">
              <a:xfrm>
                <a:off x="2605" y="314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4" name="Freeform 1934"/>
              <p:cNvSpPr/>
              <p:nvPr/>
            </p:nvSpPr>
            <p:spPr bwMode="auto">
              <a:xfrm>
                <a:off x="2593" y="3143"/>
                <a:ext cx="16" cy="28"/>
              </a:xfrm>
              <a:custGeom>
                <a:avLst/>
                <a:gdLst>
                  <a:gd name="T0" fmla="*/ 2 w 18"/>
                  <a:gd name="T1" fmla="*/ 14 h 31"/>
                  <a:gd name="T2" fmla="*/ 0 w 18"/>
                  <a:gd name="T3" fmla="*/ 21 h 31"/>
                  <a:gd name="T4" fmla="*/ 0 w 18"/>
                  <a:gd name="T5" fmla="*/ 24 h 31"/>
                  <a:gd name="T6" fmla="*/ 1 w 18"/>
                  <a:gd name="T7" fmla="*/ 20 h 31"/>
                  <a:gd name="T8" fmla="*/ 3 w 18"/>
                  <a:gd name="T9" fmla="*/ 20 h 31"/>
                  <a:gd name="T10" fmla="*/ 4 w 18"/>
                  <a:gd name="T11" fmla="*/ 22 h 31"/>
                  <a:gd name="T12" fmla="*/ 6 w 18"/>
                  <a:gd name="T13" fmla="*/ 17 h 31"/>
                  <a:gd name="T14" fmla="*/ 6 w 18"/>
                  <a:gd name="T15" fmla="*/ 19 h 31"/>
                  <a:gd name="T16" fmla="*/ 6 w 18"/>
                  <a:gd name="T17" fmla="*/ 20 h 31"/>
                  <a:gd name="T18" fmla="*/ 9 w 18"/>
                  <a:gd name="T19" fmla="*/ 10 h 31"/>
                  <a:gd name="T20" fmla="*/ 10 w 18"/>
                  <a:gd name="T21" fmla="*/ 11 h 31"/>
                  <a:gd name="T22" fmla="*/ 9 w 18"/>
                  <a:gd name="T23" fmla="*/ 15 h 31"/>
                  <a:gd name="T24" fmla="*/ 10 w 18"/>
                  <a:gd name="T25" fmla="*/ 15 h 31"/>
                  <a:gd name="T26" fmla="*/ 10 w 18"/>
                  <a:gd name="T27" fmla="*/ 17 h 31"/>
                  <a:gd name="T28" fmla="*/ 12 w 18"/>
                  <a:gd name="T29" fmla="*/ 15 h 31"/>
                  <a:gd name="T30" fmla="*/ 13 w 18"/>
                  <a:gd name="T31" fmla="*/ 11 h 31"/>
                  <a:gd name="T32" fmla="*/ 12 w 18"/>
                  <a:gd name="T33" fmla="*/ 16 h 31"/>
                  <a:gd name="T34" fmla="*/ 13 w 18"/>
                  <a:gd name="T35" fmla="*/ 15 h 31"/>
                  <a:gd name="T36" fmla="*/ 15 w 18"/>
                  <a:gd name="T37" fmla="*/ 16 h 31"/>
                  <a:gd name="T38" fmla="*/ 14 w 18"/>
                  <a:gd name="T39" fmla="*/ 15 h 31"/>
                  <a:gd name="T40" fmla="*/ 13 w 18"/>
                  <a:gd name="T41" fmla="*/ 17 h 31"/>
                  <a:gd name="T42" fmla="*/ 16 w 18"/>
                  <a:gd name="T43" fmla="*/ 6 h 31"/>
                  <a:gd name="T44" fmla="*/ 17 w 18"/>
                  <a:gd name="T45" fmla="*/ 5 h 31"/>
                  <a:gd name="T46" fmla="*/ 15 w 18"/>
                  <a:gd name="T47" fmla="*/ 6 h 31"/>
                  <a:gd name="T48" fmla="*/ 15 w 18"/>
                  <a:gd name="T49" fmla="*/ 4 h 31"/>
                  <a:gd name="T50" fmla="*/ 14 w 18"/>
                  <a:gd name="T51" fmla="*/ 3 h 31"/>
                  <a:gd name="T52" fmla="*/ 13 w 18"/>
                  <a:gd name="T53" fmla="*/ 6 h 31"/>
                  <a:gd name="T54" fmla="*/ 13 w 18"/>
                  <a:gd name="T55" fmla="*/ 5 h 31"/>
                  <a:gd name="T56" fmla="*/ 13 w 18"/>
                  <a:gd name="T57" fmla="*/ 5 h 31"/>
                  <a:gd name="T58" fmla="*/ 12 w 18"/>
                  <a:gd name="T59" fmla="*/ 6 h 31"/>
                  <a:gd name="T60" fmla="*/ 11 w 18"/>
                  <a:gd name="T61" fmla="*/ 8 h 31"/>
                  <a:gd name="T62" fmla="*/ 12 w 18"/>
                  <a:gd name="T63" fmla="*/ 3 h 31"/>
                  <a:gd name="T64" fmla="*/ 11 w 18"/>
                  <a:gd name="T65" fmla="*/ 3 h 31"/>
                  <a:gd name="T66" fmla="*/ 9 w 18"/>
                  <a:gd name="T67" fmla="*/ 8 h 31"/>
                  <a:gd name="T68" fmla="*/ 8 w 18"/>
                  <a:gd name="T69" fmla="*/ 10 h 31"/>
                  <a:gd name="T70" fmla="*/ 6 w 18"/>
                  <a:gd name="T71" fmla="*/ 12 h 31"/>
                  <a:gd name="T72" fmla="*/ 6 w 18"/>
                  <a:gd name="T73" fmla="*/ 11 h 31"/>
                  <a:gd name="T74" fmla="*/ 4 w 18"/>
                  <a:gd name="T75" fmla="*/ 12 h 31"/>
                  <a:gd name="T76" fmla="*/ 4 w 18"/>
                  <a:gd name="T77" fmla="*/ 18 h 31"/>
                  <a:gd name="T78" fmla="*/ 5 w 18"/>
                  <a:gd name="T79" fmla="*/ 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1">
                    <a:moveTo>
                      <a:pt x="4" y="8"/>
                    </a:moveTo>
                    <a:cubicBezTo>
                      <a:pt x="3" y="9"/>
                      <a:pt x="2" y="11"/>
                      <a:pt x="2" y="14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3"/>
                      <a:pt x="1" y="17"/>
                      <a:pt x="0" y="21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2" y="15"/>
                      <a:pt x="0" y="23"/>
                      <a:pt x="0" y="24"/>
                    </a:cubicBezTo>
                    <a:cubicBezTo>
                      <a:pt x="0" y="23"/>
                      <a:pt x="2" y="14"/>
                      <a:pt x="2" y="17"/>
                    </a:cubicBezTo>
                    <a:cubicBezTo>
                      <a:pt x="2" y="16"/>
                      <a:pt x="2" y="19"/>
                      <a:pt x="1" y="20"/>
                    </a:cubicBezTo>
                    <a:cubicBezTo>
                      <a:pt x="2" y="21"/>
                      <a:pt x="3" y="14"/>
                      <a:pt x="3" y="14"/>
                    </a:cubicBezTo>
                    <a:cubicBezTo>
                      <a:pt x="0" y="31"/>
                      <a:pt x="5" y="9"/>
                      <a:pt x="3" y="20"/>
                    </a:cubicBezTo>
                    <a:cubicBezTo>
                      <a:pt x="3" y="19"/>
                      <a:pt x="3" y="20"/>
                      <a:pt x="4" y="17"/>
                    </a:cubicBezTo>
                    <a:cubicBezTo>
                      <a:pt x="3" y="21"/>
                      <a:pt x="5" y="17"/>
                      <a:pt x="4" y="22"/>
                    </a:cubicBezTo>
                    <a:cubicBezTo>
                      <a:pt x="6" y="12"/>
                      <a:pt x="3" y="27"/>
                      <a:pt x="6" y="14"/>
                    </a:cubicBezTo>
                    <a:cubicBezTo>
                      <a:pt x="6" y="18"/>
                      <a:pt x="6" y="13"/>
                      <a:pt x="6" y="17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21"/>
                      <a:pt x="7" y="13"/>
                      <a:pt x="6" y="19"/>
                    </a:cubicBezTo>
                    <a:cubicBezTo>
                      <a:pt x="6" y="20"/>
                      <a:pt x="7" y="15"/>
                      <a:pt x="8" y="12"/>
                    </a:cubicBezTo>
                    <a:cubicBezTo>
                      <a:pt x="8" y="13"/>
                      <a:pt x="7" y="15"/>
                      <a:pt x="6" y="20"/>
                    </a:cubicBezTo>
                    <a:cubicBezTo>
                      <a:pt x="8" y="14"/>
                      <a:pt x="7" y="17"/>
                      <a:pt x="8" y="14"/>
                    </a:cubicBezTo>
                    <a:cubicBezTo>
                      <a:pt x="8" y="14"/>
                      <a:pt x="8" y="13"/>
                      <a:pt x="9" y="10"/>
                    </a:cubicBezTo>
                    <a:cubicBezTo>
                      <a:pt x="9" y="12"/>
                      <a:pt x="10" y="7"/>
                      <a:pt x="11" y="5"/>
                    </a:cubicBezTo>
                    <a:cubicBezTo>
                      <a:pt x="10" y="12"/>
                      <a:pt x="10" y="5"/>
                      <a:pt x="10" y="11"/>
                    </a:cubicBezTo>
                    <a:cubicBezTo>
                      <a:pt x="9" y="14"/>
                      <a:pt x="8" y="13"/>
                      <a:pt x="7" y="18"/>
                    </a:cubicBezTo>
                    <a:cubicBezTo>
                      <a:pt x="7" y="18"/>
                      <a:pt x="8" y="17"/>
                      <a:pt x="9" y="15"/>
                    </a:cubicBezTo>
                    <a:cubicBezTo>
                      <a:pt x="9" y="16"/>
                      <a:pt x="8" y="18"/>
                      <a:pt x="8" y="18"/>
                    </a:cubicBezTo>
                    <a:cubicBezTo>
                      <a:pt x="8" y="21"/>
                      <a:pt x="10" y="12"/>
                      <a:pt x="10" y="15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10" y="14"/>
                      <a:pt x="9" y="19"/>
                      <a:pt x="10" y="17"/>
                    </a:cubicBezTo>
                    <a:cubicBezTo>
                      <a:pt x="11" y="15"/>
                      <a:pt x="11" y="14"/>
                      <a:pt x="11" y="13"/>
                    </a:cubicBezTo>
                    <a:cubicBezTo>
                      <a:pt x="9" y="21"/>
                      <a:pt x="13" y="9"/>
                      <a:pt x="12" y="15"/>
                    </a:cubicBezTo>
                    <a:cubicBezTo>
                      <a:pt x="13" y="9"/>
                      <a:pt x="14" y="6"/>
                      <a:pt x="15" y="6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4" y="8"/>
                      <a:pt x="11" y="17"/>
                      <a:pt x="11" y="19"/>
                    </a:cubicBezTo>
                    <a:cubicBezTo>
                      <a:pt x="12" y="17"/>
                      <a:pt x="11" y="20"/>
                      <a:pt x="12" y="16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21"/>
                      <a:pt x="14" y="10"/>
                      <a:pt x="13" y="15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3" y="17"/>
                      <a:pt x="12" y="23"/>
                      <a:pt x="15" y="16"/>
                    </a:cubicBezTo>
                    <a:cubicBezTo>
                      <a:pt x="16" y="14"/>
                      <a:pt x="17" y="8"/>
                      <a:pt x="18" y="6"/>
                    </a:cubicBezTo>
                    <a:cubicBezTo>
                      <a:pt x="17" y="8"/>
                      <a:pt x="15" y="12"/>
                      <a:pt x="14" y="15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5" y="13"/>
                      <a:pt x="14" y="15"/>
                      <a:pt x="13" y="17"/>
                    </a:cubicBezTo>
                    <a:cubicBezTo>
                      <a:pt x="12" y="20"/>
                      <a:pt x="14" y="13"/>
                      <a:pt x="13" y="16"/>
                    </a:cubicBezTo>
                    <a:cubicBezTo>
                      <a:pt x="15" y="11"/>
                      <a:pt x="15" y="10"/>
                      <a:pt x="16" y="6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7"/>
                      <a:pt x="16" y="7"/>
                      <a:pt x="17" y="5"/>
                    </a:cubicBezTo>
                    <a:cubicBezTo>
                      <a:pt x="14" y="11"/>
                      <a:pt x="17" y="2"/>
                      <a:pt x="15" y="5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9"/>
                      <a:pt x="15" y="8"/>
                      <a:pt x="14" y="9"/>
                    </a:cubicBezTo>
                    <a:cubicBezTo>
                      <a:pt x="15" y="5"/>
                      <a:pt x="15" y="6"/>
                      <a:pt x="15" y="4"/>
                    </a:cubicBezTo>
                    <a:cubicBezTo>
                      <a:pt x="14" y="6"/>
                      <a:pt x="13" y="11"/>
                      <a:pt x="13" y="11"/>
                    </a:cubicBezTo>
                    <a:cubicBezTo>
                      <a:pt x="14" y="6"/>
                      <a:pt x="13" y="8"/>
                      <a:pt x="14" y="3"/>
                    </a:cubicBezTo>
                    <a:cubicBezTo>
                      <a:pt x="13" y="9"/>
                      <a:pt x="13" y="5"/>
                      <a:pt x="12" y="8"/>
                    </a:cubicBezTo>
                    <a:cubicBezTo>
                      <a:pt x="12" y="9"/>
                      <a:pt x="12" y="9"/>
                      <a:pt x="13" y="6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3"/>
                      <a:pt x="12" y="7"/>
                      <a:pt x="13" y="5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2"/>
                      <a:pt x="11" y="11"/>
                      <a:pt x="12" y="6"/>
                    </a:cubicBezTo>
                    <a:cubicBezTo>
                      <a:pt x="11" y="8"/>
                      <a:pt x="11" y="9"/>
                      <a:pt x="9" y="14"/>
                    </a:cubicBezTo>
                    <a:cubicBezTo>
                      <a:pt x="10" y="12"/>
                      <a:pt x="11" y="8"/>
                      <a:pt x="11" y="8"/>
                    </a:cubicBezTo>
                    <a:cubicBezTo>
                      <a:pt x="9" y="13"/>
                      <a:pt x="11" y="7"/>
                      <a:pt x="10" y="10"/>
                    </a:cubicBezTo>
                    <a:cubicBezTo>
                      <a:pt x="11" y="5"/>
                      <a:pt x="10" y="8"/>
                      <a:pt x="12" y="3"/>
                    </a:cubicBezTo>
                    <a:cubicBezTo>
                      <a:pt x="12" y="1"/>
                      <a:pt x="10" y="8"/>
                      <a:pt x="10" y="7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0" y="5"/>
                      <a:pt x="9" y="9"/>
                      <a:pt x="10" y="5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6"/>
                      <a:pt x="9" y="7"/>
                      <a:pt x="10" y="4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3"/>
                      <a:pt x="7" y="9"/>
                      <a:pt x="6" y="15"/>
                    </a:cubicBezTo>
                    <a:cubicBezTo>
                      <a:pt x="6" y="15"/>
                      <a:pt x="6" y="13"/>
                      <a:pt x="6" y="12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9"/>
                      <a:pt x="7" y="6"/>
                      <a:pt x="6" y="11"/>
                    </a:cubicBezTo>
                    <a:cubicBezTo>
                      <a:pt x="5" y="13"/>
                      <a:pt x="7" y="7"/>
                      <a:pt x="7" y="6"/>
                    </a:cubicBezTo>
                    <a:cubicBezTo>
                      <a:pt x="5" y="14"/>
                      <a:pt x="7" y="0"/>
                      <a:pt x="4" y="12"/>
                    </a:cubicBezTo>
                    <a:cubicBezTo>
                      <a:pt x="4" y="12"/>
                      <a:pt x="4" y="15"/>
                      <a:pt x="4" y="14"/>
                    </a:cubicBezTo>
                    <a:cubicBezTo>
                      <a:pt x="4" y="16"/>
                      <a:pt x="4" y="18"/>
                      <a:pt x="4" y="18"/>
                    </a:cubicBezTo>
                    <a:cubicBezTo>
                      <a:pt x="3" y="19"/>
                      <a:pt x="4" y="14"/>
                      <a:pt x="3" y="16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1"/>
                      <a:pt x="2" y="19"/>
                      <a:pt x="4" y="8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5" name="Freeform 1935"/>
              <p:cNvSpPr/>
              <p:nvPr/>
            </p:nvSpPr>
            <p:spPr bwMode="auto">
              <a:xfrm>
                <a:off x="2599" y="3148"/>
                <a:ext cx="1" cy="3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3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6" name="Freeform 1936"/>
              <p:cNvSpPr/>
              <p:nvPr/>
            </p:nvSpPr>
            <p:spPr bwMode="auto">
              <a:xfrm>
                <a:off x="2599" y="3150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7" name="Freeform 1937"/>
              <p:cNvSpPr/>
              <p:nvPr/>
            </p:nvSpPr>
            <p:spPr bwMode="auto">
              <a:xfrm>
                <a:off x="2595" y="3150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8" name="Rectangle 1938"/>
              <p:cNvSpPr>
                <a:spLocks noChangeArrowheads="1"/>
              </p:cNvSpPr>
              <p:nvPr/>
            </p:nvSpPr>
            <p:spPr bwMode="auto">
              <a:xfrm>
                <a:off x="2595" y="3153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9" name="Freeform 1939"/>
              <p:cNvSpPr/>
              <p:nvPr/>
            </p:nvSpPr>
            <p:spPr bwMode="auto">
              <a:xfrm>
                <a:off x="2587" y="3149"/>
                <a:ext cx="8" cy="22"/>
              </a:xfrm>
              <a:custGeom>
                <a:avLst/>
                <a:gdLst>
                  <a:gd name="T0" fmla="*/ 2 w 9"/>
                  <a:gd name="T1" fmla="*/ 11 h 25"/>
                  <a:gd name="T2" fmla="*/ 1 w 9"/>
                  <a:gd name="T3" fmla="*/ 15 h 25"/>
                  <a:gd name="T4" fmla="*/ 1 w 9"/>
                  <a:gd name="T5" fmla="*/ 12 h 25"/>
                  <a:gd name="T6" fmla="*/ 0 w 9"/>
                  <a:gd name="T7" fmla="*/ 20 h 25"/>
                  <a:gd name="T8" fmla="*/ 3 w 9"/>
                  <a:gd name="T9" fmla="*/ 15 h 25"/>
                  <a:gd name="T10" fmla="*/ 3 w 9"/>
                  <a:gd name="T11" fmla="*/ 18 h 25"/>
                  <a:gd name="T12" fmla="*/ 5 w 9"/>
                  <a:gd name="T13" fmla="*/ 13 h 25"/>
                  <a:gd name="T14" fmla="*/ 4 w 9"/>
                  <a:gd name="T15" fmla="*/ 19 h 25"/>
                  <a:gd name="T16" fmla="*/ 5 w 9"/>
                  <a:gd name="T17" fmla="*/ 17 h 25"/>
                  <a:gd name="T18" fmla="*/ 5 w 9"/>
                  <a:gd name="T19" fmla="*/ 14 h 25"/>
                  <a:gd name="T20" fmla="*/ 5 w 9"/>
                  <a:gd name="T21" fmla="*/ 15 h 25"/>
                  <a:gd name="T22" fmla="*/ 5 w 9"/>
                  <a:gd name="T23" fmla="*/ 14 h 25"/>
                  <a:gd name="T24" fmla="*/ 6 w 9"/>
                  <a:gd name="T25" fmla="*/ 14 h 25"/>
                  <a:gd name="T26" fmla="*/ 6 w 9"/>
                  <a:gd name="T27" fmla="*/ 15 h 25"/>
                  <a:gd name="T28" fmla="*/ 6 w 9"/>
                  <a:gd name="T29" fmla="*/ 13 h 25"/>
                  <a:gd name="T30" fmla="*/ 6 w 9"/>
                  <a:gd name="T31" fmla="*/ 17 h 25"/>
                  <a:gd name="T32" fmla="*/ 8 w 9"/>
                  <a:gd name="T33" fmla="*/ 11 h 25"/>
                  <a:gd name="T34" fmla="*/ 8 w 9"/>
                  <a:gd name="T35" fmla="*/ 7 h 25"/>
                  <a:gd name="T36" fmla="*/ 7 w 9"/>
                  <a:gd name="T37" fmla="*/ 11 h 25"/>
                  <a:gd name="T38" fmla="*/ 7 w 9"/>
                  <a:gd name="T39" fmla="*/ 11 h 25"/>
                  <a:gd name="T40" fmla="*/ 6 w 9"/>
                  <a:gd name="T41" fmla="*/ 12 h 25"/>
                  <a:gd name="T42" fmla="*/ 8 w 9"/>
                  <a:gd name="T43" fmla="*/ 7 h 25"/>
                  <a:gd name="T44" fmla="*/ 7 w 9"/>
                  <a:gd name="T45" fmla="*/ 3 h 25"/>
                  <a:gd name="T46" fmla="*/ 7 w 9"/>
                  <a:gd name="T47" fmla="*/ 3 h 25"/>
                  <a:gd name="T48" fmla="*/ 7 w 9"/>
                  <a:gd name="T49" fmla="*/ 4 h 25"/>
                  <a:gd name="T50" fmla="*/ 7 w 9"/>
                  <a:gd name="T51" fmla="*/ 7 h 25"/>
                  <a:gd name="T52" fmla="*/ 5 w 9"/>
                  <a:gd name="T53" fmla="*/ 14 h 25"/>
                  <a:gd name="T54" fmla="*/ 5 w 9"/>
                  <a:gd name="T55" fmla="*/ 14 h 25"/>
                  <a:gd name="T56" fmla="*/ 6 w 9"/>
                  <a:gd name="T57" fmla="*/ 8 h 25"/>
                  <a:gd name="T58" fmla="*/ 6 w 9"/>
                  <a:gd name="T59" fmla="*/ 11 h 25"/>
                  <a:gd name="T60" fmla="*/ 6 w 9"/>
                  <a:gd name="T61" fmla="*/ 5 h 25"/>
                  <a:gd name="T62" fmla="*/ 5 w 9"/>
                  <a:gd name="T63" fmla="*/ 11 h 25"/>
                  <a:gd name="T64" fmla="*/ 4 w 9"/>
                  <a:gd name="T65" fmla="*/ 11 h 25"/>
                  <a:gd name="T66" fmla="*/ 5 w 9"/>
                  <a:gd name="T67" fmla="*/ 7 h 25"/>
                  <a:gd name="T68" fmla="*/ 4 w 9"/>
                  <a:gd name="T69" fmla="*/ 11 h 25"/>
                  <a:gd name="T70" fmla="*/ 3 w 9"/>
                  <a:gd name="T71" fmla="*/ 9 h 25"/>
                  <a:gd name="T72" fmla="*/ 3 w 9"/>
                  <a:gd name="T73" fmla="*/ 12 h 25"/>
                  <a:gd name="T74" fmla="*/ 2 w 9"/>
                  <a:gd name="T75" fmla="*/ 11 h 25"/>
                  <a:gd name="T76" fmla="*/ 2 w 9"/>
                  <a:gd name="T77" fmla="*/ 11 h 25"/>
                  <a:gd name="T78" fmla="*/ 1 w 9"/>
                  <a:gd name="T79" fmla="*/ 17 h 25"/>
                  <a:gd name="T80" fmla="*/ 2 w 9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" h="25">
                    <a:moveTo>
                      <a:pt x="2" y="11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1" y="13"/>
                      <a:pt x="0" y="16"/>
                      <a:pt x="1" y="12"/>
                    </a:cubicBezTo>
                    <a:cubicBezTo>
                      <a:pt x="0" y="17"/>
                      <a:pt x="1" y="12"/>
                      <a:pt x="0" y="20"/>
                    </a:cubicBezTo>
                    <a:cubicBezTo>
                      <a:pt x="1" y="17"/>
                      <a:pt x="1" y="22"/>
                      <a:pt x="3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4" y="12"/>
                      <a:pt x="2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6" y="10"/>
                      <a:pt x="5" y="17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6" y="12"/>
                      <a:pt x="6" y="12"/>
                      <a:pt x="6" y="14"/>
                    </a:cubicBezTo>
                    <a:cubicBezTo>
                      <a:pt x="6" y="16"/>
                      <a:pt x="6" y="15"/>
                      <a:pt x="6" y="15"/>
                    </a:cubicBezTo>
                    <a:cubicBezTo>
                      <a:pt x="5" y="17"/>
                      <a:pt x="6" y="13"/>
                      <a:pt x="6" y="13"/>
                    </a:cubicBezTo>
                    <a:cubicBezTo>
                      <a:pt x="6" y="15"/>
                      <a:pt x="6" y="16"/>
                      <a:pt x="6" y="17"/>
                    </a:cubicBezTo>
                    <a:cubicBezTo>
                      <a:pt x="7" y="14"/>
                      <a:pt x="6" y="21"/>
                      <a:pt x="8" y="11"/>
                    </a:cubicBezTo>
                    <a:cubicBezTo>
                      <a:pt x="8" y="10"/>
                      <a:pt x="8" y="8"/>
                      <a:pt x="8" y="7"/>
                    </a:cubicBezTo>
                    <a:cubicBezTo>
                      <a:pt x="9" y="4"/>
                      <a:pt x="8" y="8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5" y="20"/>
                      <a:pt x="7" y="9"/>
                      <a:pt x="6" y="12"/>
                    </a:cubicBezTo>
                    <a:cubicBezTo>
                      <a:pt x="7" y="9"/>
                      <a:pt x="7" y="9"/>
                      <a:pt x="8" y="7"/>
                    </a:cubicBezTo>
                    <a:cubicBezTo>
                      <a:pt x="8" y="0"/>
                      <a:pt x="6" y="12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7" y="4"/>
                      <a:pt x="7" y="4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8"/>
                      <a:pt x="6" y="12"/>
                      <a:pt x="5" y="14"/>
                    </a:cubicBezTo>
                    <a:cubicBezTo>
                      <a:pt x="6" y="10"/>
                      <a:pt x="5" y="16"/>
                      <a:pt x="5" y="14"/>
                    </a:cubicBezTo>
                    <a:cubicBezTo>
                      <a:pt x="6" y="10"/>
                      <a:pt x="6" y="10"/>
                      <a:pt x="6" y="8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5" y="11"/>
                      <a:pt x="6" y="7"/>
                      <a:pt x="6" y="5"/>
                    </a:cubicBezTo>
                    <a:cubicBezTo>
                      <a:pt x="6" y="7"/>
                      <a:pt x="6" y="7"/>
                      <a:pt x="5" y="11"/>
                    </a:cubicBezTo>
                    <a:cubicBezTo>
                      <a:pt x="6" y="6"/>
                      <a:pt x="5" y="7"/>
                      <a:pt x="4" y="11"/>
                    </a:cubicBezTo>
                    <a:cubicBezTo>
                      <a:pt x="4" y="10"/>
                      <a:pt x="5" y="7"/>
                      <a:pt x="5" y="7"/>
                    </a:cubicBezTo>
                    <a:cubicBezTo>
                      <a:pt x="5" y="6"/>
                      <a:pt x="4" y="8"/>
                      <a:pt x="4" y="11"/>
                    </a:cubicBezTo>
                    <a:cubicBezTo>
                      <a:pt x="3" y="14"/>
                      <a:pt x="3" y="12"/>
                      <a:pt x="3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8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9"/>
                      <a:pt x="1" y="17"/>
                    </a:cubicBezTo>
                    <a:cubicBezTo>
                      <a:pt x="1" y="14"/>
                      <a:pt x="1" y="14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0" name="Freeform 1940"/>
              <p:cNvSpPr/>
              <p:nvPr/>
            </p:nvSpPr>
            <p:spPr bwMode="auto">
              <a:xfrm>
                <a:off x="2587" y="3160"/>
                <a:ext cx="0" cy="8"/>
              </a:xfrm>
              <a:custGeom>
                <a:avLst/>
                <a:gdLst>
                  <a:gd name="T0" fmla="*/ 5 h 9"/>
                  <a:gd name="T1" fmla="*/ 1 h 9"/>
                  <a:gd name="T2" fmla="*/ 8 h 9"/>
                  <a:gd name="T3" fmla="*/ 7 h 9"/>
                  <a:gd name="T4" fmla="*/ 5 h 9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9">
                    <a:moveTo>
                      <a:pt x="0" y="5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6"/>
                      <a:pt x="0" y="8"/>
                    </a:cubicBezTo>
                    <a:cubicBezTo>
                      <a:pt x="0" y="7"/>
                      <a:pt x="0" y="9"/>
                      <a:pt x="0" y="7"/>
                    </a:cubicBezTo>
                    <a:cubicBezTo>
                      <a:pt x="0" y="6"/>
                      <a:pt x="0" y="5"/>
                      <a:pt x="0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1" name="Freeform 1941"/>
              <p:cNvSpPr/>
              <p:nvPr/>
            </p:nvSpPr>
            <p:spPr bwMode="auto">
              <a:xfrm>
                <a:off x="2585" y="3157"/>
                <a:ext cx="2" cy="17"/>
              </a:xfrm>
              <a:custGeom>
                <a:avLst/>
                <a:gdLst>
                  <a:gd name="T0" fmla="*/ 1 w 2"/>
                  <a:gd name="T1" fmla="*/ 9 h 19"/>
                  <a:gd name="T2" fmla="*/ 1 w 2"/>
                  <a:gd name="T3" fmla="*/ 12 h 19"/>
                  <a:gd name="T4" fmla="*/ 1 w 2"/>
                  <a:gd name="T5" fmla="*/ 14 h 19"/>
                  <a:gd name="T6" fmla="*/ 2 w 2"/>
                  <a:gd name="T7" fmla="*/ 7 h 19"/>
                  <a:gd name="T8" fmla="*/ 1 w 2"/>
                  <a:gd name="T9" fmla="*/ 11 h 19"/>
                  <a:gd name="T10" fmla="*/ 2 w 2"/>
                  <a:gd name="T11" fmla="*/ 6 h 19"/>
                  <a:gd name="T12" fmla="*/ 2 w 2"/>
                  <a:gd name="T13" fmla="*/ 8 h 19"/>
                  <a:gd name="T14" fmla="*/ 2 w 2"/>
                  <a:gd name="T15" fmla="*/ 6 h 19"/>
                  <a:gd name="T16" fmla="*/ 2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2 w 2"/>
                  <a:gd name="T23" fmla="*/ 4 h 19"/>
                  <a:gd name="T24" fmla="*/ 1 w 2"/>
                  <a:gd name="T25" fmla="*/ 2 h 19"/>
                  <a:gd name="T26" fmla="*/ 1 w 2"/>
                  <a:gd name="T27" fmla="*/ 4 h 19"/>
                  <a:gd name="T28" fmla="*/ 1 w 2"/>
                  <a:gd name="T29" fmla="*/ 8 h 19"/>
                  <a:gd name="T30" fmla="*/ 1 w 2"/>
                  <a:gd name="T31" fmla="*/ 3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6 h 19"/>
                  <a:gd name="T40" fmla="*/ 0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1" y="12"/>
                      <a:pt x="1" y="12"/>
                      <a:pt x="1" y="12"/>
                    </a:cubicBezTo>
                    <a:cubicBezTo>
                      <a:pt x="1" y="12"/>
                      <a:pt x="1" y="10"/>
                      <a:pt x="1" y="14"/>
                    </a:cubicBezTo>
                    <a:cubicBezTo>
                      <a:pt x="1" y="15"/>
                      <a:pt x="1" y="9"/>
                      <a:pt x="2" y="7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9"/>
                      <a:pt x="1" y="13"/>
                      <a:pt x="2" y="6"/>
                    </a:cubicBezTo>
                    <a:cubicBezTo>
                      <a:pt x="2" y="6"/>
                      <a:pt x="2" y="10"/>
                      <a:pt x="2" y="8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1" y="6"/>
                      <a:pt x="1" y="2"/>
                    </a:cubicBezTo>
                    <a:cubicBezTo>
                      <a:pt x="1" y="2"/>
                      <a:pt x="1" y="5"/>
                      <a:pt x="1" y="4"/>
                    </a:cubicBezTo>
                    <a:cubicBezTo>
                      <a:pt x="1" y="4"/>
                      <a:pt x="1" y="7"/>
                      <a:pt x="1" y="8"/>
                    </a:cubicBezTo>
                    <a:cubicBezTo>
                      <a:pt x="1" y="13"/>
                      <a:pt x="1" y="5"/>
                      <a:pt x="1" y="3"/>
                    </a:cubicBezTo>
                    <a:cubicBezTo>
                      <a:pt x="1" y="6"/>
                      <a:pt x="1" y="10"/>
                      <a:pt x="0" y="5"/>
                    </a:cubicBezTo>
                    <a:cubicBezTo>
                      <a:pt x="0" y="9"/>
                      <a:pt x="0" y="12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5"/>
                      <a:pt x="0" y="6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1" y="19"/>
                      <a:pt x="0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2" name="Freeform 1942"/>
              <p:cNvSpPr/>
              <p:nvPr/>
            </p:nvSpPr>
            <p:spPr bwMode="auto">
              <a:xfrm>
                <a:off x="2586" y="3168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3" name="Freeform 1943"/>
              <p:cNvSpPr/>
              <p:nvPr/>
            </p:nvSpPr>
            <p:spPr bwMode="auto">
              <a:xfrm>
                <a:off x="2661" y="3150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4" name="Freeform 1944"/>
              <p:cNvSpPr/>
              <p:nvPr/>
            </p:nvSpPr>
            <p:spPr bwMode="auto">
              <a:xfrm>
                <a:off x="2659" y="3150"/>
                <a:ext cx="3" cy="13"/>
              </a:xfrm>
              <a:custGeom>
                <a:avLst/>
                <a:gdLst>
                  <a:gd name="T0" fmla="*/ 0 w 4"/>
                  <a:gd name="T1" fmla="*/ 15 h 15"/>
                  <a:gd name="T2" fmla="*/ 1 w 4"/>
                  <a:gd name="T3" fmla="*/ 14 h 15"/>
                  <a:gd name="T4" fmla="*/ 4 w 4"/>
                  <a:gd name="T5" fmla="*/ 0 h 15"/>
                  <a:gd name="T6" fmla="*/ 1 w 4"/>
                  <a:gd name="T7" fmla="*/ 8 h 15"/>
                  <a:gd name="T8" fmla="*/ 3 w 4"/>
                  <a:gd name="T9" fmla="*/ 6 h 15"/>
                  <a:gd name="T10" fmla="*/ 1 w 4"/>
                  <a:gd name="T11" fmla="*/ 12 h 15"/>
                  <a:gd name="T12" fmla="*/ 1 w 4"/>
                  <a:gd name="T13" fmla="*/ 11 h 15"/>
                  <a:gd name="T14" fmla="*/ 0 w 4"/>
                  <a:gd name="T15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5">
                    <a:moveTo>
                      <a:pt x="0" y="15"/>
                    </a:moveTo>
                    <a:cubicBezTo>
                      <a:pt x="1" y="14"/>
                      <a:pt x="1" y="14"/>
                      <a:pt x="1" y="14"/>
                    </a:cubicBezTo>
                    <a:cubicBezTo>
                      <a:pt x="3" y="4"/>
                      <a:pt x="3" y="7"/>
                      <a:pt x="4" y="0"/>
                    </a:cubicBezTo>
                    <a:cubicBezTo>
                      <a:pt x="4" y="1"/>
                      <a:pt x="2" y="5"/>
                      <a:pt x="1" y="8"/>
                    </a:cubicBezTo>
                    <a:cubicBezTo>
                      <a:pt x="2" y="8"/>
                      <a:pt x="3" y="4"/>
                      <a:pt x="3" y="6"/>
                    </a:cubicBezTo>
                    <a:cubicBezTo>
                      <a:pt x="2" y="8"/>
                      <a:pt x="2" y="8"/>
                      <a:pt x="1" y="12"/>
                    </a:cubicBezTo>
                    <a:cubicBezTo>
                      <a:pt x="0" y="15"/>
                      <a:pt x="1" y="9"/>
                      <a:pt x="1" y="11"/>
                    </a:cubicBez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5" name="Freeform 1945"/>
              <p:cNvSpPr/>
              <p:nvPr/>
            </p:nvSpPr>
            <p:spPr bwMode="auto">
              <a:xfrm>
                <a:off x="2661" y="3154"/>
                <a:ext cx="0" cy="5"/>
              </a:xfrm>
              <a:custGeom>
                <a:avLst/>
                <a:gdLst>
                  <a:gd name="T0" fmla="*/ 1 w 1"/>
                  <a:gd name="T1" fmla="*/ 0 h 5"/>
                  <a:gd name="T2" fmla="*/ 0 w 1"/>
                  <a:gd name="T3" fmla="*/ 5 h 5"/>
                  <a:gd name="T4" fmla="*/ 1 w 1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6" name="Freeform 1946"/>
              <p:cNvSpPr/>
              <p:nvPr/>
            </p:nvSpPr>
            <p:spPr bwMode="auto">
              <a:xfrm>
                <a:off x="2661" y="3151"/>
                <a:ext cx="1" cy="7"/>
              </a:xfrm>
              <a:custGeom>
                <a:avLst/>
                <a:gdLst>
                  <a:gd name="T0" fmla="*/ 2 w 2"/>
                  <a:gd name="T1" fmla="*/ 2 h 7"/>
                  <a:gd name="T2" fmla="*/ 0 w 2"/>
                  <a:gd name="T3" fmla="*/ 7 h 7"/>
                  <a:gd name="T4" fmla="*/ 2 w 2"/>
                  <a:gd name="T5" fmla="*/ 0 h 7"/>
                  <a:gd name="T6" fmla="*/ 2 w 2"/>
                  <a:gd name="T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7">
                    <a:moveTo>
                      <a:pt x="2" y="2"/>
                    </a:moveTo>
                    <a:cubicBezTo>
                      <a:pt x="2" y="3"/>
                      <a:pt x="1" y="6"/>
                      <a:pt x="0" y="7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7" name="Freeform 1947"/>
              <p:cNvSpPr/>
              <p:nvPr/>
            </p:nvSpPr>
            <p:spPr bwMode="auto">
              <a:xfrm>
                <a:off x="2662" y="3152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8" name="Freeform 1948"/>
              <p:cNvSpPr/>
              <p:nvPr/>
            </p:nvSpPr>
            <p:spPr bwMode="auto">
              <a:xfrm>
                <a:off x="2661" y="3151"/>
                <a:ext cx="2" cy="10"/>
              </a:xfrm>
              <a:custGeom>
                <a:avLst/>
                <a:gdLst>
                  <a:gd name="T0" fmla="*/ 3 w 3"/>
                  <a:gd name="T1" fmla="*/ 2 h 11"/>
                  <a:gd name="T2" fmla="*/ 2 w 3"/>
                  <a:gd name="T3" fmla="*/ 2 h 11"/>
                  <a:gd name="T4" fmla="*/ 2 w 3"/>
                  <a:gd name="T5" fmla="*/ 3 h 11"/>
                  <a:gd name="T6" fmla="*/ 1 w 3"/>
                  <a:gd name="T7" fmla="*/ 8 h 11"/>
                  <a:gd name="T8" fmla="*/ 1 w 3"/>
                  <a:gd name="T9" fmla="*/ 8 h 11"/>
                  <a:gd name="T10" fmla="*/ 0 w 3"/>
                  <a:gd name="T11" fmla="*/ 11 h 11"/>
                  <a:gd name="T12" fmla="*/ 3 w 3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1">
                    <a:moveTo>
                      <a:pt x="3" y="2"/>
                    </a:moveTo>
                    <a:cubicBezTo>
                      <a:pt x="3" y="0"/>
                      <a:pt x="3" y="1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5"/>
                      <a:pt x="1" y="9"/>
                      <a:pt x="1" y="8"/>
                    </a:cubicBezTo>
                    <a:cubicBezTo>
                      <a:pt x="0" y="9"/>
                      <a:pt x="2" y="5"/>
                      <a:pt x="1" y="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2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9" name="Freeform 1949"/>
              <p:cNvSpPr/>
              <p:nvPr/>
            </p:nvSpPr>
            <p:spPr bwMode="auto">
              <a:xfrm>
                <a:off x="2662" y="3154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0" name="Freeform 1950"/>
              <p:cNvSpPr/>
              <p:nvPr/>
            </p:nvSpPr>
            <p:spPr bwMode="auto">
              <a:xfrm>
                <a:off x="2661" y="3153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1 w 1"/>
                  <a:gd name="T3" fmla="*/ 1 h 3"/>
                  <a:gd name="T4" fmla="*/ 0 w 1"/>
                  <a:gd name="T5" fmla="*/ 3 h 3"/>
                  <a:gd name="T6" fmla="*/ 1 w 1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lnTo>
                      <a:pt x="1" y="1"/>
                    </a:lnTo>
                    <a:lnTo>
                      <a:pt x="0" y="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1" name="Freeform 1951"/>
              <p:cNvSpPr/>
              <p:nvPr/>
            </p:nvSpPr>
            <p:spPr bwMode="auto">
              <a:xfrm>
                <a:off x="2661" y="3152"/>
                <a:ext cx="2" cy="12"/>
              </a:xfrm>
              <a:custGeom>
                <a:avLst/>
                <a:gdLst>
                  <a:gd name="T0" fmla="*/ 3 w 3"/>
                  <a:gd name="T1" fmla="*/ 1 h 13"/>
                  <a:gd name="T2" fmla="*/ 2 w 3"/>
                  <a:gd name="T3" fmla="*/ 5 h 13"/>
                  <a:gd name="T4" fmla="*/ 0 w 3"/>
                  <a:gd name="T5" fmla="*/ 13 h 13"/>
                  <a:gd name="T6" fmla="*/ 1 w 3"/>
                  <a:gd name="T7" fmla="*/ 11 h 13"/>
                  <a:gd name="T8" fmla="*/ 3 w 3"/>
                  <a:gd name="T9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3">
                    <a:moveTo>
                      <a:pt x="3" y="1"/>
                    </a:moveTo>
                    <a:cubicBezTo>
                      <a:pt x="2" y="7"/>
                      <a:pt x="3" y="0"/>
                      <a:pt x="2" y="5"/>
                    </a:cubicBezTo>
                    <a:cubicBezTo>
                      <a:pt x="2" y="5"/>
                      <a:pt x="1" y="10"/>
                      <a:pt x="0" y="13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9"/>
                      <a:pt x="3" y="4"/>
                      <a:pt x="3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2" name="Freeform 1952"/>
              <p:cNvSpPr/>
              <p:nvPr/>
            </p:nvSpPr>
            <p:spPr bwMode="auto">
              <a:xfrm>
                <a:off x="2661" y="3167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3" name="Freeform 1953"/>
              <p:cNvSpPr/>
              <p:nvPr/>
            </p:nvSpPr>
            <p:spPr bwMode="auto">
              <a:xfrm>
                <a:off x="2660" y="3157"/>
                <a:ext cx="4" cy="14"/>
              </a:xfrm>
              <a:custGeom>
                <a:avLst/>
                <a:gdLst>
                  <a:gd name="T0" fmla="*/ 5 w 5"/>
                  <a:gd name="T1" fmla="*/ 2 h 16"/>
                  <a:gd name="T2" fmla="*/ 2 w 5"/>
                  <a:gd name="T3" fmla="*/ 8 h 16"/>
                  <a:gd name="T4" fmla="*/ 4 w 5"/>
                  <a:gd name="T5" fmla="*/ 3 h 16"/>
                  <a:gd name="T6" fmla="*/ 3 w 5"/>
                  <a:gd name="T7" fmla="*/ 6 h 16"/>
                  <a:gd name="T8" fmla="*/ 4 w 5"/>
                  <a:gd name="T9" fmla="*/ 0 h 16"/>
                  <a:gd name="T10" fmla="*/ 2 w 5"/>
                  <a:gd name="T11" fmla="*/ 5 h 16"/>
                  <a:gd name="T12" fmla="*/ 3 w 5"/>
                  <a:gd name="T13" fmla="*/ 1 h 16"/>
                  <a:gd name="T14" fmla="*/ 2 w 5"/>
                  <a:gd name="T15" fmla="*/ 8 h 16"/>
                  <a:gd name="T16" fmla="*/ 2 w 5"/>
                  <a:gd name="T17" fmla="*/ 7 h 16"/>
                  <a:gd name="T18" fmla="*/ 1 w 5"/>
                  <a:gd name="T19" fmla="*/ 11 h 16"/>
                  <a:gd name="T20" fmla="*/ 0 w 5"/>
                  <a:gd name="T21" fmla="*/ 15 h 16"/>
                  <a:gd name="T22" fmla="*/ 5 w 5"/>
                  <a:gd name="T23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16">
                    <a:moveTo>
                      <a:pt x="5" y="2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3" y="6"/>
                      <a:pt x="3" y="4"/>
                      <a:pt x="4" y="3"/>
                    </a:cubicBezTo>
                    <a:cubicBezTo>
                      <a:pt x="4" y="2"/>
                      <a:pt x="3" y="6"/>
                      <a:pt x="3" y="6"/>
                    </a:cubicBezTo>
                    <a:cubicBezTo>
                      <a:pt x="4" y="0"/>
                      <a:pt x="3" y="5"/>
                      <a:pt x="4" y="0"/>
                    </a:cubicBezTo>
                    <a:cubicBezTo>
                      <a:pt x="4" y="0"/>
                      <a:pt x="4" y="0"/>
                      <a:pt x="2" y="5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10"/>
                      <a:pt x="3" y="3"/>
                      <a:pt x="2" y="7"/>
                    </a:cubicBezTo>
                    <a:cubicBezTo>
                      <a:pt x="1" y="10"/>
                      <a:pt x="1" y="10"/>
                      <a:pt x="1" y="11"/>
                    </a:cubicBezTo>
                    <a:cubicBezTo>
                      <a:pt x="1" y="10"/>
                      <a:pt x="0" y="16"/>
                      <a:pt x="0" y="15"/>
                    </a:cubicBezTo>
                    <a:cubicBezTo>
                      <a:pt x="1" y="15"/>
                      <a:pt x="4" y="5"/>
                      <a:pt x="5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4" name="Freeform 1954"/>
              <p:cNvSpPr/>
              <p:nvPr/>
            </p:nvSpPr>
            <p:spPr bwMode="auto">
              <a:xfrm>
                <a:off x="2661" y="3164"/>
                <a:ext cx="1" cy="3"/>
              </a:xfrm>
              <a:custGeom>
                <a:avLst/>
                <a:gdLst>
                  <a:gd name="T0" fmla="*/ 1 w 1"/>
                  <a:gd name="T1" fmla="*/ 1 h 3"/>
                  <a:gd name="T2" fmla="*/ 0 w 1"/>
                  <a:gd name="T3" fmla="*/ 3 h 3"/>
                  <a:gd name="T4" fmla="*/ 1 w 1"/>
                  <a:gd name="T5" fmla="*/ 0 h 3"/>
                  <a:gd name="T6" fmla="*/ 1 w 1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1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5" name="Freeform 1955"/>
              <p:cNvSpPr/>
              <p:nvPr/>
            </p:nvSpPr>
            <p:spPr bwMode="auto">
              <a:xfrm>
                <a:off x="2661" y="3157"/>
                <a:ext cx="4" cy="15"/>
              </a:xfrm>
              <a:custGeom>
                <a:avLst/>
                <a:gdLst>
                  <a:gd name="T0" fmla="*/ 5 w 5"/>
                  <a:gd name="T1" fmla="*/ 0 h 17"/>
                  <a:gd name="T2" fmla="*/ 3 w 5"/>
                  <a:gd name="T3" fmla="*/ 4 h 17"/>
                  <a:gd name="T4" fmla="*/ 4 w 5"/>
                  <a:gd name="T5" fmla="*/ 1 h 17"/>
                  <a:gd name="T6" fmla="*/ 3 w 5"/>
                  <a:gd name="T7" fmla="*/ 7 h 17"/>
                  <a:gd name="T8" fmla="*/ 4 w 5"/>
                  <a:gd name="T9" fmla="*/ 4 h 17"/>
                  <a:gd name="T10" fmla="*/ 2 w 5"/>
                  <a:gd name="T11" fmla="*/ 12 h 17"/>
                  <a:gd name="T12" fmla="*/ 2 w 5"/>
                  <a:gd name="T13" fmla="*/ 10 h 17"/>
                  <a:gd name="T14" fmla="*/ 3 w 5"/>
                  <a:gd name="T15" fmla="*/ 10 h 17"/>
                  <a:gd name="T16" fmla="*/ 3 w 5"/>
                  <a:gd name="T17" fmla="*/ 8 h 17"/>
                  <a:gd name="T18" fmla="*/ 4 w 5"/>
                  <a:gd name="T19" fmla="*/ 6 h 17"/>
                  <a:gd name="T20" fmla="*/ 5 w 5"/>
                  <a:gd name="T2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5" y="0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4" y="3"/>
                      <a:pt x="4" y="1"/>
                    </a:cubicBezTo>
                    <a:cubicBezTo>
                      <a:pt x="4" y="3"/>
                      <a:pt x="3" y="5"/>
                      <a:pt x="3" y="7"/>
                    </a:cubicBezTo>
                    <a:cubicBezTo>
                      <a:pt x="1" y="12"/>
                      <a:pt x="3" y="5"/>
                      <a:pt x="4" y="4"/>
                    </a:cubicBezTo>
                    <a:cubicBezTo>
                      <a:pt x="4" y="7"/>
                      <a:pt x="3" y="7"/>
                      <a:pt x="2" y="12"/>
                    </a:cubicBezTo>
                    <a:cubicBezTo>
                      <a:pt x="2" y="12"/>
                      <a:pt x="2" y="11"/>
                      <a:pt x="2" y="10"/>
                    </a:cubicBezTo>
                    <a:cubicBezTo>
                      <a:pt x="0" y="17"/>
                      <a:pt x="2" y="11"/>
                      <a:pt x="3" y="10"/>
                    </a:cubicBezTo>
                    <a:cubicBezTo>
                      <a:pt x="3" y="9"/>
                      <a:pt x="4" y="7"/>
                      <a:pt x="3" y="8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5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6" name="Freeform 1956"/>
              <p:cNvSpPr/>
              <p:nvPr/>
            </p:nvSpPr>
            <p:spPr bwMode="auto">
              <a:xfrm>
                <a:off x="2664" y="3156"/>
                <a:ext cx="1" cy="2"/>
              </a:xfrm>
              <a:custGeom>
                <a:avLst/>
                <a:gdLst>
                  <a:gd name="T0" fmla="*/ 0 w 1"/>
                  <a:gd name="T1" fmla="*/ 1 h 2"/>
                  <a:gd name="T2" fmla="*/ 0 w 1"/>
                  <a:gd name="T3" fmla="*/ 2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7" name="Freeform 1957"/>
              <p:cNvSpPr/>
              <p:nvPr/>
            </p:nvSpPr>
            <p:spPr bwMode="auto">
              <a:xfrm>
                <a:off x="2663" y="3165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8" name="Freeform 1958"/>
              <p:cNvSpPr/>
              <p:nvPr/>
            </p:nvSpPr>
            <p:spPr bwMode="auto">
              <a:xfrm>
                <a:off x="2665" y="3157"/>
                <a:ext cx="0" cy="3"/>
              </a:xfrm>
              <a:custGeom>
                <a:avLst/>
                <a:gdLst>
                  <a:gd name="T0" fmla="*/ 2 h 3"/>
                  <a:gd name="T1" fmla="*/ 3 h 3"/>
                  <a:gd name="T2" fmla="*/ 0 h 3"/>
                  <a:gd name="T3" fmla="*/ 2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2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9" name="Freeform 1959"/>
              <p:cNvSpPr/>
              <p:nvPr/>
            </p:nvSpPr>
            <p:spPr bwMode="auto">
              <a:xfrm>
                <a:off x="2662" y="3154"/>
                <a:ext cx="11" cy="17"/>
              </a:xfrm>
              <a:custGeom>
                <a:avLst/>
                <a:gdLst>
                  <a:gd name="T0" fmla="*/ 8 w 12"/>
                  <a:gd name="T1" fmla="*/ 16 h 19"/>
                  <a:gd name="T2" fmla="*/ 9 w 12"/>
                  <a:gd name="T3" fmla="*/ 13 h 19"/>
                  <a:gd name="T4" fmla="*/ 10 w 12"/>
                  <a:gd name="T5" fmla="*/ 9 h 19"/>
                  <a:gd name="T6" fmla="*/ 12 w 12"/>
                  <a:gd name="T7" fmla="*/ 2 h 19"/>
                  <a:gd name="T8" fmla="*/ 11 w 12"/>
                  <a:gd name="T9" fmla="*/ 5 h 19"/>
                  <a:gd name="T10" fmla="*/ 11 w 12"/>
                  <a:gd name="T11" fmla="*/ 1 h 19"/>
                  <a:gd name="T12" fmla="*/ 10 w 12"/>
                  <a:gd name="T13" fmla="*/ 3 h 19"/>
                  <a:gd name="T14" fmla="*/ 9 w 12"/>
                  <a:gd name="T15" fmla="*/ 5 h 19"/>
                  <a:gd name="T16" fmla="*/ 6 w 12"/>
                  <a:gd name="T17" fmla="*/ 3 h 19"/>
                  <a:gd name="T18" fmla="*/ 4 w 12"/>
                  <a:gd name="T19" fmla="*/ 9 h 19"/>
                  <a:gd name="T20" fmla="*/ 5 w 12"/>
                  <a:gd name="T21" fmla="*/ 5 h 19"/>
                  <a:gd name="T22" fmla="*/ 5 w 12"/>
                  <a:gd name="T23" fmla="*/ 5 h 19"/>
                  <a:gd name="T24" fmla="*/ 4 w 12"/>
                  <a:gd name="T25" fmla="*/ 3 h 19"/>
                  <a:gd name="T26" fmla="*/ 2 w 12"/>
                  <a:gd name="T27" fmla="*/ 11 h 19"/>
                  <a:gd name="T28" fmla="*/ 4 w 12"/>
                  <a:gd name="T29" fmla="*/ 3 h 19"/>
                  <a:gd name="T30" fmla="*/ 2 w 12"/>
                  <a:gd name="T31" fmla="*/ 8 h 19"/>
                  <a:gd name="T32" fmla="*/ 2 w 12"/>
                  <a:gd name="T33" fmla="*/ 13 h 19"/>
                  <a:gd name="T34" fmla="*/ 0 w 12"/>
                  <a:gd name="T35" fmla="*/ 16 h 19"/>
                  <a:gd name="T36" fmla="*/ 5 w 12"/>
                  <a:gd name="T37" fmla="*/ 7 h 19"/>
                  <a:gd name="T38" fmla="*/ 4 w 12"/>
                  <a:gd name="T39" fmla="*/ 11 h 19"/>
                  <a:gd name="T40" fmla="*/ 4 w 12"/>
                  <a:gd name="T41" fmla="*/ 15 h 19"/>
                  <a:gd name="T42" fmla="*/ 6 w 12"/>
                  <a:gd name="T43" fmla="*/ 9 h 19"/>
                  <a:gd name="T44" fmla="*/ 6 w 12"/>
                  <a:gd name="T45" fmla="*/ 11 h 19"/>
                  <a:gd name="T46" fmla="*/ 7 w 12"/>
                  <a:gd name="T47" fmla="*/ 8 h 19"/>
                  <a:gd name="T48" fmla="*/ 6 w 12"/>
                  <a:gd name="T49" fmla="*/ 12 h 19"/>
                  <a:gd name="T50" fmla="*/ 8 w 12"/>
                  <a:gd name="T51" fmla="*/ 5 h 19"/>
                  <a:gd name="T52" fmla="*/ 6 w 12"/>
                  <a:gd name="T53" fmla="*/ 16 h 19"/>
                  <a:gd name="T54" fmla="*/ 7 w 12"/>
                  <a:gd name="T55" fmla="*/ 12 h 19"/>
                  <a:gd name="T56" fmla="*/ 8 w 12"/>
                  <a:gd name="T57" fmla="*/ 8 h 19"/>
                  <a:gd name="T58" fmla="*/ 6 w 12"/>
                  <a:gd name="T59" fmla="*/ 15 h 19"/>
                  <a:gd name="T60" fmla="*/ 8 w 12"/>
                  <a:gd name="T61" fmla="*/ 11 h 19"/>
                  <a:gd name="T62" fmla="*/ 9 w 12"/>
                  <a:gd name="T63" fmla="*/ 7 h 19"/>
                  <a:gd name="T64" fmla="*/ 9 w 12"/>
                  <a:gd name="T65" fmla="*/ 9 h 19"/>
                  <a:gd name="T66" fmla="*/ 7 w 12"/>
                  <a:gd name="T67" fmla="*/ 16 h 19"/>
                  <a:gd name="T68" fmla="*/ 7 w 12"/>
                  <a:gd name="T69" fmla="*/ 19 h 19"/>
                  <a:gd name="T70" fmla="*/ 9 w 12"/>
                  <a:gd name="T71" fmla="*/ 10 h 19"/>
                  <a:gd name="T72" fmla="*/ 8 w 12"/>
                  <a:gd name="T73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" h="19">
                    <a:moveTo>
                      <a:pt x="8" y="16"/>
                    </a:moveTo>
                    <a:cubicBezTo>
                      <a:pt x="9" y="14"/>
                      <a:pt x="9" y="13"/>
                      <a:pt x="9" y="13"/>
                    </a:cubicBezTo>
                    <a:cubicBezTo>
                      <a:pt x="10" y="10"/>
                      <a:pt x="10" y="11"/>
                      <a:pt x="10" y="9"/>
                    </a:cubicBezTo>
                    <a:cubicBezTo>
                      <a:pt x="11" y="7"/>
                      <a:pt x="11" y="5"/>
                      <a:pt x="12" y="2"/>
                    </a:cubicBezTo>
                    <a:cubicBezTo>
                      <a:pt x="12" y="2"/>
                      <a:pt x="11" y="6"/>
                      <a:pt x="11" y="5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3"/>
                      <a:pt x="9" y="6"/>
                      <a:pt x="10" y="3"/>
                    </a:cubicBezTo>
                    <a:cubicBezTo>
                      <a:pt x="10" y="2"/>
                      <a:pt x="9" y="4"/>
                      <a:pt x="9" y="5"/>
                    </a:cubicBezTo>
                    <a:cubicBezTo>
                      <a:pt x="8" y="3"/>
                      <a:pt x="6" y="6"/>
                      <a:pt x="6" y="3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5" y="6"/>
                      <a:pt x="4" y="9"/>
                      <a:pt x="5" y="5"/>
                    </a:cubicBezTo>
                    <a:cubicBezTo>
                      <a:pt x="5" y="6"/>
                      <a:pt x="5" y="5"/>
                      <a:pt x="5" y="5"/>
                    </a:cubicBezTo>
                    <a:cubicBezTo>
                      <a:pt x="6" y="0"/>
                      <a:pt x="4" y="5"/>
                      <a:pt x="4" y="3"/>
                    </a:cubicBezTo>
                    <a:cubicBezTo>
                      <a:pt x="4" y="4"/>
                      <a:pt x="3" y="10"/>
                      <a:pt x="2" y="11"/>
                    </a:cubicBezTo>
                    <a:cubicBezTo>
                      <a:pt x="4" y="4"/>
                      <a:pt x="2" y="11"/>
                      <a:pt x="4" y="3"/>
                    </a:cubicBezTo>
                    <a:cubicBezTo>
                      <a:pt x="4" y="1"/>
                      <a:pt x="3" y="9"/>
                      <a:pt x="2" y="8"/>
                    </a:cubicBezTo>
                    <a:cubicBezTo>
                      <a:pt x="1" y="12"/>
                      <a:pt x="2" y="10"/>
                      <a:pt x="2" y="13"/>
                    </a:cubicBezTo>
                    <a:cubicBezTo>
                      <a:pt x="1" y="16"/>
                      <a:pt x="2" y="11"/>
                      <a:pt x="0" y="16"/>
                    </a:cubicBezTo>
                    <a:cubicBezTo>
                      <a:pt x="0" y="18"/>
                      <a:pt x="4" y="9"/>
                      <a:pt x="5" y="7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5" y="9"/>
                      <a:pt x="6" y="9"/>
                      <a:pt x="4" y="15"/>
                    </a:cubicBezTo>
                    <a:cubicBezTo>
                      <a:pt x="5" y="11"/>
                      <a:pt x="4" y="17"/>
                      <a:pt x="6" y="9"/>
                    </a:cubicBezTo>
                    <a:cubicBezTo>
                      <a:pt x="6" y="11"/>
                      <a:pt x="6" y="10"/>
                      <a:pt x="6" y="11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9"/>
                      <a:pt x="6" y="13"/>
                      <a:pt x="6" y="12"/>
                    </a:cubicBezTo>
                    <a:cubicBezTo>
                      <a:pt x="7" y="9"/>
                      <a:pt x="7" y="8"/>
                      <a:pt x="8" y="5"/>
                    </a:cubicBezTo>
                    <a:cubicBezTo>
                      <a:pt x="7" y="9"/>
                      <a:pt x="7" y="12"/>
                      <a:pt x="6" y="16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3"/>
                      <a:pt x="8" y="10"/>
                      <a:pt x="8" y="8"/>
                    </a:cubicBezTo>
                    <a:cubicBezTo>
                      <a:pt x="8" y="8"/>
                      <a:pt x="7" y="13"/>
                      <a:pt x="6" y="15"/>
                    </a:cubicBezTo>
                    <a:cubicBezTo>
                      <a:pt x="6" y="17"/>
                      <a:pt x="9" y="8"/>
                      <a:pt x="8" y="11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10" y="6"/>
                      <a:pt x="9" y="10"/>
                      <a:pt x="9" y="9"/>
                    </a:cubicBezTo>
                    <a:cubicBezTo>
                      <a:pt x="8" y="14"/>
                      <a:pt x="8" y="13"/>
                      <a:pt x="7" y="16"/>
                    </a:cubicBezTo>
                    <a:cubicBezTo>
                      <a:pt x="7" y="17"/>
                      <a:pt x="7" y="17"/>
                      <a:pt x="7" y="19"/>
                    </a:cubicBezTo>
                    <a:cubicBezTo>
                      <a:pt x="8" y="16"/>
                      <a:pt x="9" y="13"/>
                      <a:pt x="9" y="10"/>
                    </a:cubicBezTo>
                    <a:cubicBezTo>
                      <a:pt x="8" y="16"/>
                      <a:pt x="8" y="16"/>
                      <a:pt x="8" y="16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0" name="Freeform 1960"/>
              <p:cNvSpPr/>
              <p:nvPr/>
            </p:nvSpPr>
            <p:spPr bwMode="auto">
              <a:xfrm>
                <a:off x="2668" y="3171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1" name="Freeform 1961"/>
              <p:cNvSpPr/>
              <p:nvPr/>
            </p:nvSpPr>
            <p:spPr bwMode="auto">
              <a:xfrm>
                <a:off x="2670" y="31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2" name="Freeform 1962"/>
              <p:cNvSpPr/>
              <p:nvPr/>
            </p:nvSpPr>
            <p:spPr bwMode="auto">
              <a:xfrm>
                <a:off x="2671" y="3157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3" name="Freeform 1963"/>
              <p:cNvSpPr/>
              <p:nvPr/>
            </p:nvSpPr>
            <p:spPr bwMode="auto">
              <a:xfrm>
                <a:off x="2667" y="3169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0 h 3"/>
                  <a:gd name="T4" fmla="*/ 0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4" name="Freeform 1964"/>
              <p:cNvSpPr/>
              <p:nvPr/>
            </p:nvSpPr>
            <p:spPr bwMode="auto">
              <a:xfrm>
                <a:off x="2666" y="3168"/>
                <a:ext cx="1" cy="2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5" name="Freeform 1965"/>
              <p:cNvSpPr/>
              <p:nvPr/>
            </p:nvSpPr>
            <p:spPr bwMode="auto">
              <a:xfrm>
                <a:off x="2669" y="317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6" name="Freeform 1966"/>
              <p:cNvSpPr/>
              <p:nvPr/>
            </p:nvSpPr>
            <p:spPr bwMode="auto">
              <a:xfrm>
                <a:off x="2671" y="3152"/>
                <a:ext cx="7" cy="20"/>
              </a:xfrm>
              <a:custGeom>
                <a:avLst/>
                <a:gdLst>
                  <a:gd name="T0" fmla="*/ 7 w 8"/>
                  <a:gd name="T1" fmla="*/ 4 h 22"/>
                  <a:gd name="T2" fmla="*/ 7 w 8"/>
                  <a:gd name="T3" fmla="*/ 1 h 22"/>
                  <a:gd name="T4" fmla="*/ 4 w 8"/>
                  <a:gd name="T5" fmla="*/ 11 h 22"/>
                  <a:gd name="T6" fmla="*/ 7 w 8"/>
                  <a:gd name="T7" fmla="*/ 2 h 22"/>
                  <a:gd name="T8" fmla="*/ 4 w 8"/>
                  <a:gd name="T9" fmla="*/ 8 h 22"/>
                  <a:gd name="T10" fmla="*/ 4 w 8"/>
                  <a:gd name="T11" fmla="*/ 5 h 22"/>
                  <a:gd name="T12" fmla="*/ 1 w 8"/>
                  <a:gd name="T13" fmla="*/ 14 h 22"/>
                  <a:gd name="T14" fmla="*/ 4 w 8"/>
                  <a:gd name="T15" fmla="*/ 3 h 22"/>
                  <a:gd name="T16" fmla="*/ 4 w 8"/>
                  <a:gd name="T17" fmla="*/ 3 h 22"/>
                  <a:gd name="T18" fmla="*/ 3 w 8"/>
                  <a:gd name="T19" fmla="*/ 6 h 22"/>
                  <a:gd name="T20" fmla="*/ 1 w 8"/>
                  <a:gd name="T21" fmla="*/ 12 h 22"/>
                  <a:gd name="T22" fmla="*/ 0 w 8"/>
                  <a:gd name="T23" fmla="*/ 17 h 22"/>
                  <a:gd name="T24" fmla="*/ 1 w 8"/>
                  <a:gd name="T25" fmla="*/ 13 h 22"/>
                  <a:gd name="T26" fmla="*/ 0 w 8"/>
                  <a:gd name="T27" fmla="*/ 17 h 22"/>
                  <a:gd name="T28" fmla="*/ 1 w 8"/>
                  <a:gd name="T29" fmla="*/ 15 h 22"/>
                  <a:gd name="T30" fmla="*/ 0 w 8"/>
                  <a:gd name="T31" fmla="*/ 18 h 22"/>
                  <a:gd name="T32" fmla="*/ 2 w 8"/>
                  <a:gd name="T33" fmla="*/ 15 h 22"/>
                  <a:gd name="T34" fmla="*/ 1 w 8"/>
                  <a:gd name="T35" fmla="*/ 16 h 22"/>
                  <a:gd name="T36" fmla="*/ 3 w 8"/>
                  <a:gd name="T37" fmla="*/ 11 h 22"/>
                  <a:gd name="T38" fmla="*/ 2 w 8"/>
                  <a:gd name="T39" fmla="*/ 16 h 22"/>
                  <a:gd name="T40" fmla="*/ 2 w 8"/>
                  <a:gd name="T41" fmla="*/ 13 h 22"/>
                  <a:gd name="T42" fmla="*/ 2 w 8"/>
                  <a:gd name="T43" fmla="*/ 18 h 22"/>
                  <a:gd name="T44" fmla="*/ 3 w 8"/>
                  <a:gd name="T45" fmla="*/ 15 h 22"/>
                  <a:gd name="T46" fmla="*/ 2 w 8"/>
                  <a:gd name="T47" fmla="*/ 18 h 22"/>
                  <a:gd name="T48" fmla="*/ 4 w 8"/>
                  <a:gd name="T49" fmla="*/ 8 h 22"/>
                  <a:gd name="T50" fmla="*/ 3 w 8"/>
                  <a:gd name="T51" fmla="*/ 16 h 22"/>
                  <a:gd name="T52" fmla="*/ 4 w 8"/>
                  <a:gd name="T53" fmla="*/ 15 h 22"/>
                  <a:gd name="T54" fmla="*/ 4 w 8"/>
                  <a:gd name="T55" fmla="*/ 16 h 22"/>
                  <a:gd name="T56" fmla="*/ 5 w 8"/>
                  <a:gd name="T57" fmla="*/ 13 h 22"/>
                  <a:gd name="T58" fmla="*/ 5 w 8"/>
                  <a:gd name="T59" fmla="*/ 12 h 22"/>
                  <a:gd name="T60" fmla="*/ 6 w 8"/>
                  <a:gd name="T61" fmla="*/ 9 h 22"/>
                  <a:gd name="T62" fmla="*/ 5 w 8"/>
                  <a:gd name="T63" fmla="*/ 11 h 22"/>
                  <a:gd name="T64" fmla="*/ 7 w 8"/>
                  <a:gd name="T65" fmla="*/ 5 h 22"/>
                  <a:gd name="T66" fmla="*/ 6 w 8"/>
                  <a:gd name="T67" fmla="*/ 9 h 22"/>
                  <a:gd name="T68" fmla="*/ 7 w 8"/>
                  <a:gd name="T69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22">
                    <a:moveTo>
                      <a:pt x="7" y="4"/>
                    </a:moveTo>
                    <a:cubicBezTo>
                      <a:pt x="8" y="0"/>
                      <a:pt x="7" y="2"/>
                      <a:pt x="7" y="1"/>
                    </a:cubicBezTo>
                    <a:cubicBezTo>
                      <a:pt x="6" y="3"/>
                      <a:pt x="5" y="11"/>
                      <a:pt x="4" y="1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3"/>
                      <a:pt x="6" y="1"/>
                      <a:pt x="4" y="8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1" y="17"/>
                      <a:pt x="1" y="14"/>
                    </a:cubicBezTo>
                    <a:cubicBezTo>
                      <a:pt x="3" y="9"/>
                      <a:pt x="3" y="9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3" y="6"/>
                      <a:pt x="3" y="6"/>
                    </a:cubicBezTo>
                    <a:cubicBezTo>
                      <a:pt x="2" y="8"/>
                      <a:pt x="2" y="12"/>
                      <a:pt x="1" y="12"/>
                    </a:cubicBezTo>
                    <a:cubicBezTo>
                      <a:pt x="1" y="12"/>
                      <a:pt x="0" y="15"/>
                      <a:pt x="0" y="17"/>
                    </a:cubicBezTo>
                    <a:cubicBezTo>
                      <a:pt x="1" y="15"/>
                      <a:pt x="0" y="16"/>
                      <a:pt x="1" y="13"/>
                    </a:cubicBezTo>
                    <a:cubicBezTo>
                      <a:pt x="1" y="16"/>
                      <a:pt x="1" y="14"/>
                      <a:pt x="0" y="17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0" y="17"/>
                      <a:pt x="0" y="18"/>
                    </a:cubicBezTo>
                    <a:cubicBezTo>
                      <a:pt x="1" y="16"/>
                      <a:pt x="2" y="15"/>
                      <a:pt x="2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2" y="15"/>
                      <a:pt x="2" y="16"/>
                      <a:pt x="3" y="11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4"/>
                      <a:pt x="1" y="22"/>
                      <a:pt x="2" y="18"/>
                    </a:cubicBezTo>
                    <a:cubicBezTo>
                      <a:pt x="2" y="17"/>
                      <a:pt x="3" y="16"/>
                      <a:pt x="3" y="15"/>
                    </a:cubicBezTo>
                    <a:cubicBezTo>
                      <a:pt x="3" y="13"/>
                      <a:pt x="2" y="17"/>
                      <a:pt x="2" y="18"/>
                    </a:cubicBezTo>
                    <a:cubicBezTo>
                      <a:pt x="3" y="14"/>
                      <a:pt x="4" y="10"/>
                      <a:pt x="4" y="8"/>
                    </a:cubicBezTo>
                    <a:cubicBezTo>
                      <a:pt x="4" y="12"/>
                      <a:pt x="5" y="8"/>
                      <a:pt x="3" y="16"/>
                    </a:cubicBezTo>
                    <a:cubicBezTo>
                      <a:pt x="3" y="17"/>
                      <a:pt x="4" y="13"/>
                      <a:pt x="4" y="15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5" y="11"/>
                      <a:pt x="3" y="19"/>
                      <a:pt x="5" y="13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6" y="10"/>
                      <a:pt x="6" y="10"/>
                      <a:pt x="6" y="9"/>
                    </a:cubicBezTo>
                    <a:cubicBezTo>
                      <a:pt x="6" y="10"/>
                      <a:pt x="6" y="10"/>
                      <a:pt x="5" y="11"/>
                    </a:cubicBezTo>
                    <a:cubicBezTo>
                      <a:pt x="6" y="7"/>
                      <a:pt x="7" y="7"/>
                      <a:pt x="7" y="5"/>
                    </a:cubicBezTo>
                    <a:cubicBezTo>
                      <a:pt x="7" y="5"/>
                      <a:pt x="6" y="8"/>
                      <a:pt x="6" y="9"/>
                    </a:cubicBezTo>
                    <a:cubicBezTo>
                      <a:pt x="7" y="7"/>
                      <a:pt x="7" y="3"/>
                      <a:pt x="7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7" name="Freeform 1967"/>
              <p:cNvSpPr/>
              <p:nvPr/>
            </p:nvSpPr>
            <p:spPr bwMode="auto">
              <a:xfrm>
                <a:off x="2671" y="3167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8" name="Freeform 1968"/>
              <p:cNvSpPr/>
              <p:nvPr/>
            </p:nvSpPr>
            <p:spPr bwMode="auto">
              <a:xfrm>
                <a:off x="2673" y="3150"/>
                <a:ext cx="8" cy="25"/>
              </a:xfrm>
              <a:custGeom>
                <a:avLst/>
                <a:gdLst>
                  <a:gd name="T0" fmla="*/ 4 w 9"/>
                  <a:gd name="T1" fmla="*/ 13 h 27"/>
                  <a:gd name="T2" fmla="*/ 3 w 9"/>
                  <a:gd name="T3" fmla="*/ 19 h 27"/>
                  <a:gd name="T4" fmla="*/ 5 w 9"/>
                  <a:gd name="T5" fmla="*/ 9 h 27"/>
                  <a:gd name="T6" fmla="*/ 6 w 9"/>
                  <a:gd name="T7" fmla="*/ 7 h 27"/>
                  <a:gd name="T8" fmla="*/ 4 w 9"/>
                  <a:gd name="T9" fmla="*/ 16 h 27"/>
                  <a:gd name="T10" fmla="*/ 4 w 9"/>
                  <a:gd name="T11" fmla="*/ 17 h 27"/>
                  <a:gd name="T12" fmla="*/ 5 w 9"/>
                  <a:gd name="T13" fmla="*/ 11 h 27"/>
                  <a:gd name="T14" fmla="*/ 6 w 9"/>
                  <a:gd name="T15" fmla="*/ 8 h 27"/>
                  <a:gd name="T16" fmla="*/ 6 w 9"/>
                  <a:gd name="T17" fmla="*/ 10 h 27"/>
                  <a:gd name="T18" fmla="*/ 4 w 9"/>
                  <a:gd name="T19" fmla="*/ 17 h 27"/>
                  <a:gd name="T20" fmla="*/ 9 w 9"/>
                  <a:gd name="T21" fmla="*/ 2 h 27"/>
                  <a:gd name="T22" fmla="*/ 9 w 9"/>
                  <a:gd name="T23" fmla="*/ 2 h 27"/>
                  <a:gd name="T24" fmla="*/ 7 w 9"/>
                  <a:gd name="T25" fmla="*/ 9 h 27"/>
                  <a:gd name="T26" fmla="*/ 7 w 9"/>
                  <a:gd name="T27" fmla="*/ 7 h 27"/>
                  <a:gd name="T28" fmla="*/ 8 w 9"/>
                  <a:gd name="T29" fmla="*/ 4 h 27"/>
                  <a:gd name="T30" fmla="*/ 6 w 9"/>
                  <a:gd name="T31" fmla="*/ 3 h 27"/>
                  <a:gd name="T32" fmla="*/ 6 w 9"/>
                  <a:gd name="T33" fmla="*/ 4 h 27"/>
                  <a:gd name="T34" fmla="*/ 5 w 9"/>
                  <a:gd name="T35" fmla="*/ 8 h 27"/>
                  <a:gd name="T36" fmla="*/ 3 w 9"/>
                  <a:gd name="T37" fmla="*/ 14 h 27"/>
                  <a:gd name="T38" fmla="*/ 4 w 9"/>
                  <a:gd name="T39" fmla="*/ 12 h 27"/>
                  <a:gd name="T40" fmla="*/ 2 w 9"/>
                  <a:gd name="T41" fmla="*/ 19 h 27"/>
                  <a:gd name="T42" fmla="*/ 1 w 9"/>
                  <a:gd name="T43" fmla="*/ 21 h 27"/>
                  <a:gd name="T44" fmla="*/ 2 w 9"/>
                  <a:gd name="T45" fmla="*/ 22 h 27"/>
                  <a:gd name="T46" fmla="*/ 4 w 9"/>
                  <a:gd name="T47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27">
                    <a:moveTo>
                      <a:pt x="4" y="13"/>
                    </a:moveTo>
                    <a:cubicBezTo>
                      <a:pt x="4" y="14"/>
                      <a:pt x="3" y="17"/>
                      <a:pt x="3" y="19"/>
                    </a:cubicBezTo>
                    <a:cubicBezTo>
                      <a:pt x="4" y="16"/>
                      <a:pt x="4" y="13"/>
                      <a:pt x="5" y="9"/>
                    </a:cubicBezTo>
                    <a:cubicBezTo>
                      <a:pt x="5" y="11"/>
                      <a:pt x="6" y="7"/>
                      <a:pt x="6" y="7"/>
                    </a:cubicBezTo>
                    <a:cubicBezTo>
                      <a:pt x="5" y="9"/>
                      <a:pt x="4" y="15"/>
                      <a:pt x="4" y="16"/>
                    </a:cubicBezTo>
                    <a:cubicBezTo>
                      <a:pt x="4" y="14"/>
                      <a:pt x="4" y="17"/>
                      <a:pt x="4" y="17"/>
                    </a:cubicBezTo>
                    <a:cubicBezTo>
                      <a:pt x="4" y="14"/>
                      <a:pt x="4" y="15"/>
                      <a:pt x="5" y="11"/>
                    </a:cubicBezTo>
                    <a:cubicBezTo>
                      <a:pt x="6" y="8"/>
                      <a:pt x="7" y="6"/>
                      <a:pt x="6" y="8"/>
                    </a:cubicBezTo>
                    <a:cubicBezTo>
                      <a:pt x="6" y="11"/>
                      <a:pt x="6" y="10"/>
                      <a:pt x="6" y="10"/>
                    </a:cubicBezTo>
                    <a:cubicBezTo>
                      <a:pt x="4" y="15"/>
                      <a:pt x="5" y="13"/>
                      <a:pt x="4" y="17"/>
                    </a:cubicBezTo>
                    <a:cubicBezTo>
                      <a:pt x="6" y="11"/>
                      <a:pt x="7" y="11"/>
                      <a:pt x="9" y="2"/>
                    </a:cubicBezTo>
                    <a:cubicBezTo>
                      <a:pt x="9" y="0"/>
                      <a:pt x="9" y="2"/>
                      <a:pt x="9" y="2"/>
                    </a:cubicBezTo>
                    <a:cubicBezTo>
                      <a:pt x="8" y="4"/>
                      <a:pt x="7" y="8"/>
                      <a:pt x="7" y="9"/>
                    </a:cubicBezTo>
                    <a:cubicBezTo>
                      <a:pt x="7" y="8"/>
                      <a:pt x="6" y="11"/>
                      <a:pt x="7" y="7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2"/>
                      <a:pt x="6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6"/>
                      <a:pt x="5" y="6"/>
                      <a:pt x="5" y="8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5"/>
                      <a:pt x="4" y="12"/>
                    </a:cubicBezTo>
                    <a:cubicBezTo>
                      <a:pt x="3" y="15"/>
                      <a:pt x="2" y="17"/>
                      <a:pt x="2" y="19"/>
                    </a:cubicBezTo>
                    <a:cubicBezTo>
                      <a:pt x="1" y="20"/>
                      <a:pt x="2" y="17"/>
                      <a:pt x="1" y="21"/>
                    </a:cubicBezTo>
                    <a:cubicBezTo>
                      <a:pt x="0" y="27"/>
                      <a:pt x="2" y="17"/>
                      <a:pt x="2" y="22"/>
                    </a:cubicBezTo>
                    <a:lnTo>
                      <a:pt x="4" y="1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9" name="Freeform 1969"/>
              <p:cNvSpPr/>
              <p:nvPr/>
            </p:nvSpPr>
            <p:spPr bwMode="auto">
              <a:xfrm>
                <a:off x="2675" y="3162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2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0" name="Freeform 1970"/>
              <p:cNvSpPr/>
              <p:nvPr/>
            </p:nvSpPr>
            <p:spPr bwMode="auto">
              <a:xfrm>
                <a:off x="2678" y="3153"/>
                <a:ext cx="1" cy="4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3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1" name="Freeform 1971"/>
              <p:cNvSpPr/>
              <p:nvPr/>
            </p:nvSpPr>
            <p:spPr bwMode="auto">
              <a:xfrm>
                <a:off x="2677" y="3164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2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2" name="Freeform 1972"/>
              <p:cNvSpPr/>
              <p:nvPr/>
            </p:nvSpPr>
            <p:spPr bwMode="auto">
              <a:xfrm>
                <a:off x="2679" y="3151"/>
                <a:ext cx="3" cy="12"/>
              </a:xfrm>
              <a:custGeom>
                <a:avLst/>
                <a:gdLst>
                  <a:gd name="T0" fmla="*/ 4 w 4"/>
                  <a:gd name="T1" fmla="*/ 0 h 13"/>
                  <a:gd name="T2" fmla="*/ 3 w 4"/>
                  <a:gd name="T3" fmla="*/ 0 h 13"/>
                  <a:gd name="T4" fmla="*/ 0 w 4"/>
                  <a:gd name="T5" fmla="*/ 12 h 13"/>
                  <a:gd name="T6" fmla="*/ 3 w 4"/>
                  <a:gd name="T7" fmla="*/ 4 h 13"/>
                  <a:gd name="T8" fmla="*/ 3 w 4"/>
                  <a:gd name="T9" fmla="*/ 4 h 13"/>
                  <a:gd name="T10" fmla="*/ 4 w 4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3">
                    <a:moveTo>
                      <a:pt x="4" y="0"/>
                    </a:moveTo>
                    <a:cubicBezTo>
                      <a:pt x="4" y="0"/>
                      <a:pt x="3" y="3"/>
                      <a:pt x="3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2" y="5"/>
                      <a:pt x="3" y="4"/>
                    </a:cubicBezTo>
                    <a:cubicBezTo>
                      <a:pt x="2" y="8"/>
                      <a:pt x="3" y="3"/>
                      <a:pt x="3" y="4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3" name="Freeform 1973"/>
              <p:cNvSpPr/>
              <p:nvPr/>
            </p:nvSpPr>
            <p:spPr bwMode="auto">
              <a:xfrm>
                <a:off x="2678" y="3148"/>
                <a:ext cx="10" cy="25"/>
              </a:xfrm>
              <a:custGeom>
                <a:avLst/>
                <a:gdLst>
                  <a:gd name="T0" fmla="*/ 3 w 11"/>
                  <a:gd name="T1" fmla="*/ 18 h 28"/>
                  <a:gd name="T2" fmla="*/ 4 w 11"/>
                  <a:gd name="T3" fmla="*/ 17 h 28"/>
                  <a:gd name="T4" fmla="*/ 3 w 11"/>
                  <a:gd name="T5" fmla="*/ 19 h 28"/>
                  <a:gd name="T6" fmla="*/ 2 w 11"/>
                  <a:gd name="T7" fmla="*/ 22 h 28"/>
                  <a:gd name="T8" fmla="*/ 3 w 11"/>
                  <a:gd name="T9" fmla="*/ 19 h 28"/>
                  <a:gd name="T10" fmla="*/ 4 w 11"/>
                  <a:gd name="T11" fmla="*/ 18 h 28"/>
                  <a:gd name="T12" fmla="*/ 5 w 11"/>
                  <a:gd name="T13" fmla="*/ 14 h 28"/>
                  <a:gd name="T14" fmla="*/ 4 w 11"/>
                  <a:gd name="T15" fmla="*/ 22 h 28"/>
                  <a:gd name="T16" fmla="*/ 6 w 11"/>
                  <a:gd name="T17" fmla="*/ 11 h 28"/>
                  <a:gd name="T18" fmla="*/ 8 w 11"/>
                  <a:gd name="T19" fmla="*/ 10 h 28"/>
                  <a:gd name="T20" fmla="*/ 8 w 11"/>
                  <a:gd name="T21" fmla="*/ 10 h 28"/>
                  <a:gd name="T22" fmla="*/ 6 w 11"/>
                  <a:gd name="T23" fmla="*/ 15 h 28"/>
                  <a:gd name="T24" fmla="*/ 6 w 11"/>
                  <a:gd name="T25" fmla="*/ 15 h 28"/>
                  <a:gd name="T26" fmla="*/ 9 w 11"/>
                  <a:gd name="T27" fmla="*/ 8 h 28"/>
                  <a:gd name="T28" fmla="*/ 8 w 11"/>
                  <a:gd name="T29" fmla="*/ 9 h 28"/>
                  <a:gd name="T30" fmla="*/ 10 w 11"/>
                  <a:gd name="T31" fmla="*/ 5 h 28"/>
                  <a:gd name="T32" fmla="*/ 9 w 11"/>
                  <a:gd name="T33" fmla="*/ 5 h 28"/>
                  <a:gd name="T34" fmla="*/ 10 w 11"/>
                  <a:gd name="T35" fmla="*/ 2 h 28"/>
                  <a:gd name="T36" fmla="*/ 7 w 11"/>
                  <a:gd name="T37" fmla="*/ 6 h 28"/>
                  <a:gd name="T38" fmla="*/ 8 w 11"/>
                  <a:gd name="T39" fmla="*/ 3 h 28"/>
                  <a:gd name="T40" fmla="*/ 5 w 11"/>
                  <a:gd name="T41" fmla="*/ 12 h 28"/>
                  <a:gd name="T42" fmla="*/ 4 w 11"/>
                  <a:gd name="T43" fmla="*/ 11 h 28"/>
                  <a:gd name="T44" fmla="*/ 7 w 11"/>
                  <a:gd name="T45" fmla="*/ 5 h 28"/>
                  <a:gd name="T46" fmla="*/ 6 w 11"/>
                  <a:gd name="T47" fmla="*/ 7 h 28"/>
                  <a:gd name="T48" fmla="*/ 7 w 11"/>
                  <a:gd name="T49" fmla="*/ 2 h 28"/>
                  <a:gd name="T50" fmla="*/ 4 w 11"/>
                  <a:gd name="T51" fmla="*/ 10 h 28"/>
                  <a:gd name="T52" fmla="*/ 4 w 11"/>
                  <a:gd name="T53" fmla="*/ 8 h 28"/>
                  <a:gd name="T54" fmla="*/ 1 w 11"/>
                  <a:gd name="T55" fmla="*/ 17 h 28"/>
                  <a:gd name="T56" fmla="*/ 3 w 11"/>
                  <a:gd name="T57" fmla="*/ 16 h 28"/>
                  <a:gd name="T58" fmla="*/ 6 w 11"/>
                  <a:gd name="T59" fmla="*/ 11 h 28"/>
                  <a:gd name="T60" fmla="*/ 3 w 11"/>
                  <a:gd name="T61" fmla="*/ 17 h 28"/>
                  <a:gd name="T62" fmla="*/ 6 w 11"/>
                  <a:gd name="T63" fmla="*/ 12 h 28"/>
                  <a:gd name="T64" fmla="*/ 4 w 11"/>
                  <a:gd name="T65" fmla="*/ 17 h 28"/>
                  <a:gd name="T66" fmla="*/ 6 w 11"/>
                  <a:gd name="T67" fmla="*/ 12 h 28"/>
                  <a:gd name="T68" fmla="*/ 3 w 11"/>
                  <a:gd name="T69" fmla="*/ 18 h 28"/>
                  <a:gd name="T70" fmla="*/ 5 w 11"/>
                  <a:gd name="T71" fmla="*/ 17 h 28"/>
                  <a:gd name="T72" fmla="*/ 7 w 11"/>
                  <a:gd name="T73" fmla="*/ 10 h 28"/>
                  <a:gd name="T74" fmla="*/ 6 w 11"/>
                  <a:gd name="T75" fmla="*/ 8 h 28"/>
                  <a:gd name="T76" fmla="*/ 5 w 11"/>
                  <a:gd name="T77" fmla="*/ 13 h 28"/>
                  <a:gd name="T78" fmla="*/ 4 w 11"/>
                  <a:gd name="T79" fmla="*/ 13 h 28"/>
                  <a:gd name="T80" fmla="*/ 3 w 11"/>
                  <a:gd name="T81" fmla="*/ 16 h 28"/>
                  <a:gd name="T82" fmla="*/ 5 w 11"/>
                  <a:gd name="T83" fmla="*/ 7 h 28"/>
                  <a:gd name="T84" fmla="*/ 4 w 11"/>
                  <a:gd name="T85" fmla="*/ 8 h 28"/>
                  <a:gd name="T86" fmla="*/ 4 w 11"/>
                  <a:gd name="T87" fmla="*/ 10 h 28"/>
                  <a:gd name="T88" fmla="*/ 4 w 11"/>
                  <a:gd name="T89" fmla="*/ 8 h 28"/>
                  <a:gd name="T90" fmla="*/ 2 w 11"/>
                  <a:gd name="T91" fmla="*/ 19 h 28"/>
                  <a:gd name="T92" fmla="*/ 1 w 11"/>
                  <a:gd name="T93" fmla="*/ 24 h 28"/>
                  <a:gd name="T94" fmla="*/ 3 w 11"/>
                  <a:gd name="T9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8">
                    <a:moveTo>
                      <a:pt x="3" y="18"/>
                    </a:moveTo>
                    <a:cubicBezTo>
                      <a:pt x="3" y="18"/>
                      <a:pt x="4" y="15"/>
                      <a:pt x="4" y="17"/>
                    </a:cubicBezTo>
                    <a:cubicBezTo>
                      <a:pt x="3" y="19"/>
                      <a:pt x="3" y="20"/>
                      <a:pt x="3" y="19"/>
                    </a:cubicBezTo>
                    <a:cubicBezTo>
                      <a:pt x="1" y="24"/>
                      <a:pt x="3" y="19"/>
                      <a:pt x="2" y="22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21"/>
                      <a:pt x="4" y="15"/>
                      <a:pt x="4" y="18"/>
                    </a:cubicBezTo>
                    <a:cubicBezTo>
                      <a:pt x="4" y="17"/>
                      <a:pt x="5" y="17"/>
                      <a:pt x="5" y="14"/>
                    </a:cubicBezTo>
                    <a:cubicBezTo>
                      <a:pt x="5" y="18"/>
                      <a:pt x="4" y="18"/>
                      <a:pt x="4" y="22"/>
                    </a:cubicBezTo>
                    <a:cubicBezTo>
                      <a:pt x="4" y="20"/>
                      <a:pt x="5" y="15"/>
                      <a:pt x="6" y="11"/>
                    </a:cubicBezTo>
                    <a:cubicBezTo>
                      <a:pt x="6" y="15"/>
                      <a:pt x="6" y="15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4" y="20"/>
                      <a:pt x="7" y="13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4"/>
                      <a:pt x="2" y="28"/>
                      <a:pt x="9" y="8"/>
                    </a:cubicBezTo>
                    <a:cubicBezTo>
                      <a:pt x="8" y="9"/>
                      <a:pt x="8" y="10"/>
                      <a:pt x="8" y="9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5"/>
                      <a:pt x="8" y="8"/>
                      <a:pt x="9" y="5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6" y="6"/>
                      <a:pt x="8" y="5"/>
                      <a:pt x="5" y="12"/>
                    </a:cubicBezTo>
                    <a:cubicBezTo>
                      <a:pt x="8" y="3"/>
                      <a:pt x="3" y="15"/>
                      <a:pt x="4" y="11"/>
                    </a:cubicBezTo>
                    <a:cubicBezTo>
                      <a:pt x="6" y="7"/>
                      <a:pt x="5" y="9"/>
                      <a:pt x="7" y="5"/>
                    </a:cubicBezTo>
                    <a:cubicBezTo>
                      <a:pt x="5" y="9"/>
                      <a:pt x="6" y="6"/>
                      <a:pt x="6" y="7"/>
                    </a:cubicBezTo>
                    <a:cubicBezTo>
                      <a:pt x="7" y="3"/>
                      <a:pt x="5" y="7"/>
                      <a:pt x="7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7"/>
                      <a:pt x="4" y="8"/>
                      <a:pt x="4" y="8"/>
                    </a:cubicBezTo>
                    <a:cubicBezTo>
                      <a:pt x="4" y="8"/>
                      <a:pt x="2" y="15"/>
                      <a:pt x="1" y="17"/>
                    </a:cubicBezTo>
                    <a:cubicBezTo>
                      <a:pt x="2" y="15"/>
                      <a:pt x="4" y="14"/>
                      <a:pt x="3" y="16"/>
                    </a:cubicBezTo>
                    <a:cubicBezTo>
                      <a:pt x="6" y="10"/>
                      <a:pt x="4" y="16"/>
                      <a:pt x="6" y="11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5" y="14"/>
                      <a:pt x="6" y="12"/>
                    </a:cubicBezTo>
                    <a:cubicBezTo>
                      <a:pt x="6" y="11"/>
                      <a:pt x="5" y="14"/>
                      <a:pt x="4" y="17"/>
                    </a:cubicBezTo>
                    <a:cubicBezTo>
                      <a:pt x="4" y="17"/>
                      <a:pt x="5" y="15"/>
                      <a:pt x="6" y="12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1" y="0"/>
                      <a:pt x="6" y="13"/>
                      <a:pt x="7" y="10"/>
                    </a:cubicBezTo>
                    <a:cubicBezTo>
                      <a:pt x="6" y="10"/>
                      <a:pt x="6" y="10"/>
                      <a:pt x="6" y="8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0"/>
                      <a:pt x="2" y="22"/>
                      <a:pt x="4" y="13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4"/>
                      <a:pt x="4" y="10"/>
                      <a:pt x="5" y="7"/>
                    </a:cubicBezTo>
                    <a:cubicBezTo>
                      <a:pt x="4" y="8"/>
                      <a:pt x="5" y="7"/>
                      <a:pt x="4" y="8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4"/>
                      <a:pt x="3" y="12"/>
                      <a:pt x="4" y="8"/>
                    </a:cubicBezTo>
                    <a:cubicBezTo>
                      <a:pt x="3" y="13"/>
                      <a:pt x="2" y="16"/>
                      <a:pt x="2" y="19"/>
                    </a:cubicBezTo>
                    <a:cubicBezTo>
                      <a:pt x="4" y="12"/>
                      <a:pt x="0" y="27"/>
                      <a:pt x="1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4" name="Freeform 1974"/>
              <p:cNvSpPr/>
              <p:nvPr/>
            </p:nvSpPr>
            <p:spPr bwMode="auto">
              <a:xfrm>
                <a:off x="2682" y="3153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5" name="Freeform 1975"/>
              <p:cNvSpPr/>
              <p:nvPr/>
            </p:nvSpPr>
            <p:spPr bwMode="auto">
              <a:xfrm>
                <a:off x="2680" y="3155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6" name="Rectangle 1976"/>
              <p:cNvSpPr>
                <a:spLocks noChangeArrowheads="1"/>
              </p:cNvSpPr>
              <p:nvPr/>
            </p:nvSpPr>
            <p:spPr bwMode="auto">
              <a:xfrm>
                <a:off x="2681" y="3155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7" name="Freeform 1977"/>
              <p:cNvSpPr/>
              <p:nvPr/>
            </p:nvSpPr>
            <p:spPr bwMode="auto">
              <a:xfrm>
                <a:off x="2679" y="3163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8" name="Freeform 1978"/>
              <p:cNvSpPr/>
              <p:nvPr/>
            </p:nvSpPr>
            <p:spPr bwMode="auto">
              <a:xfrm>
                <a:off x="2681" y="3150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9" name="Freeform 1979"/>
              <p:cNvSpPr/>
              <p:nvPr/>
            </p:nvSpPr>
            <p:spPr bwMode="auto">
              <a:xfrm>
                <a:off x="2679" y="314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0" name="Freeform 1980"/>
              <p:cNvSpPr/>
              <p:nvPr/>
            </p:nvSpPr>
            <p:spPr bwMode="auto">
              <a:xfrm>
                <a:off x="2667" y="3143"/>
                <a:ext cx="16" cy="28"/>
              </a:xfrm>
              <a:custGeom>
                <a:avLst/>
                <a:gdLst>
                  <a:gd name="T0" fmla="*/ 2 w 18"/>
                  <a:gd name="T1" fmla="*/ 14 h 31"/>
                  <a:gd name="T2" fmla="*/ 0 w 18"/>
                  <a:gd name="T3" fmla="*/ 21 h 31"/>
                  <a:gd name="T4" fmla="*/ 0 w 18"/>
                  <a:gd name="T5" fmla="*/ 24 h 31"/>
                  <a:gd name="T6" fmla="*/ 1 w 18"/>
                  <a:gd name="T7" fmla="*/ 20 h 31"/>
                  <a:gd name="T8" fmla="*/ 3 w 18"/>
                  <a:gd name="T9" fmla="*/ 20 h 31"/>
                  <a:gd name="T10" fmla="*/ 3 w 18"/>
                  <a:gd name="T11" fmla="*/ 22 h 31"/>
                  <a:gd name="T12" fmla="*/ 6 w 18"/>
                  <a:gd name="T13" fmla="*/ 17 h 31"/>
                  <a:gd name="T14" fmla="*/ 6 w 18"/>
                  <a:gd name="T15" fmla="*/ 19 h 31"/>
                  <a:gd name="T16" fmla="*/ 6 w 18"/>
                  <a:gd name="T17" fmla="*/ 20 h 31"/>
                  <a:gd name="T18" fmla="*/ 9 w 18"/>
                  <a:gd name="T19" fmla="*/ 10 h 31"/>
                  <a:gd name="T20" fmla="*/ 9 w 18"/>
                  <a:gd name="T21" fmla="*/ 11 h 31"/>
                  <a:gd name="T22" fmla="*/ 9 w 18"/>
                  <a:gd name="T23" fmla="*/ 15 h 31"/>
                  <a:gd name="T24" fmla="*/ 10 w 18"/>
                  <a:gd name="T25" fmla="*/ 15 h 31"/>
                  <a:gd name="T26" fmla="*/ 10 w 18"/>
                  <a:gd name="T27" fmla="*/ 17 h 31"/>
                  <a:gd name="T28" fmla="*/ 12 w 18"/>
                  <a:gd name="T29" fmla="*/ 15 h 31"/>
                  <a:gd name="T30" fmla="*/ 13 w 18"/>
                  <a:gd name="T31" fmla="*/ 11 h 31"/>
                  <a:gd name="T32" fmla="*/ 12 w 18"/>
                  <a:gd name="T33" fmla="*/ 16 h 31"/>
                  <a:gd name="T34" fmla="*/ 13 w 18"/>
                  <a:gd name="T35" fmla="*/ 15 h 31"/>
                  <a:gd name="T36" fmla="*/ 15 w 18"/>
                  <a:gd name="T37" fmla="*/ 16 h 31"/>
                  <a:gd name="T38" fmla="*/ 14 w 18"/>
                  <a:gd name="T39" fmla="*/ 15 h 31"/>
                  <a:gd name="T40" fmla="*/ 13 w 18"/>
                  <a:gd name="T41" fmla="*/ 17 h 31"/>
                  <a:gd name="T42" fmla="*/ 16 w 18"/>
                  <a:gd name="T43" fmla="*/ 6 h 31"/>
                  <a:gd name="T44" fmla="*/ 16 w 18"/>
                  <a:gd name="T45" fmla="*/ 5 h 31"/>
                  <a:gd name="T46" fmla="*/ 15 w 18"/>
                  <a:gd name="T47" fmla="*/ 6 h 31"/>
                  <a:gd name="T48" fmla="*/ 15 w 18"/>
                  <a:gd name="T49" fmla="*/ 4 h 31"/>
                  <a:gd name="T50" fmla="*/ 14 w 18"/>
                  <a:gd name="T51" fmla="*/ 3 h 31"/>
                  <a:gd name="T52" fmla="*/ 13 w 18"/>
                  <a:gd name="T53" fmla="*/ 6 h 31"/>
                  <a:gd name="T54" fmla="*/ 13 w 18"/>
                  <a:gd name="T55" fmla="*/ 5 h 31"/>
                  <a:gd name="T56" fmla="*/ 13 w 18"/>
                  <a:gd name="T57" fmla="*/ 5 h 31"/>
                  <a:gd name="T58" fmla="*/ 12 w 18"/>
                  <a:gd name="T59" fmla="*/ 6 h 31"/>
                  <a:gd name="T60" fmla="*/ 10 w 18"/>
                  <a:gd name="T61" fmla="*/ 8 h 31"/>
                  <a:gd name="T62" fmla="*/ 11 w 18"/>
                  <a:gd name="T63" fmla="*/ 3 h 31"/>
                  <a:gd name="T64" fmla="*/ 11 w 18"/>
                  <a:gd name="T65" fmla="*/ 3 h 31"/>
                  <a:gd name="T66" fmla="*/ 9 w 18"/>
                  <a:gd name="T67" fmla="*/ 8 h 31"/>
                  <a:gd name="T68" fmla="*/ 8 w 18"/>
                  <a:gd name="T69" fmla="*/ 10 h 31"/>
                  <a:gd name="T70" fmla="*/ 6 w 18"/>
                  <a:gd name="T71" fmla="*/ 12 h 31"/>
                  <a:gd name="T72" fmla="*/ 6 w 18"/>
                  <a:gd name="T73" fmla="*/ 11 h 31"/>
                  <a:gd name="T74" fmla="*/ 4 w 18"/>
                  <a:gd name="T75" fmla="*/ 12 h 31"/>
                  <a:gd name="T76" fmla="*/ 3 w 18"/>
                  <a:gd name="T77" fmla="*/ 18 h 31"/>
                  <a:gd name="T78" fmla="*/ 5 w 18"/>
                  <a:gd name="T79" fmla="*/ 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1">
                    <a:moveTo>
                      <a:pt x="3" y="8"/>
                    </a:moveTo>
                    <a:cubicBezTo>
                      <a:pt x="3" y="9"/>
                      <a:pt x="2" y="11"/>
                      <a:pt x="2" y="14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3"/>
                      <a:pt x="1" y="17"/>
                      <a:pt x="0" y="21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1" y="15"/>
                      <a:pt x="0" y="23"/>
                      <a:pt x="0" y="24"/>
                    </a:cubicBezTo>
                    <a:cubicBezTo>
                      <a:pt x="0" y="23"/>
                      <a:pt x="2" y="14"/>
                      <a:pt x="2" y="17"/>
                    </a:cubicBezTo>
                    <a:cubicBezTo>
                      <a:pt x="2" y="16"/>
                      <a:pt x="2" y="19"/>
                      <a:pt x="1" y="20"/>
                    </a:cubicBezTo>
                    <a:cubicBezTo>
                      <a:pt x="1" y="21"/>
                      <a:pt x="3" y="14"/>
                      <a:pt x="3" y="14"/>
                    </a:cubicBezTo>
                    <a:cubicBezTo>
                      <a:pt x="0" y="31"/>
                      <a:pt x="5" y="9"/>
                      <a:pt x="3" y="20"/>
                    </a:cubicBezTo>
                    <a:cubicBezTo>
                      <a:pt x="3" y="19"/>
                      <a:pt x="3" y="20"/>
                      <a:pt x="4" y="17"/>
                    </a:cubicBezTo>
                    <a:cubicBezTo>
                      <a:pt x="3" y="21"/>
                      <a:pt x="5" y="17"/>
                      <a:pt x="3" y="22"/>
                    </a:cubicBezTo>
                    <a:cubicBezTo>
                      <a:pt x="6" y="12"/>
                      <a:pt x="3" y="27"/>
                      <a:pt x="6" y="14"/>
                    </a:cubicBezTo>
                    <a:cubicBezTo>
                      <a:pt x="6" y="18"/>
                      <a:pt x="6" y="13"/>
                      <a:pt x="6" y="17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5" y="21"/>
                      <a:pt x="7" y="13"/>
                      <a:pt x="6" y="19"/>
                    </a:cubicBezTo>
                    <a:cubicBezTo>
                      <a:pt x="6" y="20"/>
                      <a:pt x="7" y="15"/>
                      <a:pt x="8" y="12"/>
                    </a:cubicBezTo>
                    <a:cubicBezTo>
                      <a:pt x="8" y="13"/>
                      <a:pt x="7" y="15"/>
                      <a:pt x="6" y="20"/>
                    </a:cubicBezTo>
                    <a:cubicBezTo>
                      <a:pt x="8" y="14"/>
                      <a:pt x="7" y="17"/>
                      <a:pt x="8" y="14"/>
                    </a:cubicBezTo>
                    <a:cubicBezTo>
                      <a:pt x="8" y="14"/>
                      <a:pt x="8" y="13"/>
                      <a:pt x="9" y="10"/>
                    </a:cubicBezTo>
                    <a:cubicBezTo>
                      <a:pt x="9" y="12"/>
                      <a:pt x="10" y="7"/>
                      <a:pt x="11" y="5"/>
                    </a:cubicBezTo>
                    <a:cubicBezTo>
                      <a:pt x="9" y="12"/>
                      <a:pt x="10" y="5"/>
                      <a:pt x="9" y="11"/>
                    </a:cubicBezTo>
                    <a:cubicBezTo>
                      <a:pt x="9" y="14"/>
                      <a:pt x="8" y="13"/>
                      <a:pt x="7" y="18"/>
                    </a:cubicBezTo>
                    <a:cubicBezTo>
                      <a:pt x="7" y="18"/>
                      <a:pt x="8" y="17"/>
                      <a:pt x="9" y="15"/>
                    </a:cubicBezTo>
                    <a:cubicBezTo>
                      <a:pt x="9" y="16"/>
                      <a:pt x="8" y="18"/>
                      <a:pt x="8" y="18"/>
                    </a:cubicBezTo>
                    <a:cubicBezTo>
                      <a:pt x="8" y="21"/>
                      <a:pt x="10" y="12"/>
                      <a:pt x="10" y="15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10" y="14"/>
                      <a:pt x="9" y="19"/>
                      <a:pt x="10" y="17"/>
                    </a:cubicBezTo>
                    <a:cubicBezTo>
                      <a:pt x="11" y="15"/>
                      <a:pt x="11" y="14"/>
                      <a:pt x="11" y="13"/>
                    </a:cubicBezTo>
                    <a:cubicBezTo>
                      <a:pt x="9" y="21"/>
                      <a:pt x="13" y="9"/>
                      <a:pt x="12" y="15"/>
                    </a:cubicBezTo>
                    <a:cubicBezTo>
                      <a:pt x="13" y="9"/>
                      <a:pt x="14" y="6"/>
                      <a:pt x="15" y="6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4" y="8"/>
                      <a:pt x="11" y="17"/>
                      <a:pt x="11" y="19"/>
                    </a:cubicBezTo>
                    <a:cubicBezTo>
                      <a:pt x="11" y="17"/>
                      <a:pt x="11" y="20"/>
                      <a:pt x="12" y="16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21"/>
                      <a:pt x="14" y="10"/>
                      <a:pt x="13" y="15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3" y="17"/>
                      <a:pt x="12" y="23"/>
                      <a:pt x="15" y="16"/>
                    </a:cubicBezTo>
                    <a:cubicBezTo>
                      <a:pt x="16" y="14"/>
                      <a:pt x="17" y="8"/>
                      <a:pt x="18" y="6"/>
                    </a:cubicBezTo>
                    <a:cubicBezTo>
                      <a:pt x="17" y="8"/>
                      <a:pt x="15" y="12"/>
                      <a:pt x="14" y="15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5" y="13"/>
                      <a:pt x="14" y="15"/>
                      <a:pt x="13" y="17"/>
                    </a:cubicBezTo>
                    <a:cubicBezTo>
                      <a:pt x="12" y="20"/>
                      <a:pt x="14" y="13"/>
                      <a:pt x="13" y="16"/>
                    </a:cubicBezTo>
                    <a:cubicBezTo>
                      <a:pt x="15" y="11"/>
                      <a:pt x="15" y="10"/>
                      <a:pt x="16" y="6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7"/>
                      <a:pt x="16" y="7"/>
                      <a:pt x="16" y="5"/>
                    </a:cubicBezTo>
                    <a:cubicBezTo>
                      <a:pt x="14" y="11"/>
                      <a:pt x="17" y="2"/>
                      <a:pt x="15" y="5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4" y="9"/>
                      <a:pt x="14" y="8"/>
                      <a:pt x="14" y="9"/>
                    </a:cubicBezTo>
                    <a:cubicBezTo>
                      <a:pt x="15" y="5"/>
                      <a:pt x="15" y="6"/>
                      <a:pt x="15" y="4"/>
                    </a:cubicBezTo>
                    <a:cubicBezTo>
                      <a:pt x="14" y="6"/>
                      <a:pt x="13" y="11"/>
                      <a:pt x="13" y="11"/>
                    </a:cubicBezTo>
                    <a:cubicBezTo>
                      <a:pt x="14" y="6"/>
                      <a:pt x="13" y="8"/>
                      <a:pt x="14" y="3"/>
                    </a:cubicBezTo>
                    <a:cubicBezTo>
                      <a:pt x="13" y="9"/>
                      <a:pt x="13" y="5"/>
                      <a:pt x="12" y="8"/>
                    </a:cubicBezTo>
                    <a:cubicBezTo>
                      <a:pt x="12" y="9"/>
                      <a:pt x="12" y="9"/>
                      <a:pt x="13" y="6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3"/>
                      <a:pt x="12" y="7"/>
                      <a:pt x="13" y="5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2"/>
                      <a:pt x="11" y="11"/>
                      <a:pt x="12" y="6"/>
                    </a:cubicBezTo>
                    <a:cubicBezTo>
                      <a:pt x="11" y="8"/>
                      <a:pt x="11" y="9"/>
                      <a:pt x="9" y="14"/>
                    </a:cubicBezTo>
                    <a:cubicBezTo>
                      <a:pt x="10" y="12"/>
                      <a:pt x="11" y="8"/>
                      <a:pt x="10" y="8"/>
                    </a:cubicBezTo>
                    <a:cubicBezTo>
                      <a:pt x="9" y="13"/>
                      <a:pt x="11" y="7"/>
                      <a:pt x="10" y="10"/>
                    </a:cubicBezTo>
                    <a:cubicBezTo>
                      <a:pt x="11" y="5"/>
                      <a:pt x="10" y="8"/>
                      <a:pt x="11" y="3"/>
                    </a:cubicBezTo>
                    <a:cubicBezTo>
                      <a:pt x="12" y="1"/>
                      <a:pt x="10" y="8"/>
                      <a:pt x="10" y="7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0" y="5"/>
                      <a:pt x="9" y="9"/>
                      <a:pt x="10" y="5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6"/>
                      <a:pt x="9" y="7"/>
                      <a:pt x="9" y="4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3"/>
                      <a:pt x="7" y="9"/>
                      <a:pt x="6" y="15"/>
                    </a:cubicBezTo>
                    <a:cubicBezTo>
                      <a:pt x="6" y="15"/>
                      <a:pt x="6" y="13"/>
                      <a:pt x="6" y="12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6" y="9"/>
                      <a:pt x="7" y="6"/>
                      <a:pt x="6" y="11"/>
                    </a:cubicBezTo>
                    <a:cubicBezTo>
                      <a:pt x="5" y="13"/>
                      <a:pt x="6" y="7"/>
                      <a:pt x="7" y="6"/>
                    </a:cubicBezTo>
                    <a:cubicBezTo>
                      <a:pt x="5" y="14"/>
                      <a:pt x="7" y="0"/>
                      <a:pt x="4" y="12"/>
                    </a:cubicBezTo>
                    <a:cubicBezTo>
                      <a:pt x="4" y="12"/>
                      <a:pt x="4" y="15"/>
                      <a:pt x="4" y="14"/>
                    </a:cubicBezTo>
                    <a:cubicBezTo>
                      <a:pt x="4" y="16"/>
                      <a:pt x="4" y="18"/>
                      <a:pt x="3" y="18"/>
                    </a:cubicBezTo>
                    <a:cubicBezTo>
                      <a:pt x="3" y="19"/>
                      <a:pt x="4" y="14"/>
                      <a:pt x="3" y="16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1"/>
                      <a:pt x="2" y="19"/>
                      <a:pt x="3" y="8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1" name="Freeform 1981"/>
              <p:cNvSpPr/>
              <p:nvPr/>
            </p:nvSpPr>
            <p:spPr bwMode="auto">
              <a:xfrm>
                <a:off x="2673" y="3148"/>
                <a:ext cx="1" cy="3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3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2" name="Freeform 1982"/>
              <p:cNvSpPr/>
              <p:nvPr/>
            </p:nvSpPr>
            <p:spPr bwMode="auto">
              <a:xfrm>
                <a:off x="2673" y="3150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3" name="Freeform 1983"/>
              <p:cNvSpPr/>
              <p:nvPr/>
            </p:nvSpPr>
            <p:spPr bwMode="auto">
              <a:xfrm>
                <a:off x="2669" y="3150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4" name="Rectangle 1984"/>
              <p:cNvSpPr>
                <a:spLocks noChangeArrowheads="1"/>
              </p:cNvSpPr>
              <p:nvPr/>
            </p:nvSpPr>
            <p:spPr bwMode="auto">
              <a:xfrm>
                <a:off x="2669" y="3153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5" name="Freeform 1985"/>
              <p:cNvSpPr/>
              <p:nvPr/>
            </p:nvSpPr>
            <p:spPr bwMode="auto">
              <a:xfrm>
                <a:off x="2661" y="3149"/>
                <a:ext cx="8" cy="22"/>
              </a:xfrm>
              <a:custGeom>
                <a:avLst/>
                <a:gdLst>
                  <a:gd name="T0" fmla="*/ 2 w 9"/>
                  <a:gd name="T1" fmla="*/ 11 h 25"/>
                  <a:gd name="T2" fmla="*/ 1 w 9"/>
                  <a:gd name="T3" fmla="*/ 15 h 25"/>
                  <a:gd name="T4" fmla="*/ 1 w 9"/>
                  <a:gd name="T5" fmla="*/ 12 h 25"/>
                  <a:gd name="T6" fmla="*/ 0 w 9"/>
                  <a:gd name="T7" fmla="*/ 20 h 25"/>
                  <a:gd name="T8" fmla="*/ 3 w 9"/>
                  <a:gd name="T9" fmla="*/ 15 h 25"/>
                  <a:gd name="T10" fmla="*/ 3 w 9"/>
                  <a:gd name="T11" fmla="*/ 18 h 25"/>
                  <a:gd name="T12" fmla="*/ 5 w 9"/>
                  <a:gd name="T13" fmla="*/ 13 h 25"/>
                  <a:gd name="T14" fmla="*/ 4 w 9"/>
                  <a:gd name="T15" fmla="*/ 19 h 25"/>
                  <a:gd name="T16" fmla="*/ 5 w 9"/>
                  <a:gd name="T17" fmla="*/ 17 h 25"/>
                  <a:gd name="T18" fmla="*/ 5 w 9"/>
                  <a:gd name="T19" fmla="*/ 14 h 25"/>
                  <a:gd name="T20" fmla="*/ 5 w 9"/>
                  <a:gd name="T21" fmla="*/ 15 h 25"/>
                  <a:gd name="T22" fmla="*/ 5 w 9"/>
                  <a:gd name="T23" fmla="*/ 14 h 25"/>
                  <a:gd name="T24" fmla="*/ 6 w 9"/>
                  <a:gd name="T25" fmla="*/ 14 h 25"/>
                  <a:gd name="T26" fmla="*/ 6 w 9"/>
                  <a:gd name="T27" fmla="*/ 15 h 25"/>
                  <a:gd name="T28" fmla="*/ 6 w 9"/>
                  <a:gd name="T29" fmla="*/ 13 h 25"/>
                  <a:gd name="T30" fmla="*/ 6 w 9"/>
                  <a:gd name="T31" fmla="*/ 17 h 25"/>
                  <a:gd name="T32" fmla="*/ 8 w 9"/>
                  <a:gd name="T33" fmla="*/ 11 h 25"/>
                  <a:gd name="T34" fmla="*/ 8 w 9"/>
                  <a:gd name="T35" fmla="*/ 7 h 25"/>
                  <a:gd name="T36" fmla="*/ 7 w 9"/>
                  <a:gd name="T37" fmla="*/ 11 h 25"/>
                  <a:gd name="T38" fmla="*/ 7 w 9"/>
                  <a:gd name="T39" fmla="*/ 11 h 25"/>
                  <a:gd name="T40" fmla="*/ 6 w 9"/>
                  <a:gd name="T41" fmla="*/ 12 h 25"/>
                  <a:gd name="T42" fmla="*/ 7 w 9"/>
                  <a:gd name="T43" fmla="*/ 7 h 25"/>
                  <a:gd name="T44" fmla="*/ 7 w 9"/>
                  <a:gd name="T45" fmla="*/ 3 h 25"/>
                  <a:gd name="T46" fmla="*/ 7 w 9"/>
                  <a:gd name="T47" fmla="*/ 3 h 25"/>
                  <a:gd name="T48" fmla="*/ 7 w 9"/>
                  <a:gd name="T49" fmla="*/ 4 h 25"/>
                  <a:gd name="T50" fmla="*/ 7 w 9"/>
                  <a:gd name="T51" fmla="*/ 7 h 25"/>
                  <a:gd name="T52" fmla="*/ 5 w 9"/>
                  <a:gd name="T53" fmla="*/ 14 h 25"/>
                  <a:gd name="T54" fmla="*/ 5 w 9"/>
                  <a:gd name="T55" fmla="*/ 14 h 25"/>
                  <a:gd name="T56" fmla="*/ 6 w 9"/>
                  <a:gd name="T57" fmla="*/ 8 h 25"/>
                  <a:gd name="T58" fmla="*/ 5 w 9"/>
                  <a:gd name="T59" fmla="*/ 11 h 25"/>
                  <a:gd name="T60" fmla="*/ 6 w 9"/>
                  <a:gd name="T61" fmla="*/ 5 h 25"/>
                  <a:gd name="T62" fmla="*/ 5 w 9"/>
                  <a:gd name="T63" fmla="*/ 11 h 25"/>
                  <a:gd name="T64" fmla="*/ 4 w 9"/>
                  <a:gd name="T65" fmla="*/ 11 h 25"/>
                  <a:gd name="T66" fmla="*/ 5 w 9"/>
                  <a:gd name="T67" fmla="*/ 7 h 25"/>
                  <a:gd name="T68" fmla="*/ 4 w 9"/>
                  <a:gd name="T69" fmla="*/ 11 h 25"/>
                  <a:gd name="T70" fmla="*/ 3 w 9"/>
                  <a:gd name="T71" fmla="*/ 9 h 25"/>
                  <a:gd name="T72" fmla="*/ 3 w 9"/>
                  <a:gd name="T73" fmla="*/ 12 h 25"/>
                  <a:gd name="T74" fmla="*/ 2 w 9"/>
                  <a:gd name="T75" fmla="*/ 11 h 25"/>
                  <a:gd name="T76" fmla="*/ 2 w 9"/>
                  <a:gd name="T77" fmla="*/ 11 h 25"/>
                  <a:gd name="T78" fmla="*/ 1 w 9"/>
                  <a:gd name="T79" fmla="*/ 17 h 25"/>
                  <a:gd name="T80" fmla="*/ 2 w 9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" h="25">
                    <a:moveTo>
                      <a:pt x="2" y="11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1" y="13"/>
                      <a:pt x="0" y="16"/>
                      <a:pt x="1" y="12"/>
                    </a:cubicBezTo>
                    <a:cubicBezTo>
                      <a:pt x="0" y="17"/>
                      <a:pt x="1" y="12"/>
                      <a:pt x="0" y="20"/>
                    </a:cubicBezTo>
                    <a:cubicBezTo>
                      <a:pt x="1" y="17"/>
                      <a:pt x="1" y="22"/>
                      <a:pt x="3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4" y="12"/>
                      <a:pt x="2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6" y="10"/>
                      <a:pt x="5" y="17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6" y="12"/>
                      <a:pt x="6" y="12"/>
                      <a:pt x="6" y="14"/>
                    </a:cubicBezTo>
                    <a:cubicBezTo>
                      <a:pt x="6" y="16"/>
                      <a:pt x="6" y="15"/>
                      <a:pt x="6" y="15"/>
                    </a:cubicBezTo>
                    <a:cubicBezTo>
                      <a:pt x="5" y="17"/>
                      <a:pt x="6" y="13"/>
                      <a:pt x="6" y="13"/>
                    </a:cubicBezTo>
                    <a:cubicBezTo>
                      <a:pt x="6" y="15"/>
                      <a:pt x="6" y="16"/>
                      <a:pt x="6" y="17"/>
                    </a:cubicBezTo>
                    <a:cubicBezTo>
                      <a:pt x="7" y="14"/>
                      <a:pt x="6" y="21"/>
                      <a:pt x="8" y="11"/>
                    </a:cubicBezTo>
                    <a:cubicBezTo>
                      <a:pt x="8" y="10"/>
                      <a:pt x="8" y="8"/>
                      <a:pt x="8" y="7"/>
                    </a:cubicBezTo>
                    <a:cubicBezTo>
                      <a:pt x="9" y="4"/>
                      <a:pt x="8" y="8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5" y="20"/>
                      <a:pt x="7" y="9"/>
                      <a:pt x="6" y="12"/>
                    </a:cubicBezTo>
                    <a:cubicBezTo>
                      <a:pt x="7" y="9"/>
                      <a:pt x="7" y="9"/>
                      <a:pt x="7" y="7"/>
                    </a:cubicBezTo>
                    <a:cubicBezTo>
                      <a:pt x="8" y="0"/>
                      <a:pt x="6" y="12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7" y="4"/>
                      <a:pt x="7" y="4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8"/>
                      <a:pt x="6" y="12"/>
                      <a:pt x="5" y="14"/>
                    </a:cubicBezTo>
                    <a:cubicBezTo>
                      <a:pt x="6" y="10"/>
                      <a:pt x="5" y="16"/>
                      <a:pt x="5" y="14"/>
                    </a:cubicBezTo>
                    <a:cubicBezTo>
                      <a:pt x="6" y="10"/>
                      <a:pt x="6" y="10"/>
                      <a:pt x="6" y="8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6" y="7"/>
                      <a:pt x="6" y="5"/>
                    </a:cubicBezTo>
                    <a:cubicBezTo>
                      <a:pt x="6" y="7"/>
                      <a:pt x="6" y="7"/>
                      <a:pt x="5" y="11"/>
                    </a:cubicBezTo>
                    <a:cubicBezTo>
                      <a:pt x="6" y="6"/>
                      <a:pt x="5" y="7"/>
                      <a:pt x="4" y="11"/>
                    </a:cubicBezTo>
                    <a:cubicBezTo>
                      <a:pt x="4" y="10"/>
                      <a:pt x="4" y="7"/>
                      <a:pt x="5" y="7"/>
                    </a:cubicBezTo>
                    <a:cubicBezTo>
                      <a:pt x="5" y="6"/>
                      <a:pt x="4" y="8"/>
                      <a:pt x="4" y="11"/>
                    </a:cubicBezTo>
                    <a:cubicBezTo>
                      <a:pt x="3" y="14"/>
                      <a:pt x="3" y="12"/>
                      <a:pt x="3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8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9"/>
                      <a:pt x="1" y="17"/>
                    </a:cubicBezTo>
                    <a:cubicBezTo>
                      <a:pt x="1" y="14"/>
                      <a:pt x="1" y="14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6" name="Freeform 1986"/>
              <p:cNvSpPr/>
              <p:nvPr/>
            </p:nvSpPr>
            <p:spPr bwMode="auto">
              <a:xfrm>
                <a:off x="2660" y="3160"/>
                <a:ext cx="1" cy="8"/>
              </a:xfrm>
              <a:custGeom>
                <a:avLst/>
                <a:gdLst>
                  <a:gd name="T0" fmla="*/ 1 w 1"/>
                  <a:gd name="T1" fmla="*/ 5 h 9"/>
                  <a:gd name="T2" fmla="*/ 1 w 1"/>
                  <a:gd name="T3" fmla="*/ 1 h 9"/>
                  <a:gd name="T4" fmla="*/ 0 w 1"/>
                  <a:gd name="T5" fmla="*/ 8 h 9"/>
                  <a:gd name="T6" fmla="*/ 1 w 1"/>
                  <a:gd name="T7" fmla="*/ 7 h 9"/>
                  <a:gd name="T8" fmla="*/ 1 w 1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1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6"/>
                      <a:pt x="0" y="8"/>
                    </a:cubicBezTo>
                    <a:cubicBezTo>
                      <a:pt x="1" y="7"/>
                      <a:pt x="0" y="9"/>
                      <a:pt x="1" y="7"/>
                    </a:cubicBezTo>
                    <a:cubicBezTo>
                      <a:pt x="1" y="6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7" name="Freeform 1987"/>
              <p:cNvSpPr/>
              <p:nvPr/>
            </p:nvSpPr>
            <p:spPr bwMode="auto">
              <a:xfrm>
                <a:off x="2659" y="3157"/>
                <a:ext cx="2" cy="17"/>
              </a:xfrm>
              <a:custGeom>
                <a:avLst/>
                <a:gdLst>
                  <a:gd name="T0" fmla="*/ 1 w 2"/>
                  <a:gd name="T1" fmla="*/ 9 h 19"/>
                  <a:gd name="T2" fmla="*/ 1 w 2"/>
                  <a:gd name="T3" fmla="*/ 12 h 19"/>
                  <a:gd name="T4" fmla="*/ 1 w 2"/>
                  <a:gd name="T5" fmla="*/ 14 h 19"/>
                  <a:gd name="T6" fmla="*/ 2 w 2"/>
                  <a:gd name="T7" fmla="*/ 7 h 19"/>
                  <a:gd name="T8" fmla="*/ 1 w 2"/>
                  <a:gd name="T9" fmla="*/ 11 h 19"/>
                  <a:gd name="T10" fmla="*/ 2 w 2"/>
                  <a:gd name="T11" fmla="*/ 6 h 19"/>
                  <a:gd name="T12" fmla="*/ 2 w 2"/>
                  <a:gd name="T13" fmla="*/ 8 h 19"/>
                  <a:gd name="T14" fmla="*/ 2 w 2"/>
                  <a:gd name="T15" fmla="*/ 6 h 19"/>
                  <a:gd name="T16" fmla="*/ 2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2 w 2"/>
                  <a:gd name="T23" fmla="*/ 4 h 19"/>
                  <a:gd name="T24" fmla="*/ 1 w 2"/>
                  <a:gd name="T25" fmla="*/ 2 h 19"/>
                  <a:gd name="T26" fmla="*/ 1 w 2"/>
                  <a:gd name="T27" fmla="*/ 4 h 19"/>
                  <a:gd name="T28" fmla="*/ 1 w 2"/>
                  <a:gd name="T29" fmla="*/ 8 h 19"/>
                  <a:gd name="T30" fmla="*/ 1 w 2"/>
                  <a:gd name="T31" fmla="*/ 3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6 h 19"/>
                  <a:gd name="T40" fmla="*/ 0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1" y="12"/>
                      <a:pt x="1" y="12"/>
                      <a:pt x="1" y="12"/>
                    </a:cubicBezTo>
                    <a:cubicBezTo>
                      <a:pt x="1" y="12"/>
                      <a:pt x="1" y="10"/>
                      <a:pt x="1" y="14"/>
                    </a:cubicBezTo>
                    <a:cubicBezTo>
                      <a:pt x="1" y="15"/>
                      <a:pt x="1" y="9"/>
                      <a:pt x="2" y="7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9"/>
                      <a:pt x="1" y="13"/>
                      <a:pt x="2" y="6"/>
                    </a:cubicBezTo>
                    <a:cubicBezTo>
                      <a:pt x="2" y="6"/>
                      <a:pt x="2" y="10"/>
                      <a:pt x="2" y="8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1" y="6"/>
                      <a:pt x="1" y="2"/>
                    </a:cubicBezTo>
                    <a:cubicBezTo>
                      <a:pt x="1" y="2"/>
                      <a:pt x="1" y="5"/>
                      <a:pt x="1" y="4"/>
                    </a:cubicBezTo>
                    <a:cubicBezTo>
                      <a:pt x="1" y="4"/>
                      <a:pt x="1" y="7"/>
                      <a:pt x="1" y="8"/>
                    </a:cubicBezTo>
                    <a:cubicBezTo>
                      <a:pt x="1" y="13"/>
                      <a:pt x="1" y="5"/>
                      <a:pt x="1" y="3"/>
                    </a:cubicBezTo>
                    <a:cubicBezTo>
                      <a:pt x="1" y="6"/>
                      <a:pt x="0" y="10"/>
                      <a:pt x="0" y="5"/>
                    </a:cubicBezTo>
                    <a:cubicBezTo>
                      <a:pt x="0" y="9"/>
                      <a:pt x="0" y="12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5"/>
                      <a:pt x="0" y="6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1" y="19"/>
                      <a:pt x="0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8" name="Freeform 1988"/>
              <p:cNvSpPr/>
              <p:nvPr/>
            </p:nvSpPr>
            <p:spPr bwMode="auto">
              <a:xfrm>
                <a:off x="2660" y="3168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9" name="Freeform 1989"/>
              <p:cNvSpPr/>
              <p:nvPr/>
            </p:nvSpPr>
            <p:spPr bwMode="auto">
              <a:xfrm>
                <a:off x="2737" y="3145"/>
                <a:ext cx="1" cy="3"/>
              </a:xfrm>
              <a:custGeom>
                <a:avLst/>
                <a:gdLst>
                  <a:gd name="T0" fmla="*/ 1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1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2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0" name="Freeform 1990"/>
              <p:cNvSpPr/>
              <p:nvPr/>
            </p:nvSpPr>
            <p:spPr bwMode="auto">
              <a:xfrm>
                <a:off x="2736" y="3144"/>
                <a:ext cx="3" cy="15"/>
              </a:xfrm>
              <a:custGeom>
                <a:avLst/>
                <a:gdLst>
                  <a:gd name="T0" fmla="*/ 0 w 4"/>
                  <a:gd name="T1" fmla="*/ 16 h 16"/>
                  <a:gd name="T2" fmla="*/ 1 w 4"/>
                  <a:gd name="T3" fmla="*/ 14 h 16"/>
                  <a:gd name="T4" fmla="*/ 4 w 4"/>
                  <a:gd name="T5" fmla="*/ 0 h 16"/>
                  <a:gd name="T6" fmla="*/ 1 w 4"/>
                  <a:gd name="T7" fmla="*/ 9 h 16"/>
                  <a:gd name="T8" fmla="*/ 3 w 4"/>
                  <a:gd name="T9" fmla="*/ 6 h 16"/>
                  <a:gd name="T10" fmla="*/ 1 w 4"/>
                  <a:gd name="T11" fmla="*/ 12 h 16"/>
                  <a:gd name="T12" fmla="*/ 1 w 4"/>
                  <a:gd name="T13" fmla="*/ 11 h 16"/>
                  <a:gd name="T14" fmla="*/ 0 w 4"/>
                  <a:gd name="T1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6">
                    <a:moveTo>
                      <a:pt x="0" y="16"/>
                    </a:moveTo>
                    <a:cubicBezTo>
                      <a:pt x="1" y="14"/>
                      <a:pt x="1" y="14"/>
                      <a:pt x="1" y="14"/>
                    </a:cubicBezTo>
                    <a:cubicBezTo>
                      <a:pt x="3" y="4"/>
                      <a:pt x="3" y="7"/>
                      <a:pt x="4" y="0"/>
                    </a:cubicBezTo>
                    <a:cubicBezTo>
                      <a:pt x="4" y="1"/>
                      <a:pt x="2" y="5"/>
                      <a:pt x="1" y="9"/>
                    </a:cubicBezTo>
                    <a:cubicBezTo>
                      <a:pt x="2" y="8"/>
                      <a:pt x="3" y="4"/>
                      <a:pt x="3" y="6"/>
                    </a:cubicBezTo>
                    <a:cubicBezTo>
                      <a:pt x="2" y="9"/>
                      <a:pt x="2" y="8"/>
                      <a:pt x="1" y="12"/>
                    </a:cubicBezTo>
                    <a:cubicBezTo>
                      <a:pt x="0" y="15"/>
                      <a:pt x="1" y="10"/>
                      <a:pt x="1" y="11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1" name="Freeform 1991"/>
              <p:cNvSpPr/>
              <p:nvPr/>
            </p:nvSpPr>
            <p:spPr bwMode="auto">
              <a:xfrm>
                <a:off x="2737" y="3150"/>
                <a:ext cx="1" cy="3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4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2" name="Freeform 1992"/>
              <p:cNvSpPr/>
              <p:nvPr/>
            </p:nvSpPr>
            <p:spPr bwMode="auto">
              <a:xfrm>
                <a:off x="2737" y="3146"/>
                <a:ext cx="2" cy="6"/>
              </a:xfrm>
              <a:custGeom>
                <a:avLst/>
                <a:gdLst>
                  <a:gd name="T0" fmla="*/ 1 w 2"/>
                  <a:gd name="T1" fmla="*/ 3 h 7"/>
                  <a:gd name="T2" fmla="*/ 0 w 2"/>
                  <a:gd name="T3" fmla="*/ 7 h 7"/>
                  <a:gd name="T4" fmla="*/ 2 w 2"/>
                  <a:gd name="T5" fmla="*/ 0 h 7"/>
                  <a:gd name="T6" fmla="*/ 1 w 2"/>
                  <a:gd name="T7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7">
                    <a:moveTo>
                      <a:pt x="1" y="3"/>
                    </a:moveTo>
                    <a:cubicBezTo>
                      <a:pt x="1" y="3"/>
                      <a:pt x="0" y="6"/>
                      <a:pt x="0" y="7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1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3" name="Freeform 1993"/>
              <p:cNvSpPr/>
              <p:nvPr/>
            </p:nvSpPr>
            <p:spPr bwMode="auto">
              <a:xfrm>
                <a:off x="2739" y="3148"/>
                <a:ext cx="0" cy="1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4" name="Freeform 1994"/>
              <p:cNvSpPr/>
              <p:nvPr/>
            </p:nvSpPr>
            <p:spPr bwMode="auto">
              <a:xfrm>
                <a:off x="2737" y="3146"/>
                <a:ext cx="3" cy="10"/>
              </a:xfrm>
              <a:custGeom>
                <a:avLst/>
                <a:gdLst>
                  <a:gd name="T0" fmla="*/ 3 w 3"/>
                  <a:gd name="T1" fmla="*/ 2 h 11"/>
                  <a:gd name="T2" fmla="*/ 2 w 3"/>
                  <a:gd name="T3" fmla="*/ 3 h 11"/>
                  <a:gd name="T4" fmla="*/ 2 w 3"/>
                  <a:gd name="T5" fmla="*/ 3 h 11"/>
                  <a:gd name="T6" fmla="*/ 1 w 3"/>
                  <a:gd name="T7" fmla="*/ 8 h 11"/>
                  <a:gd name="T8" fmla="*/ 0 w 3"/>
                  <a:gd name="T9" fmla="*/ 8 h 11"/>
                  <a:gd name="T10" fmla="*/ 0 w 3"/>
                  <a:gd name="T11" fmla="*/ 11 h 11"/>
                  <a:gd name="T12" fmla="*/ 3 w 3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1">
                    <a:moveTo>
                      <a:pt x="3" y="2"/>
                    </a:moveTo>
                    <a:cubicBezTo>
                      <a:pt x="3" y="0"/>
                      <a:pt x="3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5"/>
                      <a:pt x="0" y="10"/>
                      <a:pt x="1" y="8"/>
                    </a:cubicBezTo>
                    <a:cubicBezTo>
                      <a:pt x="0" y="9"/>
                      <a:pt x="1" y="5"/>
                      <a:pt x="0" y="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2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5" name="Freeform 1995"/>
              <p:cNvSpPr/>
              <p:nvPr/>
            </p:nvSpPr>
            <p:spPr bwMode="auto">
              <a:xfrm>
                <a:off x="2739" y="3149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6" name="Freeform 1996"/>
              <p:cNvSpPr/>
              <p:nvPr/>
            </p:nvSpPr>
            <p:spPr bwMode="auto">
              <a:xfrm>
                <a:off x="2738" y="3149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0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7" name="Freeform 1997"/>
              <p:cNvSpPr/>
              <p:nvPr/>
            </p:nvSpPr>
            <p:spPr bwMode="auto">
              <a:xfrm>
                <a:off x="2737" y="3148"/>
                <a:ext cx="3" cy="11"/>
              </a:xfrm>
              <a:custGeom>
                <a:avLst/>
                <a:gdLst>
                  <a:gd name="T0" fmla="*/ 3 w 3"/>
                  <a:gd name="T1" fmla="*/ 0 h 12"/>
                  <a:gd name="T2" fmla="*/ 2 w 3"/>
                  <a:gd name="T3" fmla="*/ 4 h 12"/>
                  <a:gd name="T4" fmla="*/ 0 w 3"/>
                  <a:gd name="T5" fmla="*/ 12 h 12"/>
                  <a:gd name="T6" fmla="*/ 1 w 3"/>
                  <a:gd name="T7" fmla="*/ 10 h 12"/>
                  <a:gd name="T8" fmla="*/ 3 w 3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2">
                    <a:moveTo>
                      <a:pt x="3" y="0"/>
                    </a:moveTo>
                    <a:cubicBezTo>
                      <a:pt x="1" y="7"/>
                      <a:pt x="3" y="0"/>
                      <a:pt x="2" y="4"/>
                    </a:cubicBezTo>
                    <a:cubicBezTo>
                      <a:pt x="2" y="4"/>
                      <a:pt x="1" y="9"/>
                      <a:pt x="0" y="12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8"/>
                      <a:pt x="2" y="3"/>
                      <a:pt x="3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8" name="Freeform 1998"/>
              <p:cNvSpPr/>
              <p:nvPr/>
            </p:nvSpPr>
            <p:spPr bwMode="auto">
              <a:xfrm>
                <a:off x="2736" y="3161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9" name="Freeform 1999"/>
              <p:cNvSpPr/>
              <p:nvPr/>
            </p:nvSpPr>
            <p:spPr bwMode="auto">
              <a:xfrm>
                <a:off x="2736" y="3151"/>
                <a:ext cx="4" cy="15"/>
              </a:xfrm>
              <a:custGeom>
                <a:avLst/>
                <a:gdLst>
                  <a:gd name="T0" fmla="*/ 4 w 4"/>
                  <a:gd name="T1" fmla="*/ 2 h 16"/>
                  <a:gd name="T2" fmla="*/ 2 w 4"/>
                  <a:gd name="T3" fmla="*/ 8 h 16"/>
                  <a:gd name="T4" fmla="*/ 4 w 4"/>
                  <a:gd name="T5" fmla="*/ 3 h 16"/>
                  <a:gd name="T6" fmla="*/ 2 w 4"/>
                  <a:gd name="T7" fmla="*/ 6 h 16"/>
                  <a:gd name="T8" fmla="*/ 4 w 4"/>
                  <a:gd name="T9" fmla="*/ 0 h 16"/>
                  <a:gd name="T10" fmla="*/ 2 w 4"/>
                  <a:gd name="T11" fmla="*/ 5 h 16"/>
                  <a:gd name="T12" fmla="*/ 3 w 4"/>
                  <a:gd name="T13" fmla="*/ 1 h 16"/>
                  <a:gd name="T14" fmla="*/ 2 w 4"/>
                  <a:gd name="T15" fmla="*/ 8 h 16"/>
                  <a:gd name="T16" fmla="*/ 2 w 4"/>
                  <a:gd name="T17" fmla="*/ 7 h 16"/>
                  <a:gd name="T18" fmla="*/ 1 w 4"/>
                  <a:gd name="T19" fmla="*/ 11 h 16"/>
                  <a:gd name="T20" fmla="*/ 0 w 4"/>
                  <a:gd name="T21" fmla="*/ 16 h 16"/>
                  <a:gd name="T22" fmla="*/ 4 w 4"/>
                  <a:gd name="T23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16">
                    <a:moveTo>
                      <a:pt x="4" y="2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3" y="6"/>
                      <a:pt x="3" y="4"/>
                      <a:pt x="4" y="3"/>
                    </a:cubicBezTo>
                    <a:cubicBezTo>
                      <a:pt x="4" y="2"/>
                      <a:pt x="3" y="6"/>
                      <a:pt x="2" y="6"/>
                    </a:cubicBezTo>
                    <a:cubicBezTo>
                      <a:pt x="4" y="0"/>
                      <a:pt x="3" y="5"/>
                      <a:pt x="4" y="0"/>
                    </a:cubicBezTo>
                    <a:cubicBezTo>
                      <a:pt x="4" y="0"/>
                      <a:pt x="4" y="0"/>
                      <a:pt x="2" y="5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10"/>
                      <a:pt x="3" y="3"/>
                      <a:pt x="2" y="7"/>
                    </a:cubicBezTo>
                    <a:cubicBezTo>
                      <a:pt x="1" y="10"/>
                      <a:pt x="1" y="11"/>
                      <a:pt x="1" y="11"/>
                    </a:cubicBezTo>
                    <a:cubicBezTo>
                      <a:pt x="1" y="10"/>
                      <a:pt x="0" y="16"/>
                      <a:pt x="0" y="16"/>
                    </a:cubicBezTo>
                    <a:cubicBezTo>
                      <a:pt x="1" y="15"/>
                      <a:pt x="3" y="5"/>
                      <a:pt x="4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0" name="Freeform 2000"/>
              <p:cNvSpPr/>
              <p:nvPr/>
            </p:nvSpPr>
            <p:spPr bwMode="auto">
              <a:xfrm>
                <a:off x="2738" y="3159"/>
                <a:ext cx="1" cy="2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2 h 2"/>
                  <a:gd name="T4" fmla="*/ 1 w 1"/>
                  <a:gd name="T5" fmla="*/ 0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1" name="Freeform 2001"/>
              <p:cNvSpPr/>
              <p:nvPr/>
            </p:nvSpPr>
            <p:spPr bwMode="auto">
              <a:xfrm>
                <a:off x="2737" y="3151"/>
                <a:ext cx="5" cy="16"/>
              </a:xfrm>
              <a:custGeom>
                <a:avLst/>
                <a:gdLst>
                  <a:gd name="T0" fmla="*/ 4 w 5"/>
                  <a:gd name="T1" fmla="*/ 1 h 17"/>
                  <a:gd name="T2" fmla="*/ 3 w 5"/>
                  <a:gd name="T3" fmla="*/ 5 h 17"/>
                  <a:gd name="T4" fmla="*/ 4 w 5"/>
                  <a:gd name="T5" fmla="*/ 2 h 17"/>
                  <a:gd name="T6" fmla="*/ 2 w 5"/>
                  <a:gd name="T7" fmla="*/ 7 h 17"/>
                  <a:gd name="T8" fmla="*/ 4 w 5"/>
                  <a:gd name="T9" fmla="*/ 4 h 17"/>
                  <a:gd name="T10" fmla="*/ 2 w 5"/>
                  <a:gd name="T11" fmla="*/ 13 h 17"/>
                  <a:gd name="T12" fmla="*/ 2 w 5"/>
                  <a:gd name="T13" fmla="*/ 11 h 17"/>
                  <a:gd name="T14" fmla="*/ 3 w 5"/>
                  <a:gd name="T15" fmla="*/ 10 h 17"/>
                  <a:gd name="T16" fmla="*/ 3 w 5"/>
                  <a:gd name="T17" fmla="*/ 8 h 17"/>
                  <a:gd name="T18" fmla="*/ 4 w 5"/>
                  <a:gd name="T19" fmla="*/ 6 h 17"/>
                  <a:gd name="T20" fmla="*/ 4 w 5"/>
                  <a:gd name="T21" fmla="*/ 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4" y="1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4" y="3"/>
                      <a:pt x="4" y="2"/>
                    </a:cubicBezTo>
                    <a:cubicBezTo>
                      <a:pt x="3" y="3"/>
                      <a:pt x="3" y="5"/>
                      <a:pt x="2" y="7"/>
                    </a:cubicBezTo>
                    <a:cubicBezTo>
                      <a:pt x="1" y="13"/>
                      <a:pt x="3" y="5"/>
                      <a:pt x="4" y="4"/>
                    </a:cubicBezTo>
                    <a:cubicBezTo>
                      <a:pt x="3" y="7"/>
                      <a:pt x="3" y="7"/>
                      <a:pt x="2" y="13"/>
                    </a:cubicBezTo>
                    <a:cubicBezTo>
                      <a:pt x="1" y="12"/>
                      <a:pt x="2" y="11"/>
                      <a:pt x="2" y="11"/>
                    </a:cubicBezTo>
                    <a:cubicBezTo>
                      <a:pt x="0" y="17"/>
                      <a:pt x="2" y="11"/>
                      <a:pt x="3" y="10"/>
                    </a:cubicBezTo>
                    <a:cubicBezTo>
                      <a:pt x="3" y="9"/>
                      <a:pt x="3" y="7"/>
                      <a:pt x="3" y="8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4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2" name="Freeform 2002"/>
              <p:cNvSpPr/>
              <p:nvPr/>
            </p:nvSpPr>
            <p:spPr bwMode="auto">
              <a:xfrm>
                <a:off x="2741" y="315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0" y="1"/>
                      <a:pt x="1" y="0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3" name="Freeform 2003"/>
              <p:cNvSpPr/>
              <p:nvPr/>
            </p:nvSpPr>
            <p:spPr bwMode="auto">
              <a:xfrm>
                <a:off x="2740" y="3160"/>
                <a:ext cx="0" cy="0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4" name="Freeform 2004"/>
              <p:cNvSpPr/>
              <p:nvPr/>
            </p:nvSpPr>
            <p:spPr bwMode="auto">
              <a:xfrm>
                <a:off x="2742" y="3151"/>
                <a:ext cx="0" cy="3"/>
              </a:xfrm>
              <a:custGeom>
                <a:avLst/>
                <a:gdLst>
                  <a:gd name="T0" fmla="*/ 3 h 3"/>
                  <a:gd name="T1" fmla="*/ 3 h 3"/>
                  <a:gd name="T2" fmla="*/ 0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3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5" name="Freeform 2005"/>
              <p:cNvSpPr/>
              <p:nvPr/>
            </p:nvSpPr>
            <p:spPr bwMode="auto">
              <a:xfrm>
                <a:off x="2739" y="3149"/>
                <a:ext cx="11" cy="17"/>
              </a:xfrm>
              <a:custGeom>
                <a:avLst/>
                <a:gdLst>
                  <a:gd name="T0" fmla="*/ 8 w 12"/>
                  <a:gd name="T1" fmla="*/ 16 h 19"/>
                  <a:gd name="T2" fmla="*/ 9 w 12"/>
                  <a:gd name="T3" fmla="*/ 13 h 19"/>
                  <a:gd name="T4" fmla="*/ 10 w 12"/>
                  <a:gd name="T5" fmla="*/ 9 h 19"/>
                  <a:gd name="T6" fmla="*/ 12 w 12"/>
                  <a:gd name="T7" fmla="*/ 2 h 19"/>
                  <a:gd name="T8" fmla="*/ 10 w 12"/>
                  <a:gd name="T9" fmla="*/ 5 h 19"/>
                  <a:gd name="T10" fmla="*/ 11 w 12"/>
                  <a:gd name="T11" fmla="*/ 2 h 19"/>
                  <a:gd name="T12" fmla="*/ 10 w 12"/>
                  <a:gd name="T13" fmla="*/ 4 h 19"/>
                  <a:gd name="T14" fmla="*/ 8 w 12"/>
                  <a:gd name="T15" fmla="*/ 5 h 19"/>
                  <a:gd name="T16" fmla="*/ 6 w 12"/>
                  <a:gd name="T17" fmla="*/ 3 h 19"/>
                  <a:gd name="T18" fmla="*/ 4 w 12"/>
                  <a:gd name="T19" fmla="*/ 9 h 19"/>
                  <a:gd name="T20" fmla="*/ 5 w 12"/>
                  <a:gd name="T21" fmla="*/ 5 h 19"/>
                  <a:gd name="T22" fmla="*/ 5 w 12"/>
                  <a:gd name="T23" fmla="*/ 5 h 19"/>
                  <a:gd name="T24" fmla="*/ 4 w 12"/>
                  <a:gd name="T25" fmla="*/ 3 h 19"/>
                  <a:gd name="T26" fmla="*/ 2 w 12"/>
                  <a:gd name="T27" fmla="*/ 11 h 19"/>
                  <a:gd name="T28" fmla="*/ 4 w 12"/>
                  <a:gd name="T29" fmla="*/ 3 h 19"/>
                  <a:gd name="T30" fmla="*/ 2 w 12"/>
                  <a:gd name="T31" fmla="*/ 8 h 19"/>
                  <a:gd name="T32" fmla="*/ 1 w 12"/>
                  <a:gd name="T33" fmla="*/ 13 h 19"/>
                  <a:gd name="T34" fmla="*/ 0 w 12"/>
                  <a:gd name="T35" fmla="*/ 16 h 19"/>
                  <a:gd name="T36" fmla="*/ 5 w 12"/>
                  <a:gd name="T37" fmla="*/ 8 h 19"/>
                  <a:gd name="T38" fmla="*/ 4 w 12"/>
                  <a:gd name="T39" fmla="*/ 11 h 19"/>
                  <a:gd name="T40" fmla="*/ 4 w 12"/>
                  <a:gd name="T41" fmla="*/ 15 h 19"/>
                  <a:gd name="T42" fmla="*/ 6 w 12"/>
                  <a:gd name="T43" fmla="*/ 9 h 19"/>
                  <a:gd name="T44" fmla="*/ 6 w 12"/>
                  <a:gd name="T45" fmla="*/ 11 h 19"/>
                  <a:gd name="T46" fmla="*/ 7 w 12"/>
                  <a:gd name="T47" fmla="*/ 9 h 19"/>
                  <a:gd name="T48" fmla="*/ 6 w 12"/>
                  <a:gd name="T49" fmla="*/ 12 h 19"/>
                  <a:gd name="T50" fmla="*/ 8 w 12"/>
                  <a:gd name="T51" fmla="*/ 5 h 19"/>
                  <a:gd name="T52" fmla="*/ 6 w 12"/>
                  <a:gd name="T53" fmla="*/ 16 h 19"/>
                  <a:gd name="T54" fmla="*/ 7 w 12"/>
                  <a:gd name="T55" fmla="*/ 12 h 19"/>
                  <a:gd name="T56" fmla="*/ 8 w 12"/>
                  <a:gd name="T57" fmla="*/ 8 h 19"/>
                  <a:gd name="T58" fmla="*/ 6 w 12"/>
                  <a:gd name="T59" fmla="*/ 15 h 19"/>
                  <a:gd name="T60" fmla="*/ 8 w 12"/>
                  <a:gd name="T61" fmla="*/ 11 h 19"/>
                  <a:gd name="T62" fmla="*/ 9 w 12"/>
                  <a:gd name="T63" fmla="*/ 7 h 19"/>
                  <a:gd name="T64" fmla="*/ 9 w 12"/>
                  <a:gd name="T65" fmla="*/ 9 h 19"/>
                  <a:gd name="T66" fmla="*/ 7 w 12"/>
                  <a:gd name="T67" fmla="*/ 16 h 19"/>
                  <a:gd name="T68" fmla="*/ 7 w 12"/>
                  <a:gd name="T69" fmla="*/ 19 h 19"/>
                  <a:gd name="T70" fmla="*/ 9 w 12"/>
                  <a:gd name="T71" fmla="*/ 11 h 19"/>
                  <a:gd name="T72" fmla="*/ 8 w 12"/>
                  <a:gd name="T73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" h="19">
                    <a:moveTo>
                      <a:pt x="8" y="16"/>
                    </a:moveTo>
                    <a:cubicBezTo>
                      <a:pt x="9" y="14"/>
                      <a:pt x="9" y="13"/>
                      <a:pt x="9" y="13"/>
                    </a:cubicBezTo>
                    <a:cubicBezTo>
                      <a:pt x="10" y="10"/>
                      <a:pt x="10" y="11"/>
                      <a:pt x="10" y="9"/>
                    </a:cubicBezTo>
                    <a:cubicBezTo>
                      <a:pt x="10" y="7"/>
                      <a:pt x="11" y="5"/>
                      <a:pt x="12" y="2"/>
                    </a:cubicBezTo>
                    <a:cubicBezTo>
                      <a:pt x="12" y="2"/>
                      <a:pt x="11" y="6"/>
                      <a:pt x="10" y="5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4"/>
                      <a:pt x="9" y="6"/>
                      <a:pt x="10" y="4"/>
                    </a:cubicBezTo>
                    <a:cubicBezTo>
                      <a:pt x="10" y="2"/>
                      <a:pt x="9" y="4"/>
                      <a:pt x="8" y="5"/>
                    </a:cubicBezTo>
                    <a:cubicBezTo>
                      <a:pt x="8" y="3"/>
                      <a:pt x="6" y="6"/>
                      <a:pt x="6" y="3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5" y="6"/>
                      <a:pt x="4" y="9"/>
                      <a:pt x="5" y="5"/>
                    </a:cubicBezTo>
                    <a:cubicBezTo>
                      <a:pt x="4" y="6"/>
                      <a:pt x="5" y="5"/>
                      <a:pt x="5" y="5"/>
                    </a:cubicBezTo>
                    <a:cubicBezTo>
                      <a:pt x="6" y="0"/>
                      <a:pt x="4" y="5"/>
                      <a:pt x="4" y="3"/>
                    </a:cubicBezTo>
                    <a:cubicBezTo>
                      <a:pt x="4" y="5"/>
                      <a:pt x="3" y="10"/>
                      <a:pt x="2" y="11"/>
                    </a:cubicBezTo>
                    <a:cubicBezTo>
                      <a:pt x="4" y="4"/>
                      <a:pt x="2" y="11"/>
                      <a:pt x="4" y="3"/>
                    </a:cubicBezTo>
                    <a:cubicBezTo>
                      <a:pt x="4" y="1"/>
                      <a:pt x="2" y="9"/>
                      <a:pt x="2" y="8"/>
                    </a:cubicBezTo>
                    <a:cubicBezTo>
                      <a:pt x="1" y="12"/>
                      <a:pt x="2" y="10"/>
                      <a:pt x="1" y="13"/>
                    </a:cubicBezTo>
                    <a:cubicBezTo>
                      <a:pt x="0" y="16"/>
                      <a:pt x="1" y="11"/>
                      <a:pt x="0" y="16"/>
                    </a:cubicBezTo>
                    <a:cubicBezTo>
                      <a:pt x="0" y="18"/>
                      <a:pt x="3" y="10"/>
                      <a:pt x="5" y="8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5" y="9"/>
                      <a:pt x="5" y="9"/>
                      <a:pt x="4" y="15"/>
                    </a:cubicBezTo>
                    <a:cubicBezTo>
                      <a:pt x="5" y="11"/>
                      <a:pt x="4" y="17"/>
                      <a:pt x="6" y="9"/>
                    </a:cubicBezTo>
                    <a:cubicBezTo>
                      <a:pt x="6" y="11"/>
                      <a:pt x="6" y="10"/>
                      <a:pt x="6" y="11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6" y="13"/>
                      <a:pt x="6" y="12"/>
                    </a:cubicBezTo>
                    <a:cubicBezTo>
                      <a:pt x="7" y="9"/>
                      <a:pt x="7" y="8"/>
                      <a:pt x="8" y="5"/>
                    </a:cubicBezTo>
                    <a:cubicBezTo>
                      <a:pt x="7" y="9"/>
                      <a:pt x="7" y="12"/>
                      <a:pt x="6" y="16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3"/>
                      <a:pt x="8" y="10"/>
                      <a:pt x="8" y="8"/>
                    </a:cubicBezTo>
                    <a:cubicBezTo>
                      <a:pt x="8" y="8"/>
                      <a:pt x="7" y="13"/>
                      <a:pt x="6" y="15"/>
                    </a:cubicBezTo>
                    <a:cubicBezTo>
                      <a:pt x="6" y="17"/>
                      <a:pt x="9" y="8"/>
                      <a:pt x="8" y="11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6"/>
                      <a:pt x="9" y="11"/>
                      <a:pt x="9" y="9"/>
                    </a:cubicBezTo>
                    <a:cubicBezTo>
                      <a:pt x="8" y="14"/>
                      <a:pt x="8" y="14"/>
                      <a:pt x="7" y="16"/>
                    </a:cubicBezTo>
                    <a:cubicBezTo>
                      <a:pt x="7" y="17"/>
                      <a:pt x="7" y="17"/>
                      <a:pt x="7" y="19"/>
                    </a:cubicBezTo>
                    <a:cubicBezTo>
                      <a:pt x="7" y="16"/>
                      <a:pt x="9" y="13"/>
                      <a:pt x="9" y="11"/>
                    </a:cubicBezTo>
                    <a:cubicBezTo>
                      <a:pt x="8" y="16"/>
                      <a:pt x="8" y="16"/>
                      <a:pt x="8" y="16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6" name="Freeform 2006"/>
              <p:cNvSpPr/>
              <p:nvPr/>
            </p:nvSpPr>
            <p:spPr bwMode="auto">
              <a:xfrm>
                <a:off x="2745" y="3166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7" name="Freeform 2007"/>
              <p:cNvSpPr/>
              <p:nvPr/>
            </p:nvSpPr>
            <p:spPr bwMode="auto">
              <a:xfrm>
                <a:off x="2746" y="3163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8" name="Rectangle 2008"/>
              <p:cNvSpPr>
                <a:spLocks noChangeArrowheads="1"/>
              </p:cNvSpPr>
              <p:nvPr/>
            </p:nvSpPr>
            <p:spPr bwMode="auto">
              <a:xfrm>
                <a:off x="2748" y="3151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9" name="Freeform 2009"/>
              <p:cNvSpPr/>
              <p:nvPr/>
            </p:nvSpPr>
            <p:spPr bwMode="auto">
              <a:xfrm>
                <a:off x="2744" y="3163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lnTo>
                      <a:pt x="1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0" name="Freeform 2010"/>
              <p:cNvSpPr/>
              <p:nvPr/>
            </p:nvSpPr>
            <p:spPr bwMode="auto">
              <a:xfrm>
                <a:off x="2743" y="3162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1" name="Freeform 2011"/>
              <p:cNvSpPr/>
              <p:nvPr/>
            </p:nvSpPr>
            <p:spPr bwMode="auto">
              <a:xfrm>
                <a:off x="2745" y="3165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2" name="Freeform 2012"/>
              <p:cNvSpPr/>
              <p:nvPr/>
            </p:nvSpPr>
            <p:spPr bwMode="auto">
              <a:xfrm>
                <a:off x="2747" y="3147"/>
                <a:ext cx="7" cy="21"/>
              </a:xfrm>
              <a:custGeom>
                <a:avLst/>
                <a:gdLst>
                  <a:gd name="T0" fmla="*/ 7 w 8"/>
                  <a:gd name="T1" fmla="*/ 4 h 23"/>
                  <a:gd name="T2" fmla="*/ 7 w 8"/>
                  <a:gd name="T3" fmla="*/ 1 h 23"/>
                  <a:gd name="T4" fmla="*/ 4 w 8"/>
                  <a:gd name="T5" fmla="*/ 11 h 23"/>
                  <a:gd name="T6" fmla="*/ 6 w 8"/>
                  <a:gd name="T7" fmla="*/ 2 h 23"/>
                  <a:gd name="T8" fmla="*/ 3 w 8"/>
                  <a:gd name="T9" fmla="*/ 8 h 23"/>
                  <a:gd name="T10" fmla="*/ 4 w 8"/>
                  <a:gd name="T11" fmla="*/ 5 h 23"/>
                  <a:gd name="T12" fmla="*/ 1 w 8"/>
                  <a:gd name="T13" fmla="*/ 14 h 23"/>
                  <a:gd name="T14" fmla="*/ 4 w 8"/>
                  <a:gd name="T15" fmla="*/ 4 h 23"/>
                  <a:gd name="T16" fmla="*/ 4 w 8"/>
                  <a:gd name="T17" fmla="*/ 3 h 23"/>
                  <a:gd name="T18" fmla="*/ 3 w 8"/>
                  <a:gd name="T19" fmla="*/ 6 h 23"/>
                  <a:gd name="T20" fmla="*/ 1 w 8"/>
                  <a:gd name="T21" fmla="*/ 12 h 23"/>
                  <a:gd name="T22" fmla="*/ 0 w 8"/>
                  <a:gd name="T23" fmla="*/ 17 h 23"/>
                  <a:gd name="T24" fmla="*/ 1 w 8"/>
                  <a:gd name="T25" fmla="*/ 13 h 23"/>
                  <a:gd name="T26" fmla="*/ 0 w 8"/>
                  <a:gd name="T27" fmla="*/ 17 h 23"/>
                  <a:gd name="T28" fmla="*/ 1 w 8"/>
                  <a:gd name="T29" fmla="*/ 15 h 23"/>
                  <a:gd name="T30" fmla="*/ 0 w 8"/>
                  <a:gd name="T31" fmla="*/ 18 h 23"/>
                  <a:gd name="T32" fmla="*/ 2 w 8"/>
                  <a:gd name="T33" fmla="*/ 15 h 23"/>
                  <a:gd name="T34" fmla="*/ 1 w 8"/>
                  <a:gd name="T35" fmla="*/ 16 h 23"/>
                  <a:gd name="T36" fmla="*/ 3 w 8"/>
                  <a:gd name="T37" fmla="*/ 12 h 23"/>
                  <a:gd name="T38" fmla="*/ 2 w 8"/>
                  <a:gd name="T39" fmla="*/ 17 h 23"/>
                  <a:gd name="T40" fmla="*/ 2 w 8"/>
                  <a:gd name="T41" fmla="*/ 13 h 23"/>
                  <a:gd name="T42" fmla="*/ 2 w 8"/>
                  <a:gd name="T43" fmla="*/ 19 h 23"/>
                  <a:gd name="T44" fmla="*/ 3 w 8"/>
                  <a:gd name="T45" fmla="*/ 15 h 23"/>
                  <a:gd name="T46" fmla="*/ 2 w 8"/>
                  <a:gd name="T47" fmla="*/ 18 h 23"/>
                  <a:gd name="T48" fmla="*/ 4 w 8"/>
                  <a:gd name="T49" fmla="*/ 9 h 23"/>
                  <a:gd name="T50" fmla="*/ 3 w 8"/>
                  <a:gd name="T51" fmla="*/ 17 h 23"/>
                  <a:gd name="T52" fmla="*/ 4 w 8"/>
                  <a:gd name="T53" fmla="*/ 15 h 23"/>
                  <a:gd name="T54" fmla="*/ 3 w 8"/>
                  <a:gd name="T55" fmla="*/ 16 h 23"/>
                  <a:gd name="T56" fmla="*/ 5 w 8"/>
                  <a:gd name="T57" fmla="*/ 13 h 23"/>
                  <a:gd name="T58" fmla="*/ 5 w 8"/>
                  <a:gd name="T59" fmla="*/ 12 h 23"/>
                  <a:gd name="T60" fmla="*/ 6 w 8"/>
                  <a:gd name="T61" fmla="*/ 9 h 23"/>
                  <a:gd name="T62" fmla="*/ 5 w 8"/>
                  <a:gd name="T63" fmla="*/ 11 h 23"/>
                  <a:gd name="T64" fmla="*/ 7 w 8"/>
                  <a:gd name="T65" fmla="*/ 5 h 23"/>
                  <a:gd name="T66" fmla="*/ 6 w 8"/>
                  <a:gd name="T67" fmla="*/ 9 h 23"/>
                  <a:gd name="T68" fmla="*/ 7 w 8"/>
                  <a:gd name="T69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23">
                    <a:moveTo>
                      <a:pt x="7" y="4"/>
                    </a:moveTo>
                    <a:cubicBezTo>
                      <a:pt x="8" y="0"/>
                      <a:pt x="7" y="2"/>
                      <a:pt x="7" y="1"/>
                    </a:cubicBezTo>
                    <a:cubicBezTo>
                      <a:pt x="6" y="3"/>
                      <a:pt x="5" y="11"/>
                      <a:pt x="4" y="11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3"/>
                      <a:pt x="6" y="1"/>
                      <a:pt x="3" y="8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1" y="17"/>
                      <a:pt x="1" y="14"/>
                    </a:cubicBezTo>
                    <a:cubicBezTo>
                      <a:pt x="3" y="9"/>
                      <a:pt x="3" y="9"/>
                      <a:pt x="4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3" y="6"/>
                      <a:pt x="3" y="6"/>
                    </a:cubicBezTo>
                    <a:cubicBezTo>
                      <a:pt x="2" y="8"/>
                      <a:pt x="1" y="12"/>
                      <a:pt x="1" y="12"/>
                    </a:cubicBezTo>
                    <a:cubicBezTo>
                      <a:pt x="1" y="12"/>
                      <a:pt x="0" y="15"/>
                      <a:pt x="0" y="17"/>
                    </a:cubicBezTo>
                    <a:cubicBezTo>
                      <a:pt x="1" y="15"/>
                      <a:pt x="0" y="16"/>
                      <a:pt x="1" y="13"/>
                    </a:cubicBezTo>
                    <a:cubicBezTo>
                      <a:pt x="1" y="16"/>
                      <a:pt x="1" y="14"/>
                      <a:pt x="0" y="17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0" y="18"/>
                      <a:pt x="0" y="18"/>
                    </a:cubicBezTo>
                    <a:cubicBezTo>
                      <a:pt x="1" y="17"/>
                      <a:pt x="1" y="15"/>
                      <a:pt x="2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2" y="15"/>
                      <a:pt x="1" y="17"/>
                      <a:pt x="3" y="12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5"/>
                      <a:pt x="0" y="23"/>
                      <a:pt x="2" y="19"/>
                    </a:cubicBezTo>
                    <a:cubicBezTo>
                      <a:pt x="2" y="17"/>
                      <a:pt x="3" y="16"/>
                      <a:pt x="3" y="15"/>
                    </a:cubicBezTo>
                    <a:cubicBezTo>
                      <a:pt x="3" y="13"/>
                      <a:pt x="2" y="18"/>
                      <a:pt x="2" y="18"/>
                    </a:cubicBezTo>
                    <a:cubicBezTo>
                      <a:pt x="3" y="15"/>
                      <a:pt x="4" y="11"/>
                      <a:pt x="4" y="9"/>
                    </a:cubicBezTo>
                    <a:cubicBezTo>
                      <a:pt x="3" y="13"/>
                      <a:pt x="5" y="8"/>
                      <a:pt x="3" y="17"/>
                    </a:cubicBezTo>
                    <a:cubicBezTo>
                      <a:pt x="3" y="17"/>
                      <a:pt x="4" y="13"/>
                      <a:pt x="4" y="15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5" y="11"/>
                      <a:pt x="3" y="19"/>
                      <a:pt x="5" y="13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0"/>
                      <a:pt x="6" y="10"/>
                      <a:pt x="6" y="9"/>
                    </a:cubicBezTo>
                    <a:cubicBezTo>
                      <a:pt x="6" y="10"/>
                      <a:pt x="6" y="10"/>
                      <a:pt x="5" y="11"/>
                    </a:cubicBezTo>
                    <a:cubicBezTo>
                      <a:pt x="6" y="7"/>
                      <a:pt x="7" y="7"/>
                      <a:pt x="7" y="5"/>
                    </a:cubicBezTo>
                    <a:cubicBezTo>
                      <a:pt x="7" y="5"/>
                      <a:pt x="6" y="8"/>
                      <a:pt x="6" y="9"/>
                    </a:cubicBezTo>
                    <a:cubicBezTo>
                      <a:pt x="6" y="7"/>
                      <a:pt x="7" y="3"/>
                      <a:pt x="7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3" name="Freeform 2013"/>
              <p:cNvSpPr/>
              <p:nvPr/>
            </p:nvSpPr>
            <p:spPr bwMode="auto">
              <a:xfrm>
                <a:off x="2748" y="3161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4" name="Freeform 2014"/>
              <p:cNvSpPr/>
              <p:nvPr/>
            </p:nvSpPr>
            <p:spPr bwMode="auto">
              <a:xfrm>
                <a:off x="2750" y="3145"/>
                <a:ext cx="8" cy="24"/>
              </a:xfrm>
              <a:custGeom>
                <a:avLst/>
                <a:gdLst>
                  <a:gd name="T0" fmla="*/ 4 w 9"/>
                  <a:gd name="T1" fmla="*/ 13 h 27"/>
                  <a:gd name="T2" fmla="*/ 2 w 9"/>
                  <a:gd name="T3" fmla="*/ 19 h 27"/>
                  <a:gd name="T4" fmla="*/ 5 w 9"/>
                  <a:gd name="T5" fmla="*/ 9 h 27"/>
                  <a:gd name="T6" fmla="*/ 6 w 9"/>
                  <a:gd name="T7" fmla="*/ 7 h 27"/>
                  <a:gd name="T8" fmla="*/ 4 w 9"/>
                  <a:gd name="T9" fmla="*/ 16 h 27"/>
                  <a:gd name="T10" fmla="*/ 4 w 9"/>
                  <a:gd name="T11" fmla="*/ 17 h 27"/>
                  <a:gd name="T12" fmla="*/ 5 w 9"/>
                  <a:gd name="T13" fmla="*/ 12 h 27"/>
                  <a:gd name="T14" fmla="*/ 6 w 9"/>
                  <a:gd name="T15" fmla="*/ 9 h 27"/>
                  <a:gd name="T16" fmla="*/ 5 w 9"/>
                  <a:gd name="T17" fmla="*/ 10 h 27"/>
                  <a:gd name="T18" fmla="*/ 4 w 9"/>
                  <a:gd name="T19" fmla="*/ 17 h 27"/>
                  <a:gd name="T20" fmla="*/ 9 w 9"/>
                  <a:gd name="T21" fmla="*/ 2 h 27"/>
                  <a:gd name="T22" fmla="*/ 8 w 9"/>
                  <a:gd name="T23" fmla="*/ 3 h 27"/>
                  <a:gd name="T24" fmla="*/ 7 w 9"/>
                  <a:gd name="T25" fmla="*/ 9 h 27"/>
                  <a:gd name="T26" fmla="*/ 7 w 9"/>
                  <a:gd name="T27" fmla="*/ 7 h 27"/>
                  <a:gd name="T28" fmla="*/ 8 w 9"/>
                  <a:gd name="T29" fmla="*/ 4 h 27"/>
                  <a:gd name="T30" fmla="*/ 6 w 9"/>
                  <a:gd name="T31" fmla="*/ 4 h 27"/>
                  <a:gd name="T32" fmla="*/ 6 w 9"/>
                  <a:gd name="T33" fmla="*/ 4 h 27"/>
                  <a:gd name="T34" fmla="*/ 5 w 9"/>
                  <a:gd name="T35" fmla="*/ 8 h 27"/>
                  <a:gd name="T36" fmla="*/ 3 w 9"/>
                  <a:gd name="T37" fmla="*/ 14 h 27"/>
                  <a:gd name="T38" fmla="*/ 3 w 9"/>
                  <a:gd name="T39" fmla="*/ 12 h 27"/>
                  <a:gd name="T40" fmla="*/ 2 w 9"/>
                  <a:gd name="T41" fmla="*/ 19 h 27"/>
                  <a:gd name="T42" fmla="*/ 1 w 9"/>
                  <a:gd name="T43" fmla="*/ 22 h 27"/>
                  <a:gd name="T44" fmla="*/ 1 w 9"/>
                  <a:gd name="T45" fmla="*/ 22 h 27"/>
                  <a:gd name="T46" fmla="*/ 4 w 9"/>
                  <a:gd name="T47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27">
                    <a:moveTo>
                      <a:pt x="4" y="13"/>
                    </a:moveTo>
                    <a:cubicBezTo>
                      <a:pt x="4" y="14"/>
                      <a:pt x="3" y="17"/>
                      <a:pt x="2" y="19"/>
                    </a:cubicBezTo>
                    <a:cubicBezTo>
                      <a:pt x="3" y="16"/>
                      <a:pt x="4" y="13"/>
                      <a:pt x="5" y="9"/>
                    </a:cubicBezTo>
                    <a:cubicBezTo>
                      <a:pt x="4" y="11"/>
                      <a:pt x="6" y="7"/>
                      <a:pt x="6" y="7"/>
                    </a:cubicBezTo>
                    <a:cubicBezTo>
                      <a:pt x="5" y="9"/>
                      <a:pt x="4" y="15"/>
                      <a:pt x="4" y="16"/>
                    </a:cubicBezTo>
                    <a:cubicBezTo>
                      <a:pt x="4" y="14"/>
                      <a:pt x="3" y="17"/>
                      <a:pt x="4" y="17"/>
                    </a:cubicBezTo>
                    <a:cubicBezTo>
                      <a:pt x="4" y="14"/>
                      <a:pt x="4" y="15"/>
                      <a:pt x="5" y="12"/>
                    </a:cubicBezTo>
                    <a:cubicBezTo>
                      <a:pt x="6" y="8"/>
                      <a:pt x="7" y="6"/>
                      <a:pt x="6" y="9"/>
                    </a:cubicBezTo>
                    <a:cubicBezTo>
                      <a:pt x="6" y="11"/>
                      <a:pt x="6" y="10"/>
                      <a:pt x="5" y="10"/>
                    </a:cubicBezTo>
                    <a:cubicBezTo>
                      <a:pt x="4" y="15"/>
                      <a:pt x="5" y="13"/>
                      <a:pt x="4" y="17"/>
                    </a:cubicBezTo>
                    <a:cubicBezTo>
                      <a:pt x="6" y="11"/>
                      <a:pt x="7" y="11"/>
                      <a:pt x="9" y="2"/>
                    </a:cubicBezTo>
                    <a:cubicBezTo>
                      <a:pt x="9" y="0"/>
                      <a:pt x="9" y="2"/>
                      <a:pt x="8" y="3"/>
                    </a:cubicBezTo>
                    <a:cubicBezTo>
                      <a:pt x="8" y="5"/>
                      <a:pt x="7" y="8"/>
                      <a:pt x="7" y="9"/>
                    </a:cubicBezTo>
                    <a:cubicBezTo>
                      <a:pt x="7" y="8"/>
                      <a:pt x="6" y="11"/>
                      <a:pt x="7" y="7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2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6"/>
                      <a:pt x="5" y="7"/>
                      <a:pt x="5" y="8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5"/>
                      <a:pt x="3" y="12"/>
                    </a:cubicBezTo>
                    <a:cubicBezTo>
                      <a:pt x="3" y="15"/>
                      <a:pt x="2" y="17"/>
                      <a:pt x="2" y="19"/>
                    </a:cubicBezTo>
                    <a:cubicBezTo>
                      <a:pt x="1" y="20"/>
                      <a:pt x="2" y="17"/>
                      <a:pt x="1" y="22"/>
                    </a:cubicBezTo>
                    <a:cubicBezTo>
                      <a:pt x="0" y="27"/>
                      <a:pt x="2" y="17"/>
                      <a:pt x="1" y="22"/>
                    </a:cubicBezTo>
                    <a:lnTo>
                      <a:pt x="4" y="1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5" name="Freeform 2015"/>
              <p:cNvSpPr/>
              <p:nvPr/>
            </p:nvSpPr>
            <p:spPr bwMode="auto">
              <a:xfrm>
                <a:off x="2752" y="3158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1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6" name="Freeform 2016"/>
              <p:cNvSpPr/>
              <p:nvPr/>
            </p:nvSpPr>
            <p:spPr bwMode="auto">
              <a:xfrm>
                <a:off x="2754" y="3148"/>
                <a:ext cx="1" cy="3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3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7" name="Freeform 2017"/>
              <p:cNvSpPr/>
              <p:nvPr/>
            </p:nvSpPr>
            <p:spPr bwMode="auto">
              <a:xfrm>
                <a:off x="2754" y="3159"/>
                <a:ext cx="0" cy="1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8" name="Freeform 2018"/>
              <p:cNvSpPr/>
              <p:nvPr/>
            </p:nvSpPr>
            <p:spPr bwMode="auto">
              <a:xfrm>
                <a:off x="2755" y="3146"/>
                <a:ext cx="4" cy="12"/>
              </a:xfrm>
              <a:custGeom>
                <a:avLst/>
                <a:gdLst>
                  <a:gd name="T0" fmla="*/ 4 w 4"/>
                  <a:gd name="T1" fmla="*/ 0 h 13"/>
                  <a:gd name="T2" fmla="*/ 3 w 4"/>
                  <a:gd name="T3" fmla="*/ 0 h 13"/>
                  <a:gd name="T4" fmla="*/ 0 w 4"/>
                  <a:gd name="T5" fmla="*/ 12 h 13"/>
                  <a:gd name="T6" fmla="*/ 2 w 4"/>
                  <a:gd name="T7" fmla="*/ 4 h 13"/>
                  <a:gd name="T8" fmla="*/ 3 w 4"/>
                  <a:gd name="T9" fmla="*/ 4 h 13"/>
                  <a:gd name="T10" fmla="*/ 4 w 4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3">
                    <a:moveTo>
                      <a:pt x="4" y="0"/>
                    </a:moveTo>
                    <a:cubicBezTo>
                      <a:pt x="4" y="0"/>
                      <a:pt x="3" y="3"/>
                      <a:pt x="3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2" y="6"/>
                      <a:pt x="2" y="4"/>
                    </a:cubicBezTo>
                    <a:cubicBezTo>
                      <a:pt x="2" y="8"/>
                      <a:pt x="3" y="4"/>
                      <a:pt x="3" y="4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9" name="Freeform 2019"/>
              <p:cNvSpPr/>
              <p:nvPr/>
            </p:nvSpPr>
            <p:spPr bwMode="auto">
              <a:xfrm>
                <a:off x="2754" y="3142"/>
                <a:ext cx="10" cy="26"/>
              </a:xfrm>
              <a:custGeom>
                <a:avLst/>
                <a:gdLst>
                  <a:gd name="T0" fmla="*/ 3 w 11"/>
                  <a:gd name="T1" fmla="*/ 18 h 28"/>
                  <a:gd name="T2" fmla="*/ 3 w 11"/>
                  <a:gd name="T3" fmla="*/ 17 h 28"/>
                  <a:gd name="T4" fmla="*/ 3 w 11"/>
                  <a:gd name="T5" fmla="*/ 19 h 28"/>
                  <a:gd name="T6" fmla="*/ 2 w 11"/>
                  <a:gd name="T7" fmla="*/ 22 h 28"/>
                  <a:gd name="T8" fmla="*/ 3 w 11"/>
                  <a:gd name="T9" fmla="*/ 20 h 28"/>
                  <a:gd name="T10" fmla="*/ 4 w 11"/>
                  <a:gd name="T11" fmla="*/ 18 h 28"/>
                  <a:gd name="T12" fmla="*/ 5 w 11"/>
                  <a:gd name="T13" fmla="*/ 14 h 28"/>
                  <a:gd name="T14" fmla="*/ 4 w 11"/>
                  <a:gd name="T15" fmla="*/ 22 h 28"/>
                  <a:gd name="T16" fmla="*/ 6 w 11"/>
                  <a:gd name="T17" fmla="*/ 11 h 28"/>
                  <a:gd name="T18" fmla="*/ 8 w 11"/>
                  <a:gd name="T19" fmla="*/ 10 h 28"/>
                  <a:gd name="T20" fmla="*/ 8 w 11"/>
                  <a:gd name="T21" fmla="*/ 10 h 28"/>
                  <a:gd name="T22" fmla="*/ 6 w 11"/>
                  <a:gd name="T23" fmla="*/ 16 h 28"/>
                  <a:gd name="T24" fmla="*/ 6 w 11"/>
                  <a:gd name="T25" fmla="*/ 16 h 28"/>
                  <a:gd name="T26" fmla="*/ 9 w 11"/>
                  <a:gd name="T27" fmla="*/ 8 h 28"/>
                  <a:gd name="T28" fmla="*/ 8 w 11"/>
                  <a:gd name="T29" fmla="*/ 10 h 28"/>
                  <a:gd name="T30" fmla="*/ 10 w 11"/>
                  <a:gd name="T31" fmla="*/ 5 h 28"/>
                  <a:gd name="T32" fmla="*/ 9 w 11"/>
                  <a:gd name="T33" fmla="*/ 5 h 28"/>
                  <a:gd name="T34" fmla="*/ 10 w 11"/>
                  <a:gd name="T35" fmla="*/ 3 h 28"/>
                  <a:gd name="T36" fmla="*/ 7 w 11"/>
                  <a:gd name="T37" fmla="*/ 6 h 28"/>
                  <a:gd name="T38" fmla="*/ 8 w 11"/>
                  <a:gd name="T39" fmla="*/ 3 h 28"/>
                  <a:gd name="T40" fmla="*/ 5 w 11"/>
                  <a:gd name="T41" fmla="*/ 12 h 28"/>
                  <a:gd name="T42" fmla="*/ 4 w 11"/>
                  <a:gd name="T43" fmla="*/ 11 h 28"/>
                  <a:gd name="T44" fmla="*/ 7 w 11"/>
                  <a:gd name="T45" fmla="*/ 5 h 28"/>
                  <a:gd name="T46" fmla="*/ 5 w 11"/>
                  <a:gd name="T47" fmla="*/ 8 h 28"/>
                  <a:gd name="T48" fmla="*/ 7 w 11"/>
                  <a:gd name="T49" fmla="*/ 2 h 28"/>
                  <a:gd name="T50" fmla="*/ 4 w 11"/>
                  <a:gd name="T51" fmla="*/ 10 h 28"/>
                  <a:gd name="T52" fmla="*/ 4 w 11"/>
                  <a:gd name="T53" fmla="*/ 8 h 28"/>
                  <a:gd name="T54" fmla="*/ 1 w 11"/>
                  <a:gd name="T55" fmla="*/ 17 h 28"/>
                  <a:gd name="T56" fmla="*/ 3 w 11"/>
                  <a:gd name="T57" fmla="*/ 16 h 28"/>
                  <a:gd name="T58" fmla="*/ 5 w 11"/>
                  <a:gd name="T59" fmla="*/ 12 h 28"/>
                  <a:gd name="T60" fmla="*/ 3 w 11"/>
                  <a:gd name="T61" fmla="*/ 17 h 28"/>
                  <a:gd name="T62" fmla="*/ 6 w 11"/>
                  <a:gd name="T63" fmla="*/ 12 h 28"/>
                  <a:gd name="T64" fmla="*/ 4 w 11"/>
                  <a:gd name="T65" fmla="*/ 17 h 28"/>
                  <a:gd name="T66" fmla="*/ 6 w 11"/>
                  <a:gd name="T67" fmla="*/ 12 h 28"/>
                  <a:gd name="T68" fmla="*/ 3 w 11"/>
                  <a:gd name="T69" fmla="*/ 18 h 28"/>
                  <a:gd name="T70" fmla="*/ 5 w 11"/>
                  <a:gd name="T71" fmla="*/ 17 h 28"/>
                  <a:gd name="T72" fmla="*/ 7 w 11"/>
                  <a:gd name="T73" fmla="*/ 10 h 28"/>
                  <a:gd name="T74" fmla="*/ 6 w 11"/>
                  <a:gd name="T75" fmla="*/ 8 h 28"/>
                  <a:gd name="T76" fmla="*/ 5 w 11"/>
                  <a:gd name="T77" fmla="*/ 13 h 28"/>
                  <a:gd name="T78" fmla="*/ 3 w 11"/>
                  <a:gd name="T79" fmla="*/ 13 h 28"/>
                  <a:gd name="T80" fmla="*/ 2 w 11"/>
                  <a:gd name="T81" fmla="*/ 17 h 28"/>
                  <a:gd name="T82" fmla="*/ 5 w 11"/>
                  <a:gd name="T83" fmla="*/ 7 h 28"/>
                  <a:gd name="T84" fmla="*/ 4 w 11"/>
                  <a:gd name="T85" fmla="*/ 8 h 28"/>
                  <a:gd name="T86" fmla="*/ 4 w 11"/>
                  <a:gd name="T87" fmla="*/ 10 h 28"/>
                  <a:gd name="T88" fmla="*/ 4 w 11"/>
                  <a:gd name="T89" fmla="*/ 8 h 28"/>
                  <a:gd name="T90" fmla="*/ 1 w 11"/>
                  <a:gd name="T91" fmla="*/ 20 h 28"/>
                  <a:gd name="T92" fmla="*/ 1 w 11"/>
                  <a:gd name="T93" fmla="*/ 24 h 28"/>
                  <a:gd name="T94" fmla="*/ 3 w 11"/>
                  <a:gd name="T9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8">
                    <a:moveTo>
                      <a:pt x="3" y="18"/>
                    </a:moveTo>
                    <a:cubicBezTo>
                      <a:pt x="3" y="18"/>
                      <a:pt x="4" y="15"/>
                      <a:pt x="3" y="17"/>
                    </a:cubicBezTo>
                    <a:cubicBezTo>
                      <a:pt x="3" y="19"/>
                      <a:pt x="3" y="20"/>
                      <a:pt x="3" y="19"/>
                    </a:cubicBezTo>
                    <a:cubicBezTo>
                      <a:pt x="1" y="25"/>
                      <a:pt x="3" y="19"/>
                      <a:pt x="2" y="22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3" y="21"/>
                      <a:pt x="4" y="15"/>
                      <a:pt x="4" y="18"/>
                    </a:cubicBezTo>
                    <a:cubicBezTo>
                      <a:pt x="4" y="17"/>
                      <a:pt x="4" y="17"/>
                      <a:pt x="5" y="14"/>
                    </a:cubicBezTo>
                    <a:cubicBezTo>
                      <a:pt x="4" y="18"/>
                      <a:pt x="4" y="18"/>
                      <a:pt x="4" y="22"/>
                    </a:cubicBezTo>
                    <a:cubicBezTo>
                      <a:pt x="4" y="20"/>
                      <a:pt x="5" y="15"/>
                      <a:pt x="6" y="11"/>
                    </a:cubicBezTo>
                    <a:cubicBezTo>
                      <a:pt x="6" y="15"/>
                      <a:pt x="5" y="15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4" y="20"/>
                      <a:pt x="7" y="13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7" y="14"/>
                      <a:pt x="2" y="28"/>
                      <a:pt x="9" y="8"/>
                    </a:cubicBezTo>
                    <a:cubicBezTo>
                      <a:pt x="8" y="9"/>
                      <a:pt x="8" y="10"/>
                      <a:pt x="8" y="10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5"/>
                      <a:pt x="8" y="9"/>
                      <a:pt x="9" y="5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6" y="6"/>
                      <a:pt x="8" y="5"/>
                      <a:pt x="5" y="12"/>
                    </a:cubicBezTo>
                    <a:cubicBezTo>
                      <a:pt x="8" y="3"/>
                      <a:pt x="3" y="15"/>
                      <a:pt x="4" y="11"/>
                    </a:cubicBezTo>
                    <a:cubicBezTo>
                      <a:pt x="6" y="7"/>
                      <a:pt x="5" y="9"/>
                      <a:pt x="7" y="5"/>
                    </a:cubicBezTo>
                    <a:cubicBezTo>
                      <a:pt x="5" y="10"/>
                      <a:pt x="6" y="6"/>
                      <a:pt x="5" y="8"/>
                    </a:cubicBezTo>
                    <a:cubicBezTo>
                      <a:pt x="7" y="3"/>
                      <a:pt x="5" y="7"/>
                      <a:pt x="7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7"/>
                      <a:pt x="4" y="8"/>
                      <a:pt x="4" y="8"/>
                    </a:cubicBezTo>
                    <a:cubicBezTo>
                      <a:pt x="4" y="9"/>
                      <a:pt x="2" y="15"/>
                      <a:pt x="1" y="17"/>
                    </a:cubicBezTo>
                    <a:cubicBezTo>
                      <a:pt x="2" y="15"/>
                      <a:pt x="3" y="14"/>
                      <a:pt x="3" y="16"/>
                    </a:cubicBezTo>
                    <a:cubicBezTo>
                      <a:pt x="6" y="10"/>
                      <a:pt x="3" y="16"/>
                      <a:pt x="5" y="12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5" y="14"/>
                      <a:pt x="6" y="12"/>
                    </a:cubicBezTo>
                    <a:cubicBezTo>
                      <a:pt x="6" y="11"/>
                      <a:pt x="5" y="15"/>
                      <a:pt x="4" y="17"/>
                    </a:cubicBezTo>
                    <a:cubicBezTo>
                      <a:pt x="4" y="17"/>
                      <a:pt x="4" y="15"/>
                      <a:pt x="6" y="12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1" y="0"/>
                      <a:pt x="6" y="13"/>
                      <a:pt x="7" y="10"/>
                    </a:cubicBezTo>
                    <a:cubicBezTo>
                      <a:pt x="6" y="10"/>
                      <a:pt x="6" y="11"/>
                      <a:pt x="6" y="8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0"/>
                      <a:pt x="2" y="22"/>
                      <a:pt x="3" y="13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3" y="14"/>
                      <a:pt x="4" y="10"/>
                      <a:pt x="5" y="7"/>
                    </a:cubicBezTo>
                    <a:cubicBezTo>
                      <a:pt x="4" y="9"/>
                      <a:pt x="5" y="7"/>
                      <a:pt x="4" y="8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4"/>
                      <a:pt x="3" y="12"/>
                      <a:pt x="4" y="8"/>
                    </a:cubicBezTo>
                    <a:cubicBezTo>
                      <a:pt x="3" y="13"/>
                      <a:pt x="2" y="16"/>
                      <a:pt x="1" y="20"/>
                    </a:cubicBezTo>
                    <a:cubicBezTo>
                      <a:pt x="4" y="12"/>
                      <a:pt x="0" y="27"/>
                      <a:pt x="1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0" name="Freeform 2020"/>
              <p:cNvSpPr/>
              <p:nvPr/>
            </p:nvSpPr>
            <p:spPr bwMode="auto">
              <a:xfrm>
                <a:off x="2759" y="3148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1" name="Freeform 2021"/>
              <p:cNvSpPr/>
              <p:nvPr/>
            </p:nvSpPr>
            <p:spPr bwMode="auto">
              <a:xfrm>
                <a:off x="2757" y="3150"/>
                <a:ext cx="1" cy="1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2" name="Rectangle 2022"/>
              <p:cNvSpPr>
                <a:spLocks noChangeArrowheads="1"/>
              </p:cNvSpPr>
              <p:nvPr/>
            </p:nvSpPr>
            <p:spPr bwMode="auto">
              <a:xfrm>
                <a:off x="2758" y="3150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3" name="Freeform 2023"/>
              <p:cNvSpPr/>
              <p:nvPr/>
            </p:nvSpPr>
            <p:spPr bwMode="auto">
              <a:xfrm>
                <a:off x="2755" y="3158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4" name="Freeform 2024"/>
              <p:cNvSpPr/>
              <p:nvPr/>
            </p:nvSpPr>
            <p:spPr bwMode="auto">
              <a:xfrm>
                <a:off x="2758" y="3145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5" name="Freeform 2025"/>
              <p:cNvSpPr/>
              <p:nvPr/>
            </p:nvSpPr>
            <p:spPr bwMode="auto">
              <a:xfrm>
                <a:off x="2755" y="314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6" name="Freeform 2026"/>
              <p:cNvSpPr/>
              <p:nvPr/>
            </p:nvSpPr>
            <p:spPr bwMode="auto">
              <a:xfrm>
                <a:off x="2744" y="3139"/>
                <a:ext cx="16" cy="27"/>
              </a:xfrm>
              <a:custGeom>
                <a:avLst/>
                <a:gdLst>
                  <a:gd name="T0" fmla="*/ 1 w 18"/>
                  <a:gd name="T1" fmla="*/ 13 h 30"/>
                  <a:gd name="T2" fmla="*/ 0 w 18"/>
                  <a:gd name="T3" fmla="*/ 20 h 30"/>
                  <a:gd name="T4" fmla="*/ 0 w 18"/>
                  <a:gd name="T5" fmla="*/ 23 h 30"/>
                  <a:gd name="T6" fmla="*/ 1 w 18"/>
                  <a:gd name="T7" fmla="*/ 19 h 30"/>
                  <a:gd name="T8" fmla="*/ 3 w 18"/>
                  <a:gd name="T9" fmla="*/ 19 h 30"/>
                  <a:gd name="T10" fmla="*/ 3 w 18"/>
                  <a:gd name="T11" fmla="*/ 21 h 30"/>
                  <a:gd name="T12" fmla="*/ 6 w 18"/>
                  <a:gd name="T13" fmla="*/ 16 h 30"/>
                  <a:gd name="T14" fmla="*/ 6 w 18"/>
                  <a:gd name="T15" fmla="*/ 18 h 30"/>
                  <a:gd name="T16" fmla="*/ 6 w 18"/>
                  <a:gd name="T17" fmla="*/ 19 h 30"/>
                  <a:gd name="T18" fmla="*/ 9 w 18"/>
                  <a:gd name="T19" fmla="*/ 10 h 30"/>
                  <a:gd name="T20" fmla="*/ 9 w 18"/>
                  <a:gd name="T21" fmla="*/ 10 h 30"/>
                  <a:gd name="T22" fmla="*/ 9 w 18"/>
                  <a:gd name="T23" fmla="*/ 14 h 30"/>
                  <a:gd name="T24" fmla="*/ 10 w 18"/>
                  <a:gd name="T25" fmla="*/ 14 h 30"/>
                  <a:gd name="T26" fmla="*/ 10 w 18"/>
                  <a:gd name="T27" fmla="*/ 16 h 30"/>
                  <a:gd name="T28" fmla="*/ 12 w 18"/>
                  <a:gd name="T29" fmla="*/ 14 h 30"/>
                  <a:gd name="T30" fmla="*/ 13 w 18"/>
                  <a:gd name="T31" fmla="*/ 10 h 30"/>
                  <a:gd name="T32" fmla="*/ 12 w 18"/>
                  <a:gd name="T33" fmla="*/ 15 h 30"/>
                  <a:gd name="T34" fmla="*/ 13 w 18"/>
                  <a:gd name="T35" fmla="*/ 14 h 30"/>
                  <a:gd name="T36" fmla="*/ 14 w 18"/>
                  <a:gd name="T37" fmla="*/ 16 h 30"/>
                  <a:gd name="T38" fmla="*/ 14 w 18"/>
                  <a:gd name="T39" fmla="*/ 14 h 30"/>
                  <a:gd name="T40" fmla="*/ 13 w 18"/>
                  <a:gd name="T41" fmla="*/ 17 h 30"/>
                  <a:gd name="T42" fmla="*/ 16 w 18"/>
                  <a:gd name="T43" fmla="*/ 5 h 30"/>
                  <a:gd name="T44" fmla="*/ 16 w 18"/>
                  <a:gd name="T45" fmla="*/ 4 h 30"/>
                  <a:gd name="T46" fmla="*/ 15 w 18"/>
                  <a:gd name="T47" fmla="*/ 5 h 30"/>
                  <a:gd name="T48" fmla="*/ 15 w 18"/>
                  <a:gd name="T49" fmla="*/ 3 h 30"/>
                  <a:gd name="T50" fmla="*/ 14 w 18"/>
                  <a:gd name="T51" fmla="*/ 3 h 30"/>
                  <a:gd name="T52" fmla="*/ 13 w 18"/>
                  <a:gd name="T53" fmla="*/ 5 h 30"/>
                  <a:gd name="T54" fmla="*/ 13 w 18"/>
                  <a:gd name="T55" fmla="*/ 4 h 30"/>
                  <a:gd name="T56" fmla="*/ 13 w 18"/>
                  <a:gd name="T57" fmla="*/ 4 h 30"/>
                  <a:gd name="T58" fmla="*/ 12 w 18"/>
                  <a:gd name="T59" fmla="*/ 5 h 30"/>
                  <a:gd name="T60" fmla="*/ 10 w 18"/>
                  <a:gd name="T61" fmla="*/ 8 h 30"/>
                  <a:gd name="T62" fmla="*/ 11 w 18"/>
                  <a:gd name="T63" fmla="*/ 3 h 30"/>
                  <a:gd name="T64" fmla="*/ 11 w 18"/>
                  <a:gd name="T65" fmla="*/ 2 h 30"/>
                  <a:gd name="T66" fmla="*/ 9 w 18"/>
                  <a:gd name="T67" fmla="*/ 7 h 30"/>
                  <a:gd name="T68" fmla="*/ 8 w 18"/>
                  <a:gd name="T69" fmla="*/ 9 h 30"/>
                  <a:gd name="T70" fmla="*/ 6 w 18"/>
                  <a:gd name="T71" fmla="*/ 11 h 30"/>
                  <a:gd name="T72" fmla="*/ 6 w 18"/>
                  <a:gd name="T73" fmla="*/ 10 h 30"/>
                  <a:gd name="T74" fmla="*/ 4 w 18"/>
                  <a:gd name="T75" fmla="*/ 11 h 30"/>
                  <a:gd name="T76" fmla="*/ 3 w 18"/>
                  <a:gd name="T77" fmla="*/ 17 h 30"/>
                  <a:gd name="T78" fmla="*/ 5 w 18"/>
                  <a:gd name="T79" fmla="*/ 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0">
                    <a:moveTo>
                      <a:pt x="3" y="7"/>
                    </a:moveTo>
                    <a:cubicBezTo>
                      <a:pt x="3" y="8"/>
                      <a:pt x="2" y="10"/>
                      <a:pt x="1" y="13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6"/>
                      <a:pt x="0" y="20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1" y="15"/>
                      <a:pt x="0" y="22"/>
                      <a:pt x="0" y="23"/>
                    </a:cubicBezTo>
                    <a:cubicBezTo>
                      <a:pt x="0" y="22"/>
                      <a:pt x="2" y="14"/>
                      <a:pt x="2" y="16"/>
                    </a:cubicBezTo>
                    <a:cubicBezTo>
                      <a:pt x="2" y="15"/>
                      <a:pt x="2" y="18"/>
                      <a:pt x="1" y="19"/>
                    </a:cubicBezTo>
                    <a:cubicBezTo>
                      <a:pt x="1" y="20"/>
                      <a:pt x="3" y="14"/>
                      <a:pt x="3" y="13"/>
                    </a:cubicBezTo>
                    <a:cubicBezTo>
                      <a:pt x="0" y="30"/>
                      <a:pt x="5" y="8"/>
                      <a:pt x="3" y="19"/>
                    </a:cubicBezTo>
                    <a:cubicBezTo>
                      <a:pt x="3" y="18"/>
                      <a:pt x="3" y="19"/>
                      <a:pt x="4" y="16"/>
                    </a:cubicBezTo>
                    <a:cubicBezTo>
                      <a:pt x="3" y="20"/>
                      <a:pt x="4" y="17"/>
                      <a:pt x="3" y="21"/>
                    </a:cubicBezTo>
                    <a:cubicBezTo>
                      <a:pt x="6" y="11"/>
                      <a:pt x="3" y="26"/>
                      <a:pt x="6" y="13"/>
                    </a:cubicBezTo>
                    <a:cubicBezTo>
                      <a:pt x="5" y="17"/>
                      <a:pt x="6" y="13"/>
                      <a:pt x="6" y="16"/>
                    </a:cubicBezTo>
                    <a:cubicBezTo>
                      <a:pt x="6" y="17"/>
                      <a:pt x="5" y="17"/>
                      <a:pt x="5" y="17"/>
                    </a:cubicBezTo>
                    <a:cubicBezTo>
                      <a:pt x="5" y="20"/>
                      <a:pt x="7" y="12"/>
                      <a:pt x="6" y="18"/>
                    </a:cubicBezTo>
                    <a:cubicBezTo>
                      <a:pt x="6" y="19"/>
                      <a:pt x="7" y="14"/>
                      <a:pt x="7" y="11"/>
                    </a:cubicBezTo>
                    <a:cubicBezTo>
                      <a:pt x="8" y="13"/>
                      <a:pt x="7" y="14"/>
                      <a:pt x="6" y="19"/>
                    </a:cubicBezTo>
                    <a:cubicBezTo>
                      <a:pt x="7" y="14"/>
                      <a:pt x="7" y="16"/>
                      <a:pt x="8" y="13"/>
                    </a:cubicBezTo>
                    <a:cubicBezTo>
                      <a:pt x="8" y="13"/>
                      <a:pt x="8" y="12"/>
                      <a:pt x="9" y="10"/>
                    </a:cubicBezTo>
                    <a:cubicBezTo>
                      <a:pt x="9" y="11"/>
                      <a:pt x="10" y="6"/>
                      <a:pt x="11" y="4"/>
                    </a:cubicBezTo>
                    <a:cubicBezTo>
                      <a:pt x="9" y="11"/>
                      <a:pt x="10" y="4"/>
                      <a:pt x="9" y="10"/>
                    </a:cubicBezTo>
                    <a:cubicBezTo>
                      <a:pt x="8" y="13"/>
                      <a:pt x="8" y="12"/>
                      <a:pt x="7" y="17"/>
                    </a:cubicBezTo>
                    <a:cubicBezTo>
                      <a:pt x="7" y="18"/>
                      <a:pt x="8" y="17"/>
                      <a:pt x="9" y="14"/>
                    </a:cubicBezTo>
                    <a:cubicBezTo>
                      <a:pt x="9" y="15"/>
                      <a:pt x="8" y="17"/>
                      <a:pt x="8" y="18"/>
                    </a:cubicBezTo>
                    <a:cubicBezTo>
                      <a:pt x="8" y="21"/>
                      <a:pt x="10" y="11"/>
                      <a:pt x="10" y="14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10" y="13"/>
                      <a:pt x="9" y="18"/>
                      <a:pt x="10" y="16"/>
                    </a:cubicBezTo>
                    <a:cubicBezTo>
                      <a:pt x="11" y="14"/>
                      <a:pt x="11" y="13"/>
                      <a:pt x="11" y="12"/>
                    </a:cubicBezTo>
                    <a:cubicBezTo>
                      <a:pt x="9" y="21"/>
                      <a:pt x="13" y="8"/>
                      <a:pt x="12" y="14"/>
                    </a:cubicBezTo>
                    <a:cubicBezTo>
                      <a:pt x="13" y="9"/>
                      <a:pt x="14" y="6"/>
                      <a:pt x="15" y="5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4" y="7"/>
                      <a:pt x="11" y="16"/>
                      <a:pt x="10" y="18"/>
                    </a:cubicBezTo>
                    <a:cubicBezTo>
                      <a:pt x="11" y="16"/>
                      <a:pt x="11" y="19"/>
                      <a:pt x="12" y="15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1" y="20"/>
                      <a:pt x="14" y="10"/>
                      <a:pt x="13" y="14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3" y="17"/>
                      <a:pt x="12" y="22"/>
                      <a:pt x="14" y="16"/>
                    </a:cubicBezTo>
                    <a:cubicBezTo>
                      <a:pt x="15" y="13"/>
                      <a:pt x="17" y="7"/>
                      <a:pt x="18" y="5"/>
                    </a:cubicBezTo>
                    <a:cubicBezTo>
                      <a:pt x="17" y="7"/>
                      <a:pt x="15" y="12"/>
                      <a:pt x="14" y="14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4" y="12"/>
                      <a:pt x="14" y="14"/>
                      <a:pt x="13" y="17"/>
                    </a:cubicBezTo>
                    <a:cubicBezTo>
                      <a:pt x="12" y="19"/>
                      <a:pt x="14" y="12"/>
                      <a:pt x="13" y="15"/>
                    </a:cubicBezTo>
                    <a:cubicBezTo>
                      <a:pt x="15" y="10"/>
                      <a:pt x="15" y="10"/>
                      <a:pt x="16" y="5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6" y="6"/>
                      <a:pt x="16" y="6"/>
                      <a:pt x="16" y="4"/>
                    </a:cubicBezTo>
                    <a:cubicBezTo>
                      <a:pt x="14" y="10"/>
                      <a:pt x="16" y="2"/>
                      <a:pt x="15" y="4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5" y="4"/>
                      <a:pt x="15" y="5"/>
                      <a:pt x="15" y="3"/>
                    </a:cubicBezTo>
                    <a:cubicBezTo>
                      <a:pt x="14" y="5"/>
                      <a:pt x="13" y="10"/>
                      <a:pt x="13" y="10"/>
                    </a:cubicBezTo>
                    <a:cubicBezTo>
                      <a:pt x="14" y="5"/>
                      <a:pt x="13" y="7"/>
                      <a:pt x="14" y="3"/>
                    </a:cubicBezTo>
                    <a:cubicBezTo>
                      <a:pt x="13" y="8"/>
                      <a:pt x="13" y="4"/>
                      <a:pt x="12" y="7"/>
                    </a:cubicBezTo>
                    <a:cubicBezTo>
                      <a:pt x="12" y="9"/>
                      <a:pt x="12" y="8"/>
                      <a:pt x="13" y="5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2" y="7"/>
                      <a:pt x="13" y="4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3" y="1"/>
                      <a:pt x="11" y="10"/>
                      <a:pt x="12" y="5"/>
                    </a:cubicBezTo>
                    <a:cubicBezTo>
                      <a:pt x="11" y="8"/>
                      <a:pt x="11" y="8"/>
                      <a:pt x="9" y="13"/>
                    </a:cubicBezTo>
                    <a:cubicBezTo>
                      <a:pt x="10" y="11"/>
                      <a:pt x="11" y="7"/>
                      <a:pt x="10" y="8"/>
                    </a:cubicBezTo>
                    <a:cubicBezTo>
                      <a:pt x="9" y="12"/>
                      <a:pt x="11" y="6"/>
                      <a:pt x="10" y="9"/>
                    </a:cubicBezTo>
                    <a:cubicBezTo>
                      <a:pt x="11" y="4"/>
                      <a:pt x="10" y="7"/>
                      <a:pt x="11" y="3"/>
                    </a:cubicBezTo>
                    <a:cubicBezTo>
                      <a:pt x="12" y="1"/>
                      <a:pt x="10" y="7"/>
                      <a:pt x="10" y="6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0" y="4"/>
                      <a:pt x="9" y="8"/>
                      <a:pt x="10" y="4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5"/>
                      <a:pt x="9" y="7"/>
                      <a:pt x="9" y="3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9" y="2"/>
                      <a:pt x="7" y="8"/>
                      <a:pt x="5" y="14"/>
                    </a:cubicBezTo>
                    <a:cubicBezTo>
                      <a:pt x="5" y="14"/>
                      <a:pt x="6" y="13"/>
                      <a:pt x="6" y="11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9"/>
                      <a:pt x="7" y="5"/>
                      <a:pt x="6" y="10"/>
                    </a:cubicBezTo>
                    <a:cubicBezTo>
                      <a:pt x="5" y="12"/>
                      <a:pt x="6" y="6"/>
                      <a:pt x="6" y="5"/>
                    </a:cubicBezTo>
                    <a:cubicBezTo>
                      <a:pt x="4" y="13"/>
                      <a:pt x="6" y="0"/>
                      <a:pt x="4" y="11"/>
                    </a:cubicBezTo>
                    <a:cubicBezTo>
                      <a:pt x="4" y="11"/>
                      <a:pt x="4" y="14"/>
                      <a:pt x="4" y="13"/>
                    </a:cubicBezTo>
                    <a:cubicBezTo>
                      <a:pt x="4" y="15"/>
                      <a:pt x="3" y="17"/>
                      <a:pt x="3" y="17"/>
                    </a:cubicBezTo>
                    <a:cubicBezTo>
                      <a:pt x="3" y="18"/>
                      <a:pt x="4" y="13"/>
                      <a:pt x="3" y="15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6" y="0"/>
                      <a:pt x="2" y="18"/>
                      <a:pt x="3" y="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7" name="Freeform 2027"/>
              <p:cNvSpPr/>
              <p:nvPr/>
            </p:nvSpPr>
            <p:spPr bwMode="auto">
              <a:xfrm>
                <a:off x="2750" y="3142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3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8" name="Freeform 2028"/>
              <p:cNvSpPr/>
              <p:nvPr/>
            </p:nvSpPr>
            <p:spPr bwMode="auto">
              <a:xfrm>
                <a:off x="2749" y="3145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2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9" name="Freeform 2029"/>
              <p:cNvSpPr/>
              <p:nvPr/>
            </p:nvSpPr>
            <p:spPr bwMode="auto">
              <a:xfrm>
                <a:off x="2745" y="3145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0" name="Freeform 2030"/>
              <p:cNvSpPr/>
              <p:nvPr/>
            </p:nvSpPr>
            <p:spPr bwMode="auto">
              <a:xfrm>
                <a:off x="2745" y="3148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1" name="Freeform 2031"/>
              <p:cNvSpPr/>
              <p:nvPr/>
            </p:nvSpPr>
            <p:spPr bwMode="auto">
              <a:xfrm>
                <a:off x="2737" y="3143"/>
                <a:ext cx="8" cy="23"/>
              </a:xfrm>
              <a:custGeom>
                <a:avLst/>
                <a:gdLst>
                  <a:gd name="T0" fmla="*/ 2 w 8"/>
                  <a:gd name="T1" fmla="*/ 11 h 25"/>
                  <a:gd name="T2" fmla="*/ 1 w 8"/>
                  <a:gd name="T3" fmla="*/ 15 h 25"/>
                  <a:gd name="T4" fmla="*/ 1 w 8"/>
                  <a:gd name="T5" fmla="*/ 12 h 25"/>
                  <a:gd name="T6" fmla="*/ 0 w 8"/>
                  <a:gd name="T7" fmla="*/ 20 h 25"/>
                  <a:gd name="T8" fmla="*/ 3 w 8"/>
                  <a:gd name="T9" fmla="*/ 15 h 25"/>
                  <a:gd name="T10" fmla="*/ 3 w 8"/>
                  <a:gd name="T11" fmla="*/ 18 h 25"/>
                  <a:gd name="T12" fmla="*/ 5 w 8"/>
                  <a:gd name="T13" fmla="*/ 13 h 25"/>
                  <a:gd name="T14" fmla="*/ 4 w 8"/>
                  <a:gd name="T15" fmla="*/ 19 h 25"/>
                  <a:gd name="T16" fmla="*/ 5 w 8"/>
                  <a:gd name="T17" fmla="*/ 17 h 25"/>
                  <a:gd name="T18" fmla="*/ 5 w 8"/>
                  <a:gd name="T19" fmla="*/ 14 h 25"/>
                  <a:gd name="T20" fmla="*/ 5 w 8"/>
                  <a:gd name="T21" fmla="*/ 16 h 25"/>
                  <a:gd name="T22" fmla="*/ 5 w 8"/>
                  <a:gd name="T23" fmla="*/ 14 h 25"/>
                  <a:gd name="T24" fmla="*/ 6 w 8"/>
                  <a:gd name="T25" fmla="*/ 14 h 25"/>
                  <a:gd name="T26" fmla="*/ 5 w 8"/>
                  <a:gd name="T27" fmla="*/ 15 h 25"/>
                  <a:gd name="T28" fmla="*/ 6 w 8"/>
                  <a:gd name="T29" fmla="*/ 13 h 25"/>
                  <a:gd name="T30" fmla="*/ 5 w 8"/>
                  <a:gd name="T31" fmla="*/ 17 h 25"/>
                  <a:gd name="T32" fmla="*/ 7 w 8"/>
                  <a:gd name="T33" fmla="*/ 12 h 25"/>
                  <a:gd name="T34" fmla="*/ 8 w 8"/>
                  <a:gd name="T35" fmla="*/ 8 h 25"/>
                  <a:gd name="T36" fmla="*/ 7 w 8"/>
                  <a:gd name="T37" fmla="*/ 11 h 25"/>
                  <a:gd name="T38" fmla="*/ 7 w 8"/>
                  <a:gd name="T39" fmla="*/ 11 h 25"/>
                  <a:gd name="T40" fmla="*/ 6 w 8"/>
                  <a:gd name="T41" fmla="*/ 13 h 25"/>
                  <a:gd name="T42" fmla="*/ 7 w 8"/>
                  <a:gd name="T43" fmla="*/ 7 h 25"/>
                  <a:gd name="T44" fmla="*/ 7 w 8"/>
                  <a:gd name="T45" fmla="*/ 3 h 25"/>
                  <a:gd name="T46" fmla="*/ 7 w 8"/>
                  <a:gd name="T47" fmla="*/ 3 h 25"/>
                  <a:gd name="T48" fmla="*/ 7 w 8"/>
                  <a:gd name="T49" fmla="*/ 5 h 25"/>
                  <a:gd name="T50" fmla="*/ 6 w 8"/>
                  <a:gd name="T51" fmla="*/ 7 h 25"/>
                  <a:gd name="T52" fmla="*/ 5 w 8"/>
                  <a:gd name="T53" fmla="*/ 14 h 25"/>
                  <a:gd name="T54" fmla="*/ 5 w 8"/>
                  <a:gd name="T55" fmla="*/ 14 h 25"/>
                  <a:gd name="T56" fmla="*/ 6 w 8"/>
                  <a:gd name="T57" fmla="*/ 8 h 25"/>
                  <a:gd name="T58" fmla="*/ 5 w 8"/>
                  <a:gd name="T59" fmla="*/ 11 h 25"/>
                  <a:gd name="T60" fmla="*/ 6 w 8"/>
                  <a:gd name="T61" fmla="*/ 5 h 25"/>
                  <a:gd name="T62" fmla="*/ 5 w 8"/>
                  <a:gd name="T63" fmla="*/ 11 h 25"/>
                  <a:gd name="T64" fmla="*/ 4 w 8"/>
                  <a:gd name="T65" fmla="*/ 11 h 25"/>
                  <a:gd name="T66" fmla="*/ 4 w 8"/>
                  <a:gd name="T67" fmla="*/ 7 h 25"/>
                  <a:gd name="T68" fmla="*/ 4 w 8"/>
                  <a:gd name="T69" fmla="*/ 11 h 25"/>
                  <a:gd name="T70" fmla="*/ 3 w 8"/>
                  <a:gd name="T71" fmla="*/ 9 h 25"/>
                  <a:gd name="T72" fmla="*/ 3 w 8"/>
                  <a:gd name="T73" fmla="*/ 12 h 25"/>
                  <a:gd name="T74" fmla="*/ 2 w 8"/>
                  <a:gd name="T75" fmla="*/ 11 h 25"/>
                  <a:gd name="T76" fmla="*/ 2 w 8"/>
                  <a:gd name="T77" fmla="*/ 11 h 25"/>
                  <a:gd name="T78" fmla="*/ 1 w 8"/>
                  <a:gd name="T79" fmla="*/ 18 h 25"/>
                  <a:gd name="T80" fmla="*/ 2 w 8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8" h="25">
                    <a:moveTo>
                      <a:pt x="2" y="11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1" y="13"/>
                      <a:pt x="0" y="16"/>
                      <a:pt x="1" y="12"/>
                    </a:cubicBezTo>
                    <a:cubicBezTo>
                      <a:pt x="0" y="17"/>
                      <a:pt x="0" y="12"/>
                      <a:pt x="0" y="20"/>
                    </a:cubicBezTo>
                    <a:cubicBezTo>
                      <a:pt x="1" y="17"/>
                      <a:pt x="1" y="22"/>
                      <a:pt x="3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4" y="12"/>
                      <a:pt x="2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6" y="10"/>
                      <a:pt x="5" y="17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6" y="12"/>
                      <a:pt x="6" y="12"/>
                      <a:pt x="6" y="14"/>
                    </a:cubicBezTo>
                    <a:cubicBezTo>
                      <a:pt x="5" y="16"/>
                      <a:pt x="6" y="15"/>
                      <a:pt x="5" y="15"/>
                    </a:cubicBezTo>
                    <a:cubicBezTo>
                      <a:pt x="5" y="18"/>
                      <a:pt x="6" y="13"/>
                      <a:pt x="6" y="13"/>
                    </a:cubicBezTo>
                    <a:cubicBezTo>
                      <a:pt x="6" y="15"/>
                      <a:pt x="6" y="16"/>
                      <a:pt x="5" y="17"/>
                    </a:cubicBezTo>
                    <a:cubicBezTo>
                      <a:pt x="6" y="14"/>
                      <a:pt x="5" y="21"/>
                      <a:pt x="7" y="12"/>
                    </a:cubicBezTo>
                    <a:cubicBezTo>
                      <a:pt x="8" y="10"/>
                      <a:pt x="8" y="8"/>
                      <a:pt x="8" y="8"/>
                    </a:cubicBezTo>
                    <a:cubicBezTo>
                      <a:pt x="8" y="5"/>
                      <a:pt x="8" y="8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5" y="20"/>
                      <a:pt x="7" y="9"/>
                      <a:pt x="6" y="13"/>
                    </a:cubicBezTo>
                    <a:cubicBezTo>
                      <a:pt x="7" y="9"/>
                      <a:pt x="7" y="9"/>
                      <a:pt x="7" y="7"/>
                    </a:cubicBezTo>
                    <a:cubicBezTo>
                      <a:pt x="8" y="0"/>
                      <a:pt x="6" y="12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7" y="4"/>
                      <a:pt x="7" y="5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8"/>
                      <a:pt x="5" y="12"/>
                      <a:pt x="5" y="14"/>
                    </a:cubicBezTo>
                    <a:cubicBezTo>
                      <a:pt x="6" y="10"/>
                      <a:pt x="5" y="16"/>
                      <a:pt x="5" y="14"/>
                    </a:cubicBezTo>
                    <a:cubicBezTo>
                      <a:pt x="5" y="10"/>
                      <a:pt x="6" y="10"/>
                      <a:pt x="6" y="8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6" y="7"/>
                      <a:pt x="6" y="5"/>
                    </a:cubicBezTo>
                    <a:cubicBezTo>
                      <a:pt x="5" y="7"/>
                      <a:pt x="6" y="7"/>
                      <a:pt x="5" y="11"/>
                    </a:cubicBezTo>
                    <a:cubicBezTo>
                      <a:pt x="6" y="6"/>
                      <a:pt x="5" y="7"/>
                      <a:pt x="4" y="11"/>
                    </a:cubicBezTo>
                    <a:cubicBezTo>
                      <a:pt x="4" y="10"/>
                      <a:pt x="4" y="7"/>
                      <a:pt x="4" y="7"/>
                    </a:cubicBezTo>
                    <a:cubicBezTo>
                      <a:pt x="4" y="7"/>
                      <a:pt x="4" y="8"/>
                      <a:pt x="4" y="11"/>
                    </a:cubicBezTo>
                    <a:cubicBezTo>
                      <a:pt x="3" y="14"/>
                      <a:pt x="3" y="12"/>
                      <a:pt x="3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9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9"/>
                      <a:pt x="1" y="18"/>
                    </a:cubicBezTo>
                    <a:cubicBezTo>
                      <a:pt x="1" y="14"/>
                      <a:pt x="1" y="14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2" name="Freeform 2032"/>
              <p:cNvSpPr/>
              <p:nvPr/>
            </p:nvSpPr>
            <p:spPr bwMode="auto">
              <a:xfrm>
                <a:off x="2736" y="3154"/>
                <a:ext cx="1" cy="8"/>
              </a:xfrm>
              <a:custGeom>
                <a:avLst/>
                <a:gdLst>
                  <a:gd name="T0" fmla="*/ 1 w 1"/>
                  <a:gd name="T1" fmla="*/ 5 h 9"/>
                  <a:gd name="T2" fmla="*/ 1 w 1"/>
                  <a:gd name="T3" fmla="*/ 1 h 9"/>
                  <a:gd name="T4" fmla="*/ 0 w 1"/>
                  <a:gd name="T5" fmla="*/ 8 h 9"/>
                  <a:gd name="T6" fmla="*/ 1 w 1"/>
                  <a:gd name="T7" fmla="*/ 7 h 9"/>
                  <a:gd name="T8" fmla="*/ 1 w 1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1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6"/>
                      <a:pt x="0" y="8"/>
                    </a:cubicBezTo>
                    <a:cubicBezTo>
                      <a:pt x="0" y="7"/>
                      <a:pt x="0" y="9"/>
                      <a:pt x="1" y="7"/>
                    </a:cubicBezTo>
                    <a:cubicBezTo>
                      <a:pt x="1" y="6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3" name="Freeform 2033"/>
              <p:cNvSpPr/>
              <p:nvPr/>
            </p:nvSpPr>
            <p:spPr bwMode="auto">
              <a:xfrm>
                <a:off x="2736" y="3151"/>
                <a:ext cx="1" cy="18"/>
              </a:xfrm>
              <a:custGeom>
                <a:avLst/>
                <a:gdLst>
                  <a:gd name="T0" fmla="*/ 1 w 2"/>
                  <a:gd name="T1" fmla="*/ 9 h 19"/>
                  <a:gd name="T2" fmla="*/ 0 w 2"/>
                  <a:gd name="T3" fmla="*/ 13 h 19"/>
                  <a:gd name="T4" fmla="*/ 1 w 2"/>
                  <a:gd name="T5" fmla="*/ 14 h 19"/>
                  <a:gd name="T6" fmla="*/ 1 w 2"/>
                  <a:gd name="T7" fmla="*/ 7 h 19"/>
                  <a:gd name="T8" fmla="*/ 1 w 2"/>
                  <a:gd name="T9" fmla="*/ 11 h 19"/>
                  <a:gd name="T10" fmla="*/ 2 w 2"/>
                  <a:gd name="T11" fmla="*/ 7 h 19"/>
                  <a:gd name="T12" fmla="*/ 1 w 2"/>
                  <a:gd name="T13" fmla="*/ 9 h 19"/>
                  <a:gd name="T14" fmla="*/ 2 w 2"/>
                  <a:gd name="T15" fmla="*/ 6 h 19"/>
                  <a:gd name="T16" fmla="*/ 2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1 w 2"/>
                  <a:gd name="T23" fmla="*/ 4 h 19"/>
                  <a:gd name="T24" fmla="*/ 1 w 2"/>
                  <a:gd name="T25" fmla="*/ 2 h 19"/>
                  <a:gd name="T26" fmla="*/ 1 w 2"/>
                  <a:gd name="T27" fmla="*/ 4 h 19"/>
                  <a:gd name="T28" fmla="*/ 1 w 2"/>
                  <a:gd name="T29" fmla="*/ 9 h 19"/>
                  <a:gd name="T30" fmla="*/ 1 w 2"/>
                  <a:gd name="T31" fmla="*/ 3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6 h 19"/>
                  <a:gd name="T40" fmla="*/ 0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1" y="12"/>
                      <a:pt x="1" y="11"/>
                      <a:pt x="1" y="14"/>
                    </a:cubicBezTo>
                    <a:cubicBezTo>
                      <a:pt x="1" y="15"/>
                      <a:pt x="1" y="9"/>
                      <a:pt x="1" y="7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9"/>
                      <a:pt x="1" y="13"/>
                      <a:pt x="2" y="7"/>
                    </a:cubicBezTo>
                    <a:cubicBezTo>
                      <a:pt x="2" y="6"/>
                      <a:pt x="1" y="10"/>
                      <a:pt x="1" y="9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6"/>
                      <a:pt x="1" y="2"/>
                    </a:cubicBezTo>
                    <a:cubicBezTo>
                      <a:pt x="1" y="2"/>
                      <a:pt x="1" y="5"/>
                      <a:pt x="1" y="4"/>
                    </a:cubicBezTo>
                    <a:cubicBezTo>
                      <a:pt x="1" y="4"/>
                      <a:pt x="1" y="7"/>
                      <a:pt x="1" y="9"/>
                    </a:cubicBezTo>
                    <a:cubicBezTo>
                      <a:pt x="1" y="13"/>
                      <a:pt x="1" y="5"/>
                      <a:pt x="1" y="3"/>
                    </a:cubicBezTo>
                    <a:cubicBezTo>
                      <a:pt x="1" y="7"/>
                      <a:pt x="0" y="10"/>
                      <a:pt x="0" y="5"/>
                    </a:cubicBezTo>
                    <a:cubicBezTo>
                      <a:pt x="0" y="9"/>
                      <a:pt x="0" y="12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5"/>
                      <a:pt x="0" y="6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0" y="19"/>
                      <a:pt x="0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4" name="Rectangle 2034"/>
              <p:cNvSpPr>
                <a:spLocks noChangeArrowheads="1"/>
              </p:cNvSpPr>
              <p:nvPr/>
            </p:nvSpPr>
            <p:spPr bwMode="auto">
              <a:xfrm>
                <a:off x="2736" y="3163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5" name="Freeform 2035"/>
              <p:cNvSpPr/>
              <p:nvPr/>
            </p:nvSpPr>
            <p:spPr bwMode="auto">
              <a:xfrm>
                <a:off x="2804" y="3145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6" name="Freeform 2036"/>
              <p:cNvSpPr/>
              <p:nvPr/>
            </p:nvSpPr>
            <p:spPr bwMode="auto">
              <a:xfrm>
                <a:off x="2801" y="3144"/>
                <a:ext cx="4" cy="15"/>
              </a:xfrm>
              <a:custGeom>
                <a:avLst/>
                <a:gdLst>
                  <a:gd name="T0" fmla="*/ 0 w 4"/>
                  <a:gd name="T1" fmla="*/ 16 h 16"/>
                  <a:gd name="T2" fmla="*/ 1 w 4"/>
                  <a:gd name="T3" fmla="*/ 14 h 16"/>
                  <a:gd name="T4" fmla="*/ 4 w 4"/>
                  <a:gd name="T5" fmla="*/ 0 h 16"/>
                  <a:gd name="T6" fmla="*/ 1 w 4"/>
                  <a:gd name="T7" fmla="*/ 9 h 16"/>
                  <a:gd name="T8" fmla="*/ 3 w 4"/>
                  <a:gd name="T9" fmla="*/ 6 h 16"/>
                  <a:gd name="T10" fmla="*/ 1 w 4"/>
                  <a:gd name="T11" fmla="*/ 12 h 16"/>
                  <a:gd name="T12" fmla="*/ 1 w 4"/>
                  <a:gd name="T13" fmla="*/ 11 h 16"/>
                  <a:gd name="T14" fmla="*/ 0 w 4"/>
                  <a:gd name="T1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6">
                    <a:moveTo>
                      <a:pt x="0" y="16"/>
                    </a:moveTo>
                    <a:cubicBezTo>
                      <a:pt x="1" y="14"/>
                      <a:pt x="1" y="14"/>
                      <a:pt x="1" y="14"/>
                    </a:cubicBezTo>
                    <a:cubicBezTo>
                      <a:pt x="3" y="4"/>
                      <a:pt x="3" y="7"/>
                      <a:pt x="4" y="0"/>
                    </a:cubicBezTo>
                    <a:cubicBezTo>
                      <a:pt x="4" y="1"/>
                      <a:pt x="3" y="5"/>
                      <a:pt x="1" y="9"/>
                    </a:cubicBezTo>
                    <a:cubicBezTo>
                      <a:pt x="2" y="8"/>
                      <a:pt x="3" y="4"/>
                      <a:pt x="3" y="6"/>
                    </a:cubicBezTo>
                    <a:cubicBezTo>
                      <a:pt x="2" y="9"/>
                      <a:pt x="2" y="8"/>
                      <a:pt x="1" y="12"/>
                    </a:cubicBezTo>
                    <a:cubicBezTo>
                      <a:pt x="0" y="15"/>
                      <a:pt x="2" y="10"/>
                      <a:pt x="1" y="11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7" name="Freeform 2037"/>
              <p:cNvSpPr/>
              <p:nvPr/>
            </p:nvSpPr>
            <p:spPr bwMode="auto">
              <a:xfrm>
                <a:off x="2803" y="3150"/>
                <a:ext cx="1" cy="3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4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8" name="Freeform 2038"/>
              <p:cNvSpPr/>
              <p:nvPr/>
            </p:nvSpPr>
            <p:spPr bwMode="auto">
              <a:xfrm>
                <a:off x="2803" y="3146"/>
                <a:ext cx="2" cy="6"/>
              </a:xfrm>
              <a:custGeom>
                <a:avLst/>
                <a:gdLst>
                  <a:gd name="T0" fmla="*/ 2 w 2"/>
                  <a:gd name="T1" fmla="*/ 3 h 7"/>
                  <a:gd name="T2" fmla="*/ 0 w 2"/>
                  <a:gd name="T3" fmla="*/ 7 h 7"/>
                  <a:gd name="T4" fmla="*/ 2 w 2"/>
                  <a:gd name="T5" fmla="*/ 0 h 7"/>
                  <a:gd name="T6" fmla="*/ 2 w 2"/>
                  <a:gd name="T7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7">
                    <a:moveTo>
                      <a:pt x="2" y="3"/>
                    </a:moveTo>
                    <a:cubicBezTo>
                      <a:pt x="2" y="3"/>
                      <a:pt x="1" y="6"/>
                      <a:pt x="0" y="7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9" name="Freeform 2039"/>
              <p:cNvSpPr/>
              <p:nvPr/>
            </p:nvSpPr>
            <p:spPr bwMode="auto">
              <a:xfrm>
                <a:off x="2805" y="3148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0" name="Freeform 2040"/>
              <p:cNvSpPr/>
              <p:nvPr/>
            </p:nvSpPr>
            <p:spPr bwMode="auto">
              <a:xfrm>
                <a:off x="2803" y="3146"/>
                <a:ext cx="3" cy="10"/>
              </a:xfrm>
              <a:custGeom>
                <a:avLst/>
                <a:gdLst>
                  <a:gd name="T0" fmla="*/ 3 w 3"/>
                  <a:gd name="T1" fmla="*/ 2 h 11"/>
                  <a:gd name="T2" fmla="*/ 2 w 3"/>
                  <a:gd name="T3" fmla="*/ 3 h 11"/>
                  <a:gd name="T4" fmla="*/ 2 w 3"/>
                  <a:gd name="T5" fmla="*/ 3 h 11"/>
                  <a:gd name="T6" fmla="*/ 1 w 3"/>
                  <a:gd name="T7" fmla="*/ 8 h 11"/>
                  <a:gd name="T8" fmla="*/ 1 w 3"/>
                  <a:gd name="T9" fmla="*/ 8 h 11"/>
                  <a:gd name="T10" fmla="*/ 0 w 3"/>
                  <a:gd name="T11" fmla="*/ 11 h 11"/>
                  <a:gd name="T12" fmla="*/ 3 w 3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1">
                    <a:moveTo>
                      <a:pt x="3" y="2"/>
                    </a:moveTo>
                    <a:cubicBezTo>
                      <a:pt x="3" y="0"/>
                      <a:pt x="3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5"/>
                      <a:pt x="1" y="10"/>
                      <a:pt x="1" y="8"/>
                    </a:cubicBezTo>
                    <a:cubicBezTo>
                      <a:pt x="0" y="9"/>
                      <a:pt x="2" y="5"/>
                      <a:pt x="1" y="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2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1" name="Freeform 2041"/>
              <p:cNvSpPr/>
              <p:nvPr/>
            </p:nvSpPr>
            <p:spPr bwMode="auto">
              <a:xfrm>
                <a:off x="2805" y="3149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2" name="Freeform 2042"/>
              <p:cNvSpPr/>
              <p:nvPr/>
            </p:nvSpPr>
            <p:spPr bwMode="auto">
              <a:xfrm>
                <a:off x="2804" y="3149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0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1" y="1"/>
                    </a:ln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3" name="Freeform 2043"/>
              <p:cNvSpPr/>
              <p:nvPr/>
            </p:nvSpPr>
            <p:spPr bwMode="auto">
              <a:xfrm>
                <a:off x="2803" y="3148"/>
                <a:ext cx="3" cy="11"/>
              </a:xfrm>
              <a:custGeom>
                <a:avLst/>
                <a:gdLst>
                  <a:gd name="T0" fmla="*/ 3 w 3"/>
                  <a:gd name="T1" fmla="*/ 0 h 12"/>
                  <a:gd name="T2" fmla="*/ 2 w 3"/>
                  <a:gd name="T3" fmla="*/ 4 h 12"/>
                  <a:gd name="T4" fmla="*/ 0 w 3"/>
                  <a:gd name="T5" fmla="*/ 12 h 12"/>
                  <a:gd name="T6" fmla="*/ 1 w 3"/>
                  <a:gd name="T7" fmla="*/ 10 h 12"/>
                  <a:gd name="T8" fmla="*/ 3 w 3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2">
                    <a:moveTo>
                      <a:pt x="3" y="0"/>
                    </a:moveTo>
                    <a:cubicBezTo>
                      <a:pt x="2" y="7"/>
                      <a:pt x="3" y="0"/>
                      <a:pt x="2" y="4"/>
                    </a:cubicBezTo>
                    <a:cubicBezTo>
                      <a:pt x="2" y="4"/>
                      <a:pt x="1" y="9"/>
                      <a:pt x="0" y="12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2" y="8"/>
                      <a:pt x="3" y="3"/>
                      <a:pt x="3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4" name="Freeform 2044"/>
              <p:cNvSpPr/>
              <p:nvPr/>
            </p:nvSpPr>
            <p:spPr bwMode="auto">
              <a:xfrm>
                <a:off x="2803" y="3161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5" name="Freeform 2045"/>
              <p:cNvSpPr/>
              <p:nvPr/>
            </p:nvSpPr>
            <p:spPr bwMode="auto">
              <a:xfrm>
                <a:off x="2802" y="3151"/>
                <a:ext cx="5" cy="15"/>
              </a:xfrm>
              <a:custGeom>
                <a:avLst/>
                <a:gdLst>
                  <a:gd name="T0" fmla="*/ 5 w 5"/>
                  <a:gd name="T1" fmla="*/ 2 h 16"/>
                  <a:gd name="T2" fmla="*/ 2 w 5"/>
                  <a:gd name="T3" fmla="*/ 8 h 16"/>
                  <a:gd name="T4" fmla="*/ 4 w 5"/>
                  <a:gd name="T5" fmla="*/ 3 h 16"/>
                  <a:gd name="T6" fmla="*/ 3 w 5"/>
                  <a:gd name="T7" fmla="*/ 6 h 16"/>
                  <a:gd name="T8" fmla="*/ 4 w 5"/>
                  <a:gd name="T9" fmla="*/ 0 h 16"/>
                  <a:gd name="T10" fmla="*/ 2 w 5"/>
                  <a:gd name="T11" fmla="*/ 5 h 16"/>
                  <a:gd name="T12" fmla="*/ 3 w 5"/>
                  <a:gd name="T13" fmla="*/ 1 h 16"/>
                  <a:gd name="T14" fmla="*/ 2 w 5"/>
                  <a:gd name="T15" fmla="*/ 8 h 16"/>
                  <a:gd name="T16" fmla="*/ 2 w 5"/>
                  <a:gd name="T17" fmla="*/ 7 h 16"/>
                  <a:gd name="T18" fmla="*/ 1 w 5"/>
                  <a:gd name="T19" fmla="*/ 11 h 16"/>
                  <a:gd name="T20" fmla="*/ 1 w 5"/>
                  <a:gd name="T21" fmla="*/ 16 h 16"/>
                  <a:gd name="T22" fmla="*/ 5 w 5"/>
                  <a:gd name="T23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16">
                    <a:moveTo>
                      <a:pt x="5" y="2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3" y="6"/>
                      <a:pt x="3" y="4"/>
                      <a:pt x="4" y="3"/>
                    </a:cubicBezTo>
                    <a:cubicBezTo>
                      <a:pt x="4" y="2"/>
                      <a:pt x="3" y="6"/>
                      <a:pt x="3" y="6"/>
                    </a:cubicBezTo>
                    <a:cubicBezTo>
                      <a:pt x="4" y="0"/>
                      <a:pt x="3" y="5"/>
                      <a:pt x="4" y="0"/>
                    </a:cubicBezTo>
                    <a:cubicBezTo>
                      <a:pt x="4" y="0"/>
                      <a:pt x="4" y="0"/>
                      <a:pt x="2" y="5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10"/>
                      <a:pt x="3" y="3"/>
                      <a:pt x="2" y="7"/>
                    </a:cubicBezTo>
                    <a:cubicBezTo>
                      <a:pt x="1" y="10"/>
                      <a:pt x="1" y="11"/>
                      <a:pt x="1" y="11"/>
                    </a:cubicBezTo>
                    <a:cubicBezTo>
                      <a:pt x="1" y="10"/>
                      <a:pt x="0" y="16"/>
                      <a:pt x="1" y="16"/>
                    </a:cubicBezTo>
                    <a:cubicBezTo>
                      <a:pt x="1" y="15"/>
                      <a:pt x="4" y="5"/>
                      <a:pt x="5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6" name="Freeform 2046"/>
              <p:cNvSpPr/>
              <p:nvPr/>
            </p:nvSpPr>
            <p:spPr bwMode="auto">
              <a:xfrm>
                <a:off x="2804" y="3159"/>
                <a:ext cx="1" cy="2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2 h 2"/>
                  <a:gd name="T4" fmla="*/ 1 w 1"/>
                  <a:gd name="T5" fmla="*/ 0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7" name="Freeform 2047"/>
              <p:cNvSpPr/>
              <p:nvPr/>
            </p:nvSpPr>
            <p:spPr bwMode="auto">
              <a:xfrm>
                <a:off x="2803" y="3151"/>
                <a:ext cx="5" cy="16"/>
              </a:xfrm>
              <a:custGeom>
                <a:avLst/>
                <a:gdLst>
                  <a:gd name="T0" fmla="*/ 5 w 5"/>
                  <a:gd name="T1" fmla="*/ 1 h 17"/>
                  <a:gd name="T2" fmla="*/ 3 w 5"/>
                  <a:gd name="T3" fmla="*/ 5 h 17"/>
                  <a:gd name="T4" fmla="*/ 4 w 5"/>
                  <a:gd name="T5" fmla="*/ 2 h 17"/>
                  <a:gd name="T6" fmla="*/ 3 w 5"/>
                  <a:gd name="T7" fmla="*/ 7 h 17"/>
                  <a:gd name="T8" fmla="*/ 4 w 5"/>
                  <a:gd name="T9" fmla="*/ 4 h 17"/>
                  <a:gd name="T10" fmla="*/ 2 w 5"/>
                  <a:gd name="T11" fmla="*/ 13 h 17"/>
                  <a:gd name="T12" fmla="*/ 2 w 5"/>
                  <a:gd name="T13" fmla="*/ 11 h 17"/>
                  <a:gd name="T14" fmla="*/ 3 w 5"/>
                  <a:gd name="T15" fmla="*/ 10 h 17"/>
                  <a:gd name="T16" fmla="*/ 3 w 5"/>
                  <a:gd name="T17" fmla="*/ 8 h 17"/>
                  <a:gd name="T18" fmla="*/ 4 w 5"/>
                  <a:gd name="T19" fmla="*/ 6 h 17"/>
                  <a:gd name="T20" fmla="*/ 5 w 5"/>
                  <a:gd name="T21" fmla="*/ 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5" y="1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4" y="3"/>
                      <a:pt x="4" y="2"/>
                    </a:cubicBezTo>
                    <a:cubicBezTo>
                      <a:pt x="4" y="3"/>
                      <a:pt x="3" y="5"/>
                      <a:pt x="3" y="7"/>
                    </a:cubicBezTo>
                    <a:cubicBezTo>
                      <a:pt x="1" y="13"/>
                      <a:pt x="3" y="5"/>
                      <a:pt x="4" y="4"/>
                    </a:cubicBezTo>
                    <a:cubicBezTo>
                      <a:pt x="4" y="7"/>
                      <a:pt x="3" y="7"/>
                      <a:pt x="2" y="13"/>
                    </a:cubicBezTo>
                    <a:cubicBezTo>
                      <a:pt x="2" y="12"/>
                      <a:pt x="2" y="11"/>
                      <a:pt x="2" y="11"/>
                    </a:cubicBezTo>
                    <a:cubicBezTo>
                      <a:pt x="0" y="17"/>
                      <a:pt x="2" y="11"/>
                      <a:pt x="3" y="10"/>
                    </a:cubicBezTo>
                    <a:cubicBezTo>
                      <a:pt x="3" y="9"/>
                      <a:pt x="4" y="7"/>
                      <a:pt x="3" y="8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5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8" name="Freeform 2048"/>
              <p:cNvSpPr/>
              <p:nvPr/>
            </p:nvSpPr>
            <p:spPr bwMode="auto">
              <a:xfrm>
                <a:off x="2807" y="315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0" y="1"/>
                      <a:pt x="1" y="0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9" name="Freeform 2049"/>
              <p:cNvSpPr/>
              <p:nvPr/>
            </p:nvSpPr>
            <p:spPr bwMode="auto">
              <a:xfrm>
                <a:off x="2806" y="3160"/>
                <a:ext cx="0" cy="0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0" name="Freeform 2050"/>
              <p:cNvSpPr/>
              <p:nvPr/>
            </p:nvSpPr>
            <p:spPr bwMode="auto">
              <a:xfrm>
                <a:off x="2808" y="3151"/>
                <a:ext cx="0" cy="3"/>
              </a:xfrm>
              <a:custGeom>
                <a:avLst/>
                <a:gdLst>
                  <a:gd name="T0" fmla="*/ 3 h 3"/>
                  <a:gd name="T1" fmla="*/ 3 h 3"/>
                  <a:gd name="T2" fmla="*/ 0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3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1" name="Freeform 2051"/>
              <p:cNvSpPr/>
              <p:nvPr/>
            </p:nvSpPr>
            <p:spPr bwMode="auto">
              <a:xfrm>
                <a:off x="2805" y="3149"/>
                <a:ext cx="11" cy="17"/>
              </a:xfrm>
              <a:custGeom>
                <a:avLst/>
                <a:gdLst>
                  <a:gd name="T0" fmla="*/ 8 w 12"/>
                  <a:gd name="T1" fmla="*/ 16 h 19"/>
                  <a:gd name="T2" fmla="*/ 9 w 12"/>
                  <a:gd name="T3" fmla="*/ 13 h 19"/>
                  <a:gd name="T4" fmla="*/ 10 w 12"/>
                  <a:gd name="T5" fmla="*/ 9 h 19"/>
                  <a:gd name="T6" fmla="*/ 12 w 12"/>
                  <a:gd name="T7" fmla="*/ 2 h 19"/>
                  <a:gd name="T8" fmla="*/ 11 w 12"/>
                  <a:gd name="T9" fmla="*/ 5 h 19"/>
                  <a:gd name="T10" fmla="*/ 11 w 12"/>
                  <a:gd name="T11" fmla="*/ 2 h 19"/>
                  <a:gd name="T12" fmla="*/ 10 w 12"/>
                  <a:gd name="T13" fmla="*/ 4 h 19"/>
                  <a:gd name="T14" fmla="*/ 9 w 12"/>
                  <a:gd name="T15" fmla="*/ 5 h 19"/>
                  <a:gd name="T16" fmla="*/ 6 w 12"/>
                  <a:gd name="T17" fmla="*/ 3 h 19"/>
                  <a:gd name="T18" fmla="*/ 4 w 12"/>
                  <a:gd name="T19" fmla="*/ 9 h 19"/>
                  <a:gd name="T20" fmla="*/ 5 w 12"/>
                  <a:gd name="T21" fmla="*/ 5 h 19"/>
                  <a:gd name="T22" fmla="*/ 5 w 12"/>
                  <a:gd name="T23" fmla="*/ 5 h 19"/>
                  <a:gd name="T24" fmla="*/ 4 w 12"/>
                  <a:gd name="T25" fmla="*/ 3 h 19"/>
                  <a:gd name="T26" fmla="*/ 2 w 12"/>
                  <a:gd name="T27" fmla="*/ 11 h 19"/>
                  <a:gd name="T28" fmla="*/ 4 w 12"/>
                  <a:gd name="T29" fmla="*/ 3 h 19"/>
                  <a:gd name="T30" fmla="*/ 3 w 12"/>
                  <a:gd name="T31" fmla="*/ 8 h 19"/>
                  <a:gd name="T32" fmla="*/ 2 w 12"/>
                  <a:gd name="T33" fmla="*/ 13 h 19"/>
                  <a:gd name="T34" fmla="*/ 1 w 12"/>
                  <a:gd name="T35" fmla="*/ 16 h 19"/>
                  <a:gd name="T36" fmla="*/ 5 w 12"/>
                  <a:gd name="T37" fmla="*/ 8 h 19"/>
                  <a:gd name="T38" fmla="*/ 4 w 12"/>
                  <a:gd name="T39" fmla="*/ 11 h 19"/>
                  <a:gd name="T40" fmla="*/ 4 w 12"/>
                  <a:gd name="T41" fmla="*/ 15 h 19"/>
                  <a:gd name="T42" fmla="*/ 6 w 12"/>
                  <a:gd name="T43" fmla="*/ 9 h 19"/>
                  <a:gd name="T44" fmla="*/ 6 w 12"/>
                  <a:gd name="T45" fmla="*/ 11 h 19"/>
                  <a:gd name="T46" fmla="*/ 7 w 12"/>
                  <a:gd name="T47" fmla="*/ 9 h 19"/>
                  <a:gd name="T48" fmla="*/ 6 w 12"/>
                  <a:gd name="T49" fmla="*/ 12 h 19"/>
                  <a:gd name="T50" fmla="*/ 8 w 12"/>
                  <a:gd name="T51" fmla="*/ 5 h 19"/>
                  <a:gd name="T52" fmla="*/ 6 w 12"/>
                  <a:gd name="T53" fmla="*/ 16 h 19"/>
                  <a:gd name="T54" fmla="*/ 7 w 12"/>
                  <a:gd name="T55" fmla="*/ 12 h 19"/>
                  <a:gd name="T56" fmla="*/ 8 w 12"/>
                  <a:gd name="T57" fmla="*/ 8 h 19"/>
                  <a:gd name="T58" fmla="*/ 6 w 12"/>
                  <a:gd name="T59" fmla="*/ 15 h 19"/>
                  <a:gd name="T60" fmla="*/ 8 w 12"/>
                  <a:gd name="T61" fmla="*/ 11 h 19"/>
                  <a:gd name="T62" fmla="*/ 9 w 12"/>
                  <a:gd name="T63" fmla="*/ 7 h 19"/>
                  <a:gd name="T64" fmla="*/ 9 w 12"/>
                  <a:gd name="T65" fmla="*/ 9 h 19"/>
                  <a:gd name="T66" fmla="*/ 7 w 12"/>
                  <a:gd name="T67" fmla="*/ 16 h 19"/>
                  <a:gd name="T68" fmla="*/ 7 w 12"/>
                  <a:gd name="T69" fmla="*/ 19 h 19"/>
                  <a:gd name="T70" fmla="*/ 9 w 12"/>
                  <a:gd name="T71" fmla="*/ 11 h 19"/>
                  <a:gd name="T72" fmla="*/ 8 w 12"/>
                  <a:gd name="T73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" h="19">
                    <a:moveTo>
                      <a:pt x="8" y="16"/>
                    </a:moveTo>
                    <a:cubicBezTo>
                      <a:pt x="9" y="14"/>
                      <a:pt x="9" y="13"/>
                      <a:pt x="9" y="13"/>
                    </a:cubicBezTo>
                    <a:cubicBezTo>
                      <a:pt x="10" y="10"/>
                      <a:pt x="10" y="11"/>
                      <a:pt x="10" y="9"/>
                    </a:cubicBezTo>
                    <a:cubicBezTo>
                      <a:pt x="11" y="7"/>
                      <a:pt x="11" y="5"/>
                      <a:pt x="12" y="2"/>
                    </a:cubicBezTo>
                    <a:cubicBezTo>
                      <a:pt x="12" y="2"/>
                      <a:pt x="11" y="6"/>
                      <a:pt x="11" y="5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4"/>
                      <a:pt x="9" y="6"/>
                      <a:pt x="10" y="4"/>
                    </a:cubicBezTo>
                    <a:cubicBezTo>
                      <a:pt x="10" y="2"/>
                      <a:pt x="9" y="4"/>
                      <a:pt x="9" y="5"/>
                    </a:cubicBezTo>
                    <a:cubicBezTo>
                      <a:pt x="8" y="3"/>
                      <a:pt x="6" y="6"/>
                      <a:pt x="6" y="3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5" y="6"/>
                      <a:pt x="4" y="9"/>
                      <a:pt x="5" y="5"/>
                    </a:cubicBezTo>
                    <a:cubicBezTo>
                      <a:pt x="5" y="6"/>
                      <a:pt x="5" y="5"/>
                      <a:pt x="5" y="5"/>
                    </a:cubicBezTo>
                    <a:cubicBezTo>
                      <a:pt x="6" y="0"/>
                      <a:pt x="4" y="5"/>
                      <a:pt x="4" y="3"/>
                    </a:cubicBezTo>
                    <a:cubicBezTo>
                      <a:pt x="4" y="5"/>
                      <a:pt x="3" y="10"/>
                      <a:pt x="2" y="11"/>
                    </a:cubicBezTo>
                    <a:cubicBezTo>
                      <a:pt x="4" y="4"/>
                      <a:pt x="2" y="11"/>
                      <a:pt x="4" y="3"/>
                    </a:cubicBezTo>
                    <a:cubicBezTo>
                      <a:pt x="4" y="1"/>
                      <a:pt x="3" y="9"/>
                      <a:pt x="3" y="8"/>
                    </a:cubicBezTo>
                    <a:cubicBezTo>
                      <a:pt x="1" y="12"/>
                      <a:pt x="2" y="10"/>
                      <a:pt x="2" y="13"/>
                    </a:cubicBezTo>
                    <a:cubicBezTo>
                      <a:pt x="1" y="16"/>
                      <a:pt x="2" y="11"/>
                      <a:pt x="1" y="16"/>
                    </a:cubicBezTo>
                    <a:cubicBezTo>
                      <a:pt x="0" y="18"/>
                      <a:pt x="4" y="10"/>
                      <a:pt x="5" y="8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5" y="9"/>
                      <a:pt x="6" y="9"/>
                      <a:pt x="4" y="15"/>
                    </a:cubicBezTo>
                    <a:cubicBezTo>
                      <a:pt x="5" y="11"/>
                      <a:pt x="4" y="17"/>
                      <a:pt x="6" y="9"/>
                    </a:cubicBezTo>
                    <a:cubicBezTo>
                      <a:pt x="6" y="11"/>
                      <a:pt x="6" y="10"/>
                      <a:pt x="6" y="11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6" y="13"/>
                      <a:pt x="6" y="12"/>
                    </a:cubicBezTo>
                    <a:cubicBezTo>
                      <a:pt x="7" y="9"/>
                      <a:pt x="7" y="8"/>
                      <a:pt x="8" y="5"/>
                    </a:cubicBezTo>
                    <a:cubicBezTo>
                      <a:pt x="7" y="9"/>
                      <a:pt x="7" y="12"/>
                      <a:pt x="6" y="16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3"/>
                      <a:pt x="8" y="10"/>
                      <a:pt x="8" y="8"/>
                    </a:cubicBezTo>
                    <a:cubicBezTo>
                      <a:pt x="8" y="8"/>
                      <a:pt x="7" y="13"/>
                      <a:pt x="6" y="15"/>
                    </a:cubicBezTo>
                    <a:cubicBezTo>
                      <a:pt x="6" y="17"/>
                      <a:pt x="9" y="8"/>
                      <a:pt x="8" y="11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10" y="6"/>
                      <a:pt x="9" y="11"/>
                      <a:pt x="9" y="9"/>
                    </a:cubicBezTo>
                    <a:cubicBezTo>
                      <a:pt x="8" y="14"/>
                      <a:pt x="8" y="14"/>
                      <a:pt x="7" y="16"/>
                    </a:cubicBezTo>
                    <a:cubicBezTo>
                      <a:pt x="7" y="17"/>
                      <a:pt x="7" y="17"/>
                      <a:pt x="7" y="19"/>
                    </a:cubicBezTo>
                    <a:cubicBezTo>
                      <a:pt x="8" y="16"/>
                      <a:pt x="9" y="13"/>
                      <a:pt x="9" y="11"/>
                    </a:cubicBezTo>
                    <a:cubicBezTo>
                      <a:pt x="8" y="16"/>
                      <a:pt x="8" y="16"/>
                      <a:pt x="8" y="16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2" name="Freeform 2052"/>
              <p:cNvSpPr/>
              <p:nvPr/>
            </p:nvSpPr>
            <p:spPr bwMode="auto">
              <a:xfrm>
                <a:off x="2810" y="3166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3" name="Freeform 2053"/>
              <p:cNvSpPr/>
              <p:nvPr/>
            </p:nvSpPr>
            <p:spPr bwMode="auto">
              <a:xfrm>
                <a:off x="2812" y="3163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4" name="Rectangle 2054"/>
              <p:cNvSpPr>
                <a:spLocks noChangeArrowheads="1"/>
              </p:cNvSpPr>
              <p:nvPr/>
            </p:nvSpPr>
            <p:spPr bwMode="auto">
              <a:xfrm>
                <a:off x="2814" y="3151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5" name="Freeform 2055"/>
              <p:cNvSpPr/>
              <p:nvPr/>
            </p:nvSpPr>
            <p:spPr bwMode="auto">
              <a:xfrm>
                <a:off x="2810" y="3163"/>
                <a:ext cx="0" cy="4"/>
              </a:xfrm>
              <a:custGeom>
                <a:avLst/>
                <a:gdLst>
                  <a:gd name="T0" fmla="*/ 4 h 4"/>
                  <a:gd name="T1" fmla="*/ 0 h 4"/>
                  <a:gd name="T2" fmla="*/ 4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4">
                    <a:moveTo>
                      <a:pt x="0" y="4"/>
                    </a:moveTo>
                    <a:lnTo>
                      <a:pt x="0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6" name="Freeform 2056"/>
              <p:cNvSpPr/>
              <p:nvPr/>
            </p:nvSpPr>
            <p:spPr bwMode="auto">
              <a:xfrm>
                <a:off x="2809" y="3162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7" name="Freeform 2057"/>
              <p:cNvSpPr/>
              <p:nvPr/>
            </p:nvSpPr>
            <p:spPr bwMode="auto">
              <a:xfrm>
                <a:off x="2811" y="3165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8" name="Freeform 2058"/>
              <p:cNvSpPr/>
              <p:nvPr/>
            </p:nvSpPr>
            <p:spPr bwMode="auto">
              <a:xfrm>
                <a:off x="2813" y="3147"/>
                <a:ext cx="7" cy="21"/>
              </a:xfrm>
              <a:custGeom>
                <a:avLst/>
                <a:gdLst>
                  <a:gd name="T0" fmla="*/ 7 w 8"/>
                  <a:gd name="T1" fmla="*/ 4 h 23"/>
                  <a:gd name="T2" fmla="*/ 7 w 8"/>
                  <a:gd name="T3" fmla="*/ 1 h 23"/>
                  <a:gd name="T4" fmla="*/ 4 w 8"/>
                  <a:gd name="T5" fmla="*/ 11 h 23"/>
                  <a:gd name="T6" fmla="*/ 7 w 8"/>
                  <a:gd name="T7" fmla="*/ 2 h 23"/>
                  <a:gd name="T8" fmla="*/ 4 w 8"/>
                  <a:gd name="T9" fmla="*/ 8 h 23"/>
                  <a:gd name="T10" fmla="*/ 4 w 8"/>
                  <a:gd name="T11" fmla="*/ 5 h 23"/>
                  <a:gd name="T12" fmla="*/ 1 w 8"/>
                  <a:gd name="T13" fmla="*/ 14 h 23"/>
                  <a:gd name="T14" fmla="*/ 4 w 8"/>
                  <a:gd name="T15" fmla="*/ 4 h 23"/>
                  <a:gd name="T16" fmla="*/ 4 w 8"/>
                  <a:gd name="T17" fmla="*/ 3 h 23"/>
                  <a:gd name="T18" fmla="*/ 3 w 8"/>
                  <a:gd name="T19" fmla="*/ 6 h 23"/>
                  <a:gd name="T20" fmla="*/ 1 w 8"/>
                  <a:gd name="T21" fmla="*/ 12 h 23"/>
                  <a:gd name="T22" fmla="*/ 0 w 8"/>
                  <a:gd name="T23" fmla="*/ 17 h 23"/>
                  <a:gd name="T24" fmla="*/ 1 w 8"/>
                  <a:gd name="T25" fmla="*/ 13 h 23"/>
                  <a:gd name="T26" fmla="*/ 0 w 8"/>
                  <a:gd name="T27" fmla="*/ 17 h 23"/>
                  <a:gd name="T28" fmla="*/ 1 w 8"/>
                  <a:gd name="T29" fmla="*/ 15 h 23"/>
                  <a:gd name="T30" fmla="*/ 0 w 8"/>
                  <a:gd name="T31" fmla="*/ 18 h 23"/>
                  <a:gd name="T32" fmla="*/ 2 w 8"/>
                  <a:gd name="T33" fmla="*/ 15 h 23"/>
                  <a:gd name="T34" fmla="*/ 1 w 8"/>
                  <a:gd name="T35" fmla="*/ 16 h 23"/>
                  <a:gd name="T36" fmla="*/ 3 w 8"/>
                  <a:gd name="T37" fmla="*/ 12 h 23"/>
                  <a:gd name="T38" fmla="*/ 2 w 8"/>
                  <a:gd name="T39" fmla="*/ 17 h 23"/>
                  <a:gd name="T40" fmla="*/ 3 w 8"/>
                  <a:gd name="T41" fmla="*/ 13 h 23"/>
                  <a:gd name="T42" fmla="*/ 2 w 8"/>
                  <a:gd name="T43" fmla="*/ 19 h 23"/>
                  <a:gd name="T44" fmla="*/ 3 w 8"/>
                  <a:gd name="T45" fmla="*/ 15 h 23"/>
                  <a:gd name="T46" fmla="*/ 2 w 8"/>
                  <a:gd name="T47" fmla="*/ 18 h 23"/>
                  <a:gd name="T48" fmla="*/ 4 w 8"/>
                  <a:gd name="T49" fmla="*/ 9 h 23"/>
                  <a:gd name="T50" fmla="*/ 3 w 8"/>
                  <a:gd name="T51" fmla="*/ 17 h 23"/>
                  <a:gd name="T52" fmla="*/ 4 w 8"/>
                  <a:gd name="T53" fmla="*/ 15 h 23"/>
                  <a:gd name="T54" fmla="*/ 4 w 8"/>
                  <a:gd name="T55" fmla="*/ 16 h 23"/>
                  <a:gd name="T56" fmla="*/ 5 w 8"/>
                  <a:gd name="T57" fmla="*/ 13 h 23"/>
                  <a:gd name="T58" fmla="*/ 5 w 8"/>
                  <a:gd name="T59" fmla="*/ 12 h 23"/>
                  <a:gd name="T60" fmla="*/ 6 w 8"/>
                  <a:gd name="T61" fmla="*/ 9 h 23"/>
                  <a:gd name="T62" fmla="*/ 5 w 8"/>
                  <a:gd name="T63" fmla="*/ 11 h 23"/>
                  <a:gd name="T64" fmla="*/ 7 w 8"/>
                  <a:gd name="T65" fmla="*/ 5 h 23"/>
                  <a:gd name="T66" fmla="*/ 6 w 8"/>
                  <a:gd name="T67" fmla="*/ 9 h 23"/>
                  <a:gd name="T68" fmla="*/ 7 w 8"/>
                  <a:gd name="T69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23">
                    <a:moveTo>
                      <a:pt x="7" y="4"/>
                    </a:moveTo>
                    <a:cubicBezTo>
                      <a:pt x="8" y="0"/>
                      <a:pt x="7" y="2"/>
                      <a:pt x="7" y="1"/>
                    </a:cubicBezTo>
                    <a:cubicBezTo>
                      <a:pt x="6" y="3"/>
                      <a:pt x="5" y="11"/>
                      <a:pt x="4" y="1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3"/>
                      <a:pt x="6" y="1"/>
                      <a:pt x="4" y="8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1" y="17"/>
                      <a:pt x="1" y="14"/>
                    </a:cubicBezTo>
                    <a:cubicBezTo>
                      <a:pt x="3" y="9"/>
                      <a:pt x="3" y="9"/>
                      <a:pt x="4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3" y="6"/>
                      <a:pt x="3" y="6"/>
                    </a:cubicBezTo>
                    <a:cubicBezTo>
                      <a:pt x="2" y="8"/>
                      <a:pt x="2" y="12"/>
                      <a:pt x="1" y="12"/>
                    </a:cubicBezTo>
                    <a:cubicBezTo>
                      <a:pt x="1" y="12"/>
                      <a:pt x="1" y="15"/>
                      <a:pt x="0" y="17"/>
                    </a:cubicBezTo>
                    <a:cubicBezTo>
                      <a:pt x="1" y="15"/>
                      <a:pt x="1" y="16"/>
                      <a:pt x="1" y="13"/>
                    </a:cubicBezTo>
                    <a:cubicBezTo>
                      <a:pt x="1" y="16"/>
                      <a:pt x="1" y="14"/>
                      <a:pt x="0" y="17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0" y="18"/>
                      <a:pt x="0" y="18"/>
                    </a:cubicBezTo>
                    <a:cubicBezTo>
                      <a:pt x="1" y="17"/>
                      <a:pt x="2" y="15"/>
                      <a:pt x="2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2" y="15"/>
                      <a:pt x="2" y="17"/>
                      <a:pt x="3" y="12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5"/>
                      <a:pt x="1" y="23"/>
                      <a:pt x="2" y="19"/>
                    </a:cubicBezTo>
                    <a:cubicBezTo>
                      <a:pt x="2" y="17"/>
                      <a:pt x="3" y="16"/>
                      <a:pt x="3" y="15"/>
                    </a:cubicBezTo>
                    <a:cubicBezTo>
                      <a:pt x="3" y="13"/>
                      <a:pt x="2" y="18"/>
                      <a:pt x="2" y="18"/>
                    </a:cubicBezTo>
                    <a:cubicBezTo>
                      <a:pt x="3" y="15"/>
                      <a:pt x="4" y="11"/>
                      <a:pt x="4" y="9"/>
                    </a:cubicBezTo>
                    <a:cubicBezTo>
                      <a:pt x="4" y="13"/>
                      <a:pt x="5" y="8"/>
                      <a:pt x="3" y="17"/>
                    </a:cubicBezTo>
                    <a:cubicBezTo>
                      <a:pt x="3" y="17"/>
                      <a:pt x="4" y="13"/>
                      <a:pt x="4" y="15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5" y="11"/>
                      <a:pt x="3" y="19"/>
                      <a:pt x="5" y="13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6" y="10"/>
                      <a:pt x="6" y="10"/>
                      <a:pt x="6" y="9"/>
                    </a:cubicBezTo>
                    <a:cubicBezTo>
                      <a:pt x="6" y="10"/>
                      <a:pt x="6" y="10"/>
                      <a:pt x="5" y="11"/>
                    </a:cubicBezTo>
                    <a:cubicBezTo>
                      <a:pt x="6" y="7"/>
                      <a:pt x="7" y="7"/>
                      <a:pt x="7" y="5"/>
                    </a:cubicBezTo>
                    <a:cubicBezTo>
                      <a:pt x="7" y="5"/>
                      <a:pt x="6" y="8"/>
                      <a:pt x="6" y="9"/>
                    </a:cubicBezTo>
                    <a:cubicBezTo>
                      <a:pt x="7" y="7"/>
                      <a:pt x="7" y="3"/>
                      <a:pt x="7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9" name="Freeform 2059"/>
              <p:cNvSpPr/>
              <p:nvPr/>
            </p:nvSpPr>
            <p:spPr bwMode="auto">
              <a:xfrm>
                <a:off x="2814" y="3161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0" name="Freeform 2060"/>
              <p:cNvSpPr/>
              <p:nvPr/>
            </p:nvSpPr>
            <p:spPr bwMode="auto">
              <a:xfrm>
                <a:off x="2816" y="3145"/>
                <a:ext cx="8" cy="24"/>
              </a:xfrm>
              <a:custGeom>
                <a:avLst/>
                <a:gdLst>
                  <a:gd name="T0" fmla="*/ 4 w 9"/>
                  <a:gd name="T1" fmla="*/ 13 h 27"/>
                  <a:gd name="T2" fmla="*/ 3 w 9"/>
                  <a:gd name="T3" fmla="*/ 19 h 27"/>
                  <a:gd name="T4" fmla="*/ 5 w 9"/>
                  <a:gd name="T5" fmla="*/ 9 h 27"/>
                  <a:gd name="T6" fmla="*/ 6 w 9"/>
                  <a:gd name="T7" fmla="*/ 7 h 27"/>
                  <a:gd name="T8" fmla="*/ 4 w 9"/>
                  <a:gd name="T9" fmla="*/ 16 h 27"/>
                  <a:gd name="T10" fmla="*/ 4 w 9"/>
                  <a:gd name="T11" fmla="*/ 17 h 27"/>
                  <a:gd name="T12" fmla="*/ 5 w 9"/>
                  <a:gd name="T13" fmla="*/ 12 h 27"/>
                  <a:gd name="T14" fmla="*/ 6 w 9"/>
                  <a:gd name="T15" fmla="*/ 9 h 27"/>
                  <a:gd name="T16" fmla="*/ 6 w 9"/>
                  <a:gd name="T17" fmla="*/ 10 h 27"/>
                  <a:gd name="T18" fmla="*/ 4 w 9"/>
                  <a:gd name="T19" fmla="*/ 17 h 27"/>
                  <a:gd name="T20" fmla="*/ 9 w 9"/>
                  <a:gd name="T21" fmla="*/ 2 h 27"/>
                  <a:gd name="T22" fmla="*/ 9 w 9"/>
                  <a:gd name="T23" fmla="*/ 3 h 27"/>
                  <a:gd name="T24" fmla="*/ 7 w 9"/>
                  <a:gd name="T25" fmla="*/ 9 h 27"/>
                  <a:gd name="T26" fmla="*/ 7 w 9"/>
                  <a:gd name="T27" fmla="*/ 7 h 27"/>
                  <a:gd name="T28" fmla="*/ 8 w 9"/>
                  <a:gd name="T29" fmla="*/ 4 h 27"/>
                  <a:gd name="T30" fmla="*/ 6 w 9"/>
                  <a:gd name="T31" fmla="*/ 4 h 27"/>
                  <a:gd name="T32" fmla="*/ 6 w 9"/>
                  <a:gd name="T33" fmla="*/ 4 h 27"/>
                  <a:gd name="T34" fmla="*/ 5 w 9"/>
                  <a:gd name="T35" fmla="*/ 8 h 27"/>
                  <a:gd name="T36" fmla="*/ 3 w 9"/>
                  <a:gd name="T37" fmla="*/ 14 h 27"/>
                  <a:gd name="T38" fmla="*/ 4 w 9"/>
                  <a:gd name="T39" fmla="*/ 12 h 27"/>
                  <a:gd name="T40" fmla="*/ 2 w 9"/>
                  <a:gd name="T41" fmla="*/ 19 h 27"/>
                  <a:gd name="T42" fmla="*/ 1 w 9"/>
                  <a:gd name="T43" fmla="*/ 22 h 27"/>
                  <a:gd name="T44" fmla="*/ 2 w 9"/>
                  <a:gd name="T45" fmla="*/ 22 h 27"/>
                  <a:gd name="T46" fmla="*/ 4 w 9"/>
                  <a:gd name="T47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27">
                    <a:moveTo>
                      <a:pt x="4" y="13"/>
                    </a:moveTo>
                    <a:cubicBezTo>
                      <a:pt x="4" y="14"/>
                      <a:pt x="3" y="17"/>
                      <a:pt x="3" y="19"/>
                    </a:cubicBezTo>
                    <a:cubicBezTo>
                      <a:pt x="4" y="16"/>
                      <a:pt x="4" y="13"/>
                      <a:pt x="5" y="9"/>
                    </a:cubicBezTo>
                    <a:cubicBezTo>
                      <a:pt x="5" y="11"/>
                      <a:pt x="6" y="7"/>
                      <a:pt x="6" y="7"/>
                    </a:cubicBezTo>
                    <a:cubicBezTo>
                      <a:pt x="5" y="9"/>
                      <a:pt x="4" y="15"/>
                      <a:pt x="4" y="16"/>
                    </a:cubicBezTo>
                    <a:cubicBezTo>
                      <a:pt x="4" y="14"/>
                      <a:pt x="4" y="17"/>
                      <a:pt x="4" y="17"/>
                    </a:cubicBezTo>
                    <a:cubicBezTo>
                      <a:pt x="4" y="14"/>
                      <a:pt x="4" y="15"/>
                      <a:pt x="5" y="12"/>
                    </a:cubicBezTo>
                    <a:cubicBezTo>
                      <a:pt x="6" y="8"/>
                      <a:pt x="7" y="6"/>
                      <a:pt x="6" y="9"/>
                    </a:cubicBezTo>
                    <a:cubicBezTo>
                      <a:pt x="6" y="11"/>
                      <a:pt x="6" y="10"/>
                      <a:pt x="6" y="10"/>
                    </a:cubicBezTo>
                    <a:cubicBezTo>
                      <a:pt x="5" y="15"/>
                      <a:pt x="5" y="13"/>
                      <a:pt x="4" y="17"/>
                    </a:cubicBezTo>
                    <a:cubicBezTo>
                      <a:pt x="6" y="11"/>
                      <a:pt x="7" y="11"/>
                      <a:pt x="9" y="2"/>
                    </a:cubicBezTo>
                    <a:cubicBezTo>
                      <a:pt x="9" y="0"/>
                      <a:pt x="9" y="2"/>
                      <a:pt x="9" y="3"/>
                    </a:cubicBezTo>
                    <a:cubicBezTo>
                      <a:pt x="8" y="5"/>
                      <a:pt x="7" y="8"/>
                      <a:pt x="7" y="9"/>
                    </a:cubicBezTo>
                    <a:cubicBezTo>
                      <a:pt x="7" y="8"/>
                      <a:pt x="6" y="11"/>
                      <a:pt x="7" y="7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2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6"/>
                      <a:pt x="5" y="7"/>
                      <a:pt x="5" y="8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5"/>
                      <a:pt x="4" y="12"/>
                    </a:cubicBezTo>
                    <a:cubicBezTo>
                      <a:pt x="3" y="15"/>
                      <a:pt x="2" y="17"/>
                      <a:pt x="2" y="19"/>
                    </a:cubicBezTo>
                    <a:cubicBezTo>
                      <a:pt x="2" y="20"/>
                      <a:pt x="2" y="17"/>
                      <a:pt x="1" y="22"/>
                    </a:cubicBezTo>
                    <a:cubicBezTo>
                      <a:pt x="0" y="27"/>
                      <a:pt x="2" y="17"/>
                      <a:pt x="2" y="22"/>
                    </a:cubicBezTo>
                    <a:lnTo>
                      <a:pt x="4" y="1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1" name="Freeform 2061"/>
              <p:cNvSpPr/>
              <p:nvPr/>
            </p:nvSpPr>
            <p:spPr bwMode="auto">
              <a:xfrm>
                <a:off x="2818" y="3158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1 w 1"/>
                  <a:gd name="T5" fmla="*/ 1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0"/>
                    </a:lnTo>
                    <a:lnTo>
                      <a:pt x="1" y="1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2" name="Freeform 2062"/>
              <p:cNvSpPr/>
              <p:nvPr/>
            </p:nvSpPr>
            <p:spPr bwMode="auto">
              <a:xfrm>
                <a:off x="2820" y="3148"/>
                <a:ext cx="1" cy="3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3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3" name="Freeform 2063"/>
              <p:cNvSpPr/>
              <p:nvPr/>
            </p:nvSpPr>
            <p:spPr bwMode="auto">
              <a:xfrm>
                <a:off x="2819" y="3159"/>
                <a:ext cx="1" cy="1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2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4" name="Freeform 2064"/>
              <p:cNvSpPr/>
              <p:nvPr/>
            </p:nvSpPr>
            <p:spPr bwMode="auto">
              <a:xfrm>
                <a:off x="2821" y="3146"/>
                <a:ext cx="4" cy="12"/>
              </a:xfrm>
              <a:custGeom>
                <a:avLst/>
                <a:gdLst>
                  <a:gd name="T0" fmla="*/ 4 w 4"/>
                  <a:gd name="T1" fmla="*/ 0 h 13"/>
                  <a:gd name="T2" fmla="*/ 3 w 4"/>
                  <a:gd name="T3" fmla="*/ 0 h 13"/>
                  <a:gd name="T4" fmla="*/ 0 w 4"/>
                  <a:gd name="T5" fmla="*/ 12 h 13"/>
                  <a:gd name="T6" fmla="*/ 3 w 4"/>
                  <a:gd name="T7" fmla="*/ 4 h 13"/>
                  <a:gd name="T8" fmla="*/ 3 w 4"/>
                  <a:gd name="T9" fmla="*/ 4 h 13"/>
                  <a:gd name="T10" fmla="*/ 4 w 4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3">
                    <a:moveTo>
                      <a:pt x="4" y="0"/>
                    </a:moveTo>
                    <a:cubicBezTo>
                      <a:pt x="4" y="0"/>
                      <a:pt x="3" y="3"/>
                      <a:pt x="3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2" y="6"/>
                      <a:pt x="3" y="4"/>
                    </a:cubicBezTo>
                    <a:cubicBezTo>
                      <a:pt x="2" y="8"/>
                      <a:pt x="3" y="4"/>
                      <a:pt x="3" y="4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5" name="Freeform 2065"/>
              <p:cNvSpPr/>
              <p:nvPr/>
            </p:nvSpPr>
            <p:spPr bwMode="auto">
              <a:xfrm>
                <a:off x="2820" y="3142"/>
                <a:ext cx="10" cy="26"/>
              </a:xfrm>
              <a:custGeom>
                <a:avLst/>
                <a:gdLst>
                  <a:gd name="T0" fmla="*/ 3 w 11"/>
                  <a:gd name="T1" fmla="*/ 18 h 28"/>
                  <a:gd name="T2" fmla="*/ 4 w 11"/>
                  <a:gd name="T3" fmla="*/ 17 h 28"/>
                  <a:gd name="T4" fmla="*/ 3 w 11"/>
                  <a:gd name="T5" fmla="*/ 19 h 28"/>
                  <a:gd name="T6" fmla="*/ 2 w 11"/>
                  <a:gd name="T7" fmla="*/ 22 h 28"/>
                  <a:gd name="T8" fmla="*/ 3 w 11"/>
                  <a:gd name="T9" fmla="*/ 20 h 28"/>
                  <a:gd name="T10" fmla="*/ 4 w 11"/>
                  <a:gd name="T11" fmla="*/ 18 h 28"/>
                  <a:gd name="T12" fmla="*/ 5 w 11"/>
                  <a:gd name="T13" fmla="*/ 14 h 28"/>
                  <a:gd name="T14" fmla="*/ 4 w 11"/>
                  <a:gd name="T15" fmla="*/ 22 h 28"/>
                  <a:gd name="T16" fmla="*/ 6 w 11"/>
                  <a:gd name="T17" fmla="*/ 11 h 28"/>
                  <a:gd name="T18" fmla="*/ 8 w 11"/>
                  <a:gd name="T19" fmla="*/ 10 h 28"/>
                  <a:gd name="T20" fmla="*/ 8 w 11"/>
                  <a:gd name="T21" fmla="*/ 10 h 28"/>
                  <a:gd name="T22" fmla="*/ 6 w 11"/>
                  <a:gd name="T23" fmla="*/ 16 h 28"/>
                  <a:gd name="T24" fmla="*/ 6 w 11"/>
                  <a:gd name="T25" fmla="*/ 16 h 28"/>
                  <a:gd name="T26" fmla="*/ 9 w 11"/>
                  <a:gd name="T27" fmla="*/ 8 h 28"/>
                  <a:gd name="T28" fmla="*/ 8 w 11"/>
                  <a:gd name="T29" fmla="*/ 10 h 28"/>
                  <a:gd name="T30" fmla="*/ 10 w 11"/>
                  <a:gd name="T31" fmla="*/ 5 h 28"/>
                  <a:gd name="T32" fmla="*/ 9 w 11"/>
                  <a:gd name="T33" fmla="*/ 5 h 28"/>
                  <a:gd name="T34" fmla="*/ 10 w 11"/>
                  <a:gd name="T35" fmla="*/ 3 h 28"/>
                  <a:gd name="T36" fmla="*/ 7 w 11"/>
                  <a:gd name="T37" fmla="*/ 6 h 28"/>
                  <a:gd name="T38" fmla="*/ 8 w 11"/>
                  <a:gd name="T39" fmla="*/ 3 h 28"/>
                  <a:gd name="T40" fmla="*/ 5 w 11"/>
                  <a:gd name="T41" fmla="*/ 12 h 28"/>
                  <a:gd name="T42" fmla="*/ 5 w 11"/>
                  <a:gd name="T43" fmla="*/ 11 h 28"/>
                  <a:gd name="T44" fmla="*/ 7 w 11"/>
                  <a:gd name="T45" fmla="*/ 5 h 28"/>
                  <a:gd name="T46" fmla="*/ 6 w 11"/>
                  <a:gd name="T47" fmla="*/ 8 h 28"/>
                  <a:gd name="T48" fmla="*/ 7 w 11"/>
                  <a:gd name="T49" fmla="*/ 2 h 28"/>
                  <a:gd name="T50" fmla="*/ 4 w 11"/>
                  <a:gd name="T51" fmla="*/ 10 h 28"/>
                  <a:gd name="T52" fmla="*/ 4 w 11"/>
                  <a:gd name="T53" fmla="*/ 8 h 28"/>
                  <a:gd name="T54" fmla="*/ 1 w 11"/>
                  <a:gd name="T55" fmla="*/ 17 h 28"/>
                  <a:gd name="T56" fmla="*/ 3 w 11"/>
                  <a:gd name="T57" fmla="*/ 16 h 28"/>
                  <a:gd name="T58" fmla="*/ 6 w 11"/>
                  <a:gd name="T59" fmla="*/ 12 h 28"/>
                  <a:gd name="T60" fmla="*/ 3 w 11"/>
                  <a:gd name="T61" fmla="*/ 17 h 28"/>
                  <a:gd name="T62" fmla="*/ 6 w 11"/>
                  <a:gd name="T63" fmla="*/ 12 h 28"/>
                  <a:gd name="T64" fmla="*/ 4 w 11"/>
                  <a:gd name="T65" fmla="*/ 17 h 28"/>
                  <a:gd name="T66" fmla="*/ 6 w 11"/>
                  <a:gd name="T67" fmla="*/ 12 h 28"/>
                  <a:gd name="T68" fmla="*/ 3 w 11"/>
                  <a:gd name="T69" fmla="*/ 18 h 28"/>
                  <a:gd name="T70" fmla="*/ 5 w 11"/>
                  <a:gd name="T71" fmla="*/ 17 h 28"/>
                  <a:gd name="T72" fmla="*/ 7 w 11"/>
                  <a:gd name="T73" fmla="*/ 10 h 28"/>
                  <a:gd name="T74" fmla="*/ 6 w 11"/>
                  <a:gd name="T75" fmla="*/ 8 h 28"/>
                  <a:gd name="T76" fmla="*/ 5 w 11"/>
                  <a:gd name="T77" fmla="*/ 13 h 28"/>
                  <a:gd name="T78" fmla="*/ 4 w 11"/>
                  <a:gd name="T79" fmla="*/ 13 h 28"/>
                  <a:gd name="T80" fmla="*/ 3 w 11"/>
                  <a:gd name="T81" fmla="*/ 17 h 28"/>
                  <a:gd name="T82" fmla="*/ 5 w 11"/>
                  <a:gd name="T83" fmla="*/ 7 h 28"/>
                  <a:gd name="T84" fmla="*/ 4 w 11"/>
                  <a:gd name="T85" fmla="*/ 8 h 28"/>
                  <a:gd name="T86" fmla="*/ 4 w 11"/>
                  <a:gd name="T87" fmla="*/ 10 h 28"/>
                  <a:gd name="T88" fmla="*/ 4 w 11"/>
                  <a:gd name="T89" fmla="*/ 8 h 28"/>
                  <a:gd name="T90" fmla="*/ 2 w 11"/>
                  <a:gd name="T91" fmla="*/ 20 h 28"/>
                  <a:gd name="T92" fmla="*/ 1 w 11"/>
                  <a:gd name="T93" fmla="*/ 24 h 28"/>
                  <a:gd name="T94" fmla="*/ 3 w 11"/>
                  <a:gd name="T9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8">
                    <a:moveTo>
                      <a:pt x="3" y="18"/>
                    </a:moveTo>
                    <a:cubicBezTo>
                      <a:pt x="3" y="18"/>
                      <a:pt x="4" y="15"/>
                      <a:pt x="4" y="17"/>
                    </a:cubicBezTo>
                    <a:cubicBezTo>
                      <a:pt x="3" y="19"/>
                      <a:pt x="3" y="20"/>
                      <a:pt x="3" y="19"/>
                    </a:cubicBezTo>
                    <a:cubicBezTo>
                      <a:pt x="2" y="25"/>
                      <a:pt x="3" y="19"/>
                      <a:pt x="2" y="22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3" y="21"/>
                      <a:pt x="4" y="15"/>
                      <a:pt x="4" y="18"/>
                    </a:cubicBezTo>
                    <a:cubicBezTo>
                      <a:pt x="4" y="17"/>
                      <a:pt x="5" y="17"/>
                      <a:pt x="5" y="14"/>
                    </a:cubicBezTo>
                    <a:cubicBezTo>
                      <a:pt x="5" y="18"/>
                      <a:pt x="4" y="18"/>
                      <a:pt x="4" y="22"/>
                    </a:cubicBezTo>
                    <a:cubicBezTo>
                      <a:pt x="4" y="20"/>
                      <a:pt x="5" y="15"/>
                      <a:pt x="6" y="11"/>
                    </a:cubicBezTo>
                    <a:cubicBezTo>
                      <a:pt x="6" y="15"/>
                      <a:pt x="6" y="15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4" y="20"/>
                      <a:pt x="7" y="13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7" y="14"/>
                      <a:pt x="2" y="28"/>
                      <a:pt x="9" y="8"/>
                    </a:cubicBezTo>
                    <a:cubicBezTo>
                      <a:pt x="8" y="9"/>
                      <a:pt x="8" y="10"/>
                      <a:pt x="8" y="10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5"/>
                      <a:pt x="8" y="9"/>
                      <a:pt x="9" y="5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6" y="6"/>
                      <a:pt x="8" y="5"/>
                      <a:pt x="5" y="12"/>
                    </a:cubicBezTo>
                    <a:cubicBezTo>
                      <a:pt x="8" y="3"/>
                      <a:pt x="3" y="15"/>
                      <a:pt x="5" y="11"/>
                    </a:cubicBezTo>
                    <a:cubicBezTo>
                      <a:pt x="6" y="7"/>
                      <a:pt x="6" y="9"/>
                      <a:pt x="7" y="5"/>
                    </a:cubicBezTo>
                    <a:cubicBezTo>
                      <a:pt x="5" y="10"/>
                      <a:pt x="6" y="6"/>
                      <a:pt x="6" y="8"/>
                    </a:cubicBezTo>
                    <a:cubicBezTo>
                      <a:pt x="7" y="3"/>
                      <a:pt x="6" y="7"/>
                      <a:pt x="7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7"/>
                      <a:pt x="4" y="8"/>
                      <a:pt x="4" y="8"/>
                    </a:cubicBezTo>
                    <a:cubicBezTo>
                      <a:pt x="4" y="9"/>
                      <a:pt x="2" y="15"/>
                      <a:pt x="1" y="17"/>
                    </a:cubicBezTo>
                    <a:cubicBezTo>
                      <a:pt x="2" y="15"/>
                      <a:pt x="4" y="14"/>
                      <a:pt x="3" y="16"/>
                    </a:cubicBezTo>
                    <a:cubicBezTo>
                      <a:pt x="6" y="10"/>
                      <a:pt x="4" y="16"/>
                      <a:pt x="6" y="12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5" y="14"/>
                      <a:pt x="6" y="12"/>
                    </a:cubicBezTo>
                    <a:cubicBezTo>
                      <a:pt x="6" y="11"/>
                      <a:pt x="5" y="15"/>
                      <a:pt x="4" y="17"/>
                    </a:cubicBezTo>
                    <a:cubicBezTo>
                      <a:pt x="4" y="17"/>
                      <a:pt x="5" y="15"/>
                      <a:pt x="6" y="12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1" y="0"/>
                      <a:pt x="6" y="13"/>
                      <a:pt x="7" y="10"/>
                    </a:cubicBezTo>
                    <a:cubicBezTo>
                      <a:pt x="6" y="10"/>
                      <a:pt x="6" y="11"/>
                      <a:pt x="6" y="8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0"/>
                      <a:pt x="2" y="22"/>
                      <a:pt x="4" y="13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4"/>
                      <a:pt x="4" y="10"/>
                      <a:pt x="5" y="7"/>
                    </a:cubicBezTo>
                    <a:cubicBezTo>
                      <a:pt x="4" y="9"/>
                      <a:pt x="5" y="7"/>
                      <a:pt x="4" y="8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4"/>
                      <a:pt x="3" y="12"/>
                      <a:pt x="4" y="8"/>
                    </a:cubicBezTo>
                    <a:cubicBezTo>
                      <a:pt x="3" y="13"/>
                      <a:pt x="2" y="16"/>
                      <a:pt x="2" y="20"/>
                    </a:cubicBezTo>
                    <a:cubicBezTo>
                      <a:pt x="4" y="12"/>
                      <a:pt x="0" y="27"/>
                      <a:pt x="1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grpSp>
          <p:nvGrpSpPr>
            <p:cNvPr id="1722" name="Group 2267"/>
            <p:cNvGrpSpPr/>
            <p:nvPr/>
          </p:nvGrpSpPr>
          <p:grpSpPr bwMode="auto">
            <a:xfrm>
              <a:off x="2393" y="2584"/>
              <a:ext cx="705" cy="591"/>
              <a:chOff x="2393" y="2584"/>
              <a:chExt cx="705" cy="591"/>
            </a:xfrm>
          </p:grpSpPr>
          <p:sp>
            <p:nvSpPr>
              <p:cNvPr id="1766" name="Freeform 2067"/>
              <p:cNvSpPr/>
              <p:nvPr/>
            </p:nvSpPr>
            <p:spPr bwMode="auto">
              <a:xfrm>
                <a:off x="2825" y="3148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67" name="Freeform 2068"/>
              <p:cNvSpPr/>
              <p:nvPr/>
            </p:nvSpPr>
            <p:spPr bwMode="auto">
              <a:xfrm>
                <a:off x="2823" y="3150"/>
                <a:ext cx="1" cy="1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68" name="Rectangle 2069"/>
              <p:cNvSpPr>
                <a:spLocks noChangeArrowheads="1"/>
              </p:cNvSpPr>
              <p:nvPr/>
            </p:nvSpPr>
            <p:spPr bwMode="auto">
              <a:xfrm>
                <a:off x="2824" y="3150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69" name="Freeform 2070"/>
              <p:cNvSpPr/>
              <p:nvPr/>
            </p:nvSpPr>
            <p:spPr bwMode="auto">
              <a:xfrm>
                <a:off x="2821" y="3158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0" name="Freeform 2071"/>
              <p:cNvSpPr/>
              <p:nvPr/>
            </p:nvSpPr>
            <p:spPr bwMode="auto">
              <a:xfrm>
                <a:off x="2824" y="3145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1" name="Freeform 2072"/>
              <p:cNvSpPr/>
              <p:nvPr/>
            </p:nvSpPr>
            <p:spPr bwMode="auto">
              <a:xfrm>
                <a:off x="2821" y="314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2" name="Freeform 2073"/>
              <p:cNvSpPr/>
              <p:nvPr/>
            </p:nvSpPr>
            <p:spPr bwMode="auto">
              <a:xfrm>
                <a:off x="2810" y="3139"/>
                <a:ext cx="16" cy="27"/>
              </a:xfrm>
              <a:custGeom>
                <a:avLst/>
                <a:gdLst>
                  <a:gd name="T0" fmla="*/ 2 w 18"/>
                  <a:gd name="T1" fmla="*/ 13 h 30"/>
                  <a:gd name="T2" fmla="*/ 0 w 18"/>
                  <a:gd name="T3" fmla="*/ 20 h 30"/>
                  <a:gd name="T4" fmla="*/ 0 w 18"/>
                  <a:gd name="T5" fmla="*/ 23 h 30"/>
                  <a:gd name="T6" fmla="*/ 1 w 18"/>
                  <a:gd name="T7" fmla="*/ 19 h 30"/>
                  <a:gd name="T8" fmla="*/ 3 w 18"/>
                  <a:gd name="T9" fmla="*/ 19 h 30"/>
                  <a:gd name="T10" fmla="*/ 3 w 18"/>
                  <a:gd name="T11" fmla="*/ 21 h 30"/>
                  <a:gd name="T12" fmla="*/ 6 w 18"/>
                  <a:gd name="T13" fmla="*/ 16 h 30"/>
                  <a:gd name="T14" fmla="*/ 6 w 18"/>
                  <a:gd name="T15" fmla="*/ 18 h 30"/>
                  <a:gd name="T16" fmla="*/ 6 w 18"/>
                  <a:gd name="T17" fmla="*/ 19 h 30"/>
                  <a:gd name="T18" fmla="*/ 9 w 18"/>
                  <a:gd name="T19" fmla="*/ 10 h 30"/>
                  <a:gd name="T20" fmla="*/ 10 w 18"/>
                  <a:gd name="T21" fmla="*/ 10 h 30"/>
                  <a:gd name="T22" fmla="*/ 9 w 18"/>
                  <a:gd name="T23" fmla="*/ 14 h 30"/>
                  <a:gd name="T24" fmla="*/ 10 w 18"/>
                  <a:gd name="T25" fmla="*/ 14 h 30"/>
                  <a:gd name="T26" fmla="*/ 10 w 18"/>
                  <a:gd name="T27" fmla="*/ 16 h 30"/>
                  <a:gd name="T28" fmla="*/ 12 w 18"/>
                  <a:gd name="T29" fmla="*/ 14 h 30"/>
                  <a:gd name="T30" fmla="*/ 13 w 18"/>
                  <a:gd name="T31" fmla="*/ 10 h 30"/>
                  <a:gd name="T32" fmla="*/ 12 w 18"/>
                  <a:gd name="T33" fmla="*/ 15 h 30"/>
                  <a:gd name="T34" fmla="*/ 13 w 18"/>
                  <a:gd name="T35" fmla="*/ 14 h 30"/>
                  <a:gd name="T36" fmla="*/ 15 w 18"/>
                  <a:gd name="T37" fmla="*/ 16 h 30"/>
                  <a:gd name="T38" fmla="*/ 14 w 18"/>
                  <a:gd name="T39" fmla="*/ 14 h 30"/>
                  <a:gd name="T40" fmla="*/ 13 w 18"/>
                  <a:gd name="T41" fmla="*/ 17 h 30"/>
                  <a:gd name="T42" fmla="*/ 16 w 18"/>
                  <a:gd name="T43" fmla="*/ 5 h 30"/>
                  <a:gd name="T44" fmla="*/ 16 w 18"/>
                  <a:gd name="T45" fmla="*/ 4 h 30"/>
                  <a:gd name="T46" fmla="*/ 15 w 18"/>
                  <a:gd name="T47" fmla="*/ 5 h 30"/>
                  <a:gd name="T48" fmla="*/ 15 w 18"/>
                  <a:gd name="T49" fmla="*/ 3 h 30"/>
                  <a:gd name="T50" fmla="*/ 14 w 18"/>
                  <a:gd name="T51" fmla="*/ 3 h 30"/>
                  <a:gd name="T52" fmla="*/ 13 w 18"/>
                  <a:gd name="T53" fmla="*/ 5 h 30"/>
                  <a:gd name="T54" fmla="*/ 13 w 18"/>
                  <a:gd name="T55" fmla="*/ 4 h 30"/>
                  <a:gd name="T56" fmla="*/ 13 w 18"/>
                  <a:gd name="T57" fmla="*/ 4 h 30"/>
                  <a:gd name="T58" fmla="*/ 12 w 18"/>
                  <a:gd name="T59" fmla="*/ 5 h 30"/>
                  <a:gd name="T60" fmla="*/ 11 w 18"/>
                  <a:gd name="T61" fmla="*/ 8 h 30"/>
                  <a:gd name="T62" fmla="*/ 11 w 18"/>
                  <a:gd name="T63" fmla="*/ 3 h 30"/>
                  <a:gd name="T64" fmla="*/ 11 w 18"/>
                  <a:gd name="T65" fmla="*/ 2 h 30"/>
                  <a:gd name="T66" fmla="*/ 9 w 18"/>
                  <a:gd name="T67" fmla="*/ 7 h 30"/>
                  <a:gd name="T68" fmla="*/ 8 w 18"/>
                  <a:gd name="T69" fmla="*/ 9 h 30"/>
                  <a:gd name="T70" fmla="*/ 6 w 18"/>
                  <a:gd name="T71" fmla="*/ 11 h 30"/>
                  <a:gd name="T72" fmla="*/ 6 w 18"/>
                  <a:gd name="T73" fmla="*/ 10 h 30"/>
                  <a:gd name="T74" fmla="*/ 4 w 18"/>
                  <a:gd name="T75" fmla="*/ 11 h 30"/>
                  <a:gd name="T76" fmla="*/ 3 w 18"/>
                  <a:gd name="T77" fmla="*/ 17 h 30"/>
                  <a:gd name="T78" fmla="*/ 5 w 18"/>
                  <a:gd name="T79" fmla="*/ 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0">
                    <a:moveTo>
                      <a:pt x="3" y="7"/>
                    </a:moveTo>
                    <a:cubicBezTo>
                      <a:pt x="3" y="8"/>
                      <a:pt x="2" y="10"/>
                      <a:pt x="2" y="13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6"/>
                      <a:pt x="0" y="20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1" y="15"/>
                      <a:pt x="0" y="22"/>
                      <a:pt x="0" y="23"/>
                    </a:cubicBezTo>
                    <a:cubicBezTo>
                      <a:pt x="0" y="22"/>
                      <a:pt x="2" y="14"/>
                      <a:pt x="2" y="16"/>
                    </a:cubicBezTo>
                    <a:cubicBezTo>
                      <a:pt x="2" y="15"/>
                      <a:pt x="2" y="18"/>
                      <a:pt x="1" y="19"/>
                    </a:cubicBezTo>
                    <a:cubicBezTo>
                      <a:pt x="1" y="20"/>
                      <a:pt x="3" y="14"/>
                      <a:pt x="3" y="13"/>
                    </a:cubicBezTo>
                    <a:cubicBezTo>
                      <a:pt x="0" y="30"/>
                      <a:pt x="5" y="8"/>
                      <a:pt x="3" y="19"/>
                    </a:cubicBezTo>
                    <a:cubicBezTo>
                      <a:pt x="3" y="18"/>
                      <a:pt x="3" y="19"/>
                      <a:pt x="4" y="16"/>
                    </a:cubicBezTo>
                    <a:cubicBezTo>
                      <a:pt x="3" y="20"/>
                      <a:pt x="5" y="17"/>
                      <a:pt x="3" y="21"/>
                    </a:cubicBezTo>
                    <a:cubicBezTo>
                      <a:pt x="6" y="11"/>
                      <a:pt x="3" y="26"/>
                      <a:pt x="6" y="13"/>
                    </a:cubicBezTo>
                    <a:cubicBezTo>
                      <a:pt x="6" y="17"/>
                      <a:pt x="6" y="13"/>
                      <a:pt x="6" y="16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5" y="20"/>
                      <a:pt x="7" y="12"/>
                      <a:pt x="6" y="18"/>
                    </a:cubicBezTo>
                    <a:cubicBezTo>
                      <a:pt x="6" y="19"/>
                      <a:pt x="7" y="14"/>
                      <a:pt x="8" y="11"/>
                    </a:cubicBezTo>
                    <a:cubicBezTo>
                      <a:pt x="8" y="13"/>
                      <a:pt x="7" y="14"/>
                      <a:pt x="6" y="19"/>
                    </a:cubicBezTo>
                    <a:cubicBezTo>
                      <a:pt x="8" y="14"/>
                      <a:pt x="7" y="16"/>
                      <a:pt x="8" y="13"/>
                    </a:cubicBezTo>
                    <a:cubicBezTo>
                      <a:pt x="8" y="13"/>
                      <a:pt x="8" y="12"/>
                      <a:pt x="9" y="10"/>
                    </a:cubicBezTo>
                    <a:cubicBezTo>
                      <a:pt x="9" y="11"/>
                      <a:pt x="10" y="6"/>
                      <a:pt x="11" y="4"/>
                    </a:cubicBezTo>
                    <a:cubicBezTo>
                      <a:pt x="9" y="11"/>
                      <a:pt x="10" y="4"/>
                      <a:pt x="10" y="10"/>
                    </a:cubicBezTo>
                    <a:cubicBezTo>
                      <a:pt x="9" y="13"/>
                      <a:pt x="8" y="12"/>
                      <a:pt x="7" y="17"/>
                    </a:cubicBezTo>
                    <a:cubicBezTo>
                      <a:pt x="7" y="18"/>
                      <a:pt x="8" y="17"/>
                      <a:pt x="9" y="14"/>
                    </a:cubicBezTo>
                    <a:cubicBezTo>
                      <a:pt x="9" y="15"/>
                      <a:pt x="8" y="17"/>
                      <a:pt x="8" y="18"/>
                    </a:cubicBezTo>
                    <a:cubicBezTo>
                      <a:pt x="8" y="21"/>
                      <a:pt x="10" y="11"/>
                      <a:pt x="10" y="14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10" y="13"/>
                      <a:pt x="9" y="18"/>
                      <a:pt x="10" y="16"/>
                    </a:cubicBezTo>
                    <a:cubicBezTo>
                      <a:pt x="11" y="14"/>
                      <a:pt x="11" y="13"/>
                      <a:pt x="11" y="12"/>
                    </a:cubicBezTo>
                    <a:cubicBezTo>
                      <a:pt x="9" y="21"/>
                      <a:pt x="13" y="8"/>
                      <a:pt x="12" y="14"/>
                    </a:cubicBezTo>
                    <a:cubicBezTo>
                      <a:pt x="13" y="9"/>
                      <a:pt x="14" y="6"/>
                      <a:pt x="15" y="5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4" y="7"/>
                      <a:pt x="11" y="16"/>
                      <a:pt x="11" y="18"/>
                    </a:cubicBezTo>
                    <a:cubicBezTo>
                      <a:pt x="12" y="16"/>
                      <a:pt x="11" y="19"/>
                      <a:pt x="12" y="15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1" y="20"/>
                      <a:pt x="14" y="10"/>
                      <a:pt x="13" y="14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3" y="17"/>
                      <a:pt x="12" y="22"/>
                      <a:pt x="15" y="16"/>
                    </a:cubicBezTo>
                    <a:cubicBezTo>
                      <a:pt x="16" y="13"/>
                      <a:pt x="17" y="7"/>
                      <a:pt x="18" y="5"/>
                    </a:cubicBezTo>
                    <a:cubicBezTo>
                      <a:pt x="17" y="7"/>
                      <a:pt x="15" y="12"/>
                      <a:pt x="14" y="14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12"/>
                      <a:pt x="14" y="14"/>
                      <a:pt x="13" y="17"/>
                    </a:cubicBezTo>
                    <a:cubicBezTo>
                      <a:pt x="12" y="19"/>
                      <a:pt x="14" y="12"/>
                      <a:pt x="13" y="15"/>
                    </a:cubicBezTo>
                    <a:cubicBezTo>
                      <a:pt x="15" y="10"/>
                      <a:pt x="15" y="10"/>
                      <a:pt x="16" y="5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6" y="6"/>
                      <a:pt x="16" y="6"/>
                      <a:pt x="16" y="4"/>
                    </a:cubicBezTo>
                    <a:cubicBezTo>
                      <a:pt x="14" y="10"/>
                      <a:pt x="17" y="2"/>
                      <a:pt x="15" y="4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8"/>
                      <a:pt x="14" y="8"/>
                      <a:pt x="14" y="8"/>
                    </a:cubicBezTo>
                    <a:cubicBezTo>
                      <a:pt x="15" y="4"/>
                      <a:pt x="15" y="5"/>
                      <a:pt x="15" y="3"/>
                    </a:cubicBezTo>
                    <a:cubicBezTo>
                      <a:pt x="14" y="5"/>
                      <a:pt x="13" y="10"/>
                      <a:pt x="13" y="10"/>
                    </a:cubicBezTo>
                    <a:cubicBezTo>
                      <a:pt x="14" y="5"/>
                      <a:pt x="13" y="7"/>
                      <a:pt x="14" y="3"/>
                    </a:cubicBezTo>
                    <a:cubicBezTo>
                      <a:pt x="13" y="8"/>
                      <a:pt x="13" y="4"/>
                      <a:pt x="12" y="7"/>
                    </a:cubicBezTo>
                    <a:cubicBezTo>
                      <a:pt x="12" y="9"/>
                      <a:pt x="12" y="8"/>
                      <a:pt x="13" y="5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2" y="7"/>
                      <a:pt x="13" y="4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3" y="1"/>
                      <a:pt x="11" y="10"/>
                      <a:pt x="12" y="5"/>
                    </a:cubicBezTo>
                    <a:cubicBezTo>
                      <a:pt x="11" y="8"/>
                      <a:pt x="11" y="8"/>
                      <a:pt x="9" y="13"/>
                    </a:cubicBezTo>
                    <a:cubicBezTo>
                      <a:pt x="10" y="11"/>
                      <a:pt x="11" y="7"/>
                      <a:pt x="11" y="8"/>
                    </a:cubicBezTo>
                    <a:cubicBezTo>
                      <a:pt x="9" y="12"/>
                      <a:pt x="11" y="6"/>
                      <a:pt x="10" y="9"/>
                    </a:cubicBezTo>
                    <a:cubicBezTo>
                      <a:pt x="11" y="4"/>
                      <a:pt x="10" y="7"/>
                      <a:pt x="11" y="3"/>
                    </a:cubicBezTo>
                    <a:cubicBezTo>
                      <a:pt x="12" y="1"/>
                      <a:pt x="10" y="7"/>
                      <a:pt x="10" y="6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0" y="4"/>
                      <a:pt x="9" y="8"/>
                      <a:pt x="10" y="4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5"/>
                      <a:pt x="9" y="7"/>
                      <a:pt x="10" y="3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9" y="2"/>
                      <a:pt x="7" y="8"/>
                      <a:pt x="6" y="14"/>
                    </a:cubicBezTo>
                    <a:cubicBezTo>
                      <a:pt x="6" y="14"/>
                      <a:pt x="6" y="13"/>
                      <a:pt x="6" y="11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6" y="9"/>
                      <a:pt x="7" y="5"/>
                      <a:pt x="6" y="10"/>
                    </a:cubicBezTo>
                    <a:cubicBezTo>
                      <a:pt x="5" y="12"/>
                      <a:pt x="6" y="6"/>
                      <a:pt x="7" y="5"/>
                    </a:cubicBezTo>
                    <a:cubicBezTo>
                      <a:pt x="5" y="13"/>
                      <a:pt x="7" y="0"/>
                      <a:pt x="4" y="11"/>
                    </a:cubicBezTo>
                    <a:cubicBezTo>
                      <a:pt x="4" y="11"/>
                      <a:pt x="4" y="14"/>
                      <a:pt x="4" y="13"/>
                    </a:cubicBezTo>
                    <a:cubicBezTo>
                      <a:pt x="4" y="15"/>
                      <a:pt x="4" y="17"/>
                      <a:pt x="3" y="17"/>
                    </a:cubicBezTo>
                    <a:cubicBezTo>
                      <a:pt x="3" y="18"/>
                      <a:pt x="4" y="13"/>
                      <a:pt x="3" y="15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6" y="0"/>
                      <a:pt x="2" y="18"/>
                      <a:pt x="3" y="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3" name="Freeform 2074"/>
              <p:cNvSpPr/>
              <p:nvPr/>
            </p:nvSpPr>
            <p:spPr bwMode="auto">
              <a:xfrm>
                <a:off x="2816" y="3142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3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4" name="Freeform 2075"/>
              <p:cNvSpPr/>
              <p:nvPr/>
            </p:nvSpPr>
            <p:spPr bwMode="auto">
              <a:xfrm>
                <a:off x="2816" y="3145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5" name="Freeform 2076"/>
              <p:cNvSpPr/>
              <p:nvPr/>
            </p:nvSpPr>
            <p:spPr bwMode="auto">
              <a:xfrm>
                <a:off x="2811" y="3145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6" name="Freeform 2077"/>
              <p:cNvSpPr/>
              <p:nvPr/>
            </p:nvSpPr>
            <p:spPr bwMode="auto">
              <a:xfrm>
                <a:off x="2811" y="3148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7" name="Freeform 2078"/>
              <p:cNvSpPr/>
              <p:nvPr/>
            </p:nvSpPr>
            <p:spPr bwMode="auto">
              <a:xfrm>
                <a:off x="2803" y="3143"/>
                <a:ext cx="8" cy="23"/>
              </a:xfrm>
              <a:custGeom>
                <a:avLst/>
                <a:gdLst>
                  <a:gd name="T0" fmla="*/ 2 w 9"/>
                  <a:gd name="T1" fmla="*/ 11 h 25"/>
                  <a:gd name="T2" fmla="*/ 1 w 9"/>
                  <a:gd name="T3" fmla="*/ 15 h 25"/>
                  <a:gd name="T4" fmla="*/ 1 w 9"/>
                  <a:gd name="T5" fmla="*/ 12 h 25"/>
                  <a:gd name="T6" fmla="*/ 0 w 9"/>
                  <a:gd name="T7" fmla="*/ 20 h 25"/>
                  <a:gd name="T8" fmla="*/ 3 w 9"/>
                  <a:gd name="T9" fmla="*/ 15 h 25"/>
                  <a:gd name="T10" fmla="*/ 3 w 9"/>
                  <a:gd name="T11" fmla="*/ 18 h 25"/>
                  <a:gd name="T12" fmla="*/ 5 w 9"/>
                  <a:gd name="T13" fmla="*/ 13 h 25"/>
                  <a:gd name="T14" fmla="*/ 4 w 9"/>
                  <a:gd name="T15" fmla="*/ 19 h 25"/>
                  <a:gd name="T16" fmla="*/ 5 w 9"/>
                  <a:gd name="T17" fmla="*/ 17 h 25"/>
                  <a:gd name="T18" fmla="*/ 5 w 9"/>
                  <a:gd name="T19" fmla="*/ 14 h 25"/>
                  <a:gd name="T20" fmla="*/ 5 w 9"/>
                  <a:gd name="T21" fmla="*/ 16 h 25"/>
                  <a:gd name="T22" fmla="*/ 5 w 9"/>
                  <a:gd name="T23" fmla="*/ 14 h 25"/>
                  <a:gd name="T24" fmla="*/ 6 w 9"/>
                  <a:gd name="T25" fmla="*/ 14 h 25"/>
                  <a:gd name="T26" fmla="*/ 6 w 9"/>
                  <a:gd name="T27" fmla="*/ 15 h 25"/>
                  <a:gd name="T28" fmla="*/ 6 w 9"/>
                  <a:gd name="T29" fmla="*/ 13 h 25"/>
                  <a:gd name="T30" fmla="*/ 6 w 9"/>
                  <a:gd name="T31" fmla="*/ 17 h 25"/>
                  <a:gd name="T32" fmla="*/ 8 w 9"/>
                  <a:gd name="T33" fmla="*/ 12 h 25"/>
                  <a:gd name="T34" fmla="*/ 8 w 9"/>
                  <a:gd name="T35" fmla="*/ 8 h 25"/>
                  <a:gd name="T36" fmla="*/ 7 w 9"/>
                  <a:gd name="T37" fmla="*/ 11 h 25"/>
                  <a:gd name="T38" fmla="*/ 7 w 9"/>
                  <a:gd name="T39" fmla="*/ 11 h 25"/>
                  <a:gd name="T40" fmla="*/ 6 w 9"/>
                  <a:gd name="T41" fmla="*/ 13 h 25"/>
                  <a:gd name="T42" fmla="*/ 7 w 9"/>
                  <a:gd name="T43" fmla="*/ 7 h 25"/>
                  <a:gd name="T44" fmla="*/ 7 w 9"/>
                  <a:gd name="T45" fmla="*/ 3 h 25"/>
                  <a:gd name="T46" fmla="*/ 7 w 9"/>
                  <a:gd name="T47" fmla="*/ 3 h 25"/>
                  <a:gd name="T48" fmla="*/ 7 w 9"/>
                  <a:gd name="T49" fmla="*/ 5 h 25"/>
                  <a:gd name="T50" fmla="*/ 7 w 9"/>
                  <a:gd name="T51" fmla="*/ 7 h 25"/>
                  <a:gd name="T52" fmla="*/ 5 w 9"/>
                  <a:gd name="T53" fmla="*/ 14 h 25"/>
                  <a:gd name="T54" fmla="*/ 5 w 9"/>
                  <a:gd name="T55" fmla="*/ 14 h 25"/>
                  <a:gd name="T56" fmla="*/ 6 w 9"/>
                  <a:gd name="T57" fmla="*/ 8 h 25"/>
                  <a:gd name="T58" fmla="*/ 6 w 9"/>
                  <a:gd name="T59" fmla="*/ 11 h 25"/>
                  <a:gd name="T60" fmla="*/ 6 w 9"/>
                  <a:gd name="T61" fmla="*/ 5 h 25"/>
                  <a:gd name="T62" fmla="*/ 5 w 9"/>
                  <a:gd name="T63" fmla="*/ 11 h 25"/>
                  <a:gd name="T64" fmla="*/ 4 w 9"/>
                  <a:gd name="T65" fmla="*/ 11 h 25"/>
                  <a:gd name="T66" fmla="*/ 5 w 9"/>
                  <a:gd name="T67" fmla="*/ 7 h 25"/>
                  <a:gd name="T68" fmla="*/ 4 w 9"/>
                  <a:gd name="T69" fmla="*/ 11 h 25"/>
                  <a:gd name="T70" fmla="*/ 3 w 9"/>
                  <a:gd name="T71" fmla="*/ 9 h 25"/>
                  <a:gd name="T72" fmla="*/ 3 w 9"/>
                  <a:gd name="T73" fmla="*/ 12 h 25"/>
                  <a:gd name="T74" fmla="*/ 2 w 9"/>
                  <a:gd name="T75" fmla="*/ 11 h 25"/>
                  <a:gd name="T76" fmla="*/ 2 w 9"/>
                  <a:gd name="T77" fmla="*/ 11 h 25"/>
                  <a:gd name="T78" fmla="*/ 1 w 9"/>
                  <a:gd name="T79" fmla="*/ 18 h 25"/>
                  <a:gd name="T80" fmla="*/ 2 w 9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" h="25">
                    <a:moveTo>
                      <a:pt x="2" y="11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1" y="13"/>
                      <a:pt x="0" y="16"/>
                      <a:pt x="1" y="12"/>
                    </a:cubicBezTo>
                    <a:cubicBezTo>
                      <a:pt x="0" y="17"/>
                      <a:pt x="1" y="12"/>
                      <a:pt x="0" y="20"/>
                    </a:cubicBezTo>
                    <a:cubicBezTo>
                      <a:pt x="1" y="17"/>
                      <a:pt x="1" y="22"/>
                      <a:pt x="3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4" y="12"/>
                      <a:pt x="2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6" y="10"/>
                      <a:pt x="5" y="17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6" y="12"/>
                      <a:pt x="6" y="12"/>
                      <a:pt x="6" y="14"/>
                    </a:cubicBezTo>
                    <a:cubicBezTo>
                      <a:pt x="6" y="16"/>
                      <a:pt x="6" y="15"/>
                      <a:pt x="6" y="15"/>
                    </a:cubicBezTo>
                    <a:cubicBezTo>
                      <a:pt x="5" y="18"/>
                      <a:pt x="6" y="13"/>
                      <a:pt x="6" y="13"/>
                    </a:cubicBezTo>
                    <a:cubicBezTo>
                      <a:pt x="6" y="15"/>
                      <a:pt x="6" y="16"/>
                      <a:pt x="6" y="17"/>
                    </a:cubicBezTo>
                    <a:cubicBezTo>
                      <a:pt x="7" y="14"/>
                      <a:pt x="6" y="21"/>
                      <a:pt x="8" y="12"/>
                    </a:cubicBezTo>
                    <a:cubicBezTo>
                      <a:pt x="8" y="10"/>
                      <a:pt x="8" y="8"/>
                      <a:pt x="8" y="8"/>
                    </a:cubicBezTo>
                    <a:cubicBezTo>
                      <a:pt x="9" y="5"/>
                      <a:pt x="8" y="8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5" y="20"/>
                      <a:pt x="7" y="9"/>
                      <a:pt x="6" y="13"/>
                    </a:cubicBezTo>
                    <a:cubicBezTo>
                      <a:pt x="7" y="9"/>
                      <a:pt x="7" y="9"/>
                      <a:pt x="7" y="7"/>
                    </a:cubicBezTo>
                    <a:cubicBezTo>
                      <a:pt x="8" y="0"/>
                      <a:pt x="6" y="12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7" y="4"/>
                      <a:pt x="7" y="5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8"/>
                      <a:pt x="6" y="12"/>
                      <a:pt x="5" y="14"/>
                    </a:cubicBezTo>
                    <a:cubicBezTo>
                      <a:pt x="6" y="10"/>
                      <a:pt x="5" y="16"/>
                      <a:pt x="5" y="14"/>
                    </a:cubicBezTo>
                    <a:cubicBezTo>
                      <a:pt x="6" y="10"/>
                      <a:pt x="6" y="10"/>
                      <a:pt x="6" y="8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5" y="11"/>
                      <a:pt x="6" y="7"/>
                      <a:pt x="6" y="5"/>
                    </a:cubicBezTo>
                    <a:cubicBezTo>
                      <a:pt x="6" y="7"/>
                      <a:pt x="6" y="7"/>
                      <a:pt x="5" y="11"/>
                    </a:cubicBezTo>
                    <a:cubicBezTo>
                      <a:pt x="6" y="6"/>
                      <a:pt x="5" y="7"/>
                      <a:pt x="4" y="11"/>
                    </a:cubicBezTo>
                    <a:cubicBezTo>
                      <a:pt x="4" y="10"/>
                      <a:pt x="5" y="7"/>
                      <a:pt x="5" y="7"/>
                    </a:cubicBezTo>
                    <a:cubicBezTo>
                      <a:pt x="5" y="7"/>
                      <a:pt x="4" y="8"/>
                      <a:pt x="4" y="11"/>
                    </a:cubicBezTo>
                    <a:cubicBezTo>
                      <a:pt x="3" y="14"/>
                      <a:pt x="3" y="12"/>
                      <a:pt x="3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9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9"/>
                      <a:pt x="1" y="18"/>
                    </a:cubicBezTo>
                    <a:cubicBezTo>
                      <a:pt x="1" y="14"/>
                      <a:pt x="1" y="14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8" name="Freeform 2079"/>
              <p:cNvSpPr/>
              <p:nvPr/>
            </p:nvSpPr>
            <p:spPr bwMode="auto">
              <a:xfrm>
                <a:off x="2802" y="3154"/>
                <a:ext cx="1" cy="8"/>
              </a:xfrm>
              <a:custGeom>
                <a:avLst/>
                <a:gdLst>
                  <a:gd name="T0" fmla="*/ 1 w 1"/>
                  <a:gd name="T1" fmla="*/ 5 h 9"/>
                  <a:gd name="T2" fmla="*/ 1 w 1"/>
                  <a:gd name="T3" fmla="*/ 1 h 9"/>
                  <a:gd name="T4" fmla="*/ 1 w 1"/>
                  <a:gd name="T5" fmla="*/ 8 h 9"/>
                  <a:gd name="T6" fmla="*/ 1 w 1"/>
                  <a:gd name="T7" fmla="*/ 7 h 9"/>
                  <a:gd name="T8" fmla="*/ 1 w 1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1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6"/>
                      <a:pt x="1" y="8"/>
                    </a:cubicBezTo>
                    <a:cubicBezTo>
                      <a:pt x="1" y="7"/>
                      <a:pt x="0" y="9"/>
                      <a:pt x="1" y="7"/>
                    </a:cubicBezTo>
                    <a:cubicBezTo>
                      <a:pt x="1" y="6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9" name="Freeform 2080"/>
              <p:cNvSpPr/>
              <p:nvPr/>
            </p:nvSpPr>
            <p:spPr bwMode="auto">
              <a:xfrm>
                <a:off x="2801" y="3151"/>
                <a:ext cx="2" cy="18"/>
              </a:xfrm>
              <a:custGeom>
                <a:avLst/>
                <a:gdLst>
                  <a:gd name="T0" fmla="*/ 1 w 2"/>
                  <a:gd name="T1" fmla="*/ 9 h 19"/>
                  <a:gd name="T2" fmla="*/ 1 w 2"/>
                  <a:gd name="T3" fmla="*/ 13 h 19"/>
                  <a:gd name="T4" fmla="*/ 1 w 2"/>
                  <a:gd name="T5" fmla="*/ 14 h 19"/>
                  <a:gd name="T6" fmla="*/ 2 w 2"/>
                  <a:gd name="T7" fmla="*/ 7 h 19"/>
                  <a:gd name="T8" fmla="*/ 1 w 2"/>
                  <a:gd name="T9" fmla="*/ 11 h 19"/>
                  <a:gd name="T10" fmla="*/ 2 w 2"/>
                  <a:gd name="T11" fmla="*/ 7 h 19"/>
                  <a:gd name="T12" fmla="*/ 2 w 2"/>
                  <a:gd name="T13" fmla="*/ 9 h 19"/>
                  <a:gd name="T14" fmla="*/ 2 w 2"/>
                  <a:gd name="T15" fmla="*/ 6 h 19"/>
                  <a:gd name="T16" fmla="*/ 2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2 w 2"/>
                  <a:gd name="T23" fmla="*/ 4 h 19"/>
                  <a:gd name="T24" fmla="*/ 1 w 2"/>
                  <a:gd name="T25" fmla="*/ 2 h 19"/>
                  <a:gd name="T26" fmla="*/ 1 w 2"/>
                  <a:gd name="T27" fmla="*/ 4 h 19"/>
                  <a:gd name="T28" fmla="*/ 1 w 2"/>
                  <a:gd name="T29" fmla="*/ 9 h 19"/>
                  <a:gd name="T30" fmla="*/ 1 w 2"/>
                  <a:gd name="T31" fmla="*/ 3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6 h 19"/>
                  <a:gd name="T40" fmla="*/ 0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1" y="13"/>
                      <a:pt x="1" y="13"/>
                      <a:pt x="1" y="13"/>
                    </a:cubicBezTo>
                    <a:cubicBezTo>
                      <a:pt x="1" y="12"/>
                      <a:pt x="1" y="11"/>
                      <a:pt x="1" y="14"/>
                    </a:cubicBezTo>
                    <a:cubicBezTo>
                      <a:pt x="1" y="15"/>
                      <a:pt x="1" y="9"/>
                      <a:pt x="2" y="7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9"/>
                      <a:pt x="1" y="13"/>
                      <a:pt x="2" y="7"/>
                    </a:cubicBezTo>
                    <a:cubicBezTo>
                      <a:pt x="2" y="6"/>
                      <a:pt x="2" y="10"/>
                      <a:pt x="2" y="9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1" y="6"/>
                      <a:pt x="1" y="2"/>
                    </a:cubicBezTo>
                    <a:cubicBezTo>
                      <a:pt x="1" y="2"/>
                      <a:pt x="1" y="5"/>
                      <a:pt x="1" y="4"/>
                    </a:cubicBezTo>
                    <a:cubicBezTo>
                      <a:pt x="1" y="4"/>
                      <a:pt x="1" y="7"/>
                      <a:pt x="1" y="9"/>
                    </a:cubicBezTo>
                    <a:cubicBezTo>
                      <a:pt x="1" y="13"/>
                      <a:pt x="1" y="5"/>
                      <a:pt x="1" y="3"/>
                    </a:cubicBezTo>
                    <a:cubicBezTo>
                      <a:pt x="1" y="7"/>
                      <a:pt x="1" y="10"/>
                      <a:pt x="0" y="5"/>
                    </a:cubicBezTo>
                    <a:cubicBezTo>
                      <a:pt x="0" y="9"/>
                      <a:pt x="0" y="12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5"/>
                      <a:pt x="0" y="6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1" y="19"/>
                      <a:pt x="0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0" name="Rectangle 2081"/>
              <p:cNvSpPr>
                <a:spLocks noChangeArrowheads="1"/>
              </p:cNvSpPr>
              <p:nvPr/>
            </p:nvSpPr>
            <p:spPr bwMode="auto">
              <a:xfrm>
                <a:off x="2802" y="3163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1" name="Freeform 2082"/>
              <p:cNvSpPr/>
              <p:nvPr/>
            </p:nvSpPr>
            <p:spPr bwMode="auto">
              <a:xfrm>
                <a:off x="2875" y="3137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2" name="Freeform 2083"/>
              <p:cNvSpPr/>
              <p:nvPr/>
            </p:nvSpPr>
            <p:spPr bwMode="auto">
              <a:xfrm>
                <a:off x="2873" y="3136"/>
                <a:ext cx="3" cy="14"/>
              </a:xfrm>
              <a:custGeom>
                <a:avLst/>
                <a:gdLst>
                  <a:gd name="T0" fmla="*/ 0 w 4"/>
                  <a:gd name="T1" fmla="*/ 16 h 16"/>
                  <a:gd name="T2" fmla="*/ 1 w 4"/>
                  <a:gd name="T3" fmla="*/ 14 h 16"/>
                  <a:gd name="T4" fmla="*/ 4 w 4"/>
                  <a:gd name="T5" fmla="*/ 0 h 16"/>
                  <a:gd name="T6" fmla="*/ 2 w 4"/>
                  <a:gd name="T7" fmla="*/ 9 h 16"/>
                  <a:gd name="T8" fmla="*/ 3 w 4"/>
                  <a:gd name="T9" fmla="*/ 6 h 16"/>
                  <a:gd name="T10" fmla="*/ 1 w 4"/>
                  <a:gd name="T11" fmla="*/ 12 h 16"/>
                  <a:gd name="T12" fmla="*/ 1 w 4"/>
                  <a:gd name="T13" fmla="*/ 11 h 16"/>
                  <a:gd name="T14" fmla="*/ 0 w 4"/>
                  <a:gd name="T1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6">
                    <a:moveTo>
                      <a:pt x="0" y="16"/>
                    </a:moveTo>
                    <a:cubicBezTo>
                      <a:pt x="1" y="14"/>
                      <a:pt x="1" y="14"/>
                      <a:pt x="1" y="14"/>
                    </a:cubicBezTo>
                    <a:cubicBezTo>
                      <a:pt x="3" y="4"/>
                      <a:pt x="3" y="7"/>
                      <a:pt x="4" y="0"/>
                    </a:cubicBezTo>
                    <a:cubicBezTo>
                      <a:pt x="4" y="1"/>
                      <a:pt x="3" y="5"/>
                      <a:pt x="2" y="9"/>
                    </a:cubicBezTo>
                    <a:cubicBezTo>
                      <a:pt x="2" y="8"/>
                      <a:pt x="3" y="5"/>
                      <a:pt x="3" y="6"/>
                    </a:cubicBezTo>
                    <a:cubicBezTo>
                      <a:pt x="2" y="9"/>
                      <a:pt x="2" y="8"/>
                      <a:pt x="1" y="12"/>
                    </a:cubicBezTo>
                    <a:cubicBezTo>
                      <a:pt x="0" y="15"/>
                      <a:pt x="2" y="10"/>
                      <a:pt x="1" y="11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3" name="Freeform 2084"/>
              <p:cNvSpPr/>
              <p:nvPr/>
            </p:nvSpPr>
            <p:spPr bwMode="auto">
              <a:xfrm>
                <a:off x="2875" y="3141"/>
                <a:ext cx="0" cy="5"/>
              </a:xfrm>
              <a:custGeom>
                <a:avLst/>
                <a:gdLst>
                  <a:gd name="T0" fmla="*/ 1 w 1"/>
                  <a:gd name="T1" fmla="*/ 0 h 5"/>
                  <a:gd name="T2" fmla="*/ 0 w 1"/>
                  <a:gd name="T3" fmla="*/ 5 h 5"/>
                  <a:gd name="T4" fmla="*/ 1 w 1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4" name="Freeform 2085"/>
              <p:cNvSpPr/>
              <p:nvPr/>
            </p:nvSpPr>
            <p:spPr bwMode="auto">
              <a:xfrm>
                <a:off x="2875" y="3139"/>
                <a:ext cx="1" cy="5"/>
              </a:xfrm>
              <a:custGeom>
                <a:avLst/>
                <a:gdLst>
                  <a:gd name="T0" fmla="*/ 2 w 2"/>
                  <a:gd name="T1" fmla="*/ 2 h 6"/>
                  <a:gd name="T2" fmla="*/ 0 w 2"/>
                  <a:gd name="T3" fmla="*/ 6 h 6"/>
                  <a:gd name="T4" fmla="*/ 2 w 2"/>
                  <a:gd name="T5" fmla="*/ 0 h 6"/>
                  <a:gd name="T6" fmla="*/ 2 w 2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6">
                    <a:moveTo>
                      <a:pt x="2" y="2"/>
                    </a:moveTo>
                    <a:cubicBezTo>
                      <a:pt x="2" y="2"/>
                      <a:pt x="1" y="6"/>
                      <a:pt x="0" y="6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5" name="Freeform 2086"/>
              <p:cNvSpPr/>
              <p:nvPr/>
            </p:nvSpPr>
            <p:spPr bwMode="auto">
              <a:xfrm>
                <a:off x="2876" y="3140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6" name="Freeform 2087"/>
              <p:cNvSpPr/>
              <p:nvPr/>
            </p:nvSpPr>
            <p:spPr bwMode="auto">
              <a:xfrm>
                <a:off x="2875" y="3138"/>
                <a:ext cx="2" cy="11"/>
              </a:xfrm>
              <a:custGeom>
                <a:avLst/>
                <a:gdLst>
                  <a:gd name="T0" fmla="*/ 3 w 3"/>
                  <a:gd name="T1" fmla="*/ 3 h 12"/>
                  <a:gd name="T2" fmla="*/ 2 w 3"/>
                  <a:gd name="T3" fmla="*/ 3 h 12"/>
                  <a:gd name="T4" fmla="*/ 2 w 3"/>
                  <a:gd name="T5" fmla="*/ 3 h 12"/>
                  <a:gd name="T6" fmla="*/ 1 w 3"/>
                  <a:gd name="T7" fmla="*/ 8 h 12"/>
                  <a:gd name="T8" fmla="*/ 1 w 3"/>
                  <a:gd name="T9" fmla="*/ 8 h 12"/>
                  <a:gd name="T10" fmla="*/ 0 w 3"/>
                  <a:gd name="T11" fmla="*/ 12 h 12"/>
                  <a:gd name="T12" fmla="*/ 3 w 3"/>
                  <a:gd name="T13" fmla="*/ 3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2">
                    <a:moveTo>
                      <a:pt x="3" y="3"/>
                    </a:moveTo>
                    <a:cubicBezTo>
                      <a:pt x="3" y="0"/>
                      <a:pt x="3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5"/>
                      <a:pt x="1" y="10"/>
                      <a:pt x="1" y="8"/>
                    </a:cubicBezTo>
                    <a:cubicBezTo>
                      <a:pt x="0" y="9"/>
                      <a:pt x="2" y="5"/>
                      <a:pt x="1" y="8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1"/>
                      <a:pt x="2" y="5"/>
                      <a:pt x="3" y="3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7" name="Freeform 2088"/>
              <p:cNvSpPr/>
              <p:nvPr/>
            </p:nvSpPr>
            <p:spPr bwMode="auto">
              <a:xfrm>
                <a:off x="2876" y="3141"/>
                <a:ext cx="0" cy="0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8" name="Freeform 2089"/>
              <p:cNvSpPr/>
              <p:nvPr/>
            </p:nvSpPr>
            <p:spPr bwMode="auto">
              <a:xfrm>
                <a:off x="2875" y="3141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0 h 2"/>
                  <a:gd name="T4" fmla="*/ 0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9" name="Freeform 2090"/>
              <p:cNvSpPr/>
              <p:nvPr/>
            </p:nvSpPr>
            <p:spPr bwMode="auto">
              <a:xfrm>
                <a:off x="2875" y="3140"/>
                <a:ext cx="2" cy="10"/>
              </a:xfrm>
              <a:custGeom>
                <a:avLst/>
                <a:gdLst>
                  <a:gd name="T0" fmla="*/ 3 w 3"/>
                  <a:gd name="T1" fmla="*/ 0 h 12"/>
                  <a:gd name="T2" fmla="*/ 2 w 3"/>
                  <a:gd name="T3" fmla="*/ 5 h 12"/>
                  <a:gd name="T4" fmla="*/ 0 w 3"/>
                  <a:gd name="T5" fmla="*/ 12 h 12"/>
                  <a:gd name="T6" fmla="*/ 1 w 3"/>
                  <a:gd name="T7" fmla="*/ 11 h 12"/>
                  <a:gd name="T8" fmla="*/ 3 w 3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2">
                    <a:moveTo>
                      <a:pt x="3" y="0"/>
                    </a:moveTo>
                    <a:cubicBezTo>
                      <a:pt x="2" y="7"/>
                      <a:pt x="3" y="0"/>
                      <a:pt x="2" y="5"/>
                    </a:cubicBezTo>
                    <a:cubicBezTo>
                      <a:pt x="2" y="4"/>
                      <a:pt x="1" y="9"/>
                      <a:pt x="0" y="12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8"/>
                      <a:pt x="3" y="3"/>
                      <a:pt x="3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0" name="Freeform 2091"/>
              <p:cNvSpPr/>
              <p:nvPr/>
            </p:nvSpPr>
            <p:spPr bwMode="auto">
              <a:xfrm>
                <a:off x="2875" y="3153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1" name="Freeform 2092"/>
              <p:cNvSpPr/>
              <p:nvPr/>
            </p:nvSpPr>
            <p:spPr bwMode="auto">
              <a:xfrm>
                <a:off x="2874" y="3143"/>
                <a:ext cx="4" cy="16"/>
              </a:xfrm>
              <a:custGeom>
                <a:avLst/>
                <a:gdLst>
                  <a:gd name="T0" fmla="*/ 5 w 5"/>
                  <a:gd name="T1" fmla="*/ 2 h 17"/>
                  <a:gd name="T2" fmla="*/ 2 w 5"/>
                  <a:gd name="T3" fmla="*/ 8 h 17"/>
                  <a:gd name="T4" fmla="*/ 4 w 5"/>
                  <a:gd name="T5" fmla="*/ 4 h 17"/>
                  <a:gd name="T6" fmla="*/ 3 w 5"/>
                  <a:gd name="T7" fmla="*/ 6 h 17"/>
                  <a:gd name="T8" fmla="*/ 4 w 5"/>
                  <a:gd name="T9" fmla="*/ 0 h 17"/>
                  <a:gd name="T10" fmla="*/ 3 w 5"/>
                  <a:gd name="T11" fmla="*/ 6 h 17"/>
                  <a:gd name="T12" fmla="*/ 3 w 5"/>
                  <a:gd name="T13" fmla="*/ 2 h 17"/>
                  <a:gd name="T14" fmla="*/ 2 w 5"/>
                  <a:gd name="T15" fmla="*/ 8 h 17"/>
                  <a:gd name="T16" fmla="*/ 2 w 5"/>
                  <a:gd name="T17" fmla="*/ 8 h 17"/>
                  <a:gd name="T18" fmla="*/ 1 w 5"/>
                  <a:gd name="T19" fmla="*/ 11 h 17"/>
                  <a:gd name="T20" fmla="*/ 1 w 5"/>
                  <a:gd name="T21" fmla="*/ 16 h 17"/>
                  <a:gd name="T22" fmla="*/ 5 w 5"/>
                  <a:gd name="T23" fmla="*/ 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17">
                    <a:moveTo>
                      <a:pt x="5" y="2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3" y="6"/>
                      <a:pt x="4" y="4"/>
                      <a:pt x="4" y="4"/>
                    </a:cubicBezTo>
                    <a:cubicBezTo>
                      <a:pt x="4" y="3"/>
                      <a:pt x="3" y="7"/>
                      <a:pt x="3" y="6"/>
                    </a:cubicBezTo>
                    <a:cubicBezTo>
                      <a:pt x="4" y="0"/>
                      <a:pt x="3" y="6"/>
                      <a:pt x="4" y="0"/>
                    </a:cubicBezTo>
                    <a:cubicBezTo>
                      <a:pt x="4" y="0"/>
                      <a:pt x="4" y="1"/>
                      <a:pt x="3" y="6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10"/>
                      <a:pt x="3" y="3"/>
                      <a:pt x="2" y="8"/>
                    </a:cubicBezTo>
                    <a:cubicBezTo>
                      <a:pt x="1" y="10"/>
                      <a:pt x="1" y="11"/>
                      <a:pt x="1" y="11"/>
                    </a:cubicBezTo>
                    <a:cubicBezTo>
                      <a:pt x="1" y="10"/>
                      <a:pt x="0" y="17"/>
                      <a:pt x="1" y="16"/>
                    </a:cubicBezTo>
                    <a:cubicBezTo>
                      <a:pt x="1" y="15"/>
                      <a:pt x="4" y="5"/>
                      <a:pt x="5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2" name="Freeform 2093"/>
              <p:cNvSpPr/>
              <p:nvPr/>
            </p:nvSpPr>
            <p:spPr bwMode="auto">
              <a:xfrm>
                <a:off x="2875" y="3150"/>
                <a:ext cx="1" cy="4"/>
              </a:xfrm>
              <a:custGeom>
                <a:avLst/>
                <a:gdLst>
                  <a:gd name="T0" fmla="*/ 1 w 1"/>
                  <a:gd name="T1" fmla="*/ 1 h 4"/>
                  <a:gd name="T2" fmla="*/ 0 w 1"/>
                  <a:gd name="T3" fmla="*/ 4 h 4"/>
                  <a:gd name="T4" fmla="*/ 1 w 1"/>
                  <a:gd name="T5" fmla="*/ 0 h 4"/>
                  <a:gd name="T6" fmla="*/ 1 w 1"/>
                  <a:gd name="T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1" y="1"/>
                    </a:moveTo>
                    <a:lnTo>
                      <a:pt x="0" y="4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3" name="Freeform 2094"/>
              <p:cNvSpPr/>
              <p:nvPr/>
            </p:nvSpPr>
            <p:spPr bwMode="auto">
              <a:xfrm>
                <a:off x="2875" y="3143"/>
                <a:ext cx="4" cy="16"/>
              </a:xfrm>
              <a:custGeom>
                <a:avLst/>
                <a:gdLst>
                  <a:gd name="T0" fmla="*/ 5 w 5"/>
                  <a:gd name="T1" fmla="*/ 1 h 17"/>
                  <a:gd name="T2" fmla="*/ 3 w 5"/>
                  <a:gd name="T3" fmla="*/ 5 h 17"/>
                  <a:gd name="T4" fmla="*/ 4 w 5"/>
                  <a:gd name="T5" fmla="*/ 2 h 17"/>
                  <a:gd name="T6" fmla="*/ 3 w 5"/>
                  <a:gd name="T7" fmla="*/ 7 h 17"/>
                  <a:gd name="T8" fmla="*/ 4 w 5"/>
                  <a:gd name="T9" fmla="*/ 4 h 17"/>
                  <a:gd name="T10" fmla="*/ 2 w 5"/>
                  <a:gd name="T11" fmla="*/ 13 h 17"/>
                  <a:gd name="T12" fmla="*/ 2 w 5"/>
                  <a:gd name="T13" fmla="*/ 11 h 17"/>
                  <a:gd name="T14" fmla="*/ 3 w 5"/>
                  <a:gd name="T15" fmla="*/ 10 h 17"/>
                  <a:gd name="T16" fmla="*/ 3 w 5"/>
                  <a:gd name="T17" fmla="*/ 8 h 17"/>
                  <a:gd name="T18" fmla="*/ 4 w 5"/>
                  <a:gd name="T19" fmla="*/ 6 h 17"/>
                  <a:gd name="T20" fmla="*/ 5 w 5"/>
                  <a:gd name="T21" fmla="*/ 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5" y="1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4" y="3"/>
                      <a:pt x="4" y="2"/>
                    </a:cubicBezTo>
                    <a:cubicBezTo>
                      <a:pt x="4" y="3"/>
                      <a:pt x="3" y="6"/>
                      <a:pt x="3" y="7"/>
                    </a:cubicBezTo>
                    <a:cubicBezTo>
                      <a:pt x="1" y="13"/>
                      <a:pt x="3" y="5"/>
                      <a:pt x="4" y="4"/>
                    </a:cubicBezTo>
                    <a:cubicBezTo>
                      <a:pt x="4" y="7"/>
                      <a:pt x="3" y="7"/>
                      <a:pt x="2" y="13"/>
                    </a:cubicBezTo>
                    <a:cubicBezTo>
                      <a:pt x="2" y="13"/>
                      <a:pt x="2" y="11"/>
                      <a:pt x="2" y="11"/>
                    </a:cubicBezTo>
                    <a:cubicBezTo>
                      <a:pt x="0" y="17"/>
                      <a:pt x="2" y="12"/>
                      <a:pt x="3" y="10"/>
                    </a:cubicBezTo>
                    <a:cubicBezTo>
                      <a:pt x="3" y="9"/>
                      <a:pt x="4" y="8"/>
                      <a:pt x="3" y="8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5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4" name="Freeform 2095"/>
              <p:cNvSpPr/>
              <p:nvPr/>
            </p:nvSpPr>
            <p:spPr bwMode="auto">
              <a:xfrm>
                <a:off x="2878" y="3142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0 w 1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0" y="1"/>
                      <a:pt x="1" y="0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5" name="Freeform 2096"/>
              <p:cNvSpPr/>
              <p:nvPr/>
            </p:nvSpPr>
            <p:spPr bwMode="auto">
              <a:xfrm>
                <a:off x="2877" y="3151"/>
                <a:ext cx="0" cy="1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6" name="Freeform 2097"/>
              <p:cNvSpPr/>
              <p:nvPr/>
            </p:nvSpPr>
            <p:spPr bwMode="auto">
              <a:xfrm>
                <a:off x="2879" y="3144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7" name="Freeform 2098"/>
              <p:cNvSpPr/>
              <p:nvPr/>
            </p:nvSpPr>
            <p:spPr bwMode="auto">
              <a:xfrm>
                <a:off x="2876" y="3141"/>
                <a:ext cx="11" cy="17"/>
              </a:xfrm>
              <a:custGeom>
                <a:avLst/>
                <a:gdLst>
                  <a:gd name="T0" fmla="*/ 8 w 12"/>
                  <a:gd name="T1" fmla="*/ 17 h 19"/>
                  <a:gd name="T2" fmla="*/ 9 w 12"/>
                  <a:gd name="T3" fmla="*/ 13 h 19"/>
                  <a:gd name="T4" fmla="*/ 10 w 12"/>
                  <a:gd name="T5" fmla="*/ 9 h 19"/>
                  <a:gd name="T6" fmla="*/ 12 w 12"/>
                  <a:gd name="T7" fmla="*/ 2 h 19"/>
                  <a:gd name="T8" fmla="*/ 11 w 12"/>
                  <a:gd name="T9" fmla="*/ 5 h 19"/>
                  <a:gd name="T10" fmla="*/ 12 w 12"/>
                  <a:gd name="T11" fmla="*/ 2 h 19"/>
                  <a:gd name="T12" fmla="*/ 10 w 12"/>
                  <a:gd name="T13" fmla="*/ 4 h 19"/>
                  <a:gd name="T14" fmla="*/ 9 w 12"/>
                  <a:gd name="T15" fmla="*/ 5 h 19"/>
                  <a:gd name="T16" fmla="*/ 6 w 12"/>
                  <a:gd name="T17" fmla="*/ 3 h 19"/>
                  <a:gd name="T18" fmla="*/ 4 w 12"/>
                  <a:gd name="T19" fmla="*/ 9 h 19"/>
                  <a:gd name="T20" fmla="*/ 5 w 12"/>
                  <a:gd name="T21" fmla="*/ 5 h 19"/>
                  <a:gd name="T22" fmla="*/ 5 w 12"/>
                  <a:gd name="T23" fmla="*/ 5 h 19"/>
                  <a:gd name="T24" fmla="*/ 4 w 12"/>
                  <a:gd name="T25" fmla="*/ 4 h 19"/>
                  <a:gd name="T26" fmla="*/ 3 w 12"/>
                  <a:gd name="T27" fmla="*/ 11 h 19"/>
                  <a:gd name="T28" fmla="*/ 4 w 12"/>
                  <a:gd name="T29" fmla="*/ 3 h 19"/>
                  <a:gd name="T30" fmla="*/ 3 w 12"/>
                  <a:gd name="T31" fmla="*/ 8 h 19"/>
                  <a:gd name="T32" fmla="*/ 2 w 12"/>
                  <a:gd name="T33" fmla="*/ 13 h 19"/>
                  <a:gd name="T34" fmla="*/ 1 w 12"/>
                  <a:gd name="T35" fmla="*/ 16 h 19"/>
                  <a:gd name="T36" fmla="*/ 5 w 12"/>
                  <a:gd name="T37" fmla="*/ 8 h 19"/>
                  <a:gd name="T38" fmla="*/ 4 w 12"/>
                  <a:gd name="T39" fmla="*/ 12 h 19"/>
                  <a:gd name="T40" fmla="*/ 4 w 12"/>
                  <a:gd name="T41" fmla="*/ 15 h 19"/>
                  <a:gd name="T42" fmla="*/ 6 w 12"/>
                  <a:gd name="T43" fmla="*/ 9 h 19"/>
                  <a:gd name="T44" fmla="*/ 6 w 12"/>
                  <a:gd name="T45" fmla="*/ 11 h 19"/>
                  <a:gd name="T46" fmla="*/ 7 w 12"/>
                  <a:gd name="T47" fmla="*/ 9 h 19"/>
                  <a:gd name="T48" fmla="*/ 6 w 12"/>
                  <a:gd name="T49" fmla="*/ 13 h 19"/>
                  <a:gd name="T50" fmla="*/ 8 w 12"/>
                  <a:gd name="T51" fmla="*/ 5 h 19"/>
                  <a:gd name="T52" fmla="*/ 6 w 12"/>
                  <a:gd name="T53" fmla="*/ 16 h 19"/>
                  <a:gd name="T54" fmla="*/ 7 w 12"/>
                  <a:gd name="T55" fmla="*/ 12 h 19"/>
                  <a:gd name="T56" fmla="*/ 8 w 12"/>
                  <a:gd name="T57" fmla="*/ 9 h 19"/>
                  <a:gd name="T58" fmla="*/ 6 w 12"/>
                  <a:gd name="T59" fmla="*/ 15 h 19"/>
                  <a:gd name="T60" fmla="*/ 8 w 12"/>
                  <a:gd name="T61" fmla="*/ 11 h 19"/>
                  <a:gd name="T62" fmla="*/ 9 w 12"/>
                  <a:gd name="T63" fmla="*/ 8 h 19"/>
                  <a:gd name="T64" fmla="*/ 9 w 12"/>
                  <a:gd name="T65" fmla="*/ 10 h 19"/>
                  <a:gd name="T66" fmla="*/ 7 w 12"/>
                  <a:gd name="T67" fmla="*/ 16 h 19"/>
                  <a:gd name="T68" fmla="*/ 7 w 12"/>
                  <a:gd name="T69" fmla="*/ 19 h 19"/>
                  <a:gd name="T70" fmla="*/ 9 w 12"/>
                  <a:gd name="T71" fmla="*/ 11 h 19"/>
                  <a:gd name="T72" fmla="*/ 8 w 12"/>
                  <a:gd name="T73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" h="19">
                    <a:moveTo>
                      <a:pt x="8" y="17"/>
                    </a:moveTo>
                    <a:cubicBezTo>
                      <a:pt x="9" y="14"/>
                      <a:pt x="9" y="13"/>
                      <a:pt x="9" y="13"/>
                    </a:cubicBezTo>
                    <a:cubicBezTo>
                      <a:pt x="10" y="10"/>
                      <a:pt x="10" y="11"/>
                      <a:pt x="10" y="9"/>
                    </a:cubicBezTo>
                    <a:cubicBezTo>
                      <a:pt x="11" y="7"/>
                      <a:pt x="11" y="6"/>
                      <a:pt x="12" y="2"/>
                    </a:cubicBezTo>
                    <a:cubicBezTo>
                      <a:pt x="12" y="2"/>
                      <a:pt x="11" y="6"/>
                      <a:pt x="11" y="5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1" y="4"/>
                      <a:pt x="9" y="7"/>
                      <a:pt x="10" y="4"/>
                    </a:cubicBezTo>
                    <a:cubicBezTo>
                      <a:pt x="10" y="3"/>
                      <a:pt x="9" y="4"/>
                      <a:pt x="9" y="5"/>
                    </a:cubicBezTo>
                    <a:cubicBezTo>
                      <a:pt x="8" y="3"/>
                      <a:pt x="6" y="6"/>
                      <a:pt x="6" y="3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5" y="6"/>
                      <a:pt x="4" y="9"/>
                      <a:pt x="5" y="5"/>
                    </a:cubicBezTo>
                    <a:cubicBezTo>
                      <a:pt x="5" y="6"/>
                      <a:pt x="5" y="5"/>
                      <a:pt x="5" y="5"/>
                    </a:cubicBezTo>
                    <a:cubicBezTo>
                      <a:pt x="6" y="0"/>
                      <a:pt x="4" y="6"/>
                      <a:pt x="4" y="4"/>
                    </a:cubicBezTo>
                    <a:cubicBezTo>
                      <a:pt x="4" y="5"/>
                      <a:pt x="3" y="10"/>
                      <a:pt x="3" y="11"/>
                    </a:cubicBezTo>
                    <a:cubicBezTo>
                      <a:pt x="4" y="4"/>
                      <a:pt x="2" y="11"/>
                      <a:pt x="4" y="3"/>
                    </a:cubicBezTo>
                    <a:cubicBezTo>
                      <a:pt x="4" y="1"/>
                      <a:pt x="3" y="9"/>
                      <a:pt x="3" y="8"/>
                    </a:cubicBezTo>
                    <a:cubicBezTo>
                      <a:pt x="1" y="12"/>
                      <a:pt x="2" y="10"/>
                      <a:pt x="2" y="13"/>
                    </a:cubicBezTo>
                    <a:cubicBezTo>
                      <a:pt x="1" y="16"/>
                      <a:pt x="2" y="12"/>
                      <a:pt x="1" y="16"/>
                    </a:cubicBezTo>
                    <a:cubicBezTo>
                      <a:pt x="0" y="18"/>
                      <a:pt x="4" y="10"/>
                      <a:pt x="5" y="8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5" y="9"/>
                      <a:pt x="6" y="9"/>
                      <a:pt x="4" y="15"/>
                    </a:cubicBezTo>
                    <a:cubicBezTo>
                      <a:pt x="5" y="12"/>
                      <a:pt x="4" y="17"/>
                      <a:pt x="6" y="9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6" y="13"/>
                      <a:pt x="6" y="13"/>
                    </a:cubicBezTo>
                    <a:cubicBezTo>
                      <a:pt x="7" y="9"/>
                      <a:pt x="7" y="8"/>
                      <a:pt x="8" y="5"/>
                    </a:cubicBezTo>
                    <a:cubicBezTo>
                      <a:pt x="7" y="9"/>
                      <a:pt x="7" y="13"/>
                      <a:pt x="6" y="16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3"/>
                      <a:pt x="8" y="10"/>
                      <a:pt x="8" y="9"/>
                    </a:cubicBezTo>
                    <a:cubicBezTo>
                      <a:pt x="8" y="9"/>
                      <a:pt x="7" y="13"/>
                      <a:pt x="6" y="15"/>
                    </a:cubicBezTo>
                    <a:cubicBezTo>
                      <a:pt x="6" y="17"/>
                      <a:pt x="9" y="8"/>
                      <a:pt x="8" y="11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10" y="7"/>
                      <a:pt x="9" y="11"/>
                      <a:pt x="9" y="10"/>
                    </a:cubicBezTo>
                    <a:cubicBezTo>
                      <a:pt x="8" y="15"/>
                      <a:pt x="8" y="14"/>
                      <a:pt x="7" y="16"/>
                    </a:cubicBezTo>
                    <a:cubicBezTo>
                      <a:pt x="7" y="17"/>
                      <a:pt x="7" y="17"/>
                      <a:pt x="7" y="19"/>
                    </a:cubicBezTo>
                    <a:cubicBezTo>
                      <a:pt x="8" y="16"/>
                      <a:pt x="9" y="13"/>
                      <a:pt x="9" y="11"/>
                    </a:cubicBezTo>
                    <a:cubicBezTo>
                      <a:pt x="8" y="16"/>
                      <a:pt x="8" y="16"/>
                      <a:pt x="8" y="1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8" name="Freeform 2099"/>
              <p:cNvSpPr/>
              <p:nvPr/>
            </p:nvSpPr>
            <p:spPr bwMode="auto">
              <a:xfrm>
                <a:off x="2882" y="3158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9" name="Freeform 2100"/>
              <p:cNvSpPr/>
              <p:nvPr/>
            </p:nvSpPr>
            <p:spPr bwMode="auto">
              <a:xfrm>
                <a:off x="2884" y="315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0" name="Rectangle 2101"/>
              <p:cNvSpPr>
                <a:spLocks noChangeArrowheads="1"/>
              </p:cNvSpPr>
              <p:nvPr/>
            </p:nvSpPr>
            <p:spPr bwMode="auto">
              <a:xfrm>
                <a:off x="2885" y="3144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1" name="Freeform 2102"/>
              <p:cNvSpPr/>
              <p:nvPr/>
            </p:nvSpPr>
            <p:spPr bwMode="auto">
              <a:xfrm>
                <a:off x="2881" y="3155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lnTo>
                      <a:pt x="1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2" name="Freeform 2103"/>
              <p:cNvSpPr/>
              <p:nvPr/>
            </p:nvSpPr>
            <p:spPr bwMode="auto">
              <a:xfrm>
                <a:off x="2880" y="3154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3" name="Freeform 2104"/>
              <p:cNvSpPr/>
              <p:nvPr/>
            </p:nvSpPr>
            <p:spPr bwMode="auto">
              <a:xfrm>
                <a:off x="2883" y="3157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4" name="Freeform 2105"/>
              <p:cNvSpPr/>
              <p:nvPr/>
            </p:nvSpPr>
            <p:spPr bwMode="auto">
              <a:xfrm>
                <a:off x="2884" y="3139"/>
                <a:ext cx="8" cy="21"/>
              </a:xfrm>
              <a:custGeom>
                <a:avLst/>
                <a:gdLst>
                  <a:gd name="T0" fmla="*/ 7 w 8"/>
                  <a:gd name="T1" fmla="*/ 4 h 23"/>
                  <a:gd name="T2" fmla="*/ 7 w 8"/>
                  <a:gd name="T3" fmla="*/ 2 h 23"/>
                  <a:gd name="T4" fmla="*/ 4 w 8"/>
                  <a:gd name="T5" fmla="*/ 11 h 23"/>
                  <a:gd name="T6" fmla="*/ 7 w 8"/>
                  <a:gd name="T7" fmla="*/ 2 h 23"/>
                  <a:gd name="T8" fmla="*/ 4 w 8"/>
                  <a:gd name="T9" fmla="*/ 9 h 23"/>
                  <a:gd name="T10" fmla="*/ 4 w 8"/>
                  <a:gd name="T11" fmla="*/ 5 h 23"/>
                  <a:gd name="T12" fmla="*/ 1 w 8"/>
                  <a:gd name="T13" fmla="*/ 15 h 23"/>
                  <a:gd name="T14" fmla="*/ 4 w 8"/>
                  <a:gd name="T15" fmla="*/ 4 h 23"/>
                  <a:gd name="T16" fmla="*/ 4 w 8"/>
                  <a:gd name="T17" fmla="*/ 3 h 23"/>
                  <a:gd name="T18" fmla="*/ 3 w 8"/>
                  <a:gd name="T19" fmla="*/ 6 h 23"/>
                  <a:gd name="T20" fmla="*/ 1 w 8"/>
                  <a:gd name="T21" fmla="*/ 12 h 23"/>
                  <a:gd name="T22" fmla="*/ 0 w 8"/>
                  <a:gd name="T23" fmla="*/ 18 h 23"/>
                  <a:gd name="T24" fmla="*/ 1 w 8"/>
                  <a:gd name="T25" fmla="*/ 14 h 23"/>
                  <a:gd name="T26" fmla="*/ 0 w 8"/>
                  <a:gd name="T27" fmla="*/ 18 h 23"/>
                  <a:gd name="T28" fmla="*/ 1 w 8"/>
                  <a:gd name="T29" fmla="*/ 15 h 23"/>
                  <a:gd name="T30" fmla="*/ 1 w 8"/>
                  <a:gd name="T31" fmla="*/ 18 h 23"/>
                  <a:gd name="T32" fmla="*/ 2 w 8"/>
                  <a:gd name="T33" fmla="*/ 15 h 23"/>
                  <a:gd name="T34" fmla="*/ 1 w 8"/>
                  <a:gd name="T35" fmla="*/ 16 h 23"/>
                  <a:gd name="T36" fmla="*/ 3 w 8"/>
                  <a:gd name="T37" fmla="*/ 12 h 23"/>
                  <a:gd name="T38" fmla="*/ 2 w 8"/>
                  <a:gd name="T39" fmla="*/ 17 h 23"/>
                  <a:gd name="T40" fmla="*/ 3 w 8"/>
                  <a:gd name="T41" fmla="*/ 13 h 23"/>
                  <a:gd name="T42" fmla="*/ 2 w 8"/>
                  <a:gd name="T43" fmla="*/ 19 h 23"/>
                  <a:gd name="T44" fmla="*/ 3 w 8"/>
                  <a:gd name="T45" fmla="*/ 15 h 23"/>
                  <a:gd name="T46" fmla="*/ 2 w 8"/>
                  <a:gd name="T47" fmla="*/ 18 h 23"/>
                  <a:gd name="T48" fmla="*/ 4 w 8"/>
                  <a:gd name="T49" fmla="*/ 9 h 23"/>
                  <a:gd name="T50" fmla="*/ 3 w 8"/>
                  <a:gd name="T51" fmla="*/ 17 h 23"/>
                  <a:gd name="T52" fmla="*/ 4 w 8"/>
                  <a:gd name="T53" fmla="*/ 15 h 23"/>
                  <a:gd name="T54" fmla="*/ 4 w 8"/>
                  <a:gd name="T55" fmla="*/ 17 h 23"/>
                  <a:gd name="T56" fmla="*/ 5 w 8"/>
                  <a:gd name="T57" fmla="*/ 14 h 23"/>
                  <a:gd name="T58" fmla="*/ 5 w 8"/>
                  <a:gd name="T59" fmla="*/ 12 h 23"/>
                  <a:gd name="T60" fmla="*/ 6 w 8"/>
                  <a:gd name="T61" fmla="*/ 10 h 23"/>
                  <a:gd name="T62" fmla="*/ 5 w 8"/>
                  <a:gd name="T63" fmla="*/ 11 h 23"/>
                  <a:gd name="T64" fmla="*/ 7 w 8"/>
                  <a:gd name="T65" fmla="*/ 6 h 23"/>
                  <a:gd name="T66" fmla="*/ 6 w 8"/>
                  <a:gd name="T67" fmla="*/ 9 h 23"/>
                  <a:gd name="T68" fmla="*/ 7 w 8"/>
                  <a:gd name="T69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23">
                    <a:moveTo>
                      <a:pt x="7" y="4"/>
                    </a:moveTo>
                    <a:cubicBezTo>
                      <a:pt x="8" y="0"/>
                      <a:pt x="7" y="2"/>
                      <a:pt x="7" y="2"/>
                    </a:cubicBezTo>
                    <a:cubicBezTo>
                      <a:pt x="6" y="4"/>
                      <a:pt x="5" y="11"/>
                      <a:pt x="4" y="1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3"/>
                      <a:pt x="6" y="1"/>
                      <a:pt x="4" y="9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1" y="18"/>
                      <a:pt x="1" y="15"/>
                    </a:cubicBezTo>
                    <a:cubicBezTo>
                      <a:pt x="3" y="9"/>
                      <a:pt x="3" y="9"/>
                      <a:pt x="4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4"/>
                      <a:pt x="3" y="7"/>
                      <a:pt x="3" y="6"/>
                    </a:cubicBezTo>
                    <a:cubicBezTo>
                      <a:pt x="2" y="8"/>
                      <a:pt x="2" y="12"/>
                      <a:pt x="1" y="12"/>
                    </a:cubicBezTo>
                    <a:cubicBezTo>
                      <a:pt x="1" y="13"/>
                      <a:pt x="1" y="15"/>
                      <a:pt x="0" y="18"/>
                    </a:cubicBezTo>
                    <a:cubicBezTo>
                      <a:pt x="1" y="15"/>
                      <a:pt x="1" y="17"/>
                      <a:pt x="1" y="14"/>
                    </a:cubicBezTo>
                    <a:cubicBezTo>
                      <a:pt x="1" y="17"/>
                      <a:pt x="1" y="15"/>
                      <a:pt x="0" y="18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6"/>
                      <a:pt x="0" y="18"/>
                      <a:pt x="1" y="18"/>
                    </a:cubicBezTo>
                    <a:cubicBezTo>
                      <a:pt x="1" y="17"/>
                      <a:pt x="2" y="15"/>
                      <a:pt x="2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2" y="15"/>
                      <a:pt x="2" y="17"/>
                      <a:pt x="3" y="12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5"/>
                      <a:pt x="1" y="23"/>
                      <a:pt x="2" y="19"/>
                    </a:cubicBezTo>
                    <a:cubicBezTo>
                      <a:pt x="2" y="18"/>
                      <a:pt x="3" y="16"/>
                      <a:pt x="3" y="15"/>
                    </a:cubicBezTo>
                    <a:cubicBezTo>
                      <a:pt x="3" y="13"/>
                      <a:pt x="2" y="18"/>
                      <a:pt x="2" y="18"/>
                    </a:cubicBezTo>
                    <a:cubicBezTo>
                      <a:pt x="3" y="15"/>
                      <a:pt x="4" y="11"/>
                      <a:pt x="4" y="9"/>
                    </a:cubicBezTo>
                    <a:cubicBezTo>
                      <a:pt x="4" y="13"/>
                      <a:pt x="5" y="8"/>
                      <a:pt x="3" y="17"/>
                    </a:cubicBezTo>
                    <a:cubicBezTo>
                      <a:pt x="3" y="17"/>
                      <a:pt x="4" y="13"/>
                      <a:pt x="4" y="15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5" y="11"/>
                      <a:pt x="3" y="19"/>
                      <a:pt x="5" y="14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0"/>
                      <a:pt x="6" y="10"/>
                      <a:pt x="5" y="11"/>
                    </a:cubicBezTo>
                    <a:cubicBezTo>
                      <a:pt x="6" y="7"/>
                      <a:pt x="7" y="7"/>
                      <a:pt x="7" y="6"/>
                    </a:cubicBezTo>
                    <a:cubicBezTo>
                      <a:pt x="7" y="5"/>
                      <a:pt x="6" y="8"/>
                      <a:pt x="6" y="9"/>
                    </a:cubicBezTo>
                    <a:cubicBezTo>
                      <a:pt x="7" y="7"/>
                      <a:pt x="7" y="4"/>
                      <a:pt x="7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5" name="Freeform 2106"/>
              <p:cNvSpPr/>
              <p:nvPr/>
            </p:nvSpPr>
            <p:spPr bwMode="auto">
              <a:xfrm>
                <a:off x="2885" y="3153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6" name="Freeform 2107"/>
              <p:cNvSpPr/>
              <p:nvPr/>
            </p:nvSpPr>
            <p:spPr bwMode="auto">
              <a:xfrm>
                <a:off x="2887" y="3137"/>
                <a:ext cx="8" cy="24"/>
              </a:xfrm>
              <a:custGeom>
                <a:avLst/>
                <a:gdLst>
                  <a:gd name="T0" fmla="*/ 4 w 9"/>
                  <a:gd name="T1" fmla="*/ 14 h 27"/>
                  <a:gd name="T2" fmla="*/ 3 w 9"/>
                  <a:gd name="T3" fmla="*/ 19 h 27"/>
                  <a:gd name="T4" fmla="*/ 5 w 9"/>
                  <a:gd name="T5" fmla="*/ 9 h 27"/>
                  <a:gd name="T6" fmla="*/ 6 w 9"/>
                  <a:gd name="T7" fmla="*/ 7 h 27"/>
                  <a:gd name="T8" fmla="*/ 4 w 9"/>
                  <a:gd name="T9" fmla="*/ 16 h 27"/>
                  <a:gd name="T10" fmla="*/ 4 w 9"/>
                  <a:gd name="T11" fmla="*/ 17 h 27"/>
                  <a:gd name="T12" fmla="*/ 5 w 9"/>
                  <a:gd name="T13" fmla="*/ 12 h 27"/>
                  <a:gd name="T14" fmla="*/ 6 w 9"/>
                  <a:gd name="T15" fmla="*/ 9 h 27"/>
                  <a:gd name="T16" fmla="*/ 6 w 9"/>
                  <a:gd name="T17" fmla="*/ 11 h 27"/>
                  <a:gd name="T18" fmla="*/ 4 w 9"/>
                  <a:gd name="T19" fmla="*/ 17 h 27"/>
                  <a:gd name="T20" fmla="*/ 9 w 9"/>
                  <a:gd name="T21" fmla="*/ 2 h 27"/>
                  <a:gd name="T22" fmla="*/ 9 w 9"/>
                  <a:gd name="T23" fmla="*/ 3 h 27"/>
                  <a:gd name="T24" fmla="*/ 7 w 9"/>
                  <a:gd name="T25" fmla="*/ 10 h 27"/>
                  <a:gd name="T26" fmla="*/ 7 w 9"/>
                  <a:gd name="T27" fmla="*/ 8 h 27"/>
                  <a:gd name="T28" fmla="*/ 8 w 9"/>
                  <a:gd name="T29" fmla="*/ 4 h 27"/>
                  <a:gd name="T30" fmla="*/ 6 w 9"/>
                  <a:gd name="T31" fmla="*/ 4 h 27"/>
                  <a:gd name="T32" fmla="*/ 6 w 9"/>
                  <a:gd name="T33" fmla="*/ 4 h 27"/>
                  <a:gd name="T34" fmla="*/ 5 w 9"/>
                  <a:gd name="T35" fmla="*/ 8 h 27"/>
                  <a:gd name="T36" fmla="*/ 3 w 9"/>
                  <a:gd name="T37" fmla="*/ 14 h 27"/>
                  <a:gd name="T38" fmla="*/ 4 w 9"/>
                  <a:gd name="T39" fmla="*/ 13 h 27"/>
                  <a:gd name="T40" fmla="*/ 2 w 9"/>
                  <a:gd name="T41" fmla="*/ 19 h 27"/>
                  <a:gd name="T42" fmla="*/ 1 w 9"/>
                  <a:gd name="T43" fmla="*/ 22 h 27"/>
                  <a:gd name="T44" fmla="*/ 2 w 9"/>
                  <a:gd name="T45" fmla="*/ 22 h 27"/>
                  <a:gd name="T46" fmla="*/ 4 w 9"/>
                  <a:gd name="T47" fmla="*/ 1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27">
                    <a:moveTo>
                      <a:pt x="4" y="14"/>
                    </a:moveTo>
                    <a:cubicBezTo>
                      <a:pt x="4" y="15"/>
                      <a:pt x="3" y="17"/>
                      <a:pt x="3" y="19"/>
                    </a:cubicBezTo>
                    <a:cubicBezTo>
                      <a:pt x="4" y="16"/>
                      <a:pt x="4" y="13"/>
                      <a:pt x="5" y="9"/>
                    </a:cubicBezTo>
                    <a:cubicBezTo>
                      <a:pt x="5" y="11"/>
                      <a:pt x="6" y="7"/>
                      <a:pt x="6" y="7"/>
                    </a:cubicBezTo>
                    <a:cubicBezTo>
                      <a:pt x="5" y="10"/>
                      <a:pt x="4" y="15"/>
                      <a:pt x="4" y="16"/>
                    </a:cubicBezTo>
                    <a:cubicBezTo>
                      <a:pt x="4" y="15"/>
                      <a:pt x="4" y="17"/>
                      <a:pt x="4" y="17"/>
                    </a:cubicBezTo>
                    <a:cubicBezTo>
                      <a:pt x="4" y="14"/>
                      <a:pt x="4" y="15"/>
                      <a:pt x="5" y="12"/>
                    </a:cubicBezTo>
                    <a:cubicBezTo>
                      <a:pt x="6" y="9"/>
                      <a:pt x="7" y="6"/>
                      <a:pt x="6" y="9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5" y="15"/>
                      <a:pt x="5" y="13"/>
                      <a:pt x="4" y="17"/>
                    </a:cubicBezTo>
                    <a:cubicBezTo>
                      <a:pt x="6" y="11"/>
                      <a:pt x="7" y="12"/>
                      <a:pt x="9" y="2"/>
                    </a:cubicBezTo>
                    <a:cubicBezTo>
                      <a:pt x="9" y="0"/>
                      <a:pt x="9" y="2"/>
                      <a:pt x="9" y="3"/>
                    </a:cubicBezTo>
                    <a:cubicBezTo>
                      <a:pt x="8" y="5"/>
                      <a:pt x="7" y="8"/>
                      <a:pt x="7" y="10"/>
                    </a:cubicBezTo>
                    <a:cubicBezTo>
                      <a:pt x="7" y="8"/>
                      <a:pt x="6" y="11"/>
                      <a:pt x="7" y="8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3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7"/>
                      <a:pt x="5" y="7"/>
                      <a:pt x="5" y="8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5"/>
                      <a:pt x="4" y="13"/>
                    </a:cubicBezTo>
                    <a:cubicBezTo>
                      <a:pt x="3" y="15"/>
                      <a:pt x="3" y="17"/>
                      <a:pt x="2" y="19"/>
                    </a:cubicBezTo>
                    <a:cubicBezTo>
                      <a:pt x="2" y="20"/>
                      <a:pt x="2" y="18"/>
                      <a:pt x="1" y="22"/>
                    </a:cubicBezTo>
                    <a:cubicBezTo>
                      <a:pt x="0" y="27"/>
                      <a:pt x="2" y="18"/>
                      <a:pt x="2" y="22"/>
                    </a:cubicBezTo>
                    <a:lnTo>
                      <a:pt x="4" y="1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7" name="Freeform 2108"/>
              <p:cNvSpPr/>
              <p:nvPr/>
            </p:nvSpPr>
            <p:spPr bwMode="auto">
              <a:xfrm>
                <a:off x="2889" y="315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8" name="Freeform 2109"/>
              <p:cNvSpPr/>
              <p:nvPr/>
            </p:nvSpPr>
            <p:spPr bwMode="auto">
              <a:xfrm>
                <a:off x="2892" y="3140"/>
                <a:ext cx="1" cy="3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3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9" name="Freeform 2110"/>
              <p:cNvSpPr/>
              <p:nvPr/>
            </p:nvSpPr>
            <p:spPr bwMode="auto">
              <a:xfrm>
                <a:off x="2891" y="315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2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0" name="Freeform 2111"/>
              <p:cNvSpPr/>
              <p:nvPr/>
            </p:nvSpPr>
            <p:spPr bwMode="auto">
              <a:xfrm>
                <a:off x="2893" y="3138"/>
                <a:ext cx="3" cy="12"/>
              </a:xfrm>
              <a:custGeom>
                <a:avLst/>
                <a:gdLst>
                  <a:gd name="T0" fmla="*/ 4 w 4"/>
                  <a:gd name="T1" fmla="*/ 0 h 13"/>
                  <a:gd name="T2" fmla="*/ 3 w 4"/>
                  <a:gd name="T3" fmla="*/ 0 h 13"/>
                  <a:gd name="T4" fmla="*/ 0 w 4"/>
                  <a:gd name="T5" fmla="*/ 12 h 13"/>
                  <a:gd name="T6" fmla="*/ 3 w 4"/>
                  <a:gd name="T7" fmla="*/ 4 h 13"/>
                  <a:gd name="T8" fmla="*/ 3 w 4"/>
                  <a:gd name="T9" fmla="*/ 5 h 13"/>
                  <a:gd name="T10" fmla="*/ 4 w 4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3">
                    <a:moveTo>
                      <a:pt x="4" y="0"/>
                    </a:moveTo>
                    <a:cubicBezTo>
                      <a:pt x="4" y="1"/>
                      <a:pt x="3" y="4"/>
                      <a:pt x="3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2" y="6"/>
                      <a:pt x="3" y="4"/>
                    </a:cubicBezTo>
                    <a:cubicBezTo>
                      <a:pt x="2" y="8"/>
                      <a:pt x="3" y="4"/>
                      <a:pt x="3" y="5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1" name="Freeform 2112"/>
              <p:cNvSpPr/>
              <p:nvPr/>
            </p:nvSpPr>
            <p:spPr bwMode="auto">
              <a:xfrm>
                <a:off x="2892" y="3134"/>
                <a:ext cx="10" cy="26"/>
              </a:xfrm>
              <a:custGeom>
                <a:avLst/>
                <a:gdLst>
                  <a:gd name="T0" fmla="*/ 3 w 11"/>
                  <a:gd name="T1" fmla="*/ 18 h 28"/>
                  <a:gd name="T2" fmla="*/ 4 w 11"/>
                  <a:gd name="T3" fmla="*/ 17 h 28"/>
                  <a:gd name="T4" fmla="*/ 3 w 11"/>
                  <a:gd name="T5" fmla="*/ 20 h 28"/>
                  <a:gd name="T6" fmla="*/ 2 w 11"/>
                  <a:gd name="T7" fmla="*/ 22 h 28"/>
                  <a:gd name="T8" fmla="*/ 3 w 11"/>
                  <a:gd name="T9" fmla="*/ 20 h 28"/>
                  <a:gd name="T10" fmla="*/ 4 w 11"/>
                  <a:gd name="T11" fmla="*/ 19 h 28"/>
                  <a:gd name="T12" fmla="*/ 5 w 11"/>
                  <a:gd name="T13" fmla="*/ 14 h 28"/>
                  <a:gd name="T14" fmla="*/ 4 w 11"/>
                  <a:gd name="T15" fmla="*/ 22 h 28"/>
                  <a:gd name="T16" fmla="*/ 6 w 11"/>
                  <a:gd name="T17" fmla="*/ 11 h 28"/>
                  <a:gd name="T18" fmla="*/ 8 w 11"/>
                  <a:gd name="T19" fmla="*/ 11 h 28"/>
                  <a:gd name="T20" fmla="*/ 8 w 11"/>
                  <a:gd name="T21" fmla="*/ 10 h 28"/>
                  <a:gd name="T22" fmla="*/ 6 w 11"/>
                  <a:gd name="T23" fmla="*/ 16 h 28"/>
                  <a:gd name="T24" fmla="*/ 6 w 11"/>
                  <a:gd name="T25" fmla="*/ 16 h 28"/>
                  <a:gd name="T26" fmla="*/ 9 w 11"/>
                  <a:gd name="T27" fmla="*/ 8 h 28"/>
                  <a:gd name="T28" fmla="*/ 8 w 11"/>
                  <a:gd name="T29" fmla="*/ 10 h 28"/>
                  <a:gd name="T30" fmla="*/ 10 w 11"/>
                  <a:gd name="T31" fmla="*/ 5 h 28"/>
                  <a:gd name="T32" fmla="*/ 9 w 11"/>
                  <a:gd name="T33" fmla="*/ 5 h 28"/>
                  <a:gd name="T34" fmla="*/ 10 w 11"/>
                  <a:gd name="T35" fmla="*/ 3 h 28"/>
                  <a:gd name="T36" fmla="*/ 7 w 11"/>
                  <a:gd name="T37" fmla="*/ 6 h 28"/>
                  <a:gd name="T38" fmla="*/ 8 w 11"/>
                  <a:gd name="T39" fmla="*/ 3 h 28"/>
                  <a:gd name="T40" fmla="*/ 5 w 11"/>
                  <a:gd name="T41" fmla="*/ 12 h 28"/>
                  <a:gd name="T42" fmla="*/ 5 w 11"/>
                  <a:gd name="T43" fmla="*/ 11 h 28"/>
                  <a:gd name="T44" fmla="*/ 7 w 11"/>
                  <a:gd name="T45" fmla="*/ 5 h 28"/>
                  <a:gd name="T46" fmla="*/ 6 w 11"/>
                  <a:gd name="T47" fmla="*/ 8 h 28"/>
                  <a:gd name="T48" fmla="*/ 7 w 11"/>
                  <a:gd name="T49" fmla="*/ 2 h 28"/>
                  <a:gd name="T50" fmla="*/ 4 w 11"/>
                  <a:gd name="T51" fmla="*/ 10 h 28"/>
                  <a:gd name="T52" fmla="*/ 4 w 11"/>
                  <a:gd name="T53" fmla="*/ 9 h 28"/>
                  <a:gd name="T54" fmla="*/ 1 w 11"/>
                  <a:gd name="T55" fmla="*/ 17 h 28"/>
                  <a:gd name="T56" fmla="*/ 3 w 11"/>
                  <a:gd name="T57" fmla="*/ 16 h 28"/>
                  <a:gd name="T58" fmla="*/ 6 w 11"/>
                  <a:gd name="T59" fmla="*/ 12 h 28"/>
                  <a:gd name="T60" fmla="*/ 3 w 11"/>
                  <a:gd name="T61" fmla="*/ 17 h 28"/>
                  <a:gd name="T62" fmla="*/ 6 w 11"/>
                  <a:gd name="T63" fmla="*/ 12 h 28"/>
                  <a:gd name="T64" fmla="*/ 4 w 11"/>
                  <a:gd name="T65" fmla="*/ 17 h 28"/>
                  <a:gd name="T66" fmla="*/ 6 w 11"/>
                  <a:gd name="T67" fmla="*/ 12 h 28"/>
                  <a:gd name="T68" fmla="*/ 3 w 11"/>
                  <a:gd name="T69" fmla="*/ 19 h 28"/>
                  <a:gd name="T70" fmla="*/ 5 w 11"/>
                  <a:gd name="T71" fmla="*/ 17 h 28"/>
                  <a:gd name="T72" fmla="*/ 7 w 11"/>
                  <a:gd name="T73" fmla="*/ 10 h 28"/>
                  <a:gd name="T74" fmla="*/ 6 w 11"/>
                  <a:gd name="T75" fmla="*/ 9 h 28"/>
                  <a:gd name="T76" fmla="*/ 5 w 11"/>
                  <a:gd name="T77" fmla="*/ 13 h 28"/>
                  <a:gd name="T78" fmla="*/ 4 w 11"/>
                  <a:gd name="T79" fmla="*/ 13 h 28"/>
                  <a:gd name="T80" fmla="*/ 3 w 11"/>
                  <a:gd name="T81" fmla="*/ 17 h 28"/>
                  <a:gd name="T82" fmla="*/ 5 w 11"/>
                  <a:gd name="T83" fmla="*/ 7 h 28"/>
                  <a:gd name="T84" fmla="*/ 4 w 11"/>
                  <a:gd name="T85" fmla="*/ 8 h 28"/>
                  <a:gd name="T86" fmla="*/ 4 w 11"/>
                  <a:gd name="T87" fmla="*/ 11 h 28"/>
                  <a:gd name="T88" fmla="*/ 4 w 11"/>
                  <a:gd name="T89" fmla="*/ 9 h 28"/>
                  <a:gd name="T90" fmla="*/ 2 w 11"/>
                  <a:gd name="T91" fmla="*/ 20 h 28"/>
                  <a:gd name="T92" fmla="*/ 1 w 11"/>
                  <a:gd name="T93" fmla="*/ 24 h 28"/>
                  <a:gd name="T94" fmla="*/ 3 w 11"/>
                  <a:gd name="T9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8">
                    <a:moveTo>
                      <a:pt x="3" y="18"/>
                    </a:moveTo>
                    <a:cubicBezTo>
                      <a:pt x="3" y="18"/>
                      <a:pt x="4" y="15"/>
                      <a:pt x="4" y="17"/>
                    </a:cubicBezTo>
                    <a:cubicBezTo>
                      <a:pt x="3" y="19"/>
                      <a:pt x="3" y="20"/>
                      <a:pt x="3" y="20"/>
                    </a:cubicBezTo>
                    <a:cubicBezTo>
                      <a:pt x="2" y="25"/>
                      <a:pt x="3" y="19"/>
                      <a:pt x="2" y="22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3" y="21"/>
                      <a:pt x="4" y="16"/>
                      <a:pt x="4" y="19"/>
                    </a:cubicBezTo>
                    <a:cubicBezTo>
                      <a:pt x="4" y="17"/>
                      <a:pt x="5" y="17"/>
                      <a:pt x="5" y="14"/>
                    </a:cubicBezTo>
                    <a:cubicBezTo>
                      <a:pt x="5" y="18"/>
                      <a:pt x="4" y="18"/>
                      <a:pt x="4" y="22"/>
                    </a:cubicBezTo>
                    <a:cubicBezTo>
                      <a:pt x="4" y="20"/>
                      <a:pt x="5" y="16"/>
                      <a:pt x="6" y="11"/>
                    </a:cubicBezTo>
                    <a:cubicBezTo>
                      <a:pt x="6" y="15"/>
                      <a:pt x="6" y="15"/>
                      <a:pt x="8" y="11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4" y="21"/>
                      <a:pt x="7" y="13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7" y="15"/>
                      <a:pt x="2" y="28"/>
                      <a:pt x="9" y="8"/>
                    </a:cubicBezTo>
                    <a:cubicBezTo>
                      <a:pt x="8" y="9"/>
                      <a:pt x="8" y="10"/>
                      <a:pt x="8" y="10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6"/>
                      <a:pt x="8" y="9"/>
                      <a:pt x="9" y="5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6" y="6"/>
                      <a:pt x="8" y="5"/>
                      <a:pt x="5" y="12"/>
                    </a:cubicBezTo>
                    <a:cubicBezTo>
                      <a:pt x="8" y="3"/>
                      <a:pt x="3" y="15"/>
                      <a:pt x="5" y="11"/>
                    </a:cubicBezTo>
                    <a:cubicBezTo>
                      <a:pt x="6" y="8"/>
                      <a:pt x="6" y="9"/>
                      <a:pt x="7" y="5"/>
                    </a:cubicBezTo>
                    <a:cubicBezTo>
                      <a:pt x="5" y="10"/>
                      <a:pt x="6" y="7"/>
                      <a:pt x="6" y="8"/>
                    </a:cubicBezTo>
                    <a:cubicBezTo>
                      <a:pt x="7" y="3"/>
                      <a:pt x="6" y="7"/>
                      <a:pt x="7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8"/>
                      <a:pt x="4" y="8"/>
                      <a:pt x="4" y="9"/>
                    </a:cubicBezTo>
                    <a:cubicBezTo>
                      <a:pt x="4" y="9"/>
                      <a:pt x="2" y="15"/>
                      <a:pt x="1" y="17"/>
                    </a:cubicBezTo>
                    <a:cubicBezTo>
                      <a:pt x="2" y="15"/>
                      <a:pt x="4" y="14"/>
                      <a:pt x="3" y="16"/>
                    </a:cubicBezTo>
                    <a:cubicBezTo>
                      <a:pt x="6" y="11"/>
                      <a:pt x="4" y="17"/>
                      <a:pt x="6" y="12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5" y="14"/>
                      <a:pt x="6" y="12"/>
                    </a:cubicBezTo>
                    <a:cubicBezTo>
                      <a:pt x="6" y="11"/>
                      <a:pt x="5" y="15"/>
                      <a:pt x="4" y="17"/>
                    </a:cubicBezTo>
                    <a:cubicBezTo>
                      <a:pt x="4" y="17"/>
                      <a:pt x="5" y="15"/>
                      <a:pt x="6" y="12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1" y="0"/>
                      <a:pt x="6" y="13"/>
                      <a:pt x="7" y="10"/>
                    </a:cubicBezTo>
                    <a:cubicBezTo>
                      <a:pt x="6" y="11"/>
                      <a:pt x="6" y="11"/>
                      <a:pt x="6" y="9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1"/>
                      <a:pt x="2" y="22"/>
                      <a:pt x="4" y="13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5"/>
                      <a:pt x="4" y="10"/>
                      <a:pt x="5" y="7"/>
                    </a:cubicBezTo>
                    <a:cubicBezTo>
                      <a:pt x="4" y="9"/>
                      <a:pt x="5" y="7"/>
                      <a:pt x="4" y="8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3" y="14"/>
                      <a:pt x="3" y="12"/>
                      <a:pt x="4" y="9"/>
                    </a:cubicBezTo>
                    <a:cubicBezTo>
                      <a:pt x="3" y="13"/>
                      <a:pt x="2" y="16"/>
                      <a:pt x="2" y="20"/>
                    </a:cubicBezTo>
                    <a:cubicBezTo>
                      <a:pt x="4" y="12"/>
                      <a:pt x="0" y="28"/>
                      <a:pt x="1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2" name="Freeform 2113"/>
              <p:cNvSpPr/>
              <p:nvPr/>
            </p:nvSpPr>
            <p:spPr bwMode="auto">
              <a:xfrm>
                <a:off x="2896" y="3140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3" name="Freeform 2114"/>
              <p:cNvSpPr/>
              <p:nvPr/>
            </p:nvSpPr>
            <p:spPr bwMode="auto">
              <a:xfrm>
                <a:off x="2894" y="3142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4" name="Rectangle 2115"/>
              <p:cNvSpPr>
                <a:spLocks noChangeArrowheads="1"/>
              </p:cNvSpPr>
              <p:nvPr/>
            </p:nvSpPr>
            <p:spPr bwMode="auto">
              <a:xfrm>
                <a:off x="2895" y="3142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5" name="Freeform 2116"/>
              <p:cNvSpPr/>
              <p:nvPr/>
            </p:nvSpPr>
            <p:spPr bwMode="auto">
              <a:xfrm>
                <a:off x="2893" y="3150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6" name="Freeform 2117"/>
              <p:cNvSpPr/>
              <p:nvPr/>
            </p:nvSpPr>
            <p:spPr bwMode="auto">
              <a:xfrm>
                <a:off x="2895" y="3137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7" name="Freeform 2118"/>
              <p:cNvSpPr/>
              <p:nvPr/>
            </p:nvSpPr>
            <p:spPr bwMode="auto">
              <a:xfrm>
                <a:off x="2893" y="3134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8" name="Freeform 2119"/>
              <p:cNvSpPr/>
              <p:nvPr/>
            </p:nvSpPr>
            <p:spPr bwMode="auto">
              <a:xfrm>
                <a:off x="2881" y="3131"/>
                <a:ext cx="16" cy="27"/>
              </a:xfrm>
              <a:custGeom>
                <a:avLst/>
                <a:gdLst>
                  <a:gd name="T0" fmla="*/ 2 w 18"/>
                  <a:gd name="T1" fmla="*/ 14 h 30"/>
                  <a:gd name="T2" fmla="*/ 0 w 18"/>
                  <a:gd name="T3" fmla="*/ 20 h 30"/>
                  <a:gd name="T4" fmla="*/ 0 w 18"/>
                  <a:gd name="T5" fmla="*/ 23 h 30"/>
                  <a:gd name="T6" fmla="*/ 1 w 18"/>
                  <a:gd name="T7" fmla="*/ 20 h 30"/>
                  <a:gd name="T8" fmla="*/ 3 w 18"/>
                  <a:gd name="T9" fmla="*/ 19 h 30"/>
                  <a:gd name="T10" fmla="*/ 3 w 18"/>
                  <a:gd name="T11" fmla="*/ 22 h 30"/>
                  <a:gd name="T12" fmla="*/ 6 w 18"/>
                  <a:gd name="T13" fmla="*/ 16 h 30"/>
                  <a:gd name="T14" fmla="*/ 6 w 18"/>
                  <a:gd name="T15" fmla="*/ 18 h 30"/>
                  <a:gd name="T16" fmla="*/ 6 w 18"/>
                  <a:gd name="T17" fmla="*/ 20 h 30"/>
                  <a:gd name="T18" fmla="*/ 9 w 18"/>
                  <a:gd name="T19" fmla="*/ 10 h 30"/>
                  <a:gd name="T20" fmla="*/ 10 w 18"/>
                  <a:gd name="T21" fmla="*/ 10 h 30"/>
                  <a:gd name="T22" fmla="*/ 9 w 18"/>
                  <a:gd name="T23" fmla="*/ 14 h 30"/>
                  <a:gd name="T24" fmla="*/ 10 w 18"/>
                  <a:gd name="T25" fmla="*/ 14 h 30"/>
                  <a:gd name="T26" fmla="*/ 10 w 18"/>
                  <a:gd name="T27" fmla="*/ 16 h 30"/>
                  <a:gd name="T28" fmla="*/ 12 w 18"/>
                  <a:gd name="T29" fmla="*/ 14 h 30"/>
                  <a:gd name="T30" fmla="*/ 13 w 18"/>
                  <a:gd name="T31" fmla="*/ 10 h 30"/>
                  <a:gd name="T32" fmla="*/ 12 w 18"/>
                  <a:gd name="T33" fmla="*/ 15 h 30"/>
                  <a:gd name="T34" fmla="*/ 13 w 18"/>
                  <a:gd name="T35" fmla="*/ 14 h 30"/>
                  <a:gd name="T36" fmla="*/ 15 w 18"/>
                  <a:gd name="T37" fmla="*/ 16 h 30"/>
                  <a:gd name="T38" fmla="*/ 14 w 18"/>
                  <a:gd name="T39" fmla="*/ 14 h 30"/>
                  <a:gd name="T40" fmla="*/ 13 w 18"/>
                  <a:gd name="T41" fmla="*/ 17 h 30"/>
                  <a:gd name="T42" fmla="*/ 16 w 18"/>
                  <a:gd name="T43" fmla="*/ 6 h 30"/>
                  <a:gd name="T44" fmla="*/ 17 w 18"/>
                  <a:gd name="T45" fmla="*/ 4 h 30"/>
                  <a:gd name="T46" fmla="*/ 15 w 18"/>
                  <a:gd name="T47" fmla="*/ 5 h 30"/>
                  <a:gd name="T48" fmla="*/ 15 w 18"/>
                  <a:gd name="T49" fmla="*/ 3 h 30"/>
                  <a:gd name="T50" fmla="*/ 14 w 18"/>
                  <a:gd name="T51" fmla="*/ 3 h 30"/>
                  <a:gd name="T52" fmla="*/ 13 w 18"/>
                  <a:gd name="T53" fmla="*/ 5 h 30"/>
                  <a:gd name="T54" fmla="*/ 13 w 18"/>
                  <a:gd name="T55" fmla="*/ 4 h 30"/>
                  <a:gd name="T56" fmla="*/ 13 w 18"/>
                  <a:gd name="T57" fmla="*/ 4 h 30"/>
                  <a:gd name="T58" fmla="*/ 12 w 18"/>
                  <a:gd name="T59" fmla="*/ 5 h 30"/>
                  <a:gd name="T60" fmla="*/ 11 w 18"/>
                  <a:gd name="T61" fmla="*/ 8 h 30"/>
                  <a:gd name="T62" fmla="*/ 11 w 18"/>
                  <a:gd name="T63" fmla="*/ 3 h 30"/>
                  <a:gd name="T64" fmla="*/ 11 w 18"/>
                  <a:gd name="T65" fmla="*/ 3 h 30"/>
                  <a:gd name="T66" fmla="*/ 9 w 18"/>
                  <a:gd name="T67" fmla="*/ 8 h 30"/>
                  <a:gd name="T68" fmla="*/ 8 w 18"/>
                  <a:gd name="T69" fmla="*/ 9 h 30"/>
                  <a:gd name="T70" fmla="*/ 6 w 18"/>
                  <a:gd name="T71" fmla="*/ 11 h 30"/>
                  <a:gd name="T72" fmla="*/ 6 w 18"/>
                  <a:gd name="T73" fmla="*/ 10 h 30"/>
                  <a:gd name="T74" fmla="*/ 4 w 18"/>
                  <a:gd name="T75" fmla="*/ 12 h 30"/>
                  <a:gd name="T76" fmla="*/ 3 w 18"/>
                  <a:gd name="T77" fmla="*/ 18 h 30"/>
                  <a:gd name="T78" fmla="*/ 5 w 18"/>
                  <a:gd name="T79" fmla="*/ 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0">
                    <a:moveTo>
                      <a:pt x="4" y="7"/>
                    </a:moveTo>
                    <a:cubicBezTo>
                      <a:pt x="3" y="9"/>
                      <a:pt x="2" y="10"/>
                      <a:pt x="2" y="14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6"/>
                      <a:pt x="0" y="20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1" y="15"/>
                      <a:pt x="0" y="22"/>
                      <a:pt x="0" y="23"/>
                    </a:cubicBezTo>
                    <a:cubicBezTo>
                      <a:pt x="0" y="22"/>
                      <a:pt x="2" y="14"/>
                      <a:pt x="2" y="16"/>
                    </a:cubicBezTo>
                    <a:cubicBezTo>
                      <a:pt x="2" y="16"/>
                      <a:pt x="2" y="18"/>
                      <a:pt x="1" y="20"/>
                    </a:cubicBezTo>
                    <a:cubicBezTo>
                      <a:pt x="2" y="20"/>
                      <a:pt x="3" y="14"/>
                      <a:pt x="3" y="13"/>
                    </a:cubicBezTo>
                    <a:cubicBezTo>
                      <a:pt x="0" y="30"/>
                      <a:pt x="5" y="8"/>
                      <a:pt x="3" y="19"/>
                    </a:cubicBezTo>
                    <a:cubicBezTo>
                      <a:pt x="3" y="18"/>
                      <a:pt x="3" y="20"/>
                      <a:pt x="4" y="16"/>
                    </a:cubicBezTo>
                    <a:cubicBezTo>
                      <a:pt x="3" y="21"/>
                      <a:pt x="5" y="17"/>
                      <a:pt x="3" y="22"/>
                    </a:cubicBezTo>
                    <a:cubicBezTo>
                      <a:pt x="6" y="12"/>
                      <a:pt x="3" y="26"/>
                      <a:pt x="6" y="14"/>
                    </a:cubicBezTo>
                    <a:cubicBezTo>
                      <a:pt x="6" y="17"/>
                      <a:pt x="6" y="13"/>
                      <a:pt x="6" y="16"/>
                    </a:cubicBezTo>
                    <a:cubicBezTo>
                      <a:pt x="6" y="17"/>
                      <a:pt x="6" y="17"/>
                      <a:pt x="6" y="18"/>
                    </a:cubicBezTo>
                    <a:cubicBezTo>
                      <a:pt x="5" y="20"/>
                      <a:pt x="7" y="12"/>
                      <a:pt x="6" y="18"/>
                    </a:cubicBezTo>
                    <a:cubicBezTo>
                      <a:pt x="6" y="19"/>
                      <a:pt x="7" y="15"/>
                      <a:pt x="8" y="11"/>
                    </a:cubicBezTo>
                    <a:cubicBezTo>
                      <a:pt x="8" y="13"/>
                      <a:pt x="7" y="14"/>
                      <a:pt x="6" y="20"/>
                    </a:cubicBezTo>
                    <a:cubicBezTo>
                      <a:pt x="8" y="14"/>
                      <a:pt x="7" y="17"/>
                      <a:pt x="8" y="14"/>
                    </a:cubicBezTo>
                    <a:cubicBezTo>
                      <a:pt x="8" y="13"/>
                      <a:pt x="8" y="12"/>
                      <a:pt x="9" y="10"/>
                    </a:cubicBezTo>
                    <a:cubicBezTo>
                      <a:pt x="9" y="11"/>
                      <a:pt x="10" y="6"/>
                      <a:pt x="11" y="4"/>
                    </a:cubicBezTo>
                    <a:cubicBezTo>
                      <a:pt x="10" y="11"/>
                      <a:pt x="10" y="5"/>
                      <a:pt x="10" y="10"/>
                    </a:cubicBezTo>
                    <a:cubicBezTo>
                      <a:pt x="9" y="13"/>
                      <a:pt x="8" y="13"/>
                      <a:pt x="7" y="17"/>
                    </a:cubicBezTo>
                    <a:cubicBezTo>
                      <a:pt x="7" y="18"/>
                      <a:pt x="8" y="17"/>
                      <a:pt x="9" y="14"/>
                    </a:cubicBezTo>
                    <a:cubicBezTo>
                      <a:pt x="9" y="15"/>
                      <a:pt x="8" y="17"/>
                      <a:pt x="8" y="18"/>
                    </a:cubicBezTo>
                    <a:cubicBezTo>
                      <a:pt x="8" y="21"/>
                      <a:pt x="10" y="11"/>
                      <a:pt x="10" y="14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10" y="13"/>
                      <a:pt x="9" y="19"/>
                      <a:pt x="10" y="16"/>
                    </a:cubicBezTo>
                    <a:cubicBezTo>
                      <a:pt x="11" y="15"/>
                      <a:pt x="11" y="13"/>
                      <a:pt x="11" y="12"/>
                    </a:cubicBezTo>
                    <a:cubicBezTo>
                      <a:pt x="9" y="21"/>
                      <a:pt x="13" y="8"/>
                      <a:pt x="12" y="14"/>
                    </a:cubicBezTo>
                    <a:cubicBezTo>
                      <a:pt x="13" y="9"/>
                      <a:pt x="14" y="6"/>
                      <a:pt x="15" y="5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4" y="7"/>
                      <a:pt x="11" y="16"/>
                      <a:pt x="11" y="19"/>
                    </a:cubicBezTo>
                    <a:cubicBezTo>
                      <a:pt x="12" y="16"/>
                      <a:pt x="11" y="19"/>
                      <a:pt x="12" y="15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1" y="20"/>
                      <a:pt x="14" y="10"/>
                      <a:pt x="13" y="14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3" y="17"/>
                      <a:pt x="12" y="22"/>
                      <a:pt x="15" y="16"/>
                    </a:cubicBezTo>
                    <a:cubicBezTo>
                      <a:pt x="16" y="13"/>
                      <a:pt x="17" y="7"/>
                      <a:pt x="18" y="5"/>
                    </a:cubicBezTo>
                    <a:cubicBezTo>
                      <a:pt x="17" y="7"/>
                      <a:pt x="15" y="12"/>
                      <a:pt x="14" y="14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12"/>
                      <a:pt x="14" y="14"/>
                      <a:pt x="13" y="17"/>
                    </a:cubicBezTo>
                    <a:cubicBezTo>
                      <a:pt x="12" y="19"/>
                      <a:pt x="14" y="13"/>
                      <a:pt x="13" y="15"/>
                    </a:cubicBezTo>
                    <a:cubicBezTo>
                      <a:pt x="15" y="10"/>
                      <a:pt x="15" y="10"/>
                      <a:pt x="16" y="6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6" y="6"/>
                      <a:pt x="16" y="6"/>
                      <a:pt x="17" y="4"/>
                    </a:cubicBezTo>
                    <a:cubicBezTo>
                      <a:pt x="14" y="10"/>
                      <a:pt x="17" y="2"/>
                      <a:pt x="15" y="4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8"/>
                      <a:pt x="14" y="8"/>
                      <a:pt x="14" y="9"/>
                    </a:cubicBezTo>
                    <a:cubicBezTo>
                      <a:pt x="15" y="5"/>
                      <a:pt x="15" y="5"/>
                      <a:pt x="15" y="3"/>
                    </a:cubicBezTo>
                    <a:cubicBezTo>
                      <a:pt x="14" y="5"/>
                      <a:pt x="13" y="10"/>
                      <a:pt x="13" y="10"/>
                    </a:cubicBezTo>
                    <a:cubicBezTo>
                      <a:pt x="14" y="5"/>
                      <a:pt x="13" y="7"/>
                      <a:pt x="14" y="3"/>
                    </a:cubicBezTo>
                    <a:cubicBezTo>
                      <a:pt x="13" y="8"/>
                      <a:pt x="13" y="5"/>
                      <a:pt x="12" y="8"/>
                    </a:cubicBezTo>
                    <a:cubicBezTo>
                      <a:pt x="12" y="9"/>
                      <a:pt x="12" y="8"/>
                      <a:pt x="13" y="5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2" y="7"/>
                      <a:pt x="13" y="4"/>
                    </a:cubicBezTo>
                    <a:cubicBezTo>
                      <a:pt x="13" y="3"/>
                      <a:pt x="13" y="3"/>
                      <a:pt x="13" y="2"/>
                    </a:cubicBezTo>
                    <a:cubicBezTo>
                      <a:pt x="13" y="1"/>
                      <a:pt x="11" y="10"/>
                      <a:pt x="12" y="5"/>
                    </a:cubicBezTo>
                    <a:cubicBezTo>
                      <a:pt x="11" y="8"/>
                      <a:pt x="11" y="8"/>
                      <a:pt x="9" y="14"/>
                    </a:cubicBezTo>
                    <a:cubicBezTo>
                      <a:pt x="10" y="12"/>
                      <a:pt x="11" y="7"/>
                      <a:pt x="11" y="8"/>
                    </a:cubicBezTo>
                    <a:cubicBezTo>
                      <a:pt x="9" y="13"/>
                      <a:pt x="11" y="6"/>
                      <a:pt x="10" y="9"/>
                    </a:cubicBezTo>
                    <a:cubicBezTo>
                      <a:pt x="11" y="4"/>
                      <a:pt x="10" y="8"/>
                      <a:pt x="11" y="3"/>
                    </a:cubicBezTo>
                    <a:cubicBezTo>
                      <a:pt x="12" y="1"/>
                      <a:pt x="10" y="7"/>
                      <a:pt x="10" y="6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0" y="4"/>
                      <a:pt x="9" y="8"/>
                      <a:pt x="10" y="4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6"/>
                      <a:pt x="9" y="7"/>
                      <a:pt x="10" y="3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9" y="2"/>
                      <a:pt x="7" y="9"/>
                      <a:pt x="6" y="14"/>
                    </a:cubicBezTo>
                    <a:cubicBezTo>
                      <a:pt x="6" y="14"/>
                      <a:pt x="6" y="13"/>
                      <a:pt x="6" y="11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7" y="5"/>
                      <a:pt x="6" y="10"/>
                    </a:cubicBezTo>
                    <a:cubicBezTo>
                      <a:pt x="5" y="12"/>
                      <a:pt x="6" y="7"/>
                      <a:pt x="7" y="6"/>
                    </a:cubicBezTo>
                    <a:cubicBezTo>
                      <a:pt x="5" y="13"/>
                      <a:pt x="7" y="0"/>
                      <a:pt x="4" y="12"/>
                    </a:cubicBezTo>
                    <a:cubicBezTo>
                      <a:pt x="4" y="12"/>
                      <a:pt x="4" y="14"/>
                      <a:pt x="4" y="14"/>
                    </a:cubicBezTo>
                    <a:cubicBezTo>
                      <a:pt x="4" y="15"/>
                      <a:pt x="4" y="17"/>
                      <a:pt x="3" y="18"/>
                    </a:cubicBezTo>
                    <a:cubicBezTo>
                      <a:pt x="3" y="18"/>
                      <a:pt x="4" y="14"/>
                      <a:pt x="3" y="15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6" y="0"/>
                      <a:pt x="2" y="18"/>
                      <a:pt x="4" y="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9" name="Freeform 2120"/>
              <p:cNvSpPr/>
              <p:nvPr/>
            </p:nvSpPr>
            <p:spPr bwMode="auto">
              <a:xfrm>
                <a:off x="2887" y="3134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4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0" name="Freeform 2121"/>
              <p:cNvSpPr/>
              <p:nvPr/>
            </p:nvSpPr>
            <p:spPr bwMode="auto">
              <a:xfrm>
                <a:off x="2887" y="3138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1" name="Freeform 2122"/>
              <p:cNvSpPr/>
              <p:nvPr/>
            </p:nvSpPr>
            <p:spPr bwMode="auto">
              <a:xfrm>
                <a:off x="2883" y="3137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2" name="Rectangle 2123"/>
              <p:cNvSpPr>
                <a:spLocks noChangeArrowheads="1"/>
              </p:cNvSpPr>
              <p:nvPr/>
            </p:nvSpPr>
            <p:spPr bwMode="auto">
              <a:xfrm>
                <a:off x="2883" y="3141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3" name="Freeform 2124"/>
              <p:cNvSpPr/>
              <p:nvPr/>
            </p:nvSpPr>
            <p:spPr bwMode="auto">
              <a:xfrm>
                <a:off x="2875" y="3135"/>
                <a:ext cx="8" cy="24"/>
              </a:xfrm>
              <a:custGeom>
                <a:avLst/>
                <a:gdLst>
                  <a:gd name="T0" fmla="*/ 2 w 9"/>
                  <a:gd name="T1" fmla="*/ 11 h 26"/>
                  <a:gd name="T2" fmla="*/ 1 w 9"/>
                  <a:gd name="T3" fmla="*/ 16 h 26"/>
                  <a:gd name="T4" fmla="*/ 1 w 9"/>
                  <a:gd name="T5" fmla="*/ 12 h 26"/>
                  <a:gd name="T6" fmla="*/ 0 w 9"/>
                  <a:gd name="T7" fmla="*/ 20 h 26"/>
                  <a:gd name="T8" fmla="*/ 3 w 9"/>
                  <a:gd name="T9" fmla="*/ 15 h 26"/>
                  <a:gd name="T10" fmla="*/ 3 w 9"/>
                  <a:gd name="T11" fmla="*/ 19 h 26"/>
                  <a:gd name="T12" fmla="*/ 5 w 9"/>
                  <a:gd name="T13" fmla="*/ 13 h 26"/>
                  <a:gd name="T14" fmla="*/ 4 w 9"/>
                  <a:gd name="T15" fmla="*/ 20 h 26"/>
                  <a:gd name="T16" fmla="*/ 5 w 9"/>
                  <a:gd name="T17" fmla="*/ 17 h 26"/>
                  <a:gd name="T18" fmla="*/ 5 w 9"/>
                  <a:gd name="T19" fmla="*/ 15 h 26"/>
                  <a:gd name="T20" fmla="*/ 5 w 9"/>
                  <a:gd name="T21" fmla="*/ 16 h 26"/>
                  <a:gd name="T22" fmla="*/ 5 w 9"/>
                  <a:gd name="T23" fmla="*/ 15 h 26"/>
                  <a:gd name="T24" fmla="*/ 6 w 9"/>
                  <a:gd name="T25" fmla="*/ 14 h 26"/>
                  <a:gd name="T26" fmla="*/ 6 w 9"/>
                  <a:gd name="T27" fmla="*/ 16 h 26"/>
                  <a:gd name="T28" fmla="*/ 6 w 9"/>
                  <a:gd name="T29" fmla="*/ 14 h 26"/>
                  <a:gd name="T30" fmla="*/ 6 w 9"/>
                  <a:gd name="T31" fmla="*/ 17 h 26"/>
                  <a:gd name="T32" fmla="*/ 8 w 9"/>
                  <a:gd name="T33" fmla="*/ 12 h 26"/>
                  <a:gd name="T34" fmla="*/ 8 w 9"/>
                  <a:gd name="T35" fmla="*/ 8 h 26"/>
                  <a:gd name="T36" fmla="*/ 7 w 9"/>
                  <a:gd name="T37" fmla="*/ 11 h 26"/>
                  <a:gd name="T38" fmla="*/ 7 w 9"/>
                  <a:gd name="T39" fmla="*/ 11 h 26"/>
                  <a:gd name="T40" fmla="*/ 6 w 9"/>
                  <a:gd name="T41" fmla="*/ 13 h 26"/>
                  <a:gd name="T42" fmla="*/ 8 w 9"/>
                  <a:gd name="T43" fmla="*/ 7 h 26"/>
                  <a:gd name="T44" fmla="*/ 7 w 9"/>
                  <a:gd name="T45" fmla="*/ 3 h 26"/>
                  <a:gd name="T46" fmla="*/ 7 w 9"/>
                  <a:gd name="T47" fmla="*/ 3 h 26"/>
                  <a:gd name="T48" fmla="*/ 7 w 9"/>
                  <a:gd name="T49" fmla="*/ 5 h 26"/>
                  <a:gd name="T50" fmla="*/ 7 w 9"/>
                  <a:gd name="T51" fmla="*/ 7 h 26"/>
                  <a:gd name="T52" fmla="*/ 5 w 9"/>
                  <a:gd name="T53" fmla="*/ 14 h 26"/>
                  <a:gd name="T54" fmla="*/ 5 w 9"/>
                  <a:gd name="T55" fmla="*/ 14 h 26"/>
                  <a:gd name="T56" fmla="*/ 6 w 9"/>
                  <a:gd name="T57" fmla="*/ 9 h 26"/>
                  <a:gd name="T58" fmla="*/ 6 w 9"/>
                  <a:gd name="T59" fmla="*/ 11 h 26"/>
                  <a:gd name="T60" fmla="*/ 6 w 9"/>
                  <a:gd name="T61" fmla="*/ 5 h 26"/>
                  <a:gd name="T62" fmla="*/ 5 w 9"/>
                  <a:gd name="T63" fmla="*/ 11 h 26"/>
                  <a:gd name="T64" fmla="*/ 4 w 9"/>
                  <a:gd name="T65" fmla="*/ 11 h 26"/>
                  <a:gd name="T66" fmla="*/ 5 w 9"/>
                  <a:gd name="T67" fmla="*/ 8 h 26"/>
                  <a:gd name="T68" fmla="*/ 4 w 9"/>
                  <a:gd name="T69" fmla="*/ 12 h 26"/>
                  <a:gd name="T70" fmla="*/ 3 w 9"/>
                  <a:gd name="T71" fmla="*/ 10 h 26"/>
                  <a:gd name="T72" fmla="*/ 3 w 9"/>
                  <a:gd name="T73" fmla="*/ 12 h 26"/>
                  <a:gd name="T74" fmla="*/ 2 w 9"/>
                  <a:gd name="T75" fmla="*/ 12 h 26"/>
                  <a:gd name="T76" fmla="*/ 2 w 9"/>
                  <a:gd name="T77" fmla="*/ 12 h 26"/>
                  <a:gd name="T78" fmla="*/ 1 w 9"/>
                  <a:gd name="T79" fmla="*/ 18 h 26"/>
                  <a:gd name="T80" fmla="*/ 2 w 9"/>
                  <a:gd name="T81" fmla="*/ 1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" h="26">
                    <a:moveTo>
                      <a:pt x="2" y="11"/>
                    </a:moveTo>
                    <a:cubicBezTo>
                      <a:pt x="1" y="16"/>
                      <a:pt x="1" y="16"/>
                      <a:pt x="1" y="16"/>
                    </a:cubicBezTo>
                    <a:cubicBezTo>
                      <a:pt x="1" y="13"/>
                      <a:pt x="0" y="16"/>
                      <a:pt x="1" y="12"/>
                    </a:cubicBezTo>
                    <a:cubicBezTo>
                      <a:pt x="0" y="17"/>
                      <a:pt x="1" y="12"/>
                      <a:pt x="0" y="20"/>
                    </a:cubicBezTo>
                    <a:cubicBezTo>
                      <a:pt x="1" y="17"/>
                      <a:pt x="1" y="22"/>
                      <a:pt x="3" y="15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4" y="12"/>
                      <a:pt x="2" y="26"/>
                      <a:pt x="5" y="13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1"/>
                      <a:pt x="6" y="11"/>
                      <a:pt x="5" y="17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6" y="12"/>
                      <a:pt x="6" y="13"/>
                      <a:pt x="6" y="14"/>
                    </a:cubicBezTo>
                    <a:cubicBezTo>
                      <a:pt x="6" y="16"/>
                      <a:pt x="6" y="15"/>
                      <a:pt x="6" y="16"/>
                    </a:cubicBezTo>
                    <a:cubicBezTo>
                      <a:pt x="5" y="18"/>
                      <a:pt x="6" y="13"/>
                      <a:pt x="6" y="14"/>
                    </a:cubicBezTo>
                    <a:cubicBezTo>
                      <a:pt x="6" y="15"/>
                      <a:pt x="6" y="16"/>
                      <a:pt x="6" y="17"/>
                    </a:cubicBezTo>
                    <a:cubicBezTo>
                      <a:pt x="7" y="15"/>
                      <a:pt x="6" y="21"/>
                      <a:pt x="8" y="12"/>
                    </a:cubicBezTo>
                    <a:cubicBezTo>
                      <a:pt x="8" y="10"/>
                      <a:pt x="8" y="9"/>
                      <a:pt x="8" y="8"/>
                    </a:cubicBezTo>
                    <a:cubicBezTo>
                      <a:pt x="9" y="5"/>
                      <a:pt x="8" y="9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5" y="20"/>
                      <a:pt x="7" y="9"/>
                      <a:pt x="6" y="13"/>
                    </a:cubicBezTo>
                    <a:cubicBezTo>
                      <a:pt x="7" y="9"/>
                      <a:pt x="7" y="9"/>
                      <a:pt x="8" y="7"/>
                    </a:cubicBezTo>
                    <a:cubicBezTo>
                      <a:pt x="8" y="0"/>
                      <a:pt x="6" y="12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7" y="4"/>
                      <a:pt x="7" y="5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8"/>
                      <a:pt x="6" y="12"/>
                      <a:pt x="5" y="14"/>
                    </a:cubicBezTo>
                    <a:cubicBezTo>
                      <a:pt x="6" y="10"/>
                      <a:pt x="5" y="16"/>
                      <a:pt x="5" y="14"/>
                    </a:cubicBezTo>
                    <a:cubicBezTo>
                      <a:pt x="6" y="10"/>
                      <a:pt x="6" y="11"/>
                      <a:pt x="6" y="9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5" y="11"/>
                      <a:pt x="6" y="7"/>
                      <a:pt x="6" y="5"/>
                    </a:cubicBezTo>
                    <a:cubicBezTo>
                      <a:pt x="6" y="8"/>
                      <a:pt x="6" y="7"/>
                      <a:pt x="5" y="11"/>
                    </a:cubicBezTo>
                    <a:cubicBezTo>
                      <a:pt x="6" y="6"/>
                      <a:pt x="5" y="7"/>
                      <a:pt x="4" y="11"/>
                    </a:cubicBezTo>
                    <a:cubicBezTo>
                      <a:pt x="4" y="10"/>
                      <a:pt x="5" y="7"/>
                      <a:pt x="5" y="8"/>
                    </a:cubicBezTo>
                    <a:cubicBezTo>
                      <a:pt x="5" y="7"/>
                      <a:pt x="4" y="9"/>
                      <a:pt x="4" y="12"/>
                    </a:cubicBezTo>
                    <a:cubicBezTo>
                      <a:pt x="3" y="14"/>
                      <a:pt x="3" y="12"/>
                      <a:pt x="3" y="10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9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2"/>
                      <a:pt x="1" y="19"/>
                      <a:pt x="1" y="18"/>
                    </a:cubicBezTo>
                    <a:cubicBezTo>
                      <a:pt x="1" y="14"/>
                      <a:pt x="1" y="15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4" name="Freeform 2125"/>
              <p:cNvSpPr/>
              <p:nvPr/>
            </p:nvSpPr>
            <p:spPr bwMode="auto">
              <a:xfrm>
                <a:off x="2874" y="3147"/>
                <a:ext cx="1" cy="7"/>
              </a:xfrm>
              <a:custGeom>
                <a:avLst/>
                <a:gdLst>
                  <a:gd name="T0" fmla="*/ 1 w 1"/>
                  <a:gd name="T1" fmla="*/ 5 h 8"/>
                  <a:gd name="T2" fmla="*/ 1 w 1"/>
                  <a:gd name="T3" fmla="*/ 1 h 8"/>
                  <a:gd name="T4" fmla="*/ 1 w 1"/>
                  <a:gd name="T5" fmla="*/ 8 h 8"/>
                  <a:gd name="T6" fmla="*/ 1 w 1"/>
                  <a:gd name="T7" fmla="*/ 6 h 8"/>
                  <a:gd name="T8" fmla="*/ 1 w 1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8">
                    <a:moveTo>
                      <a:pt x="1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5"/>
                      <a:pt x="1" y="8"/>
                    </a:cubicBezTo>
                    <a:cubicBezTo>
                      <a:pt x="1" y="7"/>
                      <a:pt x="0" y="8"/>
                      <a:pt x="1" y="6"/>
                    </a:cubicBezTo>
                    <a:cubicBezTo>
                      <a:pt x="1" y="6"/>
                      <a:pt x="1" y="4"/>
                      <a:pt x="1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5" name="Freeform 2126"/>
              <p:cNvSpPr/>
              <p:nvPr/>
            </p:nvSpPr>
            <p:spPr bwMode="auto">
              <a:xfrm>
                <a:off x="2873" y="3143"/>
                <a:ext cx="2" cy="17"/>
              </a:xfrm>
              <a:custGeom>
                <a:avLst/>
                <a:gdLst>
                  <a:gd name="T0" fmla="*/ 1 w 2"/>
                  <a:gd name="T1" fmla="*/ 9 h 19"/>
                  <a:gd name="T2" fmla="*/ 1 w 2"/>
                  <a:gd name="T3" fmla="*/ 13 h 19"/>
                  <a:gd name="T4" fmla="*/ 1 w 2"/>
                  <a:gd name="T5" fmla="*/ 14 h 19"/>
                  <a:gd name="T6" fmla="*/ 2 w 2"/>
                  <a:gd name="T7" fmla="*/ 8 h 19"/>
                  <a:gd name="T8" fmla="*/ 1 w 2"/>
                  <a:gd name="T9" fmla="*/ 12 h 19"/>
                  <a:gd name="T10" fmla="*/ 2 w 2"/>
                  <a:gd name="T11" fmla="*/ 7 h 19"/>
                  <a:gd name="T12" fmla="*/ 2 w 2"/>
                  <a:gd name="T13" fmla="*/ 9 h 19"/>
                  <a:gd name="T14" fmla="*/ 2 w 2"/>
                  <a:gd name="T15" fmla="*/ 7 h 19"/>
                  <a:gd name="T16" fmla="*/ 2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2 w 2"/>
                  <a:gd name="T23" fmla="*/ 5 h 19"/>
                  <a:gd name="T24" fmla="*/ 1 w 2"/>
                  <a:gd name="T25" fmla="*/ 3 h 19"/>
                  <a:gd name="T26" fmla="*/ 1 w 2"/>
                  <a:gd name="T27" fmla="*/ 4 h 19"/>
                  <a:gd name="T28" fmla="*/ 1 w 2"/>
                  <a:gd name="T29" fmla="*/ 9 h 19"/>
                  <a:gd name="T30" fmla="*/ 1 w 2"/>
                  <a:gd name="T31" fmla="*/ 3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6 h 19"/>
                  <a:gd name="T40" fmla="*/ 0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1" y="13"/>
                      <a:pt x="1" y="13"/>
                      <a:pt x="1" y="13"/>
                    </a:cubicBezTo>
                    <a:cubicBezTo>
                      <a:pt x="1" y="12"/>
                      <a:pt x="1" y="11"/>
                      <a:pt x="1" y="14"/>
                    </a:cubicBezTo>
                    <a:cubicBezTo>
                      <a:pt x="1" y="15"/>
                      <a:pt x="1" y="9"/>
                      <a:pt x="2" y="8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2" y="9"/>
                      <a:pt x="1" y="14"/>
                      <a:pt x="2" y="7"/>
                    </a:cubicBezTo>
                    <a:cubicBezTo>
                      <a:pt x="2" y="6"/>
                      <a:pt x="2" y="10"/>
                      <a:pt x="2" y="9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4"/>
                      <a:pt x="1" y="6"/>
                      <a:pt x="1" y="3"/>
                    </a:cubicBezTo>
                    <a:cubicBezTo>
                      <a:pt x="1" y="3"/>
                      <a:pt x="1" y="6"/>
                      <a:pt x="1" y="4"/>
                    </a:cubicBezTo>
                    <a:cubicBezTo>
                      <a:pt x="1" y="5"/>
                      <a:pt x="1" y="7"/>
                      <a:pt x="1" y="9"/>
                    </a:cubicBezTo>
                    <a:cubicBezTo>
                      <a:pt x="1" y="13"/>
                      <a:pt x="1" y="5"/>
                      <a:pt x="1" y="3"/>
                    </a:cubicBezTo>
                    <a:cubicBezTo>
                      <a:pt x="1" y="7"/>
                      <a:pt x="1" y="10"/>
                      <a:pt x="0" y="5"/>
                    </a:cubicBezTo>
                    <a:cubicBezTo>
                      <a:pt x="0" y="9"/>
                      <a:pt x="0" y="13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5"/>
                      <a:pt x="0" y="6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1" y="19"/>
                      <a:pt x="0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6" name="Rectangle 2127"/>
              <p:cNvSpPr>
                <a:spLocks noChangeArrowheads="1"/>
              </p:cNvSpPr>
              <p:nvPr/>
            </p:nvSpPr>
            <p:spPr bwMode="auto">
              <a:xfrm>
                <a:off x="2874" y="3155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7" name="Freeform 2128"/>
              <p:cNvSpPr/>
              <p:nvPr/>
            </p:nvSpPr>
            <p:spPr bwMode="auto">
              <a:xfrm>
                <a:off x="2949" y="3137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8" name="Freeform 2129"/>
              <p:cNvSpPr/>
              <p:nvPr/>
            </p:nvSpPr>
            <p:spPr bwMode="auto">
              <a:xfrm>
                <a:off x="2947" y="3136"/>
                <a:ext cx="3" cy="14"/>
              </a:xfrm>
              <a:custGeom>
                <a:avLst/>
                <a:gdLst>
                  <a:gd name="T0" fmla="*/ 0 w 4"/>
                  <a:gd name="T1" fmla="*/ 16 h 16"/>
                  <a:gd name="T2" fmla="*/ 1 w 4"/>
                  <a:gd name="T3" fmla="*/ 14 h 16"/>
                  <a:gd name="T4" fmla="*/ 4 w 4"/>
                  <a:gd name="T5" fmla="*/ 0 h 16"/>
                  <a:gd name="T6" fmla="*/ 1 w 4"/>
                  <a:gd name="T7" fmla="*/ 9 h 16"/>
                  <a:gd name="T8" fmla="*/ 3 w 4"/>
                  <a:gd name="T9" fmla="*/ 6 h 16"/>
                  <a:gd name="T10" fmla="*/ 1 w 4"/>
                  <a:gd name="T11" fmla="*/ 12 h 16"/>
                  <a:gd name="T12" fmla="*/ 1 w 4"/>
                  <a:gd name="T13" fmla="*/ 11 h 16"/>
                  <a:gd name="T14" fmla="*/ 0 w 4"/>
                  <a:gd name="T1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6">
                    <a:moveTo>
                      <a:pt x="0" y="16"/>
                    </a:moveTo>
                    <a:cubicBezTo>
                      <a:pt x="1" y="14"/>
                      <a:pt x="1" y="14"/>
                      <a:pt x="1" y="14"/>
                    </a:cubicBezTo>
                    <a:cubicBezTo>
                      <a:pt x="3" y="4"/>
                      <a:pt x="3" y="7"/>
                      <a:pt x="4" y="0"/>
                    </a:cubicBezTo>
                    <a:cubicBezTo>
                      <a:pt x="4" y="1"/>
                      <a:pt x="2" y="5"/>
                      <a:pt x="1" y="9"/>
                    </a:cubicBezTo>
                    <a:cubicBezTo>
                      <a:pt x="2" y="8"/>
                      <a:pt x="3" y="5"/>
                      <a:pt x="3" y="6"/>
                    </a:cubicBezTo>
                    <a:cubicBezTo>
                      <a:pt x="2" y="9"/>
                      <a:pt x="2" y="8"/>
                      <a:pt x="1" y="12"/>
                    </a:cubicBezTo>
                    <a:cubicBezTo>
                      <a:pt x="0" y="15"/>
                      <a:pt x="1" y="10"/>
                      <a:pt x="1" y="11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9" name="Freeform 2130"/>
              <p:cNvSpPr/>
              <p:nvPr/>
            </p:nvSpPr>
            <p:spPr bwMode="auto">
              <a:xfrm>
                <a:off x="2949" y="3141"/>
                <a:ext cx="0" cy="5"/>
              </a:xfrm>
              <a:custGeom>
                <a:avLst/>
                <a:gdLst>
                  <a:gd name="T0" fmla="*/ 1 w 1"/>
                  <a:gd name="T1" fmla="*/ 0 h 5"/>
                  <a:gd name="T2" fmla="*/ 0 w 1"/>
                  <a:gd name="T3" fmla="*/ 5 h 5"/>
                  <a:gd name="T4" fmla="*/ 1 w 1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0" name="Freeform 2131"/>
              <p:cNvSpPr/>
              <p:nvPr/>
            </p:nvSpPr>
            <p:spPr bwMode="auto">
              <a:xfrm>
                <a:off x="2949" y="3139"/>
                <a:ext cx="1" cy="5"/>
              </a:xfrm>
              <a:custGeom>
                <a:avLst/>
                <a:gdLst>
                  <a:gd name="T0" fmla="*/ 2 w 2"/>
                  <a:gd name="T1" fmla="*/ 2 h 6"/>
                  <a:gd name="T2" fmla="*/ 0 w 2"/>
                  <a:gd name="T3" fmla="*/ 6 h 6"/>
                  <a:gd name="T4" fmla="*/ 2 w 2"/>
                  <a:gd name="T5" fmla="*/ 0 h 6"/>
                  <a:gd name="T6" fmla="*/ 2 w 2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6">
                    <a:moveTo>
                      <a:pt x="2" y="2"/>
                    </a:moveTo>
                    <a:cubicBezTo>
                      <a:pt x="2" y="2"/>
                      <a:pt x="1" y="6"/>
                      <a:pt x="0" y="6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1" name="Freeform 2132"/>
              <p:cNvSpPr/>
              <p:nvPr/>
            </p:nvSpPr>
            <p:spPr bwMode="auto">
              <a:xfrm>
                <a:off x="2950" y="3140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2" name="Freeform 2133"/>
              <p:cNvSpPr/>
              <p:nvPr/>
            </p:nvSpPr>
            <p:spPr bwMode="auto">
              <a:xfrm>
                <a:off x="2949" y="3138"/>
                <a:ext cx="2" cy="11"/>
              </a:xfrm>
              <a:custGeom>
                <a:avLst/>
                <a:gdLst>
                  <a:gd name="T0" fmla="*/ 3 w 3"/>
                  <a:gd name="T1" fmla="*/ 3 h 12"/>
                  <a:gd name="T2" fmla="*/ 2 w 3"/>
                  <a:gd name="T3" fmla="*/ 3 h 12"/>
                  <a:gd name="T4" fmla="*/ 2 w 3"/>
                  <a:gd name="T5" fmla="*/ 3 h 12"/>
                  <a:gd name="T6" fmla="*/ 1 w 3"/>
                  <a:gd name="T7" fmla="*/ 8 h 12"/>
                  <a:gd name="T8" fmla="*/ 1 w 3"/>
                  <a:gd name="T9" fmla="*/ 8 h 12"/>
                  <a:gd name="T10" fmla="*/ 0 w 3"/>
                  <a:gd name="T11" fmla="*/ 12 h 12"/>
                  <a:gd name="T12" fmla="*/ 3 w 3"/>
                  <a:gd name="T13" fmla="*/ 3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2">
                    <a:moveTo>
                      <a:pt x="3" y="3"/>
                    </a:moveTo>
                    <a:cubicBezTo>
                      <a:pt x="3" y="0"/>
                      <a:pt x="3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5"/>
                      <a:pt x="0" y="10"/>
                      <a:pt x="1" y="8"/>
                    </a:cubicBezTo>
                    <a:cubicBezTo>
                      <a:pt x="0" y="9"/>
                      <a:pt x="1" y="5"/>
                      <a:pt x="1" y="8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1"/>
                      <a:pt x="2" y="5"/>
                      <a:pt x="3" y="3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3" name="Freeform 2134"/>
              <p:cNvSpPr/>
              <p:nvPr/>
            </p:nvSpPr>
            <p:spPr bwMode="auto">
              <a:xfrm>
                <a:off x="2950" y="3141"/>
                <a:ext cx="0" cy="0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4" name="Freeform 2135"/>
              <p:cNvSpPr/>
              <p:nvPr/>
            </p:nvSpPr>
            <p:spPr bwMode="auto">
              <a:xfrm>
                <a:off x="2949" y="3141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0 h 2"/>
                  <a:gd name="T4" fmla="*/ 0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5" name="Freeform 2136"/>
              <p:cNvSpPr/>
              <p:nvPr/>
            </p:nvSpPr>
            <p:spPr bwMode="auto">
              <a:xfrm>
                <a:off x="2949" y="3140"/>
                <a:ext cx="2" cy="10"/>
              </a:xfrm>
              <a:custGeom>
                <a:avLst/>
                <a:gdLst>
                  <a:gd name="T0" fmla="*/ 3 w 3"/>
                  <a:gd name="T1" fmla="*/ 0 h 12"/>
                  <a:gd name="T2" fmla="*/ 2 w 3"/>
                  <a:gd name="T3" fmla="*/ 5 h 12"/>
                  <a:gd name="T4" fmla="*/ 0 w 3"/>
                  <a:gd name="T5" fmla="*/ 12 h 12"/>
                  <a:gd name="T6" fmla="*/ 1 w 3"/>
                  <a:gd name="T7" fmla="*/ 11 h 12"/>
                  <a:gd name="T8" fmla="*/ 3 w 3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2">
                    <a:moveTo>
                      <a:pt x="3" y="0"/>
                    </a:moveTo>
                    <a:cubicBezTo>
                      <a:pt x="2" y="7"/>
                      <a:pt x="3" y="0"/>
                      <a:pt x="2" y="5"/>
                    </a:cubicBezTo>
                    <a:cubicBezTo>
                      <a:pt x="2" y="4"/>
                      <a:pt x="1" y="9"/>
                      <a:pt x="0" y="12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8"/>
                      <a:pt x="3" y="3"/>
                      <a:pt x="3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6" name="Freeform 2137"/>
              <p:cNvSpPr/>
              <p:nvPr/>
            </p:nvSpPr>
            <p:spPr bwMode="auto">
              <a:xfrm>
                <a:off x="2948" y="3153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7" name="Freeform 2138"/>
              <p:cNvSpPr/>
              <p:nvPr/>
            </p:nvSpPr>
            <p:spPr bwMode="auto">
              <a:xfrm>
                <a:off x="2948" y="3143"/>
                <a:ext cx="4" cy="16"/>
              </a:xfrm>
              <a:custGeom>
                <a:avLst/>
                <a:gdLst>
                  <a:gd name="T0" fmla="*/ 5 w 5"/>
                  <a:gd name="T1" fmla="*/ 2 h 17"/>
                  <a:gd name="T2" fmla="*/ 2 w 5"/>
                  <a:gd name="T3" fmla="*/ 8 h 17"/>
                  <a:gd name="T4" fmla="*/ 4 w 5"/>
                  <a:gd name="T5" fmla="*/ 4 h 17"/>
                  <a:gd name="T6" fmla="*/ 3 w 5"/>
                  <a:gd name="T7" fmla="*/ 6 h 17"/>
                  <a:gd name="T8" fmla="*/ 4 w 5"/>
                  <a:gd name="T9" fmla="*/ 0 h 17"/>
                  <a:gd name="T10" fmla="*/ 2 w 5"/>
                  <a:gd name="T11" fmla="*/ 6 h 17"/>
                  <a:gd name="T12" fmla="*/ 3 w 5"/>
                  <a:gd name="T13" fmla="*/ 2 h 17"/>
                  <a:gd name="T14" fmla="*/ 2 w 5"/>
                  <a:gd name="T15" fmla="*/ 8 h 17"/>
                  <a:gd name="T16" fmla="*/ 2 w 5"/>
                  <a:gd name="T17" fmla="*/ 8 h 17"/>
                  <a:gd name="T18" fmla="*/ 1 w 5"/>
                  <a:gd name="T19" fmla="*/ 11 h 17"/>
                  <a:gd name="T20" fmla="*/ 0 w 5"/>
                  <a:gd name="T21" fmla="*/ 16 h 17"/>
                  <a:gd name="T22" fmla="*/ 5 w 5"/>
                  <a:gd name="T23" fmla="*/ 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17">
                    <a:moveTo>
                      <a:pt x="5" y="2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3" y="6"/>
                      <a:pt x="3" y="4"/>
                      <a:pt x="4" y="4"/>
                    </a:cubicBezTo>
                    <a:cubicBezTo>
                      <a:pt x="4" y="3"/>
                      <a:pt x="3" y="7"/>
                      <a:pt x="3" y="6"/>
                    </a:cubicBezTo>
                    <a:cubicBezTo>
                      <a:pt x="4" y="0"/>
                      <a:pt x="3" y="6"/>
                      <a:pt x="4" y="0"/>
                    </a:cubicBezTo>
                    <a:cubicBezTo>
                      <a:pt x="4" y="0"/>
                      <a:pt x="4" y="1"/>
                      <a:pt x="2" y="6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10"/>
                      <a:pt x="3" y="3"/>
                      <a:pt x="2" y="8"/>
                    </a:cubicBezTo>
                    <a:cubicBezTo>
                      <a:pt x="1" y="10"/>
                      <a:pt x="1" y="11"/>
                      <a:pt x="1" y="11"/>
                    </a:cubicBezTo>
                    <a:cubicBezTo>
                      <a:pt x="1" y="10"/>
                      <a:pt x="0" y="17"/>
                      <a:pt x="0" y="16"/>
                    </a:cubicBezTo>
                    <a:cubicBezTo>
                      <a:pt x="1" y="15"/>
                      <a:pt x="4" y="5"/>
                      <a:pt x="5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8" name="Freeform 2139"/>
              <p:cNvSpPr/>
              <p:nvPr/>
            </p:nvSpPr>
            <p:spPr bwMode="auto">
              <a:xfrm>
                <a:off x="2949" y="3150"/>
                <a:ext cx="1" cy="4"/>
              </a:xfrm>
              <a:custGeom>
                <a:avLst/>
                <a:gdLst>
                  <a:gd name="T0" fmla="*/ 1 w 1"/>
                  <a:gd name="T1" fmla="*/ 1 h 4"/>
                  <a:gd name="T2" fmla="*/ 0 w 1"/>
                  <a:gd name="T3" fmla="*/ 4 h 4"/>
                  <a:gd name="T4" fmla="*/ 1 w 1"/>
                  <a:gd name="T5" fmla="*/ 0 h 4"/>
                  <a:gd name="T6" fmla="*/ 1 w 1"/>
                  <a:gd name="T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1" y="1"/>
                    </a:moveTo>
                    <a:lnTo>
                      <a:pt x="0" y="4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9" name="Freeform 2140"/>
              <p:cNvSpPr/>
              <p:nvPr/>
            </p:nvSpPr>
            <p:spPr bwMode="auto">
              <a:xfrm>
                <a:off x="2949" y="3143"/>
                <a:ext cx="4" cy="16"/>
              </a:xfrm>
              <a:custGeom>
                <a:avLst/>
                <a:gdLst>
                  <a:gd name="T0" fmla="*/ 5 w 5"/>
                  <a:gd name="T1" fmla="*/ 1 h 17"/>
                  <a:gd name="T2" fmla="*/ 3 w 5"/>
                  <a:gd name="T3" fmla="*/ 5 h 17"/>
                  <a:gd name="T4" fmla="*/ 4 w 5"/>
                  <a:gd name="T5" fmla="*/ 2 h 17"/>
                  <a:gd name="T6" fmla="*/ 3 w 5"/>
                  <a:gd name="T7" fmla="*/ 7 h 17"/>
                  <a:gd name="T8" fmla="*/ 4 w 5"/>
                  <a:gd name="T9" fmla="*/ 4 h 17"/>
                  <a:gd name="T10" fmla="*/ 2 w 5"/>
                  <a:gd name="T11" fmla="*/ 13 h 17"/>
                  <a:gd name="T12" fmla="*/ 2 w 5"/>
                  <a:gd name="T13" fmla="*/ 11 h 17"/>
                  <a:gd name="T14" fmla="*/ 3 w 5"/>
                  <a:gd name="T15" fmla="*/ 10 h 17"/>
                  <a:gd name="T16" fmla="*/ 3 w 5"/>
                  <a:gd name="T17" fmla="*/ 8 h 17"/>
                  <a:gd name="T18" fmla="*/ 4 w 5"/>
                  <a:gd name="T19" fmla="*/ 6 h 17"/>
                  <a:gd name="T20" fmla="*/ 5 w 5"/>
                  <a:gd name="T21" fmla="*/ 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5" y="1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4" y="3"/>
                      <a:pt x="4" y="2"/>
                    </a:cubicBezTo>
                    <a:cubicBezTo>
                      <a:pt x="4" y="3"/>
                      <a:pt x="3" y="6"/>
                      <a:pt x="3" y="7"/>
                    </a:cubicBezTo>
                    <a:cubicBezTo>
                      <a:pt x="1" y="13"/>
                      <a:pt x="3" y="5"/>
                      <a:pt x="4" y="4"/>
                    </a:cubicBezTo>
                    <a:cubicBezTo>
                      <a:pt x="4" y="7"/>
                      <a:pt x="3" y="7"/>
                      <a:pt x="2" y="13"/>
                    </a:cubicBezTo>
                    <a:cubicBezTo>
                      <a:pt x="2" y="13"/>
                      <a:pt x="2" y="11"/>
                      <a:pt x="2" y="11"/>
                    </a:cubicBezTo>
                    <a:cubicBezTo>
                      <a:pt x="0" y="17"/>
                      <a:pt x="2" y="12"/>
                      <a:pt x="3" y="10"/>
                    </a:cubicBezTo>
                    <a:cubicBezTo>
                      <a:pt x="3" y="9"/>
                      <a:pt x="3" y="8"/>
                      <a:pt x="3" y="8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5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0" name="Freeform 2141"/>
              <p:cNvSpPr/>
              <p:nvPr/>
            </p:nvSpPr>
            <p:spPr bwMode="auto">
              <a:xfrm>
                <a:off x="2952" y="3142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0 w 1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cubicBezTo>
                      <a:pt x="0" y="1"/>
                      <a:pt x="0" y="2"/>
                      <a:pt x="0" y="3"/>
                    </a:cubicBezTo>
                    <a:cubicBezTo>
                      <a:pt x="0" y="1"/>
                      <a:pt x="1" y="0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1" name="Freeform 2142"/>
              <p:cNvSpPr/>
              <p:nvPr/>
            </p:nvSpPr>
            <p:spPr bwMode="auto">
              <a:xfrm>
                <a:off x="2951" y="3151"/>
                <a:ext cx="0" cy="1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2" name="Freeform 2143"/>
              <p:cNvSpPr/>
              <p:nvPr/>
            </p:nvSpPr>
            <p:spPr bwMode="auto">
              <a:xfrm>
                <a:off x="2953" y="3144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3" name="Freeform 2144"/>
              <p:cNvSpPr/>
              <p:nvPr/>
            </p:nvSpPr>
            <p:spPr bwMode="auto">
              <a:xfrm>
                <a:off x="2950" y="3141"/>
                <a:ext cx="11" cy="17"/>
              </a:xfrm>
              <a:custGeom>
                <a:avLst/>
                <a:gdLst>
                  <a:gd name="T0" fmla="*/ 8 w 12"/>
                  <a:gd name="T1" fmla="*/ 17 h 19"/>
                  <a:gd name="T2" fmla="*/ 9 w 12"/>
                  <a:gd name="T3" fmla="*/ 13 h 19"/>
                  <a:gd name="T4" fmla="*/ 10 w 12"/>
                  <a:gd name="T5" fmla="*/ 9 h 19"/>
                  <a:gd name="T6" fmla="*/ 12 w 12"/>
                  <a:gd name="T7" fmla="*/ 2 h 19"/>
                  <a:gd name="T8" fmla="*/ 11 w 12"/>
                  <a:gd name="T9" fmla="*/ 5 h 19"/>
                  <a:gd name="T10" fmla="*/ 11 w 12"/>
                  <a:gd name="T11" fmla="*/ 2 h 19"/>
                  <a:gd name="T12" fmla="*/ 10 w 12"/>
                  <a:gd name="T13" fmla="*/ 4 h 19"/>
                  <a:gd name="T14" fmla="*/ 9 w 12"/>
                  <a:gd name="T15" fmla="*/ 5 h 19"/>
                  <a:gd name="T16" fmla="*/ 6 w 12"/>
                  <a:gd name="T17" fmla="*/ 3 h 19"/>
                  <a:gd name="T18" fmla="*/ 4 w 12"/>
                  <a:gd name="T19" fmla="*/ 9 h 19"/>
                  <a:gd name="T20" fmla="*/ 5 w 12"/>
                  <a:gd name="T21" fmla="*/ 5 h 19"/>
                  <a:gd name="T22" fmla="*/ 5 w 12"/>
                  <a:gd name="T23" fmla="*/ 5 h 19"/>
                  <a:gd name="T24" fmla="*/ 4 w 12"/>
                  <a:gd name="T25" fmla="*/ 4 h 19"/>
                  <a:gd name="T26" fmla="*/ 2 w 12"/>
                  <a:gd name="T27" fmla="*/ 11 h 19"/>
                  <a:gd name="T28" fmla="*/ 4 w 12"/>
                  <a:gd name="T29" fmla="*/ 3 h 19"/>
                  <a:gd name="T30" fmla="*/ 2 w 12"/>
                  <a:gd name="T31" fmla="*/ 8 h 19"/>
                  <a:gd name="T32" fmla="*/ 1 w 12"/>
                  <a:gd name="T33" fmla="*/ 13 h 19"/>
                  <a:gd name="T34" fmla="*/ 0 w 12"/>
                  <a:gd name="T35" fmla="*/ 16 h 19"/>
                  <a:gd name="T36" fmla="*/ 5 w 12"/>
                  <a:gd name="T37" fmla="*/ 8 h 19"/>
                  <a:gd name="T38" fmla="*/ 4 w 12"/>
                  <a:gd name="T39" fmla="*/ 12 h 19"/>
                  <a:gd name="T40" fmla="*/ 4 w 12"/>
                  <a:gd name="T41" fmla="*/ 15 h 19"/>
                  <a:gd name="T42" fmla="*/ 6 w 12"/>
                  <a:gd name="T43" fmla="*/ 9 h 19"/>
                  <a:gd name="T44" fmla="*/ 6 w 12"/>
                  <a:gd name="T45" fmla="*/ 11 h 19"/>
                  <a:gd name="T46" fmla="*/ 7 w 12"/>
                  <a:gd name="T47" fmla="*/ 9 h 19"/>
                  <a:gd name="T48" fmla="*/ 6 w 12"/>
                  <a:gd name="T49" fmla="*/ 13 h 19"/>
                  <a:gd name="T50" fmla="*/ 8 w 12"/>
                  <a:gd name="T51" fmla="*/ 5 h 19"/>
                  <a:gd name="T52" fmla="*/ 6 w 12"/>
                  <a:gd name="T53" fmla="*/ 16 h 19"/>
                  <a:gd name="T54" fmla="*/ 7 w 12"/>
                  <a:gd name="T55" fmla="*/ 12 h 19"/>
                  <a:gd name="T56" fmla="*/ 8 w 12"/>
                  <a:gd name="T57" fmla="*/ 9 h 19"/>
                  <a:gd name="T58" fmla="*/ 6 w 12"/>
                  <a:gd name="T59" fmla="*/ 15 h 19"/>
                  <a:gd name="T60" fmla="*/ 8 w 12"/>
                  <a:gd name="T61" fmla="*/ 11 h 19"/>
                  <a:gd name="T62" fmla="*/ 9 w 12"/>
                  <a:gd name="T63" fmla="*/ 8 h 19"/>
                  <a:gd name="T64" fmla="*/ 9 w 12"/>
                  <a:gd name="T65" fmla="*/ 10 h 19"/>
                  <a:gd name="T66" fmla="*/ 7 w 12"/>
                  <a:gd name="T67" fmla="*/ 16 h 19"/>
                  <a:gd name="T68" fmla="*/ 7 w 12"/>
                  <a:gd name="T69" fmla="*/ 19 h 19"/>
                  <a:gd name="T70" fmla="*/ 9 w 12"/>
                  <a:gd name="T71" fmla="*/ 11 h 19"/>
                  <a:gd name="T72" fmla="*/ 8 w 12"/>
                  <a:gd name="T73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" h="19">
                    <a:moveTo>
                      <a:pt x="8" y="17"/>
                    </a:moveTo>
                    <a:cubicBezTo>
                      <a:pt x="9" y="14"/>
                      <a:pt x="9" y="13"/>
                      <a:pt x="9" y="13"/>
                    </a:cubicBezTo>
                    <a:cubicBezTo>
                      <a:pt x="10" y="10"/>
                      <a:pt x="10" y="11"/>
                      <a:pt x="10" y="9"/>
                    </a:cubicBezTo>
                    <a:cubicBezTo>
                      <a:pt x="11" y="7"/>
                      <a:pt x="11" y="6"/>
                      <a:pt x="12" y="2"/>
                    </a:cubicBezTo>
                    <a:cubicBezTo>
                      <a:pt x="12" y="2"/>
                      <a:pt x="11" y="6"/>
                      <a:pt x="11" y="5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4"/>
                      <a:pt x="9" y="7"/>
                      <a:pt x="10" y="4"/>
                    </a:cubicBezTo>
                    <a:cubicBezTo>
                      <a:pt x="10" y="3"/>
                      <a:pt x="9" y="4"/>
                      <a:pt x="9" y="5"/>
                    </a:cubicBezTo>
                    <a:cubicBezTo>
                      <a:pt x="8" y="3"/>
                      <a:pt x="6" y="6"/>
                      <a:pt x="6" y="3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5" y="6"/>
                      <a:pt x="4" y="9"/>
                      <a:pt x="5" y="5"/>
                    </a:cubicBezTo>
                    <a:cubicBezTo>
                      <a:pt x="5" y="6"/>
                      <a:pt x="5" y="5"/>
                      <a:pt x="5" y="5"/>
                    </a:cubicBezTo>
                    <a:cubicBezTo>
                      <a:pt x="6" y="0"/>
                      <a:pt x="4" y="6"/>
                      <a:pt x="4" y="4"/>
                    </a:cubicBezTo>
                    <a:cubicBezTo>
                      <a:pt x="4" y="5"/>
                      <a:pt x="3" y="10"/>
                      <a:pt x="2" y="11"/>
                    </a:cubicBezTo>
                    <a:cubicBezTo>
                      <a:pt x="4" y="4"/>
                      <a:pt x="2" y="11"/>
                      <a:pt x="4" y="3"/>
                    </a:cubicBezTo>
                    <a:cubicBezTo>
                      <a:pt x="4" y="1"/>
                      <a:pt x="2" y="9"/>
                      <a:pt x="2" y="8"/>
                    </a:cubicBezTo>
                    <a:cubicBezTo>
                      <a:pt x="1" y="12"/>
                      <a:pt x="2" y="10"/>
                      <a:pt x="1" y="13"/>
                    </a:cubicBezTo>
                    <a:cubicBezTo>
                      <a:pt x="1" y="16"/>
                      <a:pt x="2" y="12"/>
                      <a:pt x="0" y="16"/>
                    </a:cubicBezTo>
                    <a:cubicBezTo>
                      <a:pt x="0" y="18"/>
                      <a:pt x="4" y="10"/>
                      <a:pt x="5" y="8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5" y="9"/>
                      <a:pt x="5" y="9"/>
                      <a:pt x="4" y="15"/>
                    </a:cubicBezTo>
                    <a:cubicBezTo>
                      <a:pt x="5" y="12"/>
                      <a:pt x="4" y="17"/>
                      <a:pt x="6" y="9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6" y="13"/>
                      <a:pt x="6" y="13"/>
                    </a:cubicBezTo>
                    <a:cubicBezTo>
                      <a:pt x="7" y="9"/>
                      <a:pt x="7" y="8"/>
                      <a:pt x="8" y="5"/>
                    </a:cubicBezTo>
                    <a:cubicBezTo>
                      <a:pt x="7" y="9"/>
                      <a:pt x="7" y="13"/>
                      <a:pt x="6" y="16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3"/>
                      <a:pt x="8" y="10"/>
                      <a:pt x="8" y="9"/>
                    </a:cubicBezTo>
                    <a:cubicBezTo>
                      <a:pt x="8" y="9"/>
                      <a:pt x="7" y="13"/>
                      <a:pt x="6" y="15"/>
                    </a:cubicBezTo>
                    <a:cubicBezTo>
                      <a:pt x="6" y="17"/>
                      <a:pt x="9" y="8"/>
                      <a:pt x="8" y="11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10" y="7"/>
                      <a:pt x="9" y="11"/>
                      <a:pt x="9" y="10"/>
                    </a:cubicBezTo>
                    <a:cubicBezTo>
                      <a:pt x="8" y="15"/>
                      <a:pt x="8" y="14"/>
                      <a:pt x="7" y="16"/>
                    </a:cubicBezTo>
                    <a:cubicBezTo>
                      <a:pt x="7" y="17"/>
                      <a:pt x="7" y="17"/>
                      <a:pt x="7" y="19"/>
                    </a:cubicBezTo>
                    <a:cubicBezTo>
                      <a:pt x="8" y="16"/>
                      <a:pt x="9" y="13"/>
                      <a:pt x="9" y="11"/>
                    </a:cubicBezTo>
                    <a:cubicBezTo>
                      <a:pt x="8" y="16"/>
                      <a:pt x="8" y="16"/>
                      <a:pt x="8" y="1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4" name="Freeform 2145"/>
              <p:cNvSpPr/>
              <p:nvPr/>
            </p:nvSpPr>
            <p:spPr bwMode="auto">
              <a:xfrm>
                <a:off x="2956" y="3158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5" name="Freeform 2146"/>
              <p:cNvSpPr/>
              <p:nvPr/>
            </p:nvSpPr>
            <p:spPr bwMode="auto">
              <a:xfrm>
                <a:off x="2958" y="315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6" name="Rectangle 2147"/>
              <p:cNvSpPr>
                <a:spLocks noChangeArrowheads="1"/>
              </p:cNvSpPr>
              <p:nvPr/>
            </p:nvSpPr>
            <p:spPr bwMode="auto">
              <a:xfrm>
                <a:off x="2959" y="3144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7" name="Freeform 2148"/>
              <p:cNvSpPr/>
              <p:nvPr/>
            </p:nvSpPr>
            <p:spPr bwMode="auto">
              <a:xfrm>
                <a:off x="2955" y="3155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lnTo>
                      <a:pt x="1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8" name="Freeform 2149"/>
              <p:cNvSpPr/>
              <p:nvPr/>
            </p:nvSpPr>
            <p:spPr bwMode="auto">
              <a:xfrm>
                <a:off x="2954" y="3154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9" name="Freeform 2150"/>
              <p:cNvSpPr/>
              <p:nvPr/>
            </p:nvSpPr>
            <p:spPr bwMode="auto">
              <a:xfrm>
                <a:off x="2957" y="3157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0" name="Freeform 2151"/>
              <p:cNvSpPr/>
              <p:nvPr/>
            </p:nvSpPr>
            <p:spPr bwMode="auto">
              <a:xfrm>
                <a:off x="2959" y="3139"/>
                <a:ext cx="7" cy="21"/>
              </a:xfrm>
              <a:custGeom>
                <a:avLst/>
                <a:gdLst>
                  <a:gd name="T0" fmla="*/ 7 w 8"/>
                  <a:gd name="T1" fmla="*/ 4 h 23"/>
                  <a:gd name="T2" fmla="*/ 7 w 8"/>
                  <a:gd name="T3" fmla="*/ 2 h 23"/>
                  <a:gd name="T4" fmla="*/ 4 w 8"/>
                  <a:gd name="T5" fmla="*/ 11 h 23"/>
                  <a:gd name="T6" fmla="*/ 7 w 8"/>
                  <a:gd name="T7" fmla="*/ 2 h 23"/>
                  <a:gd name="T8" fmla="*/ 3 w 8"/>
                  <a:gd name="T9" fmla="*/ 9 h 23"/>
                  <a:gd name="T10" fmla="*/ 4 w 8"/>
                  <a:gd name="T11" fmla="*/ 5 h 23"/>
                  <a:gd name="T12" fmla="*/ 1 w 8"/>
                  <a:gd name="T13" fmla="*/ 15 h 23"/>
                  <a:gd name="T14" fmla="*/ 4 w 8"/>
                  <a:gd name="T15" fmla="*/ 4 h 23"/>
                  <a:gd name="T16" fmla="*/ 4 w 8"/>
                  <a:gd name="T17" fmla="*/ 3 h 23"/>
                  <a:gd name="T18" fmla="*/ 3 w 8"/>
                  <a:gd name="T19" fmla="*/ 6 h 23"/>
                  <a:gd name="T20" fmla="*/ 1 w 8"/>
                  <a:gd name="T21" fmla="*/ 12 h 23"/>
                  <a:gd name="T22" fmla="*/ 0 w 8"/>
                  <a:gd name="T23" fmla="*/ 18 h 23"/>
                  <a:gd name="T24" fmla="*/ 1 w 8"/>
                  <a:gd name="T25" fmla="*/ 14 h 23"/>
                  <a:gd name="T26" fmla="*/ 0 w 8"/>
                  <a:gd name="T27" fmla="*/ 18 h 23"/>
                  <a:gd name="T28" fmla="*/ 1 w 8"/>
                  <a:gd name="T29" fmla="*/ 15 h 23"/>
                  <a:gd name="T30" fmla="*/ 0 w 8"/>
                  <a:gd name="T31" fmla="*/ 18 h 23"/>
                  <a:gd name="T32" fmla="*/ 2 w 8"/>
                  <a:gd name="T33" fmla="*/ 15 h 23"/>
                  <a:gd name="T34" fmla="*/ 1 w 8"/>
                  <a:gd name="T35" fmla="*/ 16 h 23"/>
                  <a:gd name="T36" fmla="*/ 3 w 8"/>
                  <a:gd name="T37" fmla="*/ 12 h 23"/>
                  <a:gd name="T38" fmla="*/ 2 w 8"/>
                  <a:gd name="T39" fmla="*/ 17 h 23"/>
                  <a:gd name="T40" fmla="*/ 2 w 8"/>
                  <a:gd name="T41" fmla="*/ 13 h 23"/>
                  <a:gd name="T42" fmla="*/ 2 w 8"/>
                  <a:gd name="T43" fmla="*/ 19 h 23"/>
                  <a:gd name="T44" fmla="*/ 3 w 8"/>
                  <a:gd name="T45" fmla="*/ 15 h 23"/>
                  <a:gd name="T46" fmla="*/ 2 w 8"/>
                  <a:gd name="T47" fmla="*/ 18 h 23"/>
                  <a:gd name="T48" fmla="*/ 4 w 8"/>
                  <a:gd name="T49" fmla="*/ 9 h 23"/>
                  <a:gd name="T50" fmla="*/ 3 w 8"/>
                  <a:gd name="T51" fmla="*/ 17 h 23"/>
                  <a:gd name="T52" fmla="*/ 4 w 8"/>
                  <a:gd name="T53" fmla="*/ 15 h 23"/>
                  <a:gd name="T54" fmla="*/ 4 w 8"/>
                  <a:gd name="T55" fmla="*/ 17 h 23"/>
                  <a:gd name="T56" fmla="*/ 5 w 8"/>
                  <a:gd name="T57" fmla="*/ 14 h 23"/>
                  <a:gd name="T58" fmla="*/ 5 w 8"/>
                  <a:gd name="T59" fmla="*/ 12 h 23"/>
                  <a:gd name="T60" fmla="*/ 6 w 8"/>
                  <a:gd name="T61" fmla="*/ 10 h 23"/>
                  <a:gd name="T62" fmla="*/ 5 w 8"/>
                  <a:gd name="T63" fmla="*/ 11 h 23"/>
                  <a:gd name="T64" fmla="*/ 7 w 8"/>
                  <a:gd name="T65" fmla="*/ 6 h 23"/>
                  <a:gd name="T66" fmla="*/ 6 w 8"/>
                  <a:gd name="T67" fmla="*/ 9 h 23"/>
                  <a:gd name="T68" fmla="*/ 7 w 8"/>
                  <a:gd name="T69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23">
                    <a:moveTo>
                      <a:pt x="7" y="4"/>
                    </a:moveTo>
                    <a:cubicBezTo>
                      <a:pt x="8" y="0"/>
                      <a:pt x="7" y="2"/>
                      <a:pt x="7" y="2"/>
                    </a:cubicBezTo>
                    <a:cubicBezTo>
                      <a:pt x="6" y="4"/>
                      <a:pt x="5" y="11"/>
                      <a:pt x="4" y="1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3"/>
                      <a:pt x="6" y="1"/>
                      <a:pt x="3" y="9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1" y="18"/>
                      <a:pt x="1" y="15"/>
                    </a:cubicBezTo>
                    <a:cubicBezTo>
                      <a:pt x="3" y="9"/>
                      <a:pt x="3" y="9"/>
                      <a:pt x="4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4"/>
                      <a:pt x="3" y="7"/>
                      <a:pt x="3" y="6"/>
                    </a:cubicBezTo>
                    <a:cubicBezTo>
                      <a:pt x="2" y="8"/>
                      <a:pt x="1" y="12"/>
                      <a:pt x="1" y="12"/>
                    </a:cubicBezTo>
                    <a:cubicBezTo>
                      <a:pt x="1" y="13"/>
                      <a:pt x="0" y="15"/>
                      <a:pt x="0" y="18"/>
                    </a:cubicBezTo>
                    <a:cubicBezTo>
                      <a:pt x="1" y="15"/>
                      <a:pt x="0" y="17"/>
                      <a:pt x="1" y="14"/>
                    </a:cubicBezTo>
                    <a:cubicBezTo>
                      <a:pt x="1" y="17"/>
                      <a:pt x="1" y="15"/>
                      <a:pt x="0" y="18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6"/>
                      <a:pt x="0" y="18"/>
                      <a:pt x="0" y="18"/>
                    </a:cubicBezTo>
                    <a:cubicBezTo>
                      <a:pt x="1" y="17"/>
                      <a:pt x="2" y="15"/>
                      <a:pt x="2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2" y="15"/>
                      <a:pt x="2" y="17"/>
                      <a:pt x="3" y="12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5"/>
                      <a:pt x="1" y="23"/>
                      <a:pt x="2" y="19"/>
                    </a:cubicBezTo>
                    <a:cubicBezTo>
                      <a:pt x="2" y="18"/>
                      <a:pt x="3" y="16"/>
                      <a:pt x="3" y="15"/>
                    </a:cubicBezTo>
                    <a:cubicBezTo>
                      <a:pt x="3" y="13"/>
                      <a:pt x="2" y="18"/>
                      <a:pt x="2" y="18"/>
                    </a:cubicBezTo>
                    <a:cubicBezTo>
                      <a:pt x="3" y="15"/>
                      <a:pt x="4" y="11"/>
                      <a:pt x="4" y="9"/>
                    </a:cubicBezTo>
                    <a:cubicBezTo>
                      <a:pt x="4" y="13"/>
                      <a:pt x="5" y="8"/>
                      <a:pt x="3" y="17"/>
                    </a:cubicBezTo>
                    <a:cubicBezTo>
                      <a:pt x="3" y="17"/>
                      <a:pt x="4" y="13"/>
                      <a:pt x="4" y="15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5" y="11"/>
                      <a:pt x="3" y="19"/>
                      <a:pt x="5" y="14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0"/>
                      <a:pt x="6" y="10"/>
                      <a:pt x="5" y="11"/>
                    </a:cubicBezTo>
                    <a:cubicBezTo>
                      <a:pt x="6" y="7"/>
                      <a:pt x="7" y="7"/>
                      <a:pt x="7" y="6"/>
                    </a:cubicBezTo>
                    <a:cubicBezTo>
                      <a:pt x="7" y="5"/>
                      <a:pt x="6" y="8"/>
                      <a:pt x="6" y="9"/>
                    </a:cubicBezTo>
                    <a:cubicBezTo>
                      <a:pt x="7" y="7"/>
                      <a:pt x="7" y="4"/>
                      <a:pt x="7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1" name="Freeform 2152"/>
              <p:cNvSpPr/>
              <p:nvPr/>
            </p:nvSpPr>
            <p:spPr bwMode="auto">
              <a:xfrm>
                <a:off x="2959" y="3153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2" name="Freeform 2153"/>
              <p:cNvSpPr/>
              <p:nvPr/>
            </p:nvSpPr>
            <p:spPr bwMode="auto">
              <a:xfrm>
                <a:off x="2961" y="3137"/>
                <a:ext cx="8" cy="24"/>
              </a:xfrm>
              <a:custGeom>
                <a:avLst/>
                <a:gdLst>
                  <a:gd name="T0" fmla="*/ 4 w 9"/>
                  <a:gd name="T1" fmla="*/ 14 h 27"/>
                  <a:gd name="T2" fmla="*/ 3 w 9"/>
                  <a:gd name="T3" fmla="*/ 19 h 27"/>
                  <a:gd name="T4" fmla="*/ 5 w 9"/>
                  <a:gd name="T5" fmla="*/ 9 h 27"/>
                  <a:gd name="T6" fmla="*/ 6 w 9"/>
                  <a:gd name="T7" fmla="*/ 7 h 27"/>
                  <a:gd name="T8" fmla="*/ 4 w 9"/>
                  <a:gd name="T9" fmla="*/ 16 h 27"/>
                  <a:gd name="T10" fmla="*/ 4 w 9"/>
                  <a:gd name="T11" fmla="*/ 17 h 27"/>
                  <a:gd name="T12" fmla="*/ 5 w 9"/>
                  <a:gd name="T13" fmla="*/ 12 h 27"/>
                  <a:gd name="T14" fmla="*/ 6 w 9"/>
                  <a:gd name="T15" fmla="*/ 9 h 27"/>
                  <a:gd name="T16" fmla="*/ 6 w 9"/>
                  <a:gd name="T17" fmla="*/ 11 h 27"/>
                  <a:gd name="T18" fmla="*/ 4 w 9"/>
                  <a:gd name="T19" fmla="*/ 17 h 27"/>
                  <a:gd name="T20" fmla="*/ 9 w 9"/>
                  <a:gd name="T21" fmla="*/ 2 h 27"/>
                  <a:gd name="T22" fmla="*/ 8 w 9"/>
                  <a:gd name="T23" fmla="*/ 3 h 27"/>
                  <a:gd name="T24" fmla="*/ 7 w 9"/>
                  <a:gd name="T25" fmla="*/ 10 h 27"/>
                  <a:gd name="T26" fmla="*/ 7 w 9"/>
                  <a:gd name="T27" fmla="*/ 8 h 27"/>
                  <a:gd name="T28" fmla="*/ 8 w 9"/>
                  <a:gd name="T29" fmla="*/ 4 h 27"/>
                  <a:gd name="T30" fmla="*/ 6 w 9"/>
                  <a:gd name="T31" fmla="*/ 4 h 27"/>
                  <a:gd name="T32" fmla="*/ 6 w 9"/>
                  <a:gd name="T33" fmla="*/ 4 h 27"/>
                  <a:gd name="T34" fmla="*/ 5 w 9"/>
                  <a:gd name="T35" fmla="*/ 8 h 27"/>
                  <a:gd name="T36" fmla="*/ 3 w 9"/>
                  <a:gd name="T37" fmla="*/ 14 h 27"/>
                  <a:gd name="T38" fmla="*/ 4 w 9"/>
                  <a:gd name="T39" fmla="*/ 13 h 27"/>
                  <a:gd name="T40" fmla="*/ 2 w 9"/>
                  <a:gd name="T41" fmla="*/ 19 h 27"/>
                  <a:gd name="T42" fmla="*/ 1 w 9"/>
                  <a:gd name="T43" fmla="*/ 22 h 27"/>
                  <a:gd name="T44" fmla="*/ 2 w 9"/>
                  <a:gd name="T45" fmla="*/ 22 h 27"/>
                  <a:gd name="T46" fmla="*/ 4 w 9"/>
                  <a:gd name="T47" fmla="*/ 1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27">
                    <a:moveTo>
                      <a:pt x="4" y="14"/>
                    </a:moveTo>
                    <a:cubicBezTo>
                      <a:pt x="4" y="15"/>
                      <a:pt x="3" y="17"/>
                      <a:pt x="3" y="19"/>
                    </a:cubicBezTo>
                    <a:cubicBezTo>
                      <a:pt x="3" y="16"/>
                      <a:pt x="4" y="13"/>
                      <a:pt x="5" y="9"/>
                    </a:cubicBezTo>
                    <a:cubicBezTo>
                      <a:pt x="5" y="11"/>
                      <a:pt x="6" y="7"/>
                      <a:pt x="6" y="7"/>
                    </a:cubicBezTo>
                    <a:cubicBezTo>
                      <a:pt x="5" y="10"/>
                      <a:pt x="4" y="15"/>
                      <a:pt x="4" y="16"/>
                    </a:cubicBezTo>
                    <a:cubicBezTo>
                      <a:pt x="4" y="15"/>
                      <a:pt x="4" y="17"/>
                      <a:pt x="4" y="17"/>
                    </a:cubicBezTo>
                    <a:cubicBezTo>
                      <a:pt x="4" y="14"/>
                      <a:pt x="4" y="15"/>
                      <a:pt x="5" y="12"/>
                    </a:cubicBezTo>
                    <a:cubicBezTo>
                      <a:pt x="6" y="9"/>
                      <a:pt x="7" y="6"/>
                      <a:pt x="6" y="9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4" y="15"/>
                      <a:pt x="5" y="13"/>
                      <a:pt x="4" y="17"/>
                    </a:cubicBezTo>
                    <a:cubicBezTo>
                      <a:pt x="6" y="11"/>
                      <a:pt x="7" y="12"/>
                      <a:pt x="9" y="2"/>
                    </a:cubicBezTo>
                    <a:cubicBezTo>
                      <a:pt x="9" y="0"/>
                      <a:pt x="9" y="2"/>
                      <a:pt x="8" y="3"/>
                    </a:cubicBezTo>
                    <a:cubicBezTo>
                      <a:pt x="8" y="5"/>
                      <a:pt x="7" y="8"/>
                      <a:pt x="7" y="10"/>
                    </a:cubicBezTo>
                    <a:cubicBezTo>
                      <a:pt x="7" y="8"/>
                      <a:pt x="6" y="11"/>
                      <a:pt x="7" y="8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3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7"/>
                      <a:pt x="5" y="7"/>
                      <a:pt x="5" y="8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5"/>
                      <a:pt x="4" y="13"/>
                    </a:cubicBezTo>
                    <a:cubicBezTo>
                      <a:pt x="3" y="15"/>
                      <a:pt x="2" y="17"/>
                      <a:pt x="2" y="19"/>
                    </a:cubicBezTo>
                    <a:cubicBezTo>
                      <a:pt x="1" y="20"/>
                      <a:pt x="2" y="18"/>
                      <a:pt x="1" y="22"/>
                    </a:cubicBezTo>
                    <a:cubicBezTo>
                      <a:pt x="0" y="27"/>
                      <a:pt x="2" y="18"/>
                      <a:pt x="2" y="22"/>
                    </a:cubicBezTo>
                    <a:lnTo>
                      <a:pt x="4" y="1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3" name="Freeform 2154"/>
              <p:cNvSpPr/>
              <p:nvPr/>
            </p:nvSpPr>
            <p:spPr bwMode="auto">
              <a:xfrm>
                <a:off x="2963" y="315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4" name="Freeform 2155"/>
              <p:cNvSpPr/>
              <p:nvPr/>
            </p:nvSpPr>
            <p:spPr bwMode="auto">
              <a:xfrm>
                <a:off x="2966" y="3140"/>
                <a:ext cx="1" cy="3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3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5" name="Freeform 2156"/>
              <p:cNvSpPr/>
              <p:nvPr/>
            </p:nvSpPr>
            <p:spPr bwMode="auto">
              <a:xfrm>
                <a:off x="2965" y="315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2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6" name="Freeform 2157"/>
              <p:cNvSpPr/>
              <p:nvPr/>
            </p:nvSpPr>
            <p:spPr bwMode="auto">
              <a:xfrm>
                <a:off x="2967" y="3138"/>
                <a:ext cx="3" cy="12"/>
              </a:xfrm>
              <a:custGeom>
                <a:avLst/>
                <a:gdLst>
                  <a:gd name="T0" fmla="*/ 4 w 4"/>
                  <a:gd name="T1" fmla="*/ 0 h 13"/>
                  <a:gd name="T2" fmla="*/ 3 w 4"/>
                  <a:gd name="T3" fmla="*/ 0 h 13"/>
                  <a:gd name="T4" fmla="*/ 0 w 4"/>
                  <a:gd name="T5" fmla="*/ 12 h 13"/>
                  <a:gd name="T6" fmla="*/ 3 w 4"/>
                  <a:gd name="T7" fmla="*/ 4 h 13"/>
                  <a:gd name="T8" fmla="*/ 3 w 4"/>
                  <a:gd name="T9" fmla="*/ 5 h 13"/>
                  <a:gd name="T10" fmla="*/ 4 w 4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3">
                    <a:moveTo>
                      <a:pt x="4" y="0"/>
                    </a:moveTo>
                    <a:cubicBezTo>
                      <a:pt x="4" y="1"/>
                      <a:pt x="3" y="4"/>
                      <a:pt x="3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2" y="6"/>
                      <a:pt x="3" y="4"/>
                    </a:cubicBezTo>
                    <a:cubicBezTo>
                      <a:pt x="2" y="8"/>
                      <a:pt x="3" y="4"/>
                      <a:pt x="3" y="5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7" name="Freeform 2158"/>
              <p:cNvSpPr/>
              <p:nvPr/>
            </p:nvSpPr>
            <p:spPr bwMode="auto">
              <a:xfrm>
                <a:off x="2966" y="3134"/>
                <a:ext cx="10" cy="26"/>
              </a:xfrm>
              <a:custGeom>
                <a:avLst/>
                <a:gdLst>
                  <a:gd name="T0" fmla="*/ 3 w 11"/>
                  <a:gd name="T1" fmla="*/ 18 h 28"/>
                  <a:gd name="T2" fmla="*/ 4 w 11"/>
                  <a:gd name="T3" fmla="*/ 17 h 28"/>
                  <a:gd name="T4" fmla="*/ 3 w 11"/>
                  <a:gd name="T5" fmla="*/ 20 h 28"/>
                  <a:gd name="T6" fmla="*/ 2 w 11"/>
                  <a:gd name="T7" fmla="*/ 22 h 28"/>
                  <a:gd name="T8" fmla="*/ 3 w 11"/>
                  <a:gd name="T9" fmla="*/ 20 h 28"/>
                  <a:gd name="T10" fmla="*/ 4 w 11"/>
                  <a:gd name="T11" fmla="*/ 19 h 28"/>
                  <a:gd name="T12" fmla="*/ 5 w 11"/>
                  <a:gd name="T13" fmla="*/ 14 h 28"/>
                  <a:gd name="T14" fmla="*/ 4 w 11"/>
                  <a:gd name="T15" fmla="*/ 22 h 28"/>
                  <a:gd name="T16" fmla="*/ 6 w 11"/>
                  <a:gd name="T17" fmla="*/ 11 h 28"/>
                  <a:gd name="T18" fmla="*/ 8 w 11"/>
                  <a:gd name="T19" fmla="*/ 11 h 28"/>
                  <a:gd name="T20" fmla="*/ 8 w 11"/>
                  <a:gd name="T21" fmla="*/ 10 h 28"/>
                  <a:gd name="T22" fmla="*/ 6 w 11"/>
                  <a:gd name="T23" fmla="*/ 16 h 28"/>
                  <a:gd name="T24" fmla="*/ 6 w 11"/>
                  <a:gd name="T25" fmla="*/ 16 h 28"/>
                  <a:gd name="T26" fmla="*/ 9 w 11"/>
                  <a:gd name="T27" fmla="*/ 8 h 28"/>
                  <a:gd name="T28" fmla="*/ 8 w 11"/>
                  <a:gd name="T29" fmla="*/ 10 h 28"/>
                  <a:gd name="T30" fmla="*/ 10 w 11"/>
                  <a:gd name="T31" fmla="*/ 5 h 28"/>
                  <a:gd name="T32" fmla="*/ 9 w 11"/>
                  <a:gd name="T33" fmla="*/ 5 h 28"/>
                  <a:gd name="T34" fmla="*/ 10 w 11"/>
                  <a:gd name="T35" fmla="*/ 3 h 28"/>
                  <a:gd name="T36" fmla="*/ 7 w 11"/>
                  <a:gd name="T37" fmla="*/ 6 h 28"/>
                  <a:gd name="T38" fmla="*/ 8 w 11"/>
                  <a:gd name="T39" fmla="*/ 3 h 28"/>
                  <a:gd name="T40" fmla="*/ 5 w 11"/>
                  <a:gd name="T41" fmla="*/ 12 h 28"/>
                  <a:gd name="T42" fmla="*/ 4 w 11"/>
                  <a:gd name="T43" fmla="*/ 11 h 28"/>
                  <a:gd name="T44" fmla="*/ 7 w 11"/>
                  <a:gd name="T45" fmla="*/ 5 h 28"/>
                  <a:gd name="T46" fmla="*/ 6 w 11"/>
                  <a:gd name="T47" fmla="*/ 8 h 28"/>
                  <a:gd name="T48" fmla="*/ 7 w 11"/>
                  <a:gd name="T49" fmla="*/ 2 h 28"/>
                  <a:gd name="T50" fmla="*/ 4 w 11"/>
                  <a:gd name="T51" fmla="*/ 10 h 28"/>
                  <a:gd name="T52" fmla="*/ 4 w 11"/>
                  <a:gd name="T53" fmla="*/ 9 h 28"/>
                  <a:gd name="T54" fmla="*/ 1 w 11"/>
                  <a:gd name="T55" fmla="*/ 17 h 28"/>
                  <a:gd name="T56" fmla="*/ 3 w 11"/>
                  <a:gd name="T57" fmla="*/ 16 h 28"/>
                  <a:gd name="T58" fmla="*/ 6 w 11"/>
                  <a:gd name="T59" fmla="*/ 12 h 28"/>
                  <a:gd name="T60" fmla="*/ 3 w 11"/>
                  <a:gd name="T61" fmla="*/ 17 h 28"/>
                  <a:gd name="T62" fmla="*/ 6 w 11"/>
                  <a:gd name="T63" fmla="*/ 12 h 28"/>
                  <a:gd name="T64" fmla="*/ 4 w 11"/>
                  <a:gd name="T65" fmla="*/ 17 h 28"/>
                  <a:gd name="T66" fmla="*/ 6 w 11"/>
                  <a:gd name="T67" fmla="*/ 12 h 28"/>
                  <a:gd name="T68" fmla="*/ 3 w 11"/>
                  <a:gd name="T69" fmla="*/ 19 h 28"/>
                  <a:gd name="T70" fmla="*/ 5 w 11"/>
                  <a:gd name="T71" fmla="*/ 17 h 28"/>
                  <a:gd name="T72" fmla="*/ 7 w 11"/>
                  <a:gd name="T73" fmla="*/ 10 h 28"/>
                  <a:gd name="T74" fmla="*/ 6 w 11"/>
                  <a:gd name="T75" fmla="*/ 9 h 28"/>
                  <a:gd name="T76" fmla="*/ 5 w 11"/>
                  <a:gd name="T77" fmla="*/ 13 h 28"/>
                  <a:gd name="T78" fmla="*/ 4 w 11"/>
                  <a:gd name="T79" fmla="*/ 13 h 28"/>
                  <a:gd name="T80" fmla="*/ 3 w 11"/>
                  <a:gd name="T81" fmla="*/ 17 h 28"/>
                  <a:gd name="T82" fmla="*/ 5 w 11"/>
                  <a:gd name="T83" fmla="*/ 7 h 28"/>
                  <a:gd name="T84" fmla="*/ 4 w 11"/>
                  <a:gd name="T85" fmla="*/ 8 h 28"/>
                  <a:gd name="T86" fmla="*/ 4 w 11"/>
                  <a:gd name="T87" fmla="*/ 11 h 28"/>
                  <a:gd name="T88" fmla="*/ 4 w 11"/>
                  <a:gd name="T89" fmla="*/ 9 h 28"/>
                  <a:gd name="T90" fmla="*/ 2 w 11"/>
                  <a:gd name="T91" fmla="*/ 20 h 28"/>
                  <a:gd name="T92" fmla="*/ 1 w 11"/>
                  <a:gd name="T93" fmla="*/ 24 h 28"/>
                  <a:gd name="T94" fmla="*/ 3 w 11"/>
                  <a:gd name="T9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8">
                    <a:moveTo>
                      <a:pt x="3" y="18"/>
                    </a:moveTo>
                    <a:cubicBezTo>
                      <a:pt x="3" y="18"/>
                      <a:pt x="4" y="15"/>
                      <a:pt x="4" y="17"/>
                    </a:cubicBezTo>
                    <a:cubicBezTo>
                      <a:pt x="3" y="19"/>
                      <a:pt x="3" y="20"/>
                      <a:pt x="3" y="20"/>
                    </a:cubicBezTo>
                    <a:cubicBezTo>
                      <a:pt x="1" y="25"/>
                      <a:pt x="3" y="19"/>
                      <a:pt x="2" y="22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3" y="21"/>
                      <a:pt x="4" y="16"/>
                      <a:pt x="4" y="19"/>
                    </a:cubicBezTo>
                    <a:cubicBezTo>
                      <a:pt x="4" y="17"/>
                      <a:pt x="4" y="17"/>
                      <a:pt x="5" y="14"/>
                    </a:cubicBezTo>
                    <a:cubicBezTo>
                      <a:pt x="5" y="18"/>
                      <a:pt x="4" y="18"/>
                      <a:pt x="4" y="22"/>
                    </a:cubicBezTo>
                    <a:cubicBezTo>
                      <a:pt x="4" y="20"/>
                      <a:pt x="5" y="16"/>
                      <a:pt x="6" y="11"/>
                    </a:cubicBezTo>
                    <a:cubicBezTo>
                      <a:pt x="6" y="15"/>
                      <a:pt x="6" y="15"/>
                      <a:pt x="8" y="11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4" y="21"/>
                      <a:pt x="7" y="13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7" y="15"/>
                      <a:pt x="2" y="28"/>
                      <a:pt x="9" y="8"/>
                    </a:cubicBezTo>
                    <a:cubicBezTo>
                      <a:pt x="8" y="9"/>
                      <a:pt x="8" y="10"/>
                      <a:pt x="8" y="10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6"/>
                      <a:pt x="8" y="9"/>
                      <a:pt x="9" y="5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6" y="6"/>
                      <a:pt x="8" y="5"/>
                      <a:pt x="5" y="12"/>
                    </a:cubicBezTo>
                    <a:cubicBezTo>
                      <a:pt x="8" y="3"/>
                      <a:pt x="3" y="15"/>
                      <a:pt x="4" y="11"/>
                    </a:cubicBezTo>
                    <a:cubicBezTo>
                      <a:pt x="6" y="8"/>
                      <a:pt x="5" y="9"/>
                      <a:pt x="7" y="5"/>
                    </a:cubicBezTo>
                    <a:cubicBezTo>
                      <a:pt x="5" y="10"/>
                      <a:pt x="6" y="7"/>
                      <a:pt x="6" y="8"/>
                    </a:cubicBezTo>
                    <a:cubicBezTo>
                      <a:pt x="7" y="3"/>
                      <a:pt x="5" y="7"/>
                      <a:pt x="7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8"/>
                      <a:pt x="4" y="8"/>
                      <a:pt x="4" y="9"/>
                    </a:cubicBezTo>
                    <a:cubicBezTo>
                      <a:pt x="4" y="9"/>
                      <a:pt x="2" y="15"/>
                      <a:pt x="1" y="17"/>
                    </a:cubicBezTo>
                    <a:cubicBezTo>
                      <a:pt x="2" y="15"/>
                      <a:pt x="4" y="14"/>
                      <a:pt x="3" y="16"/>
                    </a:cubicBezTo>
                    <a:cubicBezTo>
                      <a:pt x="6" y="11"/>
                      <a:pt x="4" y="17"/>
                      <a:pt x="6" y="12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5" y="14"/>
                      <a:pt x="6" y="12"/>
                    </a:cubicBezTo>
                    <a:cubicBezTo>
                      <a:pt x="6" y="11"/>
                      <a:pt x="5" y="15"/>
                      <a:pt x="4" y="17"/>
                    </a:cubicBezTo>
                    <a:cubicBezTo>
                      <a:pt x="4" y="17"/>
                      <a:pt x="5" y="15"/>
                      <a:pt x="6" y="12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1" y="0"/>
                      <a:pt x="6" y="13"/>
                      <a:pt x="7" y="10"/>
                    </a:cubicBezTo>
                    <a:cubicBezTo>
                      <a:pt x="6" y="11"/>
                      <a:pt x="6" y="11"/>
                      <a:pt x="6" y="9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1"/>
                      <a:pt x="2" y="22"/>
                      <a:pt x="4" y="13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5"/>
                      <a:pt x="4" y="10"/>
                      <a:pt x="5" y="7"/>
                    </a:cubicBezTo>
                    <a:cubicBezTo>
                      <a:pt x="4" y="9"/>
                      <a:pt x="5" y="7"/>
                      <a:pt x="4" y="8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3" y="14"/>
                      <a:pt x="3" y="12"/>
                      <a:pt x="4" y="9"/>
                    </a:cubicBezTo>
                    <a:cubicBezTo>
                      <a:pt x="3" y="13"/>
                      <a:pt x="2" y="16"/>
                      <a:pt x="2" y="20"/>
                    </a:cubicBezTo>
                    <a:cubicBezTo>
                      <a:pt x="4" y="12"/>
                      <a:pt x="0" y="28"/>
                      <a:pt x="1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8" name="Freeform 2159"/>
              <p:cNvSpPr/>
              <p:nvPr/>
            </p:nvSpPr>
            <p:spPr bwMode="auto">
              <a:xfrm>
                <a:off x="2970" y="3140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9" name="Freeform 2160"/>
              <p:cNvSpPr/>
              <p:nvPr/>
            </p:nvSpPr>
            <p:spPr bwMode="auto">
              <a:xfrm>
                <a:off x="2968" y="3142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0" name="Rectangle 2161"/>
              <p:cNvSpPr>
                <a:spLocks noChangeArrowheads="1"/>
              </p:cNvSpPr>
              <p:nvPr/>
            </p:nvSpPr>
            <p:spPr bwMode="auto">
              <a:xfrm>
                <a:off x="2969" y="3142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1" name="Freeform 2162"/>
              <p:cNvSpPr/>
              <p:nvPr/>
            </p:nvSpPr>
            <p:spPr bwMode="auto">
              <a:xfrm>
                <a:off x="2967" y="3150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2" name="Freeform 2163"/>
              <p:cNvSpPr/>
              <p:nvPr/>
            </p:nvSpPr>
            <p:spPr bwMode="auto">
              <a:xfrm>
                <a:off x="2969" y="3137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3" name="Freeform 2164"/>
              <p:cNvSpPr/>
              <p:nvPr/>
            </p:nvSpPr>
            <p:spPr bwMode="auto">
              <a:xfrm>
                <a:off x="2967" y="3134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4" name="Freeform 2165"/>
              <p:cNvSpPr/>
              <p:nvPr/>
            </p:nvSpPr>
            <p:spPr bwMode="auto">
              <a:xfrm>
                <a:off x="2955" y="3131"/>
                <a:ext cx="16" cy="27"/>
              </a:xfrm>
              <a:custGeom>
                <a:avLst/>
                <a:gdLst>
                  <a:gd name="T0" fmla="*/ 2 w 18"/>
                  <a:gd name="T1" fmla="*/ 14 h 30"/>
                  <a:gd name="T2" fmla="*/ 0 w 18"/>
                  <a:gd name="T3" fmla="*/ 20 h 30"/>
                  <a:gd name="T4" fmla="*/ 0 w 18"/>
                  <a:gd name="T5" fmla="*/ 23 h 30"/>
                  <a:gd name="T6" fmla="*/ 1 w 18"/>
                  <a:gd name="T7" fmla="*/ 20 h 30"/>
                  <a:gd name="T8" fmla="*/ 3 w 18"/>
                  <a:gd name="T9" fmla="*/ 19 h 30"/>
                  <a:gd name="T10" fmla="*/ 3 w 18"/>
                  <a:gd name="T11" fmla="*/ 22 h 30"/>
                  <a:gd name="T12" fmla="*/ 6 w 18"/>
                  <a:gd name="T13" fmla="*/ 16 h 30"/>
                  <a:gd name="T14" fmla="*/ 6 w 18"/>
                  <a:gd name="T15" fmla="*/ 18 h 30"/>
                  <a:gd name="T16" fmla="*/ 6 w 18"/>
                  <a:gd name="T17" fmla="*/ 20 h 30"/>
                  <a:gd name="T18" fmla="*/ 9 w 18"/>
                  <a:gd name="T19" fmla="*/ 10 h 30"/>
                  <a:gd name="T20" fmla="*/ 9 w 18"/>
                  <a:gd name="T21" fmla="*/ 10 h 30"/>
                  <a:gd name="T22" fmla="*/ 9 w 18"/>
                  <a:gd name="T23" fmla="*/ 14 h 30"/>
                  <a:gd name="T24" fmla="*/ 10 w 18"/>
                  <a:gd name="T25" fmla="*/ 14 h 30"/>
                  <a:gd name="T26" fmla="*/ 10 w 18"/>
                  <a:gd name="T27" fmla="*/ 16 h 30"/>
                  <a:gd name="T28" fmla="*/ 12 w 18"/>
                  <a:gd name="T29" fmla="*/ 14 h 30"/>
                  <a:gd name="T30" fmla="*/ 13 w 18"/>
                  <a:gd name="T31" fmla="*/ 10 h 30"/>
                  <a:gd name="T32" fmla="*/ 12 w 18"/>
                  <a:gd name="T33" fmla="*/ 15 h 30"/>
                  <a:gd name="T34" fmla="*/ 13 w 18"/>
                  <a:gd name="T35" fmla="*/ 14 h 30"/>
                  <a:gd name="T36" fmla="*/ 15 w 18"/>
                  <a:gd name="T37" fmla="*/ 16 h 30"/>
                  <a:gd name="T38" fmla="*/ 14 w 18"/>
                  <a:gd name="T39" fmla="*/ 14 h 30"/>
                  <a:gd name="T40" fmla="*/ 13 w 18"/>
                  <a:gd name="T41" fmla="*/ 17 h 30"/>
                  <a:gd name="T42" fmla="*/ 16 w 18"/>
                  <a:gd name="T43" fmla="*/ 6 h 30"/>
                  <a:gd name="T44" fmla="*/ 16 w 18"/>
                  <a:gd name="T45" fmla="*/ 4 h 30"/>
                  <a:gd name="T46" fmla="*/ 15 w 18"/>
                  <a:gd name="T47" fmla="*/ 5 h 30"/>
                  <a:gd name="T48" fmla="*/ 15 w 18"/>
                  <a:gd name="T49" fmla="*/ 3 h 30"/>
                  <a:gd name="T50" fmla="*/ 14 w 18"/>
                  <a:gd name="T51" fmla="*/ 3 h 30"/>
                  <a:gd name="T52" fmla="*/ 13 w 18"/>
                  <a:gd name="T53" fmla="*/ 5 h 30"/>
                  <a:gd name="T54" fmla="*/ 13 w 18"/>
                  <a:gd name="T55" fmla="*/ 4 h 30"/>
                  <a:gd name="T56" fmla="*/ 13 w 18"/>
                  <a:gd name="T57" fmla="*/ 4 h 30"/>
                  <a:gd name="T58" fmla="*/ 12 w 18"/>
                  <a:gd name="T59" fmla="*/ 5 h 30"/>
                  <a:gd name="T60" fmla="*/ 10 w 18"/>
                  <a:gd name="T61" fmla="*/ 8 h 30"/>
                  <a:gd name="T62" fmla="*/ 11 w 18"/>
                  <a:gd name="T63" fmla="*/ 3 h 30"/>
                  <a:gd name="T64" fmla="*/ 11 w 18"/>
                  <a:gd name="T65" fmla="*/ 3 h 30"/>
                  <a:gd name="T66" fmla="*/ 9 w 18"/>
                  <a:gd name="T67" fmla="*/ 8 h 30"/>
                  <a:gd name="T68" fmla="*/ 8 w 18"/>
                  <a:gd name="T69" fmla="*/ 9 h 30"/>
                  <a:gd name="T70" fmla="*/ 6 w 18"/>
                  <a:gd name="T71" fmla="*/ 11 h 30"/>
                  <a:gd name="T72" fmla="*/ 6 w 18"/>
                  <a:gd name="T73" fmla="*/ 10 h 30"/>
                  <a:gd name="T74" fmla="*/ 4 w 18"/>
                  <a:gd name="T75" fmla="*/ 12 h 30"/>
                  <a:gd name="T76" fmla="*/ 3 w 18"/>
                  <a:gd name="T77" fmla="*/ 18 h 30"/>
                  <a:gd name="T78" fmla="*/ 5 w 18"/>
                  <a:gd name="T79" fmla="*/ 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0">
                    <a:moveTo>
                      <a:pt x="3" y="7"/>
                    </a:moveTo>
                    <a:cubicBezTo>
                      <a:pt x="3" y="9"/>
                      <a:pt x="2" y="10"/>
                      <a:pt x="2" y="14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6"/>
                      <a:pt x="0" y="20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1" y="15"/>
                      <a:pt x="0" y="22"/>
                      <a:pt x="0" y="23"/>
                    </a:cubicBezTo>
                    <a:cubicBezTo>
                      <a:pt x="0" y="22"/>
                      <a:pt x="2" y="14"/>
                      <a:pt x="2" y="16"/>
                    </a:cubicBezTo>
                    <a:cubicBezTo>
                      <a:pt x="2" y="16"/>
                      <a:pt x="2" y="18"/>
                      <a:pt x="1" y="20"/>
                    </a:cubicBezTo>
                    <a:cubicBezTo>
                      <a:pt x="1" y="20"/>
                      <a:pt x="3" y="14"/>
                      <a:pt x="3" y="13"/>
                    </a:cubicBezTo>
                    <a:cubicBezTo>
                      <a:pt x="0" y="30"/>
                      <a:pt x="5" y="8"/>
                      <a:pt x="3" y="19"/>
                    </a:cubicBezTo>
                    <a:cubicBezTo>
                      <a:pt x="3" y="18"/>
                      <a:pt x="3" y="20"/>
                      <a:pt x="4" y="16"/>
                    </a:cubicBezTo>
                    <a:cubicBezTo>
                      <a:pt x="3" y="21"/>
                      <a:pt x="5" y="17"/>
                      <a:pt x="3" y="22"/>
                    </a:cubicBezTo>
                    <a:cubicBezTo>
                      <a:pt x="6" y="12"/>
                      <a:pt x="3" y="26"/>
                      <a:pt x="6" y="14"/>
                    </a:cubicBezTo>
                    <a:cubicBezTo>
                      <a:pt x="6" y="17"/>
                      <a:pt x="6" y="13"/>
                      <a:pt x="6" y="16"/>
                    </a:cubicBezTo>
                    <a:cubicBezTo>
                      <a:pt x="6" y="17"/>
                      <a:pt x="6" y="17"/>
                      <a:pt x="6" y="18"/>
                    </a:cubicBezTo>
                    <a:cubicBezTo>
                      <a:pt x="5" y="20"/>
                      <a:pt x="7" y="12"/>
                      <a:pt x="6" y="18"/>
                    </a:cubicBezTo>
                    <a:cubicBezTo>
                      <a:pt x="6" y="19"/>
                      <a:pt x="7" y="15"/>
                      <a:pt x="8" y="11"/>
                    </a:cubicBezTo>
                    <a:cubicBezTo>
                      <a:pt x="8" y="13"/>
                      <a:pt x="7" y="14"/>
                      <a:pt x="6" y="20"/>
                    </a:cubicBezTo>
                    <a:cubicBezTo>
                      <a:pt x="8" y="14"/>
                      <a:pt x="7" y="17"/>
                      <a:pt x="8" y="14"/>
                    </a:cubicBezTo>
                    <a:cubicBezTo>
                      <a:pt x="8" y="13"/>
                      <a:pt x="8" y="12"/>
                      <a:pt x="9" y="10"/>
                    </a:cubicBezTo>
                    <a:cubicBezTo>
                      <a:pt x="9" y="11"/>
                      <a:pt x="10" y="6"/>
                      <a:pt x="11" y="4"/>
                    </a:cubicBezTo>
                    <a:cubicBezTo>
                      <a:pt x="9" y="11"/>
                      <a:pt x="10" y="5"/>
                      <a:pt x="9" y="10"/>
                    </a:cubicBezTo>
                    <a:cubicBezTo>
                      <a:pt x="8" y="13"/>
                      <a:pt x="8" y="13"/>
                      <a:pt x="7" y="17"/>
                    </a:cubicBezTo>
                    <a:cubicBezTo>
                      <a:pt x="7" y="18"/>
                      <a:pt x="8" y="17"/>
                      <a:pt x="9" y="14"/>
                    </a:cubicBezTo>
                    <a:cubicBezTo>
                      <a:pt x="9" y="15"/>
                      <a:pt x="8" y="17"/>
                      <a:pt x="8" y="18"/>
                    </a:cubicBezTo>
                    <a:cubicBezTo>
                      <a:pt x="8" y="21"/>
                      <a:pt x="10" y="11"/>
                      <a:pt x="10" y="14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10" y="13"/>
                      <a:pt x="9" y="19"/>
                      <a:pt x="10" y="16"/>
                    </a:cubicBezTo>
                    <a:cubicBezTo>
                      <a:pt x="11" y="15"/>
                      <a:pt x="11" y="13"/>
                      <a:pt x="11" y="12"/>
                    </a:cubicBezTo>
                    <a:cubicBezTo>
                      <a:pt x="9" y="21"/>
                      <a:pt x="13" y="8"/>
                      <a:pt x="12" y="14"/>
                    </a:cubicBezTo>
                    <a:cubicBezTo>
                      <a:pt x="13" y="9"/>
                      <a:pt x="14" y="6"/>
                      <a:pt x="15" y="5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4" y="7"/>
                      <a:pt x="11" y="16"/>
                      <a:pt x="10" y="19"/>
                    </a:cubicBezTo>
                    <a:cubicBezTo>
                      <a:pt x="11" y="16"/>
                      <a:pt x="11" y="19"/>
                      <a:pt x="12" y="15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1" y="20"/>
                      <a:pt x="14" y="10"/>
                      <a:pt x="13" y="14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3" y="17"/>
                      <a:pt x="12" y="22"/>
                      <a:pt x="15" y="16"/>
                    </a:cubicBezTo>
                    <a:cubicBezTo>
                      <a:pt x="16" y="13"/>
                      <a:pt x="17" y="7"/>
                      <a:pt x="18" y="5"/>
                    </a:cubicBezTo>
                    <a:cubicBezTo>
                      <a:pt x="17" y="7"/>
                      <a:pt x="15" y="12"/>
                      <a:pt x="14" y="14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12"/>
                      <a:pt x="14" y="14"/>
                      <a:pt x="13" y="17"/>
                    </a:cubicBezTo>
                    <a:cubicBezTo>
                      <a:pt x="12" y="19"/>
                      <a:pt x="14" y="13"/>
                      <a:pt x="13" y="15"/>
                    </a:cubicBezTo>
                    <a:cubicBezTo>
                      <a:pt x="15" y="10"/>
                      <a:pt x="15" y="10"/>
                      <a:pt x="16" y="6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6" y="6"/>
                      <a:pt x="16" y="6"/>
                      <a:pt x="16" y="4"/>
                    </a:cubicBezTo>
                    <a:cubicBezTo>
                      <a:pt x="14" y="10"/>
                      <a:pt x="17" y="2"/>
                      <a:pt x="15" y="4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4" y="8"/>
                      <a:pt x="14" y="8"/>
                      <a:pt x="14" y="9"/>
                    </a:cubicBezTo>
                    <a:cubicBezTo>
                      <a:pt x="15" y="5"/>
                      <a:pt x="15" y="5"/>
                      <a:pt x="15" y="3"/>
                    </a:cubicBezTo>
                    <a:cubicBezTo>
                      <a:pt x="14" y="5"/>
                      <a:pt x="13" y="10"/>
                      <a:pt x="13" y="10"/>
                    </a:cubicBezTo>
                    <a:cubicBezTo>
                      <a:pt x="14" y="5"/>
                      <a:pt x="13" y="7"/>
                      <a:pt x="14" y="3"/>
                    </a:cubicBezTo>
                    <a:cubicBezTo>
                      <a:pt x="13" y="8"/>
                      <a:pt x="13" y="5"/>
                      <a:pt x="12" y="8"/>
                    </a:cubicBezTo>
                    <a:cubicBezTo>
                      <a:pt x="12" y="9"/>
                      <a:pt x="12" y="8"/>
                      <a:pt x="13" y="5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2" y="7"/>
                      <a:pt x="13" y="4"/>
                    </a:cubicBezTo>
                    <a:cubicBezTo>
                      <a:pt x="13" y="3"/>
                      <a:pt x="13" y="3"/>
                      <a:pt x="13" y="2"/>
                    </a:cubicBezTo>
                    <a:cubicBezTo>
                      <a:pt x="13" y="1"/>
                      <a:pt x="11" y="10"/>
                      <a:pt x="12" y="5"/>
                    </a:cubicBezTo>
                    <a:cubicBezTo>
                      <a:pt x="11" y="8"/>
                      <a:pt x="11" y="8"/>
                      <a:pt x="9" y="14"/>
                    </a:cubicBezTo>
                    <a:cubicBezTo>
                      <a:pt x="10" y="12"/>
                      <a:pt x="11" y="7"/>
                      <a:pt x="10" y="8"/>
                    </a:cubicBezTo>
                    <a:cubicBezTo>
                      <a:pt x="9" y="13"/>
                      <a:pt x="11" y="6"/>
                      <a:pt x="10" y="9"/>
                    </a:cubicBezTo>
                    <a:cubicBezTo>
                      <a:pt x="11" y="4"/>
                      <a:pt x="10" y="8"/>
                      <a:pt x="11" y="3"/>
                    </a:cubicBezTo>
                    <a:cubicBezTo>
                      <a:pt x="12" y="1"/>
                      <a:pt x="10" y="7"/>
                      <a:pt x="10" y="6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0" y="4"/>
                      <a:pt x="9" y="8"/>
                      <a:pt x="10" y="4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6"/>
                      <a:pt x="9" y="7"/>
                      <a:pt x="9" y="3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9" y="2"/>
                      <a:pt x="7" y="9"/>
                      <a:pt x="6" y="14"/>
                    </a:cubicBezTo>
                    <a:cubicBezTo>
                      <a:pt x="6" y="14"/>
                      <a:pt x="6" y="13"/>
                      <a:pt x="6" y="11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6" y="9"/>
                      <a:pt x="7" y="5"/>
                      <a:pt x="6" y="10"/>
                    </a:cubicBezTo>
                    <a:cubicBezTo>
                      <a:pt x="5" y="12"/>
                      <a:pt x="6" y="7"/>
                      <a:pt x="6" y="6"/>
                    </a:cubicBezTo>
                    <a:cubicBezTo>
                      <a:pt x="5" y="13"/>
                      <a:pt x="7" y="0"/>
                      <a:pt x="4" y="12"/>
                    </a:cubicBezTo>
                    <a:cubicBezTo>
                      <a:pt x="4" y="12"/>
                      <a:pt x="4" y="14"/>
                      <a:pt x="4" y="14"/>
                    </a:cubicBezTo>
                    <a:cubicBezTo>
                      <a:pt x="4" y="15"/>
                      <a:pt x="4" y="17"/>
                      <a:pt x="3" y="18"/>
                    </a:cubicBezTo>
                    <a:cubicBezTo>
                      <a:pt x="3" y="18"/>
                      <a:pt x="4" y="14"/>
                      <a:pt x="3" y="15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6" y="0"/>
                      <a:pt x="2" y="18"/>
                      <a:pt x="3" y="7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5" name="Freeform 2166"/>
              <p:cNvSpPr/>
              <p:nvPr/>
            </p:nvSpPr>
            <p:spPr bwMode="auto">
              <a:xfrm>
                <a:off x="2961" y="3134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4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6" name="Freeform 2167"/>
              <p:cNvSpPr/>
              <p:nvPr/>
            </p:nvSpPr>
            <p:spPr bwMode="auto">
              <a:xfrm>
                <a:off x="2961" y="3138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7" name="Freeform 2168"/>
              <p:cNvSpPr/>
              <p:nvPr/>
            </p:nvSpPr>
            <p:spPr bwMode="auto">
              <a:xfrm>
                <a:off x="2957" y="3137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8" name="Rectangle 2169"/>
              <p:cNvSpPr>
                <a:spLocks noChangeArrowheads="1"/>
              </p:cNvSpPr>
              <p:nvPr/>
            </p:nvSpPr>
            <p:spPr bwMode="auto">
              <a:xfrm>
                <a:off x="2957" y="3141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9" name="Freeform 2170"/>
              <p:cNvSpPr/>
              <p:nvPr/>
            </p:nvSpPr>
            <p:spPr bwMode="auto">
              <a:xfrm>
                <a:off x="2949" y="3135"/>
                <a:ext cx="8" cy="24"/>
              </a:xfrm>
              <a:custGeom>
                <a:avLst/>
                <a:gdLst>
                  <a:gd name="T0" fmla="*/ 2 w 9"/>
                  <a:gd name="T1" fmla="*/ 11 h 26"/>
                  <a:gd name="T2" fmla="*/ 1 w 9"/>
                  <a:gd name="T3" fmla="*/ 16 h 26"/>
                  <a:gd name="T4" fmla="*/ 1 w 9"/>
                  <a:gd name="T5" fmla="*/ 12 h 26"/>
                  <a:gd name="T6" fmla="*/ 0 w 9"/>
                  <a:gd name="T7" fmla="*/ 20 h 26"/>
                  <a:gd name="T8" fmla="*/ 3 w 9"/>
                  <a:gd name="T9" fmla="*/ 15 h 26"/>
                  <a:gd name="T10" fmla="*/ 3 w 9"/>
                  <a:gd name="T11" fmla="*/ 19 h 26"/>
                  <a:gd name="T12" fmla="*/ 5 w 9"/>
                  <a:gd name="T13" fmla="*/ 13 h 26"/>
                  <a:gd name="T14" fmla="*/ 4 w 9"/>
                  <a:gd name="T15" fmla="*/ 20 h 26"/>
                  <a:gd name="T16" fmla="*/ 5 w 9"/>
                  <a:gd name="T17" fmla="*/ 17 h 26"/>
                  <a:gd name="T18" fmla="*/ 5 w 9"/>
                  <a:gd name="T19" fmla="*/ 15 h 26"/>
                  <a:gd name="T20" fmla="*/ 5 w 9"/>
                  <a:gd name="T21" fmla="*/ 16 h 26"/>
                  <a:gd name="T22" fmla="*/ 5 w 9"/>
                  <a:gd name="T23" fmla="*/ 15 h 26"/>
                  <a:gd name="T24" fmla="*/ 6 w 9"/>
                  <a:gd name="T25" fmla="*/ 14 h 26"/>
                  <a:gd name="T26" fmla="*/ 6 w 9"/>
                  <a:gd name="T27" fmla="*/ 16 h 26"/>
                  <a:gd name="T28" fmla="*/ 6 w 9"/>
                  <a:gd name="T29" fmla="*/ 14 h 26"/>
                  <a:gd name="T30" fmla="*/ 6 w 9"/>
                  <a:gd name="T31" fmla="*/ 17 h 26"/>
                  <a:gd name="T32" fmla="*/ 8 w 9"/>
                  <a:gd name="T33" fmla="*/ 12 h 26"/>
                  <a:gd name="T34" fmla="*/ 8 w 9"/>
                  <a:gd name="T35" fmla="*/ 8 h 26"/>
                  <a:gd name="T36" fmla="*/ 7 w 9"/>
                  <a:gd name="T37" fmla="*/ 11 h 26"/>
                  <a:gd name="T38" fmla="*/ 7 w 9"/>
                  <a:gd name="T39" fmla="*/ 11 h 26"/>
                  <a:gd name="T40" fmla="*/ 6 w 9"/>
                  <a:gd name="T41" fmla="*/ 13 h 26"/>
                  <a:gd name="T42" fmla="*/ 7 w 9"/>
                  <a:gd name="T43" fmla="*/ 7 h 26"/>
                  <a:gd name="T44" fmla="*/ 7 w 9"/>
                  <a:gd name="T45" fmla="*/ 3 h 26"/>
                  <a:gd name="T46" fmla="*/ 7 w 9"/>
                  <a:gd name="T47" fmla="*/ 3 h 26"/>
                  <a:gd name="T48" fmla="*/ 7 w 9"/>
                  <a:gd name="T49" fmla="*/ 5 h 26"/>
                  <a:gd name="T50" fmla="*/ 7 w 9"/>
                  <a:gd name="T51" fmla="*/ 7 h 26"/>
                  <a:gd name="T52" fmla="*/ 5 w 9"/>
                  <a:gd name="T53" fmla="*/ 14 h 26"/>
                  <a:gd name="T54" fmla="*/ 5 w 9"/>
                  <a:gd name="T55" fmla="*/ 14 h 26"/>
                  <a:gd name="T56" fmla="*/ 6 w 9"/>
                  <a:gd name="T57" fmla="*/ 9 h 26"/>
                  <a:gd name="T58" fmla="*/ 5 w 9"/>
                  <a:gd name="T59" fmla="*/ 11 h 26"/>
                  <a:gd name="T60" fmla="*/ 6 w 9"/>
                  <a:gd name="T61" fmla="*/ 5 h 26"/>
                  <a:gd name="T62" fmla="*/ 5 w 9"/>
                  <a:gd name="T63" fmla="*/ 11 h 26"/>
                  <a:gd name="T64" fmla="*/ 4 w 9"/>
                  <a:gd name="T65" fmla="*/ 11 h 26"/>
                  <a:gd name="T66" fmla="*/ 5 w 9"/>
                  <a:gd name="T67" fmla="*/ 8 h 26"/>
                  <a:gd name="T68" fmla="*/ 4 w 9"/>
                  <a:gd name="T69" fmla="*/ 12 h 26"/>
                  <a:gd name="T70" fmla="*/ 3 w 9"/>
                  <a:gd name="T71" fmla="*/ 10 h 26"/>
                  <a:gd name="T72" fmla="*/ 3 w 9"/>
                  <a:gd name="T73" fmla="*/ 12 h 26"/>
                  <a:gd name="T74" fmla="*/ 2 w 9"/>
                  <a:gd name="T75" fmla="*/ 12 h 26"/>
                  <a:gd name="T76" fmla="*/ 2 w 9"/>
                  <a:gd name="T77" fmla="*/ 12 h 26"/>
                  <a:gd name="T78" fmla="*/ 1 w 9"/>
                  <a:gd name="T79" fmla="*/ 18 h 26"/>
                  <a:gd name="T80" fmla="*/ 2 w 9"/>
                  <a:gd name="T81" fmla="*/ 1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" h="26">
                    <a:moveTo>
                      <a:pt x="2" y="11"/>
                    </a:moveTo>
                    <a:cubicBezTo>
                      <a:pt x="1" y="16"/>
                      <a:pt x="1" y="16"/>
                      <a:pt x="1" y="16"/>
                    </a:cubicBezTo>
                    <a:cubicBezTo>
                      <a:pt x="1" y="13"/>
                      <a:pt x="0" y="16"/>
                      <a:pt x="1" y="12"/>
                    </a:cubicBezTo>
                    <a:cubicBezTo>
                      <a:pt x="0" y="17"/>
                      <a:pt x="1" y="12"/>
                      <a:pt x="0" y="20"/>
                    </a:cubicBezTo>
                    <a:cubicBezTo>
                      <a:pt x="1" y="17"/>
                      <a:pt x="1" y="22"/>
                      <a:pt x="3" y="15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4" y="12"/>
                      <a:pt x="2" y="26"/>
                      <a:pt x="5" y="13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1"/>
                      <a:pt x="6" y="11"/>
                      <a:pt x="5" y="17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6" y="12"/>
                      <a:pt x="6" y="13"/>
                      <a:pt x="6" y="14"/>
                    </a:cubicBezTo>
                    <a:cubicBezTo>
                      <a:pt x="6" y="16"/>
                      <a:pt x="6" y="15"/>
                      <a:pt x="6" y="16"/>
                    </a:cubicBezTo>
                    <a:cubicBezTo>
                      <a:pt x="5" y="18"/>
                      <a:pt x="6" y="13"/>
                      <a:pt x="6" y="14"/>
                    </a:cubicBezTo>
                    <a:cubicBezTo>
                      <a:pt x="6" y="15"/>
                      <a:pt x="6" y="16"/>
                      <a:pt x="6" y="17"/>
                    </a:cubicBezTo>
                    <a:cubicBezTo>
                      <a:pt x="7" y="15"/>
                      <a:pt x="6" y="21"/>
                      <a:pt x="8" y="12"/>
                    </a:cubicBezTo>
                    <a:cubicBezTo>
                      <a:pt x="8" y="10"/>
                      <a:pt x="8" y="9"/>
                      <a:pt x="8" y="8"/>
                    </a:cubicBezTo>
                    <a:cubicBezTo>
                      <a:pt x="9" y="5"/>
                      <a:pt x="8" y="9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5" y="20"/>
                      <a:pt x="7" y="9"/>
                      <a:pt x="6" y="13"/>
                    </a:cubicBezTo>
                    <a:cubicBezTo>
                      <a:pt x="7" y="9"/>
                      <a:pt x="7" y="9"/>
                      <a:pt x="7" y="7"/>
                    </a:cubicBezTo>
                    <a:cubicBezTo>
                      <a:pt x="8" y="0"/>
                      <a:pt x="6" y="12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7" y="4"/>
                      <a:pt x="7" y="5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6" y="8"/>
                      <a:pt x="6" y="12"/>
                      <a:pt x="5" y="14"/>
                    </a:cubicBezTo>
                    <a:cubicBezTo>
                      <a:pt x="6" y="10"/>
                      <a:pt x="5" y="16"/>
                      <a:pt x="5" y="14"/>
                    </a:cubicBezTo>
                    <a:cubicBezTo>
                      <a:pt x="6" y="10"/>
                      <a:pt x="6" y="11"/>
                      <a:pt x="6" y="9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6" y="7"/>
                      <a:pt x="6" y="5"/>
                    </a:cubicBezTo>
                    <a:cubicBezTo>
                      <a:pt x="6" y="8"/>
                      <a:pt x="6" y="7"/>
                      <a:pt x="5" y="11"/>
                    </a:cubicBezTo>
                    <a:cubicBezTo>
                      <a:pt x="6" y="6"/>
                      <a:pt x="5" y="7"/>
                      <a:pt x="4" y="11"/>
                    </a:cubicBezTo>
                    <a:cubicBezTo>
                      <a:pt x="4" y="10"/>
                      <a:pt x="4" y="7"/>
                      <a:pt x="5" y="8"/>
                    </a:cubicBezTo>
                    <a:cubicBezTo>
                      <a:pt x="5" y="7"/>
                      <a:pt x="4" y="9"/>
                      <a:pt x="4" y="12"/>
                    </a:cubicBezTo>
                    <a:cubicBezTo>
                      <a:pt x="3" y="14"/>
                      <a:pt x="3" y="12"/>
                      <a:pt x="3" y="10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9"/>
                      <a:pt x="2" y="12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2"/>
                      <a:pt x="1" y="19"/>
                      <a:pt x="1" y="18"/>
                    </a:cubicBezTo>
                    <a:cubicBezTo>
                      <a:pt x="1" y="14"/>
                      <a:pt x="1" y="15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0" name="Freeform 2171"/>
              <p:cNvSpPr/>
              <p:nvPr/>
            </p:nvSpPr>
            <p:spPr bwMode="auto">
              <a:xfrm>
                <a:off x="2948" y="3147"/>
                <a:ext cx="1" cy="7"/>
              </a:xfrm>
              <a:custGeom>
                <a:avLst/>
                <a:gdLst>
                  <a:gd name="T0" fmla="*/ 1 w 1"/>
                  <a:gd name="T1" fmla="*/ 5 h 8"/>
                  <a:gd name="T2" fmla="*/ 1 w 1"/>
                  <a:gd name="T3" fmla="*/ 1 h 8"/>
                  <a:gd name="T4" fmla="*/ 0 w 1"/>
                  <a:gd name="T5" fmla="*/ 8 h 8"/>
                  <a:gd name="T6" fmla="*/ 1 w 1"/>
                  <a:gd name="T7" fmla="*/ 6 h 8"/>
                  <a:gd name="T8" fmla="*/ 1 w 1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8">
                    <a:moveTo>
                      <a:pt x="1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5"/>
                      <a:pt x="0" y="8"/>
                    </a:cubicBezTo>
                    <a:cubicBezTo>
                      <a:pt x="1" y="7"/>
                      <a:pt x="0" y="8"/>
                      <a:pt x="1" y="6"/>
                    </a:cubicBezTo>
                    <a:cubicBezTo>
                      <a:pt x="1" y="6"/>
                      <a:pt x="1" y="4"/>
                      <a:pt x="1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1" name="Freeform 2172"/>
              <p:cNvSpPr/>
              <p:nvPr/>
            </p:nvSpPr>
            <p:spPr bwMode="auto">
              <a:xfrm>
                <a:off x="2947" y="3143"/>
                <a:ext cx="2" cy="17"/>
              </a:xfrm>
              <a:custGeom>
                <a:avLst/>
                <a:gdLst>
                  <a:gd name="T0" fmla="*/ 1 w 2"/>
                  <a:gd name="T1" fmla="*/ 9 h 19"/>
                  <a:gd name="T2" fmla="*/ 1 w 2"/>
                  <a:gd name="T3" fmla="*/ 13 h 19"/>
                  <a:gd name="T4" fmla="*/ 1 w 2"/>
                  <a:gd name="T5" fmla="*/ 14 h 19"/>
                  <a:gd name="T6" fmla="*/ 2 w 2"/>
                  <a:gd name="T7" fmla="*/ 8 h 19"/>
                  <a:gd name="T8" fmla="*/ 1 w 2"/>
                  <a:gd name="T9" fmla="*/ 12 h 19"/>
                  <a:gd name="T10" fmla="*/ 2 w 2"/>
                  <a:gd name="T11" fmla="*/ 7 h 19"/>
                  <a:gd name="T12" fmla="*/ 2 w 2"/>
                  <a:gd name="T13" fmla="*/ 9 h 19"/>
                  <a:gd name="T14" fmla="*/ 2 w 2"/>
                  <a:gd name="T15" fmla="*/ 7 h 19"/>
                  <a:gd name="T16" fmla="*/ 2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1 w 2"/>
                  <a:gd name="T23" fmla="*/ 5 h 19"/>
                  <a:gd name="T24" fmla="*/ 1 w 2"/>
                  <a:gd name="T25" fmla="*/ 3 h 19"/>
                  <a:gd name="T26" fmla="*/ 1 w 2"/>
                  <a:gd name="T27" fmla="*/ 4 h 19"/>
                  <a:gd name="T28" fmla="*/ 1 w 2"/>
                  <a:gd name="T29" fmla="*/ 9 h 19"/>
                  <a:gd name="T30" fmla="*/ 1 w 2"/>
                  <a:gd name="T31" fmla="*/ 3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6 h 19"/>
                  <a:gd name="T40" fmla="*/ 0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1" y="13"/>
                      <a:pt x="1" y="13"/>
                      <a:pt x="1" y="13"/>
                    </a:cubicBezTo>
                    <a:cubicBezTo>
                      <a:pt x="1" y="12"/>
                      <a:pt x="1" y="11"/>
                      <a:pt x="1" y="14"/>
                    </a:cubicBezTo>
                    <a:cubicBezTo>
                      <a:pt x="1" y="15"/>
                      <a:pt x="1" y="9"/>
                      <a:pt x="2" y="8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2" y="9"/>
                      <a:pt x="1" y="14"/>
                      <a:pt x="2" y="7"/>
                    </a:cubicBezTo>
                    <a:cubicBezTo>
                      <a:pt x="2" y="6"/>
                      <a:pt x="2" y="10"/>
                      <a:pt x="2" y="9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4"/>
                      <a:pt x="1" y="6"/>
                      <a:pt x="1" y="3"/>
                    </a:cubicBezTo>
                    <a:cubicBezTo>
                      <a:pt x="1" y="3"/>
                      <a:pt x="1" y="6"/>
                      <a:pt x="1" y="4"/>
                    </a:cubicBezTo>
                    <a:cubicBezTo>
                      <a:pt x="1" y="5"/>
                      <a:pt x="1" y="7"/>
                      <a:pt x="1" y="9"/>
                    </a:cubicBezTo>
                    <a:cubicBezTo>
                      <a:pt x="1" y="13"/>
                      <a:pt x="1" y="5"/>
                      <a:pt x="1" y="3"/>
                    </a:cubicBezTo>
                    <a:cubicBezTo>
                      <a:pt x="1" y="7"/>
                      <a:pt x="0" y="10"/>
                      <a:pt x="0" y="5"/>
                    </a:cubicBezTo>
                    <a:cubicBezTo>
                      <a:pt x="0" y="9"/>
                      <a:pt x="0" y="13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5"/>
                      <a:pt x="0" y="6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1" y="19"/>
                      <a:pt x="0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2" name="Rectangle 2173"/>
              <p:cNvSpPr>
                <a:spLocks noChangeArrowheads="1"/>
              </p:cNvSpPr>
              <p:nvPr/>
            </p:nvSpPr>
            <p:spPr bwMode="auto">
              <a:xfrm>
                <a:off x="2948" y="3155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3" name="Freeform 2174"/>
              <p:cNvSpPr/>
              <p:nvPr/>
            </p:nvSpPr>
            <p:spPr bwMode="auto">
              <a:xfrm>
                <a:off x="3023" y="3150"/>
                <a:ext cx="1" cy="3"/>
              </a:xfrm>
              <a:custGeom>
                <a:avLst/>
                <a:gdLst>
                  <a:gd name="T0" fmla="*/ 0 w 1"/>
                  <a:gd name="T1" fmla="*/ 2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4" name="Freeform 2175"/>
              <p:cNvSpPr/>
              <p:nvPr/>
            </p:nvSpPr>
            <p:spPr bwMode="auto">
              <a:xfrm>
                <a:off x="3021" y="3150"/>
                <a:ext cx="3" cy="13"/>
              </a:xfrm>
              <a:custGeom>
                <a:avLst/>
                <a:gdLst>
                  <a:gd name="T0" fmla="*/ 0 w 4"/>
                  <a:gd name="T1" fmla="*/ 15 h 15"/>
                  <a:gd name="T2" fmla="*/ 1 w 4"/>
                  <a:gd name="T3" fmla="*/ 14 h 15"/>
                  <a:gd name="T4" fmla="*/ 4 w 4"/>
                  <a:gd name="T5" fmla="*/ 0 h 15"/>
                  <a:gd name="T6" fmla="*/ 1 w 4"/>
                  <a:gd name="T7" fmla="*/ 8 h 15"/>
                  <a:gd name="T8" fmla="*/ 3 w 4"/>
                  <a:gd name="T9" fmla="*/ 6 h 15"/>
                  <a:gd name="T10" fmla="*/ 1 w 4"/>
                  <a:gd name="T11" fmla="*/ 12 h 15"/>
                  <a:gd name="T12" fmla="*/ 1 w 4"/>
                  <a:gd name="T13" fmla="*/ 11 h 15"/>
                  <a:gd name="T14" fmla="*/ 0 w 4"/>
                  <a:gd name="T15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5">
                    <a:moveTo>
                      <a:pt x="0" y="15"/>
                    </a:moveTo>
                    <a:cubicBezTo>
                      <a:pt x="1" y="14"/>
                      <a:pt x="1" y="14"/>
                      <a:pt x="1" y="14"/>
                    </a:cubicBezTo>
                    <a:cubicBezTo>
                      <a:pt x="3" y="4"/>
                      <a:pt x="3" y="7"/>
                      <a:pt x="4" y="0"/>
                    </a:cubicBezTo>
                    <a:cubicBezTo>
                      <a:pt x="4" y="1"/>
                      <a:pt x="2" y="5"/>
                      <a:pt x="1" y="8"/>
                    </a:cubicBezTo>
                    <a:cubicBezTo>
                      <a:pt x="2" y="8"/>
                      <a:pt x="3" y="4"/>
                      <a:pt x="3" y="6"/>
                    </a:cubicBezTo>
                    <a:cubicBezTo>
                      <a:pt x="2" y="8"/>
                      <a:pt x="2" y="8"/>
                      <a:pt x="1" y="12"/>
                    </a:cubicBezTo>
                    <a:cubicBezTo>
                      <a:pt x="0" y="15"/>
                      <a:pt x="1" y="9"/>
                      <a:pt x="1" y="11"/>
                    </a:cubicBez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5" name="Freeform 2176"/>
              <p:cNvSpPr/>
              <p:nvPr/>
            </p:nvSpPr>
            <p:spPr bwMode="auto">
              <a:xfrm>
                <a:off x="3023" y="3154"/>
                <a:ext cx="0" cy="5"/>
              </a:xfrm>
              <a:custGeom>
                <a:avLst/>
                <a:gdLst>
                  <a:gd name="T0" fmla="*/ 1 w 1"/>
                  <a:gd name="T1" fmla="*/ 0 h 5"/>
                  <a:gd name="T2" fmla="*/ 0 w 1"/>
                  <a:gd name="T3" fmla="*/ 5 h 5"/>
                  <a:gd name="T4" fmla="*/ 1 w 1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5">
                    <a:moveTo>
                      <a:pt x="1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6" name="Freeform 2177"/>
              <p:cNvSpPr/>
              <p:nvPr/>
            </p:nvSpPr>
            <p:spPr bwMode="auto">
              <a:xfrm>
                <a:off x="3023" y="3151"/>
                <a:ext cx="1" cy="7"/>
              </a:xfrm>
              <a:custGeom>
                <a:avLst/>
                <a:gdLst>
                  <a:gd name="T0" fmla="*/ 1 w 2"/>
                  <a:gd name="T1" fmla="*/ 2 h 7"/>
                  <a:gd name="T2" fmla="*/ 0 w 2"/>
                  <a:gd name="T3" fmla="*/ 7 h 7"/>
                  <a:gd name="T4" fmla="*/ 2 w 2"/>
                  <a:gd name="T5" fmla="*/ 0 h 7"/>
                  <a:gd name="T6" fmla="*/ 1 w 2"/>
                  <a:gd name="T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7">
                    <a:moveTo>
                      <a:pt x="1" y="2"/>
                    </a:moveTo>
                    <a:cubicBezTo>
                      <a:pt x="2" y="3"/>
                      <a:pt x="0" y="6"/>
                      <a:pt x="0" y="7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7" name="Freeform 2178"/>
              <p:cNvSpPr/>
              <p:nvPr/>
            </p:nvSpPr>
            <p:spPr bwMode="auto">
              <a:xfrm>
                <a:off x="3024" y="3152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8" name="Freeform 2179"/>
              <p:cNvSpPr/>
              <p:nvPr/>
            </p:nvSpPr>
            <p:spPr bwMode="auto">
              <a:xfrm>
                <a:off x="3023" y="3151"/>
                <a:ext cx="2" cy="10"/>
              </a:xfrm>
              <a:custGeom>
                <a:avLst/>
                <a:gdLst>
                  <a:gd name="T0" fmla="*/ 3 w 3"/>
                  <a:gd name="T1" fmla="*/ 2 h 11"/>
                  <a:gd name="T2" fmla="*/ 2 w 3"/>
                  <a:gd name="T3" fmla="*/ 2 h 11"/>
                  <a:gd name="T4" fmla="*/ 2 w 3"/>
                  <a:gd name="T5" fmla="*/ 3 h 11"/>
                  <a:gd name="T6" fmla="*/ 1 w 3"/>
                  <a:gd name="T7" fmla="*/ 8 h 11"/>
                  <a:gd name="T8" fmla="*/ 0 w 3"/>
                  <a:gd name="T9" fmla="*/ 8 h 11"/>
                  <a:gd name="T10" fmla="*/ 0 w 3"/>
                  <a:gd name="T11" fmla="*/ 11 h 11"/>
                  <a:gd name="T12" fmla="*/ 3 w 3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1">
                    <a:moveTo>
                      <a:pt x="3" y="2"/>
                    </a:moveTo>
                    <a:cubicBezTo>
                      <a:pt x="3" y="0"/>
                      <a:pt x="3" y="1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5"/>
                      <a:pt x="0" y="9"/>
                      <a:pt x="1" y="8"/>
                    </a:cubicBezTo>
                    <a:cubicBezTo>
                      <a:pt x="0" y="9"/>
                      <a:pt x="1" y="5"/>
                      <a:pt x="0" y="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2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9" name="Freeform 2180"/>
              <p:cNvSpPr/>
              <p:nvPr/>
            </p:nvSpPr>
            <p:spPr bwMode="auto">
              <a:xfrm>
                <a:off x="3024" y="3154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0" name="Freeform 2181"/>
              <p:cNvSpPr/>
              <p:nvPr/>
            </p:nvSpPr>
            <p:spPr bwMode="auto">
              <a:xfrm>
                <a:off x="3023" y="3153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1 w 1"/>
                  <a:gd name="T3" fmla="*/ 1 h 3"/>
                  <a:gd name="T4" fmla="*/ 0 w 1"/>
                  <a:gd name="T5" fmla="*/ 3 h 3"/>
                  <a:gd name="T6" fmla="*/ 1 w 1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lnTo>
                      <a:pt x="1" y="1"/>
                    </a:lnTo>
                    <a:lnTo>
                      <a:pt x="0" y="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1" name="Freeform 2182"/>
              <p:cNvSpPr/>
              <p:nvPr/>
            </p:nvSpPr>
            <p:spPr bwMode="auto">
              <a:xfrm>
                <a:off x="3023" y="3152"/>
                <a:ext cx="2" cy="12"/>
              </a:xfrm>
              <a:custGeom>
                <a:avLst/>
                <a:gdLst>
                  <a:gd name="T0" fmla="*/ 3 w 3"/>
                  <a:gd name="T1" fmla="*/ 1 h 13"/>
                  <a:gd name="T2" fmla="*/ 2 w 3"/>
                  <a:gd name="T3" fmla="*/ 5 h 13"/>
                  <a:gd name="T4" fmla="*/ 0 w 3"/>
                  <a:gd name="T5" fmla="*/ 13 h 13"/>
                  <a:gd name="T6" fmla="*/ 1 w 3"/>
                  <a:gd name="T7" fmla="*/ 11 h 13"/>
                  <a:gd name="T8" fmla="*/ 3 w 3"/>
                  <a:gd name="T9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3">
                    <a:moveTo>
                      <a:pt x="3" y="1"/>
                    </a:moveTo>
                    <a:cubicBezTo>
                      <a:pt x="2" y="7"/>
                      <a:pt x="3" y="0"/>
                      <a:pt x="2" y="5"/>
                    </a:cubicBezTo>
                    <a:cubicBezTo>
                      <a:pt x="2" y="5"/>
                      <a:pt x="1" y="10"/>
                      <a:pt x="0" y="13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9"/>
                      <a:pt x="3" y="4"/>
                      <a:pt x="3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2" name="Freeform 2183"/>
              <p:cNvSpPr/>
              <p:nvPr/>
            </p:nvSpPr>
            <p:spPr bwMode="auto">
              <a:xfrm>
                <a:off x="3022" y="3167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3" name="Freeform 2184"/>
              <p:cNvSpPr/>
              <p:nvPr/>
            </p:nvSpPr>
            <p:spPr bwMode="auto">
              <a:xfrm>
                <a:off x="3022" y="3157"/>
                <a:ext cx="4" cy="14"/>
              </a:xfrm>
              <a:custGeom>
                <a:avLst/>
                <a:gdLst>
                  <a:gd name="T0" fmla="*/ 5 w 5"/>
                  <a:gd name="T1" fmla="*/ 2 h 16"/>
                  <a:gd name="T2" fmla="*/ 2 w 5"/>
                  <a:gd name="T3" fmla="*/ 8 h 16"/>
                  <a:gd name="T4" fmla="*/ 4 w 5"/>
                  <a:gd name="T5" fmla="*/ 3 h 16"/>
                  <a:gd name="T6" fmla="*/ 3 w 5"/>
                  <a:gd name="T7" fmla="*/ 6 h 16"/>
                  <a:gd name="T8" fmla="*/ 4 w 5"/>
                  <a:gd name="T9" fmla="*/ 0 h 16"/>
                  <a:gd name="T10" fmla="*/ 2 w 5"/>
                  <a:gd name="T11" fmla="*/ 5 h 16"/>
                  <a:gd name="T12" fmla="*/ 3 w 5"/>
                  <a:gd name="T13" fmla="*/ 1 h 16"/>
                  <a:gd name="T14" fmla="*/ 2 w 5"/>
                  <a:gd name="T15" fmla="*/ 8 h 16"/>
                  <a:gd name="T16" fmla="*/ 2 w 5"/>
                  <a:gd name="T17" fmla="*/ 7 h 16"/>
                  <a:gd name="T18" fmla="*/ 1 w 5"/>
                  <a:gd name="T19" fmla="*/ 11 h 16"/>
                  <a:gd name="T20" fmla="*/ 0 w 5"/>
                  <a:gd name="T21" fmla="*/ 15 h 16"/>
                  <a:gd name="T22" fmla="*/ 5 w 5"/>
                  <a:gd name="T23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16">
                    <a:moveTo>
                      <a:pt x="5" y="2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3" y="6"/>
                      <a:pt x="3" y="4"/>
                      <a:pt x="4" y="3"/>
                    </a:cubicBezTo>
                    <a:cubicBezTo>
                      <a:pt x="4" y="2"/>
                      <a:pt x="3" y="6"/>
                      <a:pt x="3" y="6"/>
                    </a:cubicBezTo>
                    <a:cubicBezTo>
                      <a:pt x="4" y="0"/>
                      <a:pt x="3" y="5"/>
                      <a:pt x="4" y="0"/>
                    </a:cubicBezTo>
                    <a:cubicBezTo>
                      <a:pt x="4" y="0"/>
                      <a:pt x="4" y="0"/>
                      <a:pt x="2" y="5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10"/>
                      <a:pt x="3" y="3"/>
                      <a:pt x="2" y="7"/>
                    </a:cubicBezTo>
                    <a:cubicBezTo>
                      <a:pt x="1" y="10"/>
                      <a:pt x="1" y="10"/>
                      <a:pt x="1" y="11"/>
                    </a:cubicBezTo>
                    <a:cubicBezTo>
                      <a:pt x="1" y="10"/>
                      <a:pt x="0" y="16"/>
                      <a:pt x="0" y="15"/>
                    </a:cubicBezTo>
                    <a:cubicBezTo>
                      <a:pt x="1" y="15"/>
                      <a:pt x="4" y="5"/>
                      <a:pt x="5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4" name="Freeform 2185"/>
              <p:cNvSpPr/>
              <p:nvPr/>
            </p:nvSpPr>
            <p:spPr bwMode="auto">
              <a:xfrm>
                <a:off x="3023" y="3164"/>
                <a:ext cx="1" cy="3"/>
              </a:xfrm>
              <a:custGeom>
                <a:avLst/>
                <a:gdLst>
                  <a:gd name="T0" fmla="*/ 1 w 1"/>
                  <a:gd name="T1" fmla="*/ 1 h 3"/>
                  <a:gd name="T2" fmla="*/ 0 w 1"/>
                  <a:gd name="T3" fmla="*/ 3 h 3"/>
                  <a:gd name="T4" fmla="*/ 1 w 1"/>
                  <a:gd name="T5" fmla="*/ 0 h 3"/>
                  <a:gd name="T6" fmla="*/ 1 w 1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1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5" name="Freeform 2186"/>
              <p:cNvSpPr/>
              <p:nvPr/>
            </p:nvSpPr>
            <p:spPr bwMode="auto">
              <a:xfrm>
                <a:off x="3023" y="3157"/>
                <a:ext cx="4" cy="15"/>
              </a:xfrm>
              <a:custGeom>
                <a:avLst/>
                <a:gdLst>
                  <a:gd name="T0" fmla="*/ 5 w 5"/>
                  <a:gd name="T1" fmla="*/ 0 h 17"/>
                  <a:gd name="T2" fmla="*/ 3 w 5"/>
                  <a:gd name="T3" fmla="*/ 4 h 17"/>
                  <a:gd name="T4" fmla="*/ 4 w 5"/>
                  <a:gd name="T5" fmla="*/ 1 h 17"/>
                  <a:gd name="T6" fmla="*/ 2 w 5"/>
                  <a:gd name="T7" fmla="*/ 7 h 17"/>
                  <a:gd name="T8" fmla="*/ 4 w 5"/>
                  <a:gd name="T9" fmla="*/ 4 h 17"/>
                  <a:gd name="T10" fmla="*/ 2 w 5"/>
                  <a:gd name="T11" fmla="*/ 12 h 17"/>
                  <a:gd name="T12" fmla="*/ 2 w 5"/>
                  <a:gd name="T13" fmla="*/ 10 h 17"/>
                  <a:gd name="T14" fmla="*/ 3 w 5"/>
                  <a:gd name="T15" fmla="*/ 10 h 17"/>
                  <a:gd name="T16" fmla="*/ 3 w 5"/>
                  <a:gd name="T17" fmla="*/ 8 h 17"/>
                  <a:gd name="T18" fmla="*/ 4 w 5"/>
                  <a:gd name="T19" fmla="*/ 6 h 17"/>
                  <a:gd name="T20" fmla="*/ 5 w 5"/>
                  <a:gd name="T2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5" y="0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4" y="3"/>
                      <a:pt x="4" y="1"/>
                    </a:cubicBezTo>
                    <a:cubicBezTo>
                      <a:pt x="4" y="3"/>
                      <a:pt x="3" y="5"/>
                      <a:pt x="2" y="7"/>
                    </a:cubicBezTo>
                    <a:cubicBezTo>
                      <a:pt x="1" y="12"/>
                      <a:pt x="3" y="5"/>
                      <a:pt x="4" y="4"/>
                    </a:cubicBezTo>
                    <a:cubicBezTo>
                      <a:pt x="3" y="7"/>
                      <a:pt x="3" y="7"/>
                      <a:pt x="2" y="12"/>
                    </a:cubicBezTo>
                    <a:cubicBezTo>
                      <a:pt x="2" y="12"/>
                      <a:pt x="2" y="11"/>
                      <a:pt x="2" y="10"/>
                    </a:cubicBezTo>
                    <a:cubicBezTo>
                      <a:pt x="0" y="17"/>
                      <a:pt x="2" y="11"/>
                      <a:pt x="3" y="10"/>
                    </a:cubicBezTo>
                    <a:cubicBezTo>
                      <a:pt x="3" y="9"/>
                      <a:pt x="3" y="7"/>
                      <a:pt x="3" y="8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5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6" name="Freeform 2187"/>
              <p:cNvSpPr/>
              <p:nvPr/>
            </p:nvSpPr>
            <p:spPr bwMode="auto">
              <a:xfrm>
                <a:off x="3026" y="3156"/>
                <a:ext cx="1" cy="2"/>
              </a:xfrm>
              <a:custGeom>
                <a:avLst/>
                <a:gdLst>
                  <a:gd name="T0" fmla="*/ 0 w 1"/>
                  <a:gd name="T1" fmla="*/ 1 h 2"/>
                  <a:gd name="T2" fmla="*/ 0 w 1"/>
                  <a:gd name="T3" fmla="*/ 2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1" y="0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7" name="Freeform 2188"/>
              <p:cNvSpPr/>
              <p:nvPr/>
            </p:nvSpPr>
            <p:spPr bwMode="auto">
              <a:xfrm>
                <a:off x="3025" y="3165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8" name="Freeform 2189"/>
              <p:cNvSpPr/>
              <p:nvPr/>
            </p:nvSpPr>
            <p:spPr bwMode="auto">
              <a:xfrm>
                <a:off x="3027" y="3157"/>
                <a:ext cx="0" cy="3"/>
              </a:xfrm>
              <a:custGeom>
                <a:avLst/>
                <a:gdLst>
                  <a:gd name="T0" fmla="*/ 2 h 3"/>
                  <a:gd name="T1" fmla="*/ 3 h 3"/>
                  <a:gd name="T2" fmla="*/ 0 h 3"/>
                  <a:gd name="T3" fmla="*/ 2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2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9" name="Freeform 2190"/>
              <p:cNvSpPr/>
              <p:nvPr/>
            </p:nvSpPr>
            <p:spPr bwMode="auto">
              <a:xfrm>
                <a:off x="3024" y="3154"/>
                <a:ext cx="11" cy="17"/>
              </a:xfrm>
              <a:custGeom>
                <a:avLst/>
                <a:gdLst>
                  <a:gd name="T0" fmla="*/ 8 w 12"/>
                  <a:gd name="T1" fmla="*/ 16 h 19"/>
                  <a:gd name="T2" fmla="*/ 9 w 12"/>
                  <a:gd name="T3" fmla="*/ 13 h 19"/>
                  <a:gd name="T4" fmla="*/ 10 w 12"/>
                  <a:gd name="T5" fmla="*/ 9 h 19"/>
                  <a:gd name="T6" fmla="*/ 12 w 12"/>
                  <a:gd name="T7" fmla="*/ 2 h 19"/>
                  <a:gd name="T8" fmla="*/ 11 w 12"/>
                  <a:gd name="T9" fmla="*/ 5 h 19"/>
                  <a:gd name="T10" fmla="*/ 11 w 12"/>
                  <a:gd name="T11" fmla="*/ 1 h 19"/>
                  <a:gd name="T12" fmla="*/ 10 w 12"/>
                  <a:gd name="T13" fmla="*/ 3 h 19"/>
                  <a:gd name="T14" fmla="*/ 8 w 12"/>
                  <a:gd name="T15" fmla="*/ 5 h 19"/>
                  <a:gd name="T16" fmla="*/ 6 w 12"/>
                  <a:gd name="T17" fmla="*/ 3 h 19"/>
                  <a:gd name="T18" fmla="*/ 4 w 12"/>
                  <a:gd name="T19" fmla="*/ 9 h 19"/>
                  <a:gd name="T20" fmla="*/ 5 w 12"/>
                  <a:gd name="T21" fmla="*/ 5 h 19"/>
                  <a:gd name="T22" fmla="*/ 5 w 12"/>
                  <a:gd name="T23" fmla="*/ 5 h 19"/>
                  <a:gd name="T24" fmla="*/ 4 w 12"/>
                  <a:gd name="T25" fmla="*/ 3 h 19"/>
                  <a:gd name="T26" fmla="*/ 2 w 12"/>
                  <a:gd name="T27" fmla="*/ 11 h 19"/>
                  <a:gd name="T28" fmla="*/ 4 w 12"/>
                  <a:gd name="T29" fmla="*/ 3 h 19"/>
                  <a:gd name="T30" fmla="*/ 2 w 12"/>
                  <a:gd name="T31" fmla="*/ 8 h 19"/>
                  <a:gd name="T32" fmla="*/ 1 w 12"/>
                  <a:gd name="T33" fmla="*/ 13 h 19"/>
                  <a:gd name="T34" fmla="*/ 0 w 12"/>
                  <a:gd name="T35" fmla="*/ 16 h 19"/>
                  <a:gd name="T36" fmla="*/ 5 w 12"/>
                  <a:gd name="T37" fmla="*/ 7 h 19"/>
                  <a:gd name="T38" fmla="*/ 4 w 12"/>
                  <a:gd name="T39" fmla="*/ 11 h 19"/>
                  <a:gd name="T40" fmla="*/ 4 w 12"/>
                  <a:gd name="T41" fmla="*/ 15 h 19"/>
                  <a:gd name="T42" fmla="*/ 6 w 12"/>
                  <a:gd name="T43" fmla="*/ 9 h 19"/>
                  <a:gd name="T44" fmla="*/ 6 w 12"/>
                  <a:gd name="T45" fmla="*/ 11 h 19"/>
                  <a:gd name="T46" fmla="*/ 7 w 12"/>
                  <a:gd name="T47" fmla="*/ 8 h 19"/>
                  <a:gd name="T48" fmla="*/ 6 w 12"/>
                  <a:gd name="T49" fmla="*/ 12 h 19"/>
                  <a:gd name="T50" fmla="*/ 8 w 12"/>
                  <a:gd name="T51" fmla="*/ 5 h 19"/>
                  <a:gd name="T52" fmla="*/ 6 w 12"/>
                  <a:gd name="T53" fmla="*/ 16 h 19"/>
                  <a:gd name="T54" fmla="*/ 7 w 12"/>
                  <a:gd name="T55" fmla="*/ 12 h 19"/>
                  <a:gd name="T56" fmla="*/ 8 w 12"/>
                  <a:gd name="T57" fmla="*/ 8 h 19"/>
                  <a:gd name="T58" fmla="*/ 6 w 12"/>
                  <a:gd name="T59" fmla="*/ 15 h 19"/>
                  <a:gd name="T60" fmla="*/ 8 w 12"/>
                  <a:gd name="T61" fmla="*/ 11 h 19"/>
                  <a:gd name="T62" fmla="*/ 9 w 12"/>
                  <a:gd name="T63" fmla="*/ 7 h 19"/>
                  <a:gd name="T64" fmla="*/ 9 w 12"/>
                  <a:gd name="T65" fmla="*/ 9 h 19"/>
                  <a:gd name="T66" fmla="*/ 7 w 12"/>
                  <a:gd name="T67" fmla="*/ 16 h 19"/>
                  <a:gd name="T68" fmla="*/ 7 w 12"/>
                  <a:gd name="T69" fmla="*/ 19 h 19"/>
                  <a:gd name="T70" fmla="*/ 9 w 12"/>
                  <a:gd name="T71" fmla="*/ 10 h 19"/>
                  <a:gd name="T72" fmla="*/ 8 w 12"/>
                  <a:gd name="T73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" h="19">
                    <a:moveTo>
                      <a:pt x="8" y="16"/>
                    </a:moveTo>
                    <a:cubicBezTo>
                      <a:pt x="9" y="14"/>
                      <a:pt x="9" y="13"/>
                      <a:pt x="9" y="13"/>
                    </a:cubicBezTo>
                    <a:cubicBezTo>
                      <a:pt x="10" y="10"/>
                      <a:pt x="10" y="11"/>
                      <a:pt x="10" y="9"/>
                    </a:cubicBezTo>
                    <a:cubicBezTo>
                      <a:pt x="11" y="7"/>
                      <a:pt x="11" y="5"/>
                      <a:pt x="12" y="2"/>
                    </a:cubicBezTo>
                    <a:cubicBezTo>
                      <a:pt x="12" y="2"/>
                      <a:pt x="11" y="6"/>
                      <a:pt x="11" y="5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3"/>
                      <a:pt x="9" y="6"/>
                      <a:pt x="10" y="3"/>
                    </a:cubicBezTo>
                    <a:cubicBezTo>
                      <a:pt x="10" y="2"/>
                      <a:pt x="9" y="4"/>
                      <a:pt x="8" y="5"/>
                    </a:cubicBezTo>
                    <a:cubicBezTo>
                      <a:pt x="8" y="3"/>
                      <a:pt x="6" y="6"/>
                      <a:pt x="6" y="3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5" y="6"/>
                      <a:pt x="4" y="9"/>
                      <a:pt x="5" y="5"/>
                    </a:cubicBezTo>
                    <a:cubicBezTo>
                      <a:pt x="5" y="6"/>
                      <a:pt x="5" y="5"/>
                      <a:pt x="5" y="5"/>
                    </a:cubicBezTo>
                    <a:cubicBezTo>
                      <a:pt x="6" y="0"/>
                      <a:pt x="4" y="5"/>
                      <a:pt x="4" y="3"/>
                    </a:cubicBezTo>
                    <a:cubicBezTo>
                      <a:pt x="4" y="4"/>
                      <a:pt x="3" y="10"/>
                      <a:pt x="2" y="11"/>
                    </a:cubicBezTo>
                    <a:cubicBezTo>
                      <a:pt x="4" y="4"/>
                      <a:pt x="2" y="11"/>
                      <a:pt x="4" y="3"/>
                    </a:cubicBezTo>
                    <a:cubicBezTo>
                      <a:pt x="4" y="1"/>
                      <a:pt x="2" y="9"/>
                      <a:pt x="2" y="8"/>
                    </a:cubicBezTo>
                    <a:cubicBezTo>
                      <a:pt x="1" y="12"/>
                      <a:pt x="2" y="10"/>
                      <a:pt x="1" y="13"/>
                    </a:cubicBezTo>
                    <a:cubicBezTo>
                      <a:pt x="0" y="16"/>
                      <a:pt x="2" y="11"/>
                      <a:pt x="0" y="16"/>
                    </a:cubicBezTo>
                    <a:cubicBezTo>
                      <a:pt x="0" y="18"/>
                      <a:pt x="3" y="9"/>
                      <a:pt x="5" y="7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5" y="9"/>
                      <a:pt x="5" y="9"/>
                      <a:pt x="4" y="15"/>
                    </a:cubicBezTo>
                    <a:cubicBezTo>
                      <a:pt x="5" y="11"/>
                      <a:pt x="4" y="17"/>
                      <a:pt x="6" y="9"/>
                    </a:cubicBezTo>
                    <a:cubicBezTo>
                      <a:pt x="6" y="11"/>
                      <a:pt x="6" y="10"/>
                      <a:pt x="6" y="11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8"/>
                      <a:pt x="6" y="13"/>
                      <a:pt x="6" y="12"/>
                    </a:cubicBezTo>
                    <a:cubicBezTo>
                      <a:pt x="7" y="9"/>
                      <a:pt x="7" y="8"/>
                      <a:pt x="8" y="5"/>
                    </a:cubicBezTo>
                    <a:cubicBezTo>
                      <a:pt x="7" y="9"/>
                      <a:pt x="7" y="12"/>
                      <a:pt x="6" y="16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3"/>
                      <a:pt x="8" y="10"/>
                      <a:pt x="8" y="8"/>
                    </a:cubicBezTo>
                    <a:cubicBezTo>
                      <a:pt x="8" y="8"/>
                      <a:pt x="7" y="13"/>
                      <a:pt x="6" y="15"/>
                    </a:cubicBezTo>
                    <a:cubicBezTo>
                      <a:pt x="6" y="16"/>
                      <a:pt x="9" y="8"/>
                      <a:pt x="8" y="11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6"/>
                      <a:pt x="9" y="10"/>
                      <a:pt x="9" y="9"/>
                    </a:cubicBezTo>
                    <a:cubicBezTo>
                      <a:pt x="8" y="14"/>
                      <a:pt x="8" y="13"/>
                      <a:pt x="7" y="16"/>
                    </a:cubicBezTo>
                    <a:cubicBezTo>
                      <a:pt x="7" y="17"/>
                      <a:pt x="7" y="17"/>
                      <a:pt x="7" y="19"/>
                    </a:cubicBezTo>
                    <a:cubicBezTo>
                      <a:pt x="7" y="16"/>
                      <a:pt x="9" y="13"/>
                      <a:pt x="9" y="10"/>
                    </a:cubicBezTo>
                    <a:cubicBezTo>
                      <a:pt x="8" y="16"/>
                      <a:pt x="8" y="16"/>
                      <a:pt x="8" y="16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0" name="Freeform 2191"/>
              <p:cNvSpPr/>
              <p:nvPr/>
            </p:nvSpPr>
            <p:spPr bwMode="auto">
              <a:xfrm>
                <a:off x="3030" y="3171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1" name="Freeform 2192"/>
              <p:cNvSpPr/>
              <p:nvPr/>
            </p:nvSpPr>
            <p:spPr bwMode="auto">
              <a:xfrm>
                <a:off x="3032" y="31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2" name="Freeform 2193"/>
              <p:cNvSpPr/>
              <p:nvPr/>
            </p:nvSpPr>
            <p:spPr bwMode="auto">
              <a:xfrm>
                <a:off x="3033" y="3157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3" name="Freeform 2194"/>
              <p:cNvSpPr/>
              <p:nvPr/>
            </p:nvSpPr>
            <p:spPr bwMode="auto">
              <a:xfrm>
                <a:off x="3029" y="3169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0 h 3"/>
                  <a:gd name="T4" fmla="*/ 0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4" name="Freeform 2195"/>
              <p:cNvSpPr/>
              <p:nvPr/>
            </p:nvSpPr>
            <p:spPr bwMode="auto">
              <a:xfrm>
                <a:off x="3028" y="3168"/>
                <a:ext cx="0" cy="2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0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5" name="Freeform 2196"/>
              <p:cNvSpPr/>
              <p:nvPr/>
            </p:nvSpPr>
            <p:spPr bwMode="auto">
              <a:xfrm>
                <a:off x="3031" y="3170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6" name="Freeform 2197"/>
              <p:cNvSpPr/>
              <p:nvPr/>
            </p:nvSpPr>
            <p:spPr bwMode="auto">
              <a:xfrm>
                <a:off x="3033" y="3152"/>
                <a:ext cx="7" cy="20"/>
              </a:xfrm>
              <a:custGeom>
                <a:avLst/>
                <a:gdLst>
                  <a:gd name="T0" fmla="*/ 7 w 8"/>
                  <a:gd name="T1" fmla="*/ 4 h 22"/>
                  <a:gd name="T2" fmla="*/ 7 w 8"/>
                  <a:gd name="T3" fmla="*/ 1 h 22"/>
                  <a:gd name="T4" fmla="*/ 4 w 8"/>
                  <a:gd name="T5" fmla="*/ 11 h 22"/>
                  <a:gd name="T6" fmla="*/ 7 w 8"/>
                  <a:gd name="T7" fmla="*/ 2 h 22"/>
                  <a:gd name="T8" fmla="*/ 3 w 8"/>
                  <a:gd name="T9" fmla="*/ 8 h 22"/>
                  <a:gd name="T10" fmla="*/ 4 w 8"/>
                  <a:gd name="T11" fmla="*/ 5 h 22"/>
                  <a:gd name="T12" fmla="*/ 1 w 8"/>
                  <a:gd name="T13" fmla="*/ 14 h 22"/>
                  <a:gd name="T14" fmla="*/ 4 w 8"/>
                  <a:gd name="T15" fmla="*/ 3 h 22"/>
                  <a:gd name="T16" fmla="*/ 4 w 8"/>
                  <a:gd name="T17" fmla="*/ 3 h 22"/>
                  <a:gd name="T18" fmla="*/ 3 w 8"/>
                  <a:gd name="T19" fmla="*/ 6 h 22"/>
                  <a:gd name="T20" fmla="*/ 1 w 8"/>
                  <a:gd name="T21" fmla="*/ 12 h 22"/>
                  <a:gd name="T22" fmla="*/ 0 w 8"/>
                  <a:gd name="T23" fmla="*/ 17 h 22"/>
                  <a:gd name="T24" fmla="*/ 1 w 8"/>
                  <a:gd name="T25" fmla="*/ 13 h 22"/>
                  <a:gd name="T26" fmla="*/ 0 w 8"/>
                  <a:gd name="T27" fmla="*/ 17 h 22"/>
                  <a:gd name="T28" fmla="*/ 1 w 8"/>
                  <a:gd name="T29" fmla="*/ 15 h 22"/>
                  <a:gd name="T30" fmla="*/ 0 w 8"/>
                  <a:gd name="T31" fmla="*/ 18 h 22"/>
                  <a:gd name="T32" fmla="*/ 2 w 8"/>
                  <a:gd name="T33" fmla="*/ 15 h 22"/>
                  <a:gd name="T34" fmla="*/ 1 w 8"/>
                  <a:gd name="T35" fmla="*/ 16 h 22"/>
                  <a:gd name="T36" fmla="*/ 3 w 8"/>
                  <a:gd name="T37" fmla="*/ 11 h 22"/>
                  <a:gd name="T38" fmla="*/ 2 w 8"/>
                  <a:gd name="T39" fmla="*/ 16 h 22"/>
                  <a:gd name="T40" fmla="*/ 2 w 8"/>
                  <a:gd name="T41" fmla="*/ 13 h 22"/>
                  <a:gd name="T42" fmla="*/ 2 w 8"/>
                  <a:gd name="T43" fmla="*/ 18 h 22"/>
                  <a:gd name="T44" fmla="*/ 3 w 8"/>
                  <a:gd name="T45" fmla="*/ 15 h 22"/>
                  <a:gd name="T46" fmla="*/ 2 w 8"/>
                  <a:gd name="T47" fmla="*/ 18 h 22"/>
                  <a:gd name="T48" fmla="*/ 4 w 8"/>
                  <a:gd name="T49" fmla="*/ 8 h 22"/>
                  <a:gd name="T50" fmla="*/ 3 w 8"/>
                  <a:gd name="T51" fmla="*/ 16 h 22"/>
                  <a:gd name="T52" fmla="*/ 4 w 8"/>
                  <a:gd name="T53" fmla="*/ 15 h 22"/>
                  <a:gd name="T54" fmla="*/ 4 w 8"/>
                  <a:gd name="T55" fmla="*/ 16 h 22"/>
                  <a:gd name="T56" fmla="*/ 5 w 8"/>
                  <a:gd name="T57" fmla="*/ 13 h 22"/>
                  <a:gd name="T58" fmla="*/ 5 w 8"/>
                  <a:gd name="T59" fmla="*/ 12 h 22"/>
                  <a:gd name="T60" fmla="*/ 6 w 8"/>
                  <a:gd name="T61" fmla="*/ 9 h 22"/>
                  <a:gd name="T62" fmla="*/ 5 w 8"/>
                  <a:gd name="T63" fmla="*/ 11 h 22"/>
                  <a:gd name="T64" fmla="*/ 7 w 8"/>
                  <a:gd name="T65" fmla="*/ 5 h 22"/>
                  <a:gd name="T66" fmla="*/ 6 w 8"/>
                  <a:gd name="T67" fmla="*/ 9 h 22"/>
                  <a:gd name="T68" fmla="*/ 7 w 8"/>
                  <a:gd name="T69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22">
                    <a:moveTo>
                      <a:pt x="7" y="4"/>
                    </a:moveTo>
                    <a:cubicBezTo>
                      <a:pt x="8" y="0"/>
                      <a:pt x="7" y="2"/>
                      <a:pt x="7" y="1"/>
                    </a:cubicBezTo>
                    <a:cubicBezTo>
                      <a:pt x="6" y="3"/>
                      <a:pt x="5" y="11"/>
                      <a:pt x="4" y="1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3"/>
                      <a:pt x="6" y="1"/>
                      <a:pt x="3" y="8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1" y="17"/>
                      <a:pt x="1" y="14"/>
                    </a:cubicBezTo>
                    <a:cubicBezTo>
                      <a:pt x="3" y="9"/>
                      <a:pt x="3" y="9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3" y="6"/>
                      <a:pt x="3" y="6"/>
                    </a:cubicBezTo>
                    <a:cubicBezTo>
                      <a:pt x="2" y="8"/>
                      <a:pt x="1" y="12"/>
                      <a:pt x="1" y="12"/>
                    </a:cubicBezTo>
                    <a:cubicBezTo>
                      <a:pt x="1" y="12"/>
                      <a:pt x="0" y="15"/>
                      <a:pt x="0" y="17"/>
                    </a:cubicBezTo>
                    <a:cubicBezTo>
                      <a:pt x="1" y="15"/>
                      <a:pt x="0" y="16"/>
                      <a:pt x="1" y="13"/>
                    </a:cubicBezTo>
                    <a:cubicBezTo>
                      <a:pt x="1" y="16"/>
                      <a:pt x="1" y="14"/>
                      <a:pt x="0" y="17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0" y="17"/>
                      <a:pt x="0" y="18"/>
                    </a:cubicBezTo>
                    <a:cubicBezTo>
                      <a:pt x="1" y="16"/>
                      <a:pt x="2" y="15"/>
                      <a:pt x="2" y="15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2" y="15"/>
                      <a:pt x="1" y="16"/>
                      <a:pt x="3" y="11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4"/>
                      <a:pt x="0" y="22"/>
                      <a:pt x="2" y="18"/>
                    </a:cubicBezTo>
                    <a:cubicBezTo>
                      <a:pt x="2" y="17"/>
                      <a:pt x="3" y="16"/>
                      <a:pt x="3" y="15"/>
                    </a:cubicBezTo>
                    <a:cubicBezTo>
                      <a:pt x="3" y="13"/>
                      <a:pt x="2" y="17"/>
                      <a:pt x="2" y="18"/>
                    </a:cubicBezTo>
                    <a:cubicBezTo>
                      <a:pt x="3" y="14"/>
                      <a:pt x="4" y="10"/>
                      <a:pt x="4" y="8"/>
                    </a:cubicBezTo>
                    <a:cubicBezTo>
                      <a:pt x="3" y="12"/>
                      <a:pt x="5" y="8"/>
                      <a:pt x="3" y="16"/>
                    </a:cubicBezTo>
                    <a:cubicBezTo>
                      <a:pt x="3" y="17"/>
                      <a:pt x="4" y="13"/>
                      <a:pt x="4" y="15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5" y="11"/>
                      <a:pt x="3" y="19"/>
                      <a:pt x="5" y="13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6" y="10"/>
                      <a:pt x="6" y="10"/>
                      <a:pt x="6" y="9"/>
                    </a:cubicBezTo>
                    <a:cubicBezTo>
                      <a:pt x="6" y="10"/>
                      <a:pt x="6" y="10"/>
                      <a:pt x="5" y="11"/>
                    </a:cubicBezTo>
                    <a:cubicBezTo>
                      <a:pt x="6" y="7"/>
                      <a:pt x="7" y="7"/>
                      <a:pt x="7" y="5"/>
                    </a:cubicBezTo>
                    <a:cubicBezTo>
                      <a:pt x="7" y="5"/>
                      <a:pt x="6" y="8"/>
                      <a:pt x="6" y="9"/>
                    </a:cubicBezTo>
                    <a:cubicBezTo>
                      <a:pt x="7" y="7"/>
                      <a:pt x="7" y="3"/>
                      <a:pt x="7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7" name="Freeform 2198"/>
              <p:cNvSpPr/>
              <p:nvPr/>
            </p:nvSpPr>
            <p:spPr bwMode="auto">
              <a:xfrm>
                <a:off x="3033" y="3167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8" name="Freeform 2199"/>
              <p:cNvSpPr/>
              <p:nvPr/>
            </p:nvSpPr>
            <p:spPr bwMode="auto">
              <a:xfrm>
                <a:off x="3035" y="3150"/>
                <a:ext cx="8" cy="25"/>
              </a:xfrm>
              <a:custGeom>
                <a:avLst/>
                <a:gdLst>
                  <a:gd name="T0" fmla="*/ 4 w 9"/>
                  <a:gd name="T1" fmla="*/ 13 h 27"/>
                  <a:gd name="T2" fmla="*/ 3 w 9"/>
                  <a:gd name="T3" fmla="*/ 19 h 27"/>
                  <a:gd name="T4" fmla="*/ 5 w 9"/>
                  <a:gd name="T5" fmla="*/ 9 h 27"/>
                  <a:gd name="T6" fmla="*/ 6 w 9"/>
                  <a:gd name="T7" fmla="*/ 7 h 27"/>
                  <a:gd name="T8" fmla="*/ 4 w 9"/>
                  <a:gd name="T9" fmla="*/ 16 h 27"/>
                  <a:gd name="T10" fmla="*/ 4 w 9"/>
                  <a:gd name="T11" fmla="*/ 17 h 27"/>
                  <a:gd name="T12" fmla="*/ 5 w 9"/>
                  <a:gd name="T13" fmla="*/ 11 h 27"/>
                  <a:gd name="T14" fmla="*/ 6 w 9"/>
                  <a:gd name="T15" fmla="*/ 8 h 27"/>
                  <a:gd name="T16" fmla="*/ 6 w 9"/>
                  <a:gd name="T17" fmla="*/ 10 h 27"/>
                  <a:gd name="T18" fmla="*/ 4 w 9"/>
                  <a:gd name="T19" fmla="*/ 17 h 27"/>
                  <a:gd name="T20" fmla="*/ 9 w 9"/>
                  <a:gd name="T21" fmla="*/ 2 h 27"/>
                  <a:gd name="T22" fmla="*/ 8 w 9"/>
                  <a:gd name="T23" fmla="*/ 2 h 27"/>
                  <a:gd name="T24" fmla="*/ 7 w 9"/>
                  <a:gd name="T25" fmla="*/ 9 h 27"/>
                  <a:gd name="T26" fmla="*/ 7 w 9"/>
                  <a:gd name="T27" fmla="*/ 7 h 27"/>
                  <a:gd name="T28" fmla="*/ 8 w 9"/>
                  <a:gd name="T29" fmla="*/ 4 h 27"/>
                  <a:gd name="T30" fmla="*/ 6 w 9"/>
                  <a:gd name="T31" fmla="*/ 3 h 27"/>
                  <a:gd name="T32" fmla="*/ 6 w 9"/>
                  <a:gd name="T33" fmla="*/ 4 h 27"/>
                  <a:gd name="T34" fmla="*/ 5 w 9"/>
                  <a:gd name="T35" fmla="*/ 8 h 27"/>
                  <a:gd name="T36" fmla="*/ 3 w 9"/>
                  <a:gd name="T37" fmla="*/ 14 h 27"/>
                  <a:gd name="T38" fmla="*/ 4 w 9"/>
                  <a:gd name="T39" fmla="*/ 12 h 27"/>
                  <a:gd name="T40" fmla="*/ 2 w 9"/>
                  <a:gd name="T41" fmla="*/ 19 h 27"/>
                  <a:gd name="T42" fmla="*/ 1 w 9"/>
                  <a:gd name="T43" fmla="*/ 21 h 27"/>
                  <a:gd name="T44" fmla="*/ 1 w 9"/>
                  <a:gd name="T45" fmla="*/ 22 h 27"/>
                  <a:gd name="T46" fmla="*/ 4 w 9"/>
                  <a:gd name="T47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27">
                    <a:moveTo>
                      <a:pt x="4" y="13"/>
                    </a:moveTo>
                    <a:cubicBezTo>
                      <a:pt x="4" y="14"/>
                      <a:pt x="3" y="17"/>
                      <a:pt x="3" y="19"/>
                    </a:cubicBezTo>
                    <a:cubicBezTo>
                      <a:pt x="3" y="16"/>
                      <a:pt x="4" y="13"/>
                      <a:pt x="5" y="9"/>
                    </a:cubicBezTo>
                    <a:cubicBezTo>
                      <a:pt x="5" y="11"/>
                      <a:pt x="6" y="7"/>
                      <a:pt x="6" y="7"/>
                    </a:cubicBezTo>
                    <a:cubicBezTo>
                      <a:pt x="5" y="9"/>
                      <a:pt x="4" y="15"/>
                      <a:pt x="4" y="16"/>
                    </a:cubicBezTo>
                    <a:cubicBezTo>
                      <a:pt x="4" y="14"/>
                      <a:pt x="4" y="17"/>
                      <a:pt x="4" y="17"/>
                    </a:cubicBezTo>
                    <a:cubicBezTo>
                      <a:pt x="4" y="14"/>
                      <a:pt x="4" y="15"/>
                      <a:pt x="5" y="11"/>
                    </a:cubicBezTo>
                    <a:cubicBezTo>
                      <a:pt x="6" y="8"/>
                      <a:pt x="7" y="6"/>
                      <a:pt x="6" y="8"/>
                    </a:cubicBezTo>
                    <a:cubicBezTo>
                      <a:pt x="6" y="11"/>
                      <a:pt x="6" y="10"/>
                      <a:pt x="6" y="10"/>
                    </a:cubicBezTo>
                    <a:cubicBezTo>
                      <a:pt x="4" y="15"/>
                      <a:pt x="5" y="13"/>
                      <a:pt x="4" y="17"/>
                    </a:cubicBezTo>
                    <a:cubicBezTo>
                      <a:pt x="6" y="11"/>
                      <a:pt x="7" y="11"/>
                      <a:pt x="9" y="2"/>
                    </a:cubicBezTo>
                    <a:cubicBezTo>
                      <a:pt x="9" y="0"/>
                      <a:pt x="9" y="2"/>
                      <a:pt x="8" y="2"/>
                    </a:cubicBezTo>
                    <a:cubicBezTo>
                      <a:pt x="8" y="4"/>
                      <a:pt x="7" y="8"/>
                      <a:pt x="7" y="9"/>
                    </a:cubicBezTo>
                    <a:cubicBezTo>
                      <a:pt x="7" y="8"/>
                      <a:pt x="6" y="11"/>
                      <a:pt x="7" y="7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7" y="2"/>
                      <a:pt x="6" y="3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6"/>
                      <a:pt x="5" y="6"/>
                      <a:pt x="5" y="8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4"/>
                      <a:pt x="4" y="12"/>
                    </a:cubicBezTo>
                    <a:cubicBezTo>
                      <a:pt x="3" y="15"/>
                      <a:pt x="2" y="17"/>
                      <a:pt x="2" y="19"/>
                    </a:cubicBezTo>
                    <a:cubicBezTo>
                      <a:pt x="1" y="20"/>
                      <a:pt x="2" y="17"/>
                      <a:pt x="1" y="21"/>
                    </a:cubicBezTo>
                    <a:cubicBezTo>
                      <a:pt x="0" y="27"/>
                      <a:pt x="2" y="17"/>
                      <a:pt x="1" y="22"/>
                    </a:cubicBezTo>
                    <a:lnTo>
                      <a:pt x="4" y="1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9" name="Freeform 2200"/>
              <p:cNvSpPr/>
              <p:nvPr/>
            </p:nvSpPr>
            <p:spPr bwMode="auto">
              <a:xfrm>
                <a:off x="3037" y="3162"/>
                <a:ext cx="1" cy="4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2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0" name="Freeform 2201"/>
              <p:cNvSpPr/>
              <p:nvPr/>
            </p:nvSpPr>
            <p:spPr bwMode="auto">
              <a:xfrm>
                <a:off x="3040" y="3153"/>
                <a:ext cx="1" cy="4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3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1" name="Freeform 2202"/>
              <p:cNvSpPr/>
              <p:nvPr/>
            </p:nvSpPr>
            <p:spPr bwMode="auto">
              <a:xfrm>
                <a:off x="3039" y="3164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2" name="Freeform 2203"/>
              <p:cNvSpPr/>
              <p:nvPr/>
            </p:nvSpPr>
            <p:spPr bwMode="auto">
              <a:xfrm>
                <a:off x="3041" y="3151"/>
                <a:ext cx="3" cy="11"/>
              </a:xfrm>
              <a:custGeom>
                <a:avLst/>
                <a:gdLst>
                  <a:gd name="T0" fmla="*/ 4 w 4"/>
                  <a:gd name="T1" fmla="*/ 0 h 12"/>
                  <a:gd name="T2" fmla="*/ 3 w 4"/>
                  <a:gd name="T3" fmla="*/ 0 h 12"/>
                  <a:gd name="T4" fmla="*/ 0 w 4"/>
                  <a:gd name="T5" fmla="*/ 12 h 12"/>
                  <a:gd name="T6" fmla="*/ 3 w 4"/>
                  <a:gd name="T7" fmla="*/ 4 h 12"/>
                  <a:gd name="T8" fmla="*/ 3 w 4"/>
                  <a:gd name="T9" fmla="*/ 4 h 12"/>
                  <a:gd name="T10" fmla="*/ 4 w 4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2">
                    <a:moveTo>
                      <a:pt x="4" y="0"/>
                    </a:moveTo>
                    <a:cubicBezTo>
                      <a:pt x="4" y="0"/>
                      <a:pt x="3" y="3"/>
                      <a:pt x="3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2" y="5"/>
                      <a:pt x="3" y="4"/>
                    </a:cubicBezTo>
                    <a:cubicBezTo>
                      <a:pt x="2" y="8"/>
                      <a:pt x="3" y="3"/>
                      <a:pt x="3" y="4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3" name="Freeform 2204"/>
              <p:cNvSpPr/>
              <p:nvPr/>
            </p:nvSpPr>
            <p:spPr bwMode="auto">
              <a:xfrm>
                <a:off x="3040" y="3148"/>
                <a:ext cx="10" cy="25"/>
              </a:xfrm>
              <a:custGeom>
                <a:avLst/>
                <a:gdLst>
                  <a:gd name="T0" fmla="*/ 3 w 11"/>
                  <a:gd name="T1" fmla="*/ 18 h 28"/>
                  <a:gd name="T2" fmla="*/ 3 w 11"/>
                  <a:gd name="T3" fmla="*/ 17 h 28"/>
                  <a:gd name="T4" fmla="*/ 3 w 11"/>
                  <a:gd name="T5" fmla="*/ 19 h 28"/>
                  <a:gd name="T6" fmla="*/ 2 w 11"/>
                  <a:gd name="T7" fmla="*/ 22 h 28"/>
                  <a:gd name="T8" fmla="*/ 3 w 11"/>
                  <a:gd name="T9" fmla="*/ 19 h 28"/>
                  <a:gd name="T10" fmla="*/ 4 w 11"/>
                  <a:gd name="T11" fmla="*/ 18 h 28"/>
                  <a:gd name="T12" fmla="*/ 5 w 11"/>
                  <a:gd name="T13" fmla="*/ 14 h 28"/>
                  <a:gd name="T14" fmla="*/ 4 w 11"/>
                  <a:gd name="T15" fmla="*/ 22 h 28"/>
                  <a:gd name="T16" fmla="*/ 6 w 11"/>
                  <a:gd name="T17" fmla="*/ 11 h 28"/>
                  <a:gd name="T18" fmla="*/ 8 w 11"/>
                  <a:gd name="T19" fmla="*/ 10 h 28"/>
                  <a:gd name="T20" fmla="*/ 8 w 11"/>
                  <a:gd name="T21" fmla="*/ 10 h 28"/>
                  <a:gd name="T22" fmla="*/ 6 w 11"/>
                  <a:gd name="T23" fmla="*/ 15 h 28"/>
                  <a:gd name="T24" fmla="*/ 6 w 11"/>
                  <a:gd name="T25" fmla="*/ 15 h 28"/>
                  <a:gd name="T26" fmla="*/ 9 w 11"/>
                  <a:gd name="T27" fmla="*/ 8 h 28"/>
                  <a:gd name="T28" fmla="*/ 8 w 11"/>
                  <a:gd name="T29" fmla="*/ 9 h 28"/>
                  <a:gd name="T30" fmla="*/ 10 w 11"/>
                  <a:gd name="T31" fmla="*/ 5 h 28"/>
                  <a:gd name="T32" fmla="*/ 9 w 11"/>
                  <a:gd name="T33" fmla="*/ 5 h 28"/>
                  <a:gd name="T34" fmla="*/ 10 w 11"/>
                  <a:gd name="T35" fmla="*/ 2 h 28"/>
                  <a:gd name="T36" fmla="*/ 7 w 11"/>
                  <a:gd name="T37" fmla="*/ 6 h 28"/>
                  <a:gd name="T38" fmla="*/ 8 w 11"/>
                  <a:gd name="T39" fmla="*/ 3 h 28"/>
                  <a:gd name="T40" fmla="*/ 5 w 11"/>
                  <a:gd name="T41" fmla="*/ 12 h 28"/>
                  <a:gd name="T42" fmla="*/ 4 w 11"/>
                  <a:gd name="T43" fmla="*/ 11 h 28"/>
                  <a:gd name="T44" fmla="*/ 7 w 11"/>
                  <a:gd name="T45" fmla="*/ 5 h 28"/>
                  <a:gd name="T46" fmla="*/ 6 w 11"/>
                  <a:gd name="T47" fmla="*/ 7 h 28"/>
                  <a:gd name="T48" fmla="*/ 7 w 11"/>
                  <a:gd name="T49" fmla="*/ 2 h 28"/>
                  <a:gd name="T50" fmla="*/ 4 w 11"/>
                  <a:gd name="T51" fmla="*/ 10 h 28"/>
                  <a:gd name="T52" fmla="*/ 4 w 11"/>
                  <a:gd name="T53" fmla="*/ 8 h 28"/>
                  <a:gd name="T54" fmla="*/ 1 w 11"/>
                  <a:gd name="T55" fmla="*/ 17 h 28"/>
                  <a:gd name="T56" fmla="*/ 3 w 11"/>
                  <a:gd name="T57" fmla="*/ 16 h 28"/>
                  <a:gd name="T58" fmla="*/ 6 w 11"/>
                  <a:gd name="T59" fmla="*/ 11 h 28"/>
                  <a:gd name="T60" fmla="*/ 3 w 11"/>
                  <a:gd name="T61" fmla="*/ 17 h 28"/>
                  <a:gd name="T62" fmla="*/ 6 w 11"/>
                  <a:gd name="T63" fmla="*/ 12 h 28"/>
                  <a:gd name="T64" fmla="*/ 4 w 11"/>
                  <a:gd name="T65" fmla="*/ 17 h 28"/>
                  <a:gd name="T66" fmla="*/ 6 w 11"/>
                  <a:gd name="T67" fmla="*/ 12 h 28"/>
                  <a:gd name="T68" fmla="*/ 3 w 11"/>
                  <a:gd name="T69" fmla="*/ 18 h 28"/>
                  <a:gd name="T70" fmla="*/ 5 w 11"/>
                  <a:gd name="T71" fmla="*/ 17 h 28"/>
                  <a:gd name="T72" fmla="*/ 7 w 11"/>
                  <a:gd name="T73" fmla="*/ 10 h 28"/>
                  <a:gd name="T74" fmla="*/ 6 w 11"/>
                  <a:gd name="T75" fmla="*/ 8 h 28"/>
                  <a:gd name="T76" fmla="*/ 5 w 11"/>
                  <a:gd name="T77" fmla="*/ 13 h 28"/>
                  <a:gd name="T78" fmla="*/ 3 w 11"/>
                  <a:gd name="T79" fmla="*/ 13 h 28"/>
                  <a:gd name="T80" fmla="*/ 2 w 11"/>
                  <a:gd name="T81" fmla="*/ 16 h 28"/>
                  <a:gd name="T82" fmla="*/ 5 w 11"/>
                  <a:gd name="T83" fmla="*/ 7 h 28"/>
                  <a:gd name="T84" fmla="*/ 4 w 11"/>
                  <a:gd name="T85" fmla="*/ 8 h 28"/>
                  <a:gd name="T86" fmla="*/ 4 w 11"/>
                  <a:gd name="T87" fmla="*/ 10 h 28"/>
                  <a:gd name="T88" fmla="*/ 4 w 11"/>
                  <a:gd name="T89" fmla="*/ 8 h 28"/>
                  <a:gd name="T90" fmla="*/ 1 w 11"/>
                  <a:gd name="T91" fmla="*/ 19 h 28"/>
                  <a:gd name="T92" fmla="*/ 1 w 11"/>
                  <a:gd name="T93" fmla="*/ 24 h 28"/>
                  <a:gd name="T94" fmla="*/ 3 w 11"/>
                  <a:gd name="T9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8">
                    <a:moveTo>
                      <a:pt x="3" y="18"/>
                    </a:moveTo>
                    <a:cubicBezTo>
                      <a:pt x="3" y="18"/>
                      <a:pt x="4" y="15"/>
                      <a:pt x="3" y="17"/>
                    </a:cubicBezTo>
                    <a:cubicBezTo>
                      <a:pt x="3" y="19"/>
                      <a:pt x="3" y="20"/>
                      <a:pt x="3" y="19"/>
                    </a:cubicBezTo>
                    <a:cubicBezTo>
                      <a:pt x="1" y="24"/>
                      <a:pt x="3" y="19"/>
                      <a:pt x="2" y="22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21"/>
                      <a:pt x="4" y="15"/>
                      <a:pt x="4" y="18"/>
                    </a:cubicBezTo>
                    <a:cubicBezTo>
                      <a:pt x="4" y="17"/>
                      <a:pt x="4" y="17"/>
                      <a:pt x="5" y="14"/>
                    </a:cubicBezTo>
                    <a:cubicBezTo>
                      <a:pt x="4" y="18"/>
                      <a:pt x="4" y="18"/>
                      <a:pt x="4" y="22"/>
                    </a:cubicBezTo>
                    <a:cubicBezTo>
                      <a:pt x="4" y="20"/>
                      <a:pt x="5" y="15"/>
                      <a:pt x="6" y="11"/>
                    </a:cubicBezTo>
                    <a:cubicBezTo>
                      <a:pt x="6" y="15"/>
                      <a:pt x="6" y="15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4" y="20"/>
                      <a:pt x="7" y="13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4"/>
                      <a:pt x="2" y="28"/>
                      <a:pt x="9" y="8"/>
                    </a:cubicBezTo>
                    <a:cubicBezTo>
                      <a:pt x="8" y="9"/>
                      <a:pt x="8" y="10"/>
                      <a:pt x="8" y="9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5"/>
                      <a:pt x="8" y="8"/>
                      <a:pt x="9" y="5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6" y="6"/>
                      <a:pt x="8" y="4"/>
                      <a:pt x="5" y="12"/>
                    </a:cubicBezTo>
                    <a:cubicBezTo>
                      <a:pt x="8" y="3"/>
                      <a:pt x="3" y="14"/>
                      <a:pt x="4" y="11"/>
                    </a:cubicBezTo>
                    <a:cubicBezTo>
                      <a:pt x="6" y="7"/>
                      <a:pt x="5" y="9"/>
                      <a:pt x="7" y="5"/>
                    </a:cubicBezTo>
                    <a:cubicBezTo>
                      <a:pt x="5" y="9"/>
                      <a:pt x="6" y="6"/>
                      <a:pt x="6" y="7"/>
                    </a:cubicBezTo>
                    <a:cubicBezTo>
                      <a:pt x="7" y="3"/>
                      <a:pt x="5" y="7"/>
                      <a:pt x="7" y="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7"/>
                      <a:pt x="4" y="8"/>
                      <a:pt x="4" y="8"/>
                    </a:cubicBezTo>
                    <a:cubicBezTo>
                      <a:pt x="4" y="8"/>
                      <a:pt x="2" y="15"/>
                      <a:pt x="1" y="17"/>
                    </a:cubicBezTo>
                    <a:cubicBezTo>
                      <a:pt x="2" y="15"/>
                      <a:pt x="4" y="14"/>
                      <a:pt x="3" y="16"/>
                    </a:cubicBezTo>
                    <a:cubicBezTo>
                      <a:pt x="6" y="10"/>
                      <a:pt x="3" y="16"/>
                      <a:pt x="6" y="11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5" y="14"/>
                      <a:pt x="6" y="12"/>
                    </a:cubicBezTo>
                    <a:cubicBezTo>
                      <a:pt x="6" y="11"/>
                      <a:pt x="5" y="14"/>
                      <a:pt x="4" y="17"/>
                    </a:cubicBezTo>
                    <a:cubicBezTo>
                      <a:pt x="4" y="17"/>
                      <a:pt x="4" y="15"/>
                      <a:pt x="6" y="12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11" y="0"/>
                      <a:pt x="6" y="13"/>
                      <a:pt x="7" y="10"/>
                    </a:cubicBezTo>
                    <a:cubicBezTo>
                      <a:pt x="6" y="10"/>
                      <a:pt x="6" y="10"/>
                      <a:pt x="6" y="8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0"/>
                      <a:pt x="2" y="22"/>
                      <a:pt x="3" y="13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4"/>
                      <a:pt x="4" y="10"/>
                      <a:pt x="5" y="7"/>
                    </a:cubicBezTo>
                    <a:cubicBezTo>
                      <a:pt x="4" y="8"/>
                      <a:pt x="5" y="7"/>
                      <a:pt x="4" y="8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4"/>
                      <a:pt x="3" y="12"/>
                      <a:pt x="4" y="8"/>
                    </a:cubicBezTo>
                    <a:cubicBezTo>
                      <a:pt x="3" y="13"/>
                      <a:pt x="2" y="16"/>
                      <a:pt x="1" y="19"/>
                    </a:cubicBezTo>
                    <a:cubicBezTo>
                      <a:pt x="4" y="12"/>
                      <a:pt x="0" y="27"/>
                      <a:pt x="1" y="24"/>
                    </a:cubicBezTo>
                    <a:lnTo>
                      <a:pt x="3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4" name="Freeform 2205"/>
              <p:cNvSpPr/>
              <p:nvPr/>
            </p:nvSpPr>
            <p:spPr bwMode="auto">
              <a:xfrm>
                <a:off x="3044" y="3153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5" name="Freeform 2206"/>
              <p:cNvSpPr/>
              <p:nvPr/>
            </p:nvSpPr>
            <p:spPr bwMode="auto">
              <a:xfrm>
                <a:off x="3042" y="3155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6" name="Rectangle 2207"/>
              <p:cNvSpPr>
                <a:spLocks noChangeArrowheads="1"/>
              </p:cNvSpPr>
              <p:nvPr/>
            </p:nvSpPr>
            <p:spPr bwMode="auto">
              <a:xfrm>
                <a:off x="3043" y="3155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7" name="Freeform 2208"/>
              <p:cNvSpPr/>
              <p:nvPr/>
            </p:nvSpPr>
            <p:spPr bwMode="auto">
              <a:xfrm>
                <a:off x="3041" y="3163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8" name="Freeform 2209"/>
              <p:cNvSpPr/>
              <p:nvPr/>
            </p:nvSpPr>
            <p:spPr bwMode="auto">
              <a:xfrm>
                <a:off x="3043" y="3150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9" name="Freeform 2210"/>
              <p:cNvSpPr/>
              <p:nvPr/>
            </p:nvSpPr>
            <p:spPr bwMode="auto">
              <a:xfrm>
                <a:off x="3041" y="314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0" name="Freeform 2211"/>
              <p:cNvSpPr/>
              <p:nvPr/>
            </p:nvSpPr>
            <p:spPr bwMode="auto">
              <a:xfrm>
                <a:off x="3029" y="3143"/>
                <a:ext cx="16" cy="28"/>
              </a:xfrm>
              <a:custGeom>
                <a:avLst/>
                <a:gdLst>
                  <a:gd name="T0" fmla="*/ 1 w 18"/>
                  <a:gd name="T1" fmla="*/ 14 h 31"/>
                  <a:gd name="T2" fmla="*/ 0 w 18"/>
                  <a:gd name="T3" fmla="*/ 21 h 31"/>
                  <a:gd name="T4" fmla="*/ 0 w 18"/>
                  <a:gd name="T5" fmla="*/ 24 h 31"/>
                  <a:gd name="T6" fmla="*/ 1 w 18"/>
                  <a:gd name="T7" fmla="*/ 20 h 31"/>
                  <a:gd name="T8" fmla="*/ 3 w 18"/>
                  <a:gd name="T9" fmla="*/ 20 h 31"/>
                  <a:gd name="T10" fmla="*/ 3 w 18"/>
                  <a:gd name="T11" fmla="*/ 22 h 31"/>
                  <a:gd name="T12" fmla="*/ 6 w 18"/>
                  <a:gd name="T13" fmla="*/ 16 h 31"/>
                  <a:gd name="T14" fmla="*/ 6 w 18"/>
                  <a:gd name="T15" fmla="*/ 19 h 31"/>
                  <a:gd name="T16" fmla="*/ 6 w 18"/>
                  <a:gd name="T17" fmla="*/ 20 h 31"/>
                  <a:gd name="T18" fmla="*/ 9 w 18"/>
                  <a:gd name="T19" fmla="*/ 10 h 31"/>
                  <a:gd name="T20" fmla="*/ 9 w 18"/>
                  <a:gd name="T21" fmla="*/ 11 h 31"/>
                  <a:gd name="T22" fmla="*/ 9 w 18"/>
                  <a:gd name="T23" fmla="*/ 15 h 31"/>
                  <a:gd name="T24" fmla="*/ 10 w 18"/>
                  <a:gd name="T25" fmla="*/ 15 h 31"/>
                  <a:gd name="T26" fmla="*/ 10 w 18"/>
                  <a:gd name="T27" fmla="*/ 17 h 31"/>
                  <a:gd name="T28" fmla="*/ 12 w 18"/>
                  <a:gd name="T29" fmla="*/ 15 h 31"/>
                  <a:gd name="T30" fmla="*/ 13 w 18"/>
                  <a:gd name="T31" fmla="*/ 11 h 31"/>
                  <a:gd name="T32" fmla="*/ 12 w 18"/>
                  <a:gd name="T33" fmla="*/ 16 h 31"/>
                  <a:gd name="T34" fmla="*/ 13 w 18"/>
                  <a:gd name="T35" fmla="*/ 15 h 31"/>
                  <a:gd name="T36" fmla="*/ 15 w 18"/>
                  <a:gd name="T37" fmla="*/ 16 h 31"/>
                  <a:gd name="T38" fmla="*/ 14 w 18"/>
                  <a:gd name="T39" fmla="*/ 15 h 31"/>
                  <a:gd name="T40" fmla="*/ 13 w 18"/>
                  <a:gd name="T41" fmla="*/ 17 h 31"/>
                  <a:gd name="T42" fmla="*/ 16 w 18"/>
                  <a:gd name="T43" fmla="*/ 6 h 31"/>
                  <a:gd name="T44" fmla="*/ 16 w 18"/>
                  <a:gd name="T45" fmla="*/ 5 h 31"/>
                  <a:gd name="T46" fmla="*/ 15 w 18"/>
                  <a:gd name="T47" fmla="*/ 6 h 31"/>
                  <a:gd name="T48" fmla="*/ 15 w 18"/>
                  <a:gd name="T49" fmla="*/ 4 h 31"/>
                  <a:gd name="T50" fmla="*/ 14 w 18"/>
                  <a:gd name="T51" fmla="*/ 3 h 31"/>
                  <a:gd name="T52" fmla="*/ 13 w 18"/>
                  <a:gd name="T53" fmla="*/ 6 h 31"/>
                  <a:gd name="T54" fmla="*/ 13 w 18"/>
                  <a:gd name="T55" fmla="*/ 5 h 31"/>
                  <a:gd name="T56" fmla="*/ 13 w 18"/>
                  <a:gd name="T57" fmla="*/ 5 h 31"/>
                  <a:gd name="T58" fmla="*/ 12 w 18"/>
                  <a:gd name="T59" fmla="*/ 6 h 31"/>
                  <a:gd name="T60" fmla="*/ 10 w 18"/>
                  <a:gd name="T61" fmla="*/ 8 h 31"/>
                  <a:gd name="T62" fmla="*/ 11 w 18"/>
                  <a:gd name="T63" fmla="*/ 3 h 31"/>
                  <a:gd name="T64" fmla="*/ 11 w 18"/>
                  <a:gd name="T65" fmla="*/ 3 h 31"/>
                  <a:gd name="T66" fmla="*/ 9 w 18"/>
                  <a:gd name="T67" fmla="*/ 8 h 31"/>
                  <a:gd name="T68" fmla="*/ 8 w 18"/>
                  <a:gd name="T69" fmla="*/ 10 h 31"/>
                  <a:gd name="T70" fmla="*/ 6 w 18"/>
                  <a:gd name="T71" fmla="*/ 12 h 31"/>
                  <a:gd name="T72" fmla="*/ 6 w 18"/>
                  <a:gd name="T73" fmla="*/ 11 h 31"/>
                  <a:gd name="T74" fmla="*/ 4 w 18"/>
                  <a:gd name="T75" fmla="*/ 12 h 31"/>
                  <a:gd name="T76" fmla="*/ 3 w 18"/>
                  <a:gd name="T77" fmla="*/ 18 h 31"/>
                  <a:gd name="T78" fmla="*/ 5 w 18"/>
                  <a:gd name="T79" fmla="*/ 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1">
                    <a:moveTo>
                      <a:pt x="3" y="8"/>
                    </a:moveTo>
                    <a:cubicBezTo>
                      <a:pt x="3" y="9"/>
                      <a:pt x="2" y="11"/>
                      <a:pt x="1" y="14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3"/>
                      <a:pt x="1" y="17"/>
                      <a:pt x="0" y="21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" y="15"/>
                      <a:pt x="0" y="23"/>
                      <a:pt x="0" y="24"/>
                    </a:cubicBezTo>
                    <a:cubicBezTo>
                      <a:pt x="0" y="23"/>
                      <a:pt x="2" y="14"/>
                      <a:pt x="2" y="17"/>
                    </a:cubicBezTo>
                    <a:cubicBezTo>
                      <a:pt x="2" y="16"/>
                      <a:pt x="2" y="19"/>
                      <a:pt x="1" y="20"/>
                    </a:cubicBezTo>
                    <a:cubicBezTo>
                      <a:pt x="1" y="21"/>
                      <a:pt x="3" y="14"/>
                      <a:pt x="3" y="14"/>
                    </a:cubicBezTo>
                    <a:cubicBezTo>
                      <a:pt x="0" y="31"/>
                      <a:pt x="5" y="9"/>
                      <a:pt x="3" y="20"/>
                    </a:cubicBezTo>
                    <a:cubicBezTo>
                      <a:pt x="3" y="19"/>
                      <a:pt x="3" y="20"/>
                      <a:pt x="4" y="17"/>
                    </a:cubicBezTo>
                    <a:cubicBezTo>
                      <a:pt x="3" y="21"/>
                      <a:pt x="4" y="17"/>
                      <a:pt x="3" y="22"/>
                    </a:cubicBezTo>
                    <a:cubicBezTo>
                      <a:pt x="6" y="12"/>
                      <a:pt x="3" y="27"/>
                      <a:pt x="6" y="14"/>
                    </a:cubicBezTo>
                    <a:cubicBezTo>
                      <a:pt x="6" y="18"/>
                      <a:pt x="6" y="13"/>
                      <a:pt x="6" y="16"/>
                    </a:cubicBezTo>
                    <a:cubicBezTo>
                      <a:pt x="6" y="18"/>
                      <a:pt x="6" y="18"/>
                      <a:pt x="5" y="18"/>
                    </a:cubicBezTo>
                    <a:cubicBezTo>
                      <a:pt x="5" y="21"/>
                      <a:pt x="7" y="13"/>
                      <a:pt x="6" y="19"/>
                    </a:cubicBezTo>
                    <a:cubicBezTo>
                      <a:pt x="6" y="20"/>
                      <a:pt x="7" y="15"/>
                      <a:pt x="8" y="12"/>
                    </a:cubicBezTo>
                    <a:cubicBezTo>
                      <a:pt x="8" y="13"/>
                      <a:pt x="7" y="15"/>
                      <a:pt x="6" y="20"/>
                    </a:cubicBezTo>
                    <a:cubicBezTo>
                      <a:pt x="8" y="14"/>
                      <a:pt x="7" y="17"/>
                      <a:pt x="8" y="14"/>
                    </a:cubicBezTo>
                    <a:cubicBezTo>
                      <a:pt x="8" y="14"/>
                      <a:pt x="8" y="13"/>
                      <a:pt x="9" y="10"/>
                    </a:cubicBezTo>
                    <a:cubicBezTo>
                      <a:pt x="9" y="12"/>
                      <a:pt x="10" y="7"/>
                      <a:pt x="11" y="5"/>
                    </a:cubicBezTo>
                    <a:cubicBezTo>
                      <a:pt x="9" y="12"/>
                      <a:pt x="10" y="5"/>
                      <a:pt x="9" y="11"/>
                    </a:cubicBezTo>
                    <a:cubicBezTo>
                      <a:pt x="8" y="14"/>
                      <a:pt x="8" y="13"/>
                      <a:pt x="7" y="18"/>
                    </a:cubicBezTo>
                    <a:cubicBezTo>
                      <a:pt x="7" y="18"/>
                      <a:pt x="8" y="17"/>
                      <a:pt x="9" y="15"/>
                    </a:cubicBezTo>
                    <a:cubicBezTo>
                      <a:pt x="9" y="16"/>
                      <a:pt x="8" y="18"/>
                      <a:pt x="8" y="18"/>
                    </a:cubicBezTo>
                    <a:cubicBezTo>
                      <a:pt x="8" y="21"/>
                      <a:pt x="10" y="12"/>
                      <a:pt x="10" y="15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10" y="14"/>
                      <a:pt x="9" y="19"/>
                      <a:pt x="10" y="17"/>
                    </a:cubicBezTo>
                    <a:cubicBezTo>
                      <a:pt x="11" y="15"/>
                      <a:pt x="11" y="14"/>
                      <a:pt x="11" y="13"/>
                    </a:cubicBezTo>
                    <a:cubicBezTo>
                      <a:pt x="9" y="21"/>
                      <a:pt x="13" y="9"/>
                      <a:pt x="12" y="15"/>
                    </a:cubicBezTo>
                    <a:cubicBezTo>
                      <a:pt x="13" y="9"/>
                      <a:pt x="14" y="6"/>
                      <a:pt x="15" y="6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4" y="8"/>
                      <a:pt x="11" y="17"/>
                      <a:pt x="10" y="19"/>
                    </a:cubicBezTo>
                    <a:cubicBezTo>
                      <a:pt x="11" y="17"/>
                      <a:pt x="11" y="20"/>
                      <a:pt x="12" y="16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21"/>
                      <a:pt x="14" y="10"/>
                      <a:pt x="13" y="15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3" y="17"/>
                      <a:pt x="12" y="23"/>
                      <a:pt x="15" y="16"/>
                    </a:cubicBezTo>
                    <a:cubicBezTo>
                      <a:pt x="15" y="14"/>
                      <a:pt x="17" y="8"/>
                      <a:pt x="18" y="6"/>
                    </a:cubicBezTo>
                    <a:cubicBezTo>
                      <a:pt x="17" y="8"/>
                      <a:pt x="15" y="12"/>
                      <a:pt x="14" y="15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5" y="13"/>
                      <a:pt x="14" y="15"/>
                      <a:pt x="13" y="17"/>
                    </a:cubicBezTo>
                    <a:cubicBezTo>
                      <a:pt x="12" y="20"/>
                      <a:pt x="14" y="13"/>
                      <a:pt x="13" y="16"/>
                    </a:cubicBezTo>
                    <a:cubicBezTo>
                      <a:pt x="15" y="11"/>
                      <a:pt x="15" y="10"/>
                      <a:pt x="16" y="6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6" y="7"/>
                      <a:pt x="16" y="7"/>
                      <a:pt x="16" y="5"/>
                    </a:cubicBezTo>
                    <a:cubicBezTo>
                      <a:pt x="14" y="11"/>
                      <a:pt x="17" y="2"/>
                      <a:pt x="15" y="5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4" y="9"/>
                      <a:pt x="14" y="8"/>
                      <a:pt x="14" y="9"/>
                    </a:cubicBezTo>
                    <a:cubicBezTo>
                      <a:pt x="15" y="5"/>
                      <a:pt x="15" y="6"/>
                      <a:pt x="15" y="4"/>
                    </a:cubicBezTo>
                    <a:cubicBezTo>
                      <a:pt x="14" y="6"/>
                      <a:pt x="13" y="11"/>
                      <a:pt x="13" y="11"/>
                    </a:cubicBezTo>
                    <a:cubicBezTo>
                      <a:pt x="14" y="6"/>
                      <a:pt x="13" y="8"/>
                      <a:pt x="14" y="3"/>
                    </a:cubicBezTo>
                    <a:cubicBezTo>
                      <a:pt x="13" y="9"/>
                      <a:pt x="13" y="5"/>
                      <a:pt x="12" y="8"/>
                    </a:cubicBezTo>
                    <a:cubicBezTo>
                      <a:pt x="12" y="9"/>
                      <a:pt x="12" y="9"/>
                      <a:pt x="13" y="6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3"/>
                      <a:pt x="12" y="7"/>
                      <a:pt x="13" y="5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2"/>
                      <a:pt x="11" y="11"/>
                      <a:pt x="12" y="6"/>
                    </a:cubicBezTo>
                    <a:cubicBezTo>
                      <a:pt x="11" y="8"/>
                      <a:pt x="11" y="9"/>
                      <a:pt x="9" y="14"/>
                    </a:cubicBezTo>
                    <a:cubicBezTo>
                      <a:pt x="10" y="12"/>
                      <a:pt x="11" y="8"/>
                      <a:pt x="10" y="8"/>
                    </a:cubicBezTo>
                    <a:cubicBezTo>
                      <a:pt x="9" y="13"/>
                      <a:pt x="11" y="7"/>
                      <a:pt x="10" y="10"/>
                    </a:cubicBezTo>
                    <a:cubicBezTo>
                      <a:pt x="11" y="5"/>
                      <a:pt x="10" y="8"/>
                      <a:pt x="11" y="3"/>
                    </a:cubicBezTo>
                    <a:cubicBezTo>
                      <a:pt x="12" y="1"/>
                      <a:pt x="10" y="8"/>
                      <a:pt x="10" y="7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0" y="5"/>
                      <a:pt x="9" y="9"/>
                      <a:pt x="10" y="5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6"/>
                      <a:pt x="9" y="7"/>
                      <a:pt x="9" y="4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9" y="3"/>
                      <a:pt x="7" y="9"/>
                      <a:pt x="6" y="15"/>
                    </a:cubicBezTo>
                    <a:cubicBezTo>
                      <a:pt x="5" y="15"/>
                      <a:pt x="6" y="13"/>
                      <a:pt x="6" y="12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6" y="9"/>
                      <a:pt x="7" y="6"/>
                      <a:pt x="6" y="11"/>
                    </a:cubicBezTo>
                    <a:cubicBezTo>
                      <a:pt x="5" y="13"/>
                      <a:pt x="6" y="7"/>
                      <a:pt x="6" y="6"/>
                    </a:cubicBezTo>
                    <a:cubicBezTo>
                      <a:pt x="4" y="14"/>
                      <a:pt x="6" y="0"/>
                      <a:pt x="4" y="12"/>
                    </a:cubicBezTo>
                    <a:cubicBezTo>
                      <a:pt x="4" y="12"/>
                      <a:pt x="4" y="15"/>
                      <a:pt x="4" y="14"/>
                    </a:cubicBezTo>
                    <a:cubicBezTo>
                      <a:pt x="4" y="16"/>
                      <a:pt x="4" y="18"/>
                      <a:pt x="3" y="18"/>
                    </a:cubicBezTo>
                    <a:cubicBezTo>
                      <a:pt x="3" y="19"/>
                      <a:pt x="4" y="14"/>
                      <a:pt x="3" y="16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1"/>
                      <a:pt x="2" y="19"/>
                      <a:pt x="3" y="8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1" name="Freeform 2212"/>
              <p:cNvSpPr/>
              <p:nvPr/>
            </p:nvSpPr>
            <p:spPr bwMode="auto">
              <a:xfrm>
                <a:off x="3035" y="3148"/>
                <a:ext cx="1" cy="3"/>
              </a:xfrm>
              <a:custGeom>
                <a:avLst/>
                <a:gdLst>
                  <a:gd name="T0" fmla="*/ 0 w 1"/>
                  <a:gd name="T1" fmla="*/ 4 h 4"/>
                  <a:gd name="T2" fmla="*/ 1 w 1"/>
                  <a:gd name="T3" fmla="*/ 0 h 4"/>
                  <a:gd name="T4" fmla="*/ 0 w 1"/>
                  <a:gd name="T5" fmla="*/ 3 h 4"/>
                  <a:gd name="T6" fmla="*/ 0 w 1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2" name="Freeform 2213"/>
              <p:cNvSpPr/>
              <p:nvPr/>
            </p:nvSpPr>
            <p:spPr bwMode="auto">
              <a:xfrm>
                <a:off x="3035" y="3150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1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3" name="Freeform 2214"/>
              <p:cNvSpPr/>
              <p:nvPr/>
            </p:nvSpPr>
            <p:spPr bwMode="auto">
              <a:xfrm>
                <a:off x="3031" y="3150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4" name="Freeform 2215"/>
              <p:cNvSpPr/>
              <p:nvPr/>
            </p:nvSpPr>
            <p:spPr bwMode="auto">
              <a:xfrm>
                <a:off x="3031" y="3153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5" name="Freeform 2216"/>
              <p:cNvSpPr/>
              <p:nvPr/>
            </p:nvSpPr>
            <p:spPr bwMode="auto">
              <a:xfrm>
                <a:off x="3023" y="3149"/>
                <a:ext cx="7" cy="22"/>
              </a:xfrm>
              <a:custGeom>
                <a:avLst/>
                <a:gdLst>
                  <a:gd name="T0" fmla="*/ 2 w 8"/>
                  <a:gd name="T1" fmla="*/ 11 h 25"/>
                  <a:gd name="T2" fmla="*/ 1 w 8"/>
                  <a:gd name="T3" fmla="*/ 15 h 25"/>
                  <a:gd name="T4" fmla="*/ 1 w 8"/>
                  <a:gd name="T5" fmla="*/ 12 h 25"/>
                  <a:gd name="T6" fmla="*/ 0 w 8"/>
                  <a:gd name="T7" fmla="*/ 20 h 25"/>
                  <a:gd name="T8" fmla="*/ 3 w 8"/>
                  <a:gd name="T9" fmla="*/ 15 h 25"/>
                  <a:gd name="T10" fmla="*/ 3 w 8"/>
                  <a:gd name="T11" fmla="*/ 18 h 25"/>
                  <a:gd name="T12" fmla="*/ 5 w 8"/>
                  <a:gd name="T13" fmla="*/ 13 h 25"/>
                  <a:gd name="T14" fmla="*/ 4 w 8"/>
                  <a:gd name="T15" fmla="*/ 19 h 25"/>
                  <a:gd name="T16" fmla="*/ 5 w 8"/>
                  <a:gd name="T17" fmla="*/ 17 h 25"/>
                  <a:gd name="T18" fmla="*/ 5 w 8"/>
                  <a:gd name="T19" fmla="*/ 14 h 25"/>
                  <a:gd name="T20" fmla="*/ 5 w 8"/>
                  <a:gd name="T21" fmla="*/ 15 h 25"/>
                  <a:gd name="T22" fmla="*/ 5 w 8"/>
                  <a:gd name="T23" fmla="*/ 14 h 25"/>
                  <a:gd name="T24" fmla="*/ 6 w 8"/>
                  <a:gd name="T25" fmla="*/ 14 h 25"/>
                  <a:gd name="T26" fmla="*/ 5 w 8"/>
                  <a:gd name="T27" fmla="*/ 15 h 25"/>
                  <a:gd name="T28" fmla="*/ 6 w 8"/>
                  <a:gd name="T29" fmla="*/ 13 h 25"/>
                  <a:gd name="T30" fmla="*/ 6 w 8"/>
                  <a:gd name="T31" fmla="*/ 17 h 25"/>
                  <a:gd name="T32" fmla="*/ 7 w 8"/>
                  <a:gd name="T33" fmla="*/ 11 h 25"/>
                  <a:gd name="T34" fmla="*/ 8 w 8"/>
                  <a:gd name="T35" fmla="*/ 7 h 25"/>
                  <a:gd name="T36" fmla="*/ 7 w 8"/>
                  <a:gd name="T37" fmla="*/ 11 h 25"/>
                  <a:gd name="T38" fmla="*/ 7 w 8"/>
                  <a:gd name="T39" fmla="*/ 11 h 25"/>
                  <a:gd name="T40" fmla="*/ 6 w 8"/>
                  <a:gd name="T41" fmla="*/ 12 h 25"/>
                  <a:gd name="T42" fmla="*/ 7 w 8"/>
                  <a:gd name="T43" fmla="*/ 7 h 25"/>
                  <a:gd name="T44" fmla="*/ 7 w 8"/>
                  <a:gd name="T45" fmla="*/ 3 h 25"/>
                  <a:gd name="T46" fmla="*/ 7 w 8"/>
                  <a:gd name="T47" fmla="*/ 3 h 25"/>
                  <a:gd name="T48" fmla="*/ 7 w 8"/>
                  <a:gd name="T49" fmla="*/ 4 h 25"/>
                  <a:gd name="T50" fmla="*/ 6 w 8"/>
                  <a:gd name="T51" fmla="*/ 7 h 25"/>
                  <a:gd name="T52" fmla="*/ 5 w 8"/>
                  <a:gd name="T53" fmla="*/ 14 h 25"/>
                  <a:gd name="T54" fmla="*/ 5 w 8"/>
                  <a:gd name="T55" fmla="*/ 14 h 25"/>
                  <a:gd name="T56" fmla="*/ 6 w 8"/>
                  <a:gd name="T57" fmla="*/ 8 h 25"/>
                  <a:gd name="T58" fmla="*/ 5 w 8"/>
                  <a:gd name="T59" fmla="*/ 11 h 25"/>
                  <a:gd name="T60" fmla="*/ 6 w 8"/>
                  <a:gd name="T61" fmla="*/ 5 h 25"/>
                  <a:gd name="T62" fmla="*/ 5 w 8"/>
                  <a:gd name="T63" fmla="*/ 11 h 25"/>
                  <a:gd name="T64" fmla="*/ 4 w 8"/>
                  <a:gd name="T65" fmla="*/ 11 h 25"/>
                  <a:gd name="T66" fmla="*/ 4 w 8"/>
                  <a:gd name="T67" fmla="*/ 7 h 25"/>
                  <a:gd name="T68" fmla="*/ 4 w 8"/>
                  <a:gd name="T69" fmla="*/ 11 h 25"/>
                  <a:gd name="T70" fmla="*/ 3 w 8"/>
                  <a:gd name="T71" fmla="*/ 9 h 25"/>
                  <a:gd name="T72" fmla="*/ 3 w 8"/>
                  <a:gd name="T73" fmla="*/ 12 h 25"/>
                  <a:gd name="T74" fmla="*/ 2 w 8"/>
                  <a:gd name="T75" fmla="*/ 11 h 25"/>
                  <a:gd name="T76" fmla="*/ 2 w 8"/>
                  <a:gd name="T77" fmla="*/ 11 h 25"/>
                  <a:gd name="T78" fmla="*/ 1 w 8"/>
                  <a:gd name="T79" fmla="*/ 17 h 25"/>
                  <a:gd name="T80" fmla="*/ 2 w 8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8" h="25">
                    <a:moveTo>
                      <a:pt x="2" y="11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1" y="13"/>
                      <a:pt x="0" y="16"/>
                      <a:pt x="1" y="12"/>
                    </a:cubicBezTo>
                    <a:cubicBezTo>
                      <a:pt x="0" y="17"/>
                      <a:pt x="1" y="12"/>
                      <a:pt x="0" y="20"/>
                    </a:cubicBezTo>
                    <a:cubicBezTo>
                      <a:pt x="1" y="17"/>
                      <a:pt x="1" y="22"/>
                      <a:pt x="3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4" y="12"/>
                      <a:pt x="2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6" y="10"/>
                      <a:pt x="5" y="17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6" y="12"/>
                      <a:pt x="6" y="12"/>
                      <a:pt x="6" y="14"/>
                    </a:cubicBezTo>
                    <a:cubicBezTo>
                      <a:pt x="6" y="16"/>
                      <a:pt x="6" y="15"/>
                      <a:pt x="5" y="15"/>
                    </a:cubicBezTo>
                    <a:cubicBezTo>
                      <a:pt x="5" y="17"/>
                      <a:pt x="6" y="13"/>
                      <a:pt x="6" y="13"/>
                    </a:cubicBezTo>
                    <a:cubicBezTo>
                      <a:pt x="6" y="15"/>
                      <a:pt x="6" y="16"/>
                      <a:pt x="6" y="17"/>
                    </a:cubicBezTo>
                    <a:cubicBezTo>
                      <a:pt x="6" y="14"/>
                      <a:pt x="5" y="21"/>
                      <a:pt x="7" y="11"/>
                    </a:cubicBezTo>
                    <a:cubicBezTo>
                      <a:pt x="8" y="10"/>
                      <a:pt x="8" y="8"/>
                      <a:pt x="8" y="7"/>
                    </a:cubicBezTo>
                    <a:cubicBezTo>
                      <a:pt x="8" y="4"/>
                      <a:pt x="8" y="8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5" y="20"/>
                      <a:pt x="7" y="9"/>
                      <a:pt x="6" y="12"/>
                    </a:cubicBezTo>
                    <a:cubicBezTo>
                      <a:pt x="7" y="9"/>
                      <a:pt x="7" y="9"/>
                      <a:pt x="7" y="7"/>
                    </a:cubicBezTo>
                    <a:cubicBezTo>
                      <a:pt x="8" y="0"/>
                      <a:pt x="6" y="12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2"/>
                      <a:pt x="7" y="4"/>
                      <a:pt x="7" y="4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8"/>
                      <a:pt x="6" y="12"/>
                      <a:pt x="5" y="14"/>
                    </a:cubicBezTo>
                    <a:cubicBezTo>
                      <a:pt x="6" y="10"/>
                      <a:pt x="5" y="16"/>
                      <a:pt x="5" y="14"/>
                    </a:cubicBezTo>
                    <a:cubicBezTo>
                      <a:pt x="5" y="10"/>
                      <a:pt x="6" y="10"/>
                      <a:pt x="6" y="8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6" y="7"/>
                      <a:pt x="6" y="5"/>
                    </a:cubicBezTo>
                    <a:cubicBezTo>
                      <a:pt x="6" y="7"/>
                      <a:pt x="6" y="7"/>
                      <a:pt x="5" y="11"/>
                    </a:cubicBezTo>
                    <a:cubicBezTo>
                      <a:pt x="6" y="6"/>
                      <a:pt x="5" y="7"/>
                      <a:pt x="4" y="11"/>
                    </a:cubicBezTo>
                    <a:cubicBezTo>
                      <a:pt x="4" y="10"/>
                      <a:pt x="4" y="7"/>
                      <a:pt x="4" y="7"/>
                    </a:cubicBezTo>
                    <a:cubicBezTo>
                      <a:pt x="5" y="6"/>
                      <a:pt x="4" y="8"/>
                      <a:pt x="4" y="11"/>
                    </a:cubicBezTo>
                    <a:cubicBezTo>
                      <a:pt x="3" y="14"/>
                      <a:pt x="3" y="12"/>
                      <a:pt x="3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8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2"/>
                      <a:pt x="1" y="19"/>
                      <a:pt x="1" y="17"/>
                    </a:cubicBezTo>
                    <a:cubicBezTo>
                      <a:pt x="1" y="14"/>
                      <a:pt x="1" y="14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6" name="Freeform 2217"/>
              <p:cNvSpPr/>
              <p:nvPr/>
            </p:nvSpPr>
            <p:spPr bwMode="auto">
              <a:xfrm>
                <a:off x="3022" y="3160"/>
                <a:ext cx="1" cy="8"/>
              </a:xfrm>
              <a:custGeom>
                <a:avLst/>
                <a:gdLst>
                  <a:gd name="T0" fmla="*/ 1 w 1"/>
                  <a:gd name="T1" fmla="*/ 5 h 9"/>
                  <a:gd name="T2" fmla="*/ 1 w 1"/>
                  <a:gd name="T3" fmla="*/ 1 h 9"/>
                  <a:gd name="T4" fmla="*/ 0 w 1"/>
                  <a:gd name="T5" fmla="*/ 8 h 9"/>
                  <a:gd name="T6" fmla="*/ 1 w 1"/>
                  <a:gd name="T7" fmla="*/ 7 h 9"/>
                  <a:gd name="T8" fmla="*/ 1 w 1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1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6"/>
                      <a:pt x="0" y="8"/>
                    </a:cubicBezTo>
                    <a:cubicBezTo>
                      <a:pt x="1" y="7"/>
                      <a:pt x="0" y="9"/>
                      <a:pt x="1" y="7"/>
                    </a:cubicBezTo>
                    <a:cubicBezTo>
                      <a:pt x="1" y="6"/>
                      <a:pt x="1" y="5"/>
                      <a:pt x="1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7" name="Freeform 2218"/>
              <p:cNvSpPr/>
              <p:nvPr/>
            </p:nvSpPr>
            <p:spPr bwMode="auto">
              <a:xfrm>
                <a:off x="3021" y="3157"/>
                <a:ext cx="2" cy="17"/>
              </a:xfrm>
              <a:custGeom>
                <a:avLst/>
                <a:gdLst>
                  <a:gd name="T0" fmla="*/ 1 w 2"/>
                  <a:gd name="T1" fmla="*/ 9 h 19"/>
                  <a:gd name="T2" fmla="*/ 1 w 2"/>
                  <a:gd name="T3" fmla="*/ 12 h 19"/>
                  <a:gd name="T4" fmla="*/ 1 w 2"/>
                  <a:gd name="T5" fmla="*/ 14 h 19"/>
                  <a:gd name="T6" fmla="*/ 2 w 2"/>
                  <a:gd name="T7" fmla="*/ 7 h 19"/>
                  <a:gd name="T8" fmla="*/ 1 w 2"/>
                  <a:gd name="T9" fmla="*/ 11 h 19"/>
                  <a:gd name="T10" fmla="*/ 2 w 2"/>
                  <a:gd name="T11" fmla="*/ 6 h 19"/>
                  <a:gd name="T12" fmla="*/ 2 w 2"/>
                  <a:gd name="T13" fmla="*/ 8 h 19"/>
                  <a:gd name="T14" fmla="*/ 2 w 2"/>
                  <a:gd name="T15" fmla="*/ 6 h 19"/>
                  <a:gd name="T16" fmla="*/ 2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1 w 2"/>
                  <a:gd name="T23" fmla="*/ 4 h 19"/>
                  <a:gd name="T24" fmla="*/ 1 w 2"/>
                  <a:gd name="T25" fmla="*/ 2 h 19"/>
                  <a:gd name="T26" fmla="*/ 1 w 2"/>
                  <a:gd name="T27" fmla="*/ 4 h 19"/>
                  <a:gd name="T28" fmla="*/ 1 w 2"/>
                  <a:gd name="T29" fmla="*/ 8 h 19"/>
                  <a:gd name="T30" fmla="*/ 1 w 2"/>
                  <a:gd name="T31" fmla="*/ 3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6 h 19"/>
                  <a:gd name="T40" fmla="*/ 0 w 2"/>
                  <a:gd name="T41" fmla="*/ 15 h 19"/>
                  <a:gd name="T42" fmla="*/ 1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1" y="9"/>
                    </a:moveTo>
                    <a:cubicBezTo>
                      <a:pt x="1" y="12"/>
                      <a:pt x="1" y="12"/>
                      <a:pt x="1" y="12"/>
                    </a:cubicBezTo>
                    <a:cubicBezTo>
                      <a:pt x="1" y="12"/>
                      <a:pt x="1" y="10"/>
                      <a:pt x="1" y="14"/>
                    </a:cubicBezTo>
                    <a:cubicBezTo>
                      <a:pt x="1" y="15"/>
                      <a:pt x="1" y="9"/>
                      <a:pt x="2" y="7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9"/>
                      <a:pt x="1" y="13"/>
                      <a:pt x="2" y="6"/>
                    </a:cubicBezTo>
                    <a:cubicBezTo>
                      <a:pt x="2" y="6"/>
                      <a:pt x="1" y="10"/>
                      <a:pt x="2" y="8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6"/>
                      <a:pt x="1" y="2"/>
                    </a:cubicBezTo>
                    <a:cubicBezTo>
                      <a:pt x="1" y="2"/>
                      <a:pt x="1" y="5"/>
                      <a:pt x="1" y="4"/>
                    </a:cubicBezTo>
                    <a:cubicBezTo>
                      <a:pt x="1" y="4"/>
                      <a:pt x="1" y="7"/>
                      <a:pt x="1" y="8"/>
                    </a:cubicBezTo>
                    <a:cubicBezTo>
                      <a:pt x="1" y="13"/>
                      <a:pt x="1" y="5"/>
                      <a:pt x="1" y="3"/>
                    </a:cubicBezTo>
                    <a:cubicBezTo>
                      <a:pt x="1" y="6"/>
                      <a:pt x="0" y="10"/>
                      <a:pt x="0" y="5"/>
                    </a:cubicBezTo>
                    <a:cubicBezTo>
                      <a:pt x="0" y="9"/>
                      <a:pt x="0" y="12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5"/>
                      <a:pt x="0" y="6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0" y="19"/>
                      <a:pt x="0" y="8"/>
                      <a:pt x="1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8" name="Freeform 2219"/>
              <p:cNvSpPr/>
              <p:nvPr/>
            </p:nvSpPr>
            <p:spPr bwMode="auto">
              <a:xfrm>
                <a:off x="3021" y="3168"/>
                <a:ext cx="1" cy="1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lnTo>
                      <a:pt x="1" y="0"/>
                    </a:lnTo>
                    <a:lnTo>
                      <a:pt x="0" y="1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9" name="Freeform 2220"/>
              <p:cNvSpPr/>
              <p:nvPr/>
            </p:nvSpPr>
            <p:spPr bwMode="auto">
              <a:xfrm>
                <a:off x="3070" y="3148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0" name="Freeform 2221"/>
              <p:cNvSpPr/>
              <p:nvPr/>
            </p:nvSpPr>
            <p:spPr bwMode="auto">
              <a:xfrm>
                <a:off x="3069" y="3147"/>
                <a:ext cx="3" cy="13"/>
              </a:xfrm>
              <a:custGeom>
                <a:avLst/>
                <a:gdLst>
                  <a:gd name="T0" fmla="*/ 0 w 4"/>
                  <a:gd name="T1" fmla="*/ 15 h 15"/>
                  <a:gd name="T2" fmla="*/ 0 w 4"/>
                  <a:gd name="T3" fmla="*/ 14 h 15"/>
                  <a:gd name="T4" fmla="*/ 4 w 4"/>
                  <a:gd name="T5" fmla="*/ 0 h 15"/>
                  <a:gd name="T6" fmla="*/ 1 w 4"/>
                  <a:gd name="T7" fmla="*/ 9 h 15"/>
                  <a:gd name="T8" fmla="*/ 2 w 4"/>
                  <a:gd name="T9" fmla="*/ 6 h 15"/>
                  <a:gd name="T10" fmla="*/ 0 w 4"/>
                  <a:gd name="T11" fmla="*/ 12 h 15"/>
                  <a:gd name="T12" fmla="*/ 1 w 4"/>
                  <a:gd name="T13" fmla="*/ 11 h 15"/>
                  <a:gd name="T14" fmla="*/ 0 w 4"/>
                  <a:gd name="T15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15">
                    <a:moveTo>
                      <a:pt x="0" y="15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3" y="4"/>
                      <a:pt x="2" y="7"/>
                      <a:pt x="4" y="0"/>
                    </a:cubicBezTo>
                    <a:cubicBezTo>
                      <a:pt x="3" y="1"/>
                      <a:pt x="2" y="5"/>
                      <a:pt x="1" y="9"/>
                    </a:cubicBezTo>
                    <a:cubicBezTo>
                      <a:pt x="1" y="8"/>
                      <a:pt x="2" y="4"/>
                      <a:pt x="2" y="6"/>
                    </a:cubicBezTo>
                    <a:cubicBezTo>
                      <a:pt x="1" y="8"/>
                      <a:pt x="1" y="8"/>
                      <a:pt x="0" y="12"/>
                    </a:cubicBezTo>
                    <a:cubicBezTo>
                      <a:pt x="0" y="15"/>
                      <a:pt x="1" y="9"/>
                      <a:pt x="1" y="11"/>
                    </a:cubicBez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1" name="Freeform 2222"/>
              <p:cNvSpPr/>
              <p:nvPr/>
            </p:nvSpPr>
            <p:spPr bwMode="auto">
              <a:xfrm>
                <a:off x="3070" y="3152"/>
                <a:ext cx="1" cy="4"/>
              </a:xfrm>
              <a:custGeom>
                <a:avLst/>
                <a:gdLst>
                  <a:gd name="T0" fmla="*/ 2 w 2"/>
                  <a:gd name="T1" fmla="*/ 0 h 4"/>
                  <a:gd name="T2" fmla="*/ 0 w 2"/>
                  <a:gd name="T3" fmla="*/ 4 h 4"/>
                  <a:gd name="T4" fmla="*/ 2 w 2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1" y="3"/>
                      <a:pt x="2" y="1"/>
                      <a:pt x="2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2" name="Freeform 2223"/>
              <p:cNvSpPr/>
              <p:nvPr/>
            </p:nvSpPr>
            <p:spPr bwMode="auto">
              <a:xfrm>
                <a:off x="3070" y="3149"/>
                <a:ext cx="2" cy="6"/>
              </a:xfrm>
              <a:custGeom>
                <a:avLst/>
                <a:gdLst>
                  <a:gd name="T0" fmla="*/ 1 w 2"/>
                  <a:gd name="T1" fmla="*/ 3 h 7"/>
                  <a:gd name="T2" fmla="*/ 0 w 2"/>
                  <a:gd name="T3" fmla="*/ 7 h 7"/>
                  <a:gd name="T4" fmla="*/ 2 w 2"/>
                  <a:gd name="T5" fmla="*/ 0 h 7"/>
                  <a:gd name="T6" fmla="*/ 1 w 2"/>
                  <a:gd name="T7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7">
                    <a:moveTo>
                      <a:pt x="1" y="3"/>
                    </a:moveTo>
                    <a:cubicBezTo>
                      <a:pt x="1" y="3"/>
                      <a:pt x="0" y="6"/>
                      <a:pt x="0" y="7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1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3" name="Freeform 2224"/>
              <p:cNvSpPr/>
              <p:nvPr/>
            </p:nvSpPr>
            <p:spPr bwMode="auto">
              <a:xfrm>
                <a:off x="3072" y="3150"/>
                <a:ext cx="0" cy="1"/>
              </a:xfrm>
              <a:custGeom>
                <a:avLst/>
                <a:gdLst>
                  <a:gd name="T0" fmla="*/ 2 h 2"/>
                  <a:gd name="T1" fmla="*/ 2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4" name="Freeform 2225"/>
              <p:cNvSpPr/>
              <p:nvPr/>
            </p:nvSpPr>
            <p:spPr bwMode="auto">
              <a:xfrm>
                <a:off x="3070" y="3149"/>
                <a:ext cx="3" cy="10"/>
              </a:xfrm>
              <a:custGeom>
                <a:avLst/>
                <a:gdLst>
                  <a:gd name="T0" fmla="*/ 3 w 4"/>
                  <a:gd name="T1" fmla="*/ 2 h 11"/>
                  <a:gd name="T2" fmla="*/ 3 w 4"/>
                  <a:gd name="T3" fmla="*/ 3 h 11"/>
                  <a:gd name="T4" fmla="*/ 3 w 4"/>
                  <a:gd name="T5" fmla="*/ 3 h 11"/>
                  <a:gd name="T6" fmla="*/ 1 w 4"/>
                  <a:gd name="T7" fmla="*/ 8 h 11"/>
                  <a:gd name="T8" fmla="*/ 1 w 4"/>
                  <a:gd name="T9" fmla="*/ 8 h 11"/>
                  <a:gd name="T10" fmla="*/ 0 w 4"/>
                  <a:gd name="T11" fmla="*/ 11 h 11"/>
                  <a:gd name="T12" fmla="*/ 3 w 4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1">
                    <a:moveTo>
                      <a:pt x="3" y="2"/>
                    </a:moveTo>
                    <a:cubicBezTo>
                      <a:pt x="4" y="0"/>
                      <a:pt x="3" y="1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5"/>
                      <a:pt x="1" y="9"/>
                      <a:pt x="1" y="8"/>
                    </a:cubicBezTo>
                    <a:cubicBezTo>
                      <a:pt x="1" y="9"/>
                      <a:pt x="2" y="5"/>
                      <a:pt x="1" y="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11"/>
                      <a:pt x="3" y="4"/>
                      <a:pt x="3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5" name="Freeform 2226"/>
              <p:cNvSpPr/>
              <p:nvPr/>
            </p:nvSpPr>
            <p:spPr bwMode="auto">
              <a:xfrm>
                <a:off x="3071" y="3151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6" name="Freeform 2227"/>
              <p:cNvSpPr/>
              <p:nvPr/>
            </p:nvSpPr>
            <p:spPr bwMode="auto">
              <a:xfrm>
                <a:off x="3071" y="3151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0 h 2"/>
                  <a:gd name="T4" fmla="*/ 0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7" name="Freeform 2228"/>
              <p:cNvSpPr/>
              <p:nvPr/>
            </p:nvSpPr>
            <p:spPr bwMode="auto">
              <a:xfrm>
                <a:off x="3070" y="3150"/>
                <a:ext cx="3" cy="11"/>
              </a:xfrm>
              <a:custGeom>
                <a:avLst/>
                <a:gdLst>
                  <a:gd name="T0" fmla="*/ 3 w 3"/>
                  <a:gd name="T1" fmla="*/ 1 h 13"/>
                  <a:gd name="T2" fmla="*/ 1 w 3"/>
                  <a:gd name="T3" fmla="*/ 5 h 13"/>
                  <a:gd name="T4" fmla="*/ 0 w 3"/>
                  <a:gd name="T5" fmla="*/ 13 h 13"/>
                  <a:gd name="T6" fmla="*/ 0 w 3"/>
                  <a:gd name="T7" fmla="*/ 11 h 13"/>
                  <a:gd name="T8" fmla="*/ 3 w 3"/>
                  <a:gd name="T9" fmla="*/ 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3">
                    <a:moveTo>
                      <a:pt x="3" y="1"/>
                    </a:moveTo>
                    <a:cubicBezTo>
                      <a:pt x="1" y="7"/>
                      <a:pt x="3" y="0"/>
                      <a:pt x="1" y="5"/>
                    </a:cubicBezTo>
                    <a:cubicBezTo>
                      <a:pt x="2" y="5"/>
                      <a:pt x="1" y="10"/>
                      <a:pt x="0" y="13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9"/>
                      <a:pt x="2" y="4"/>
                      <a:pt x="3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8" name="Freeform 2229"/>
              <p:cNvSpPr/>
              <p:nvPr/>
            </p:nvSpPr>
            <p:spPr bwMode="auto">
              <a:xfrm>
                <a:off x="3070" y="3164"/>
                <a:ext cx="0" cy="1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9" name="Freeform 2230"/>
              <p:cNvSpPr/>
              <p:nvPr/>
            </p:nvSpPr>
            <p:spPr bwMode="auto">
              <a:xfrm>
                <a:off x="3070" y="3154"/>
                <a:ext cx="3" cy="15"/>
              </a:xfrm>
              <a:custGeom>
                <a:avLst/>
                <a:gdLst>
                  <a:gd name="T0" fmla="*/ 4 w 4"/>
                  <a:gd name="T1" fmla="*/ 2 h 16"/>
                  <a:gd name="T2" fmla="*/ 2 w 4"/>
                  <a:gd name="T3" fmla="*/ 8 h 16"/>
                  <a:gd name="T4" fmla="*/ 3 w 4"/>
                  <a:gd name="T5" fmla="*/ 3 h 16"/>
                  <a:gd name="T6" fmla="*/ 2 w 4"/>
                  <a:gd name="T7" fmla="*/ 6 h 16"/>
                  <a:gd name="T8" fmla="*/ 4 w 4"/>
                  <a:gd name="T9" fmla="*/ 0 h 16"/>
                  <a:gd name="T10" fmla="*/ 2 w 4"/>
                  <a:gd name="T11" fmla="*/ 5 h 16"/>
                  <a:gd name="T12" fmla="*/ 3 w 4"/>
                  <a:gd name="T13" fmla="*/ 1 h 16"/>
                  <a:gd name="T14" fmla="*/ 1 w 4"/>
                  <a:gd name="T15" fmla="*/ 8 h 16"/>
                  <a:gd name="T16" fmla="*/ 2 w 4"/>
                  <a:gd name="T17" fmla="*/ 7 h 16"/>
                  <a:gd name="T18" fmla="*/ 0 w 4"/>
                  <a:gd name="T19" fmla="*/ 11 h 16"/>
                  <a:gd name="T20" fmla="*/ 0 w 4"/>
                  <a:gd name="T21" fmla="*/ 15 h 16"/>
                  <a:gd name="T22" fmla="*/ 4 w 4"/>
                  <a:gd name="T23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16">
                    <a:moveTo>
                      <a:pt x="4" y="2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3" y="6"/>
                      <a:pt x="3" y="4"/>
                      <a:pt x="3" y="3"/>
                    </a:cubicBezTo>
                    <a:cubicBezTo>
                      <a:pt x="3" y="2"/>
                      <a:pt x="2" y="6"/>
                      <a:pt x="2" y="6"/>
                    </a:cubicBezTo>
                    <a:cubicBezTo>
                      <a:pt x="4" y="0"/>
                      <a:pt x="3" y="5"/>
                      <a:pt x="4" y="0"/>
                    </a:cubicBezTo>
                    <a:cubicBezTo>
                      <a:pt x="4" y="0"/>
                      <a:pt x="4" y="0"/>
                      <a:pt x="2" y="5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10"/>
                      <a:pt x="3" y="3"/>
                      <a:pt x="2" y="7"/>
                    </a:cubicBezTo>
                    <a:cubicBezTo>
                      <a:pt x="1" y="10"/>
                      <a:pt x="1" y="10"/>
                      <a:pt x="0" y="11"/>
                    </a:cubicBezTo>
                    <a:cubicBezTo>
                      <a:pt x="1" y="10"/>
                      <a:pt x="0" y="16"/>
                      <a:pt x="0" y="15"/>
                    </a:cubicBezTo>
                    <a:cubicBezTo>
                      <a:pt x="1" y="15"/>
                      <a:pt x="3" y="5"/>
                      <a:pt x="4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0" name="Freeform 2231"/>
              <p:cNvSpPr/>
              <p:nvPr/>
            </p:nvSpPr>
            <p:spPr bwMode="auto">
              <a:xfrm>
                <a:off x="3071" y="3161"/>
                <a:ext cx="1" cy="3"/>
              </a:xfrm>
              <a:custGeom>
                <a:avLst/>
                <a:gdLst>
                  <a:gd name="T0" fmla="*/ 0 w 1"/>
                  <a:gd name="T1" fmla="*/ 1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1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1" name="Freeform 2232"/>
              <p:cNvSpPr/>
              <p:nvPr/>
            </p:nvSpPr>
            <p:spPr bwMode="auto">
              <a:xfrm>
                <a:off x="3070" y="3154"/>
                <a:ext cx="5" cy="15"/>
              </a:xfrm>
              <a:custGeom>
                <a:avLst/>
                <a:gdLst>
                  <a:gd name="T0" fmla="*/ 4 w 5"/>
                  <a:gd name="T1" fmla="*/ 1 h 17"/>
                  <a:gd name="T2" fmla="*/ 3 w 5"/>
                  <a:gd name="T3" fmla="*/ 5 h 17"/>
                  <a:gd name="T4" fmla="*/ 4 w 5"/>
                  <a:gd name="T5" fmla="*/ 1 h 17"/>
                  <a:gd name="T6" fmla="*/ 2 w 5"/>
                  <a:gd name="T7" fmla="*/ 7 h 17"/>
                  <a:gd name="T8" fmla="*/ 3 w 5"/>
                  <a:gd name="T9" fmla="*/ 4 h 17"/>
                  <a:gd name="T10" fmla="*/ 1 w 5"/>
                  <a:gd name="T11" fmla="*/ 13 h 17"/>
                  <a:gd name="T12" fmla="*/ 2 w 5"/>
                  <a:gd name="T13" fmla="*/ 11 h 17"/>
                  <a:gd name="T14" fmla="*/ 3 w 5"/>
                  <a:gd name="T15" fmla="*/ 10 h 17"/>
                  <a:gd name="T16" fmla="*/ 3 w 5"/>
                  <a:gd name="T17" fmla="*/ 8 h 17"/>
                  <a:gd name="T18" fmla="*/ 4 w 5"/>
                  <a:gd name="T19" fmla="*/ 6 h 17"/>
                  <a:gd name="T20" fmla="*/ 4 w 5"/>
                  <a:gd name="T21" fmla="*/ 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17">
                    <a:moveTo>
                      <a:pt x="4" y="1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3" y="3"/>
                      <a:pt x="4" y="1"/>
                    </a:cubicBezTo>
                    <a:cubicBezTo>
                      <a:pt x="3" y="3"/>
                      <a:pt x="2" y="5"/>
                      <a:pt x="2" y="7"/>
                    </a:cubicBezTo>
                    <a:cubicBezTo>
                      <a:pt x="1" y="12"/>
                      <a:pt x="3" y="5"/>
                      <a:pt x="3" y="4"/>
                    </a:cubicBezTo>
                    <a:cubicBezTo>
                      <a:pt x="3" y="7"/>
                      <a:pt x="3" y="7"/>
                      <a:pt x="1" y="13"/>
                    </a:cubicBezTo>
                    <a:cubicBezTo>
                      <a:pt x="1" y="12"/>
                      <a:pt x="2" y="11"/>
                      <a:pt x="2" y="11"/>
                    </a:cubicBezTo>
                    <a:cubicBezTo>
                      <a:pt x="0" y="17"/>
                      <a:pt x="2" y="11"/>
                      <a:pt x="3" y="10"/>
                    </a:cubicBezTo>
                    <a:cubicBezTo>
                      <a:pt x="3" y="9"/>
                      <a:pt x="3" y="7"/>
                      <a:pt x="3" y="8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1"/>
                      <a:pt x="5" y="0"/>
                      <a:pt x="4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2" name="Freeform 2233"/>
              <p:cNvSpPr/>
              <p:nvPr/>
            </p:nvSpPr>
            <p:spPr bwMode="auto">
              <a:xfrm>
                <a:off x="3074" y="3153"/>
                <a:ext cx="0" cy="2"/>
              </a:xfrm>
              <a:custGeom>
                <a:avLst/>
                <a:gdLst>
                  <a:gd name="T0" fmla="*/ 1 h 2"/>
                  <a:gd name="T1" fmla="*/ 2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3" name="Freeform 2234"/>
              <p:cNvSpPr/>
              <p:nvPr/>
            </p:nvSpPr>
            <p:spPr bwMode="auto">
              <a:xfrm>
                <a:off x="3072" y="3162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1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4" name="Freeform 2235"/>
              <p:cNvSpPr/>
              <p:nvPr/>
            </p:nvSpPr>
            <p:spPr bwMode="auto">
              <a:xfrm>
                <a:off x="3074" y="3154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0 w 1"/>
                  <a:gd name="T3" fmla="*/ 3 h 3"/>
                  <a:gd name="T4" fmla="*/ 1 w 1"/>
                  <a:gd name="T5" fmla="*/ 0 h 3"/>
                  <a:gd name="T6" fmla="*/ 0 w 1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0" y="3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5" name="Freeform 2236"/>
              <p:cNvSpPr/>
              <p:nvPr/>
            </p:nvSpPr>
            <p:spPr bwMode="auto">
              <a:xfrm>
                <a:off x="3072" y="3151"/>
                <a:ext cx="11" cy="18"/>
              </a:xfrm>
              <a:custGeom>
                <a:avLst/>
                <a:gdLst>
                  <a:gd name="T0" fmla="*/ 8 w 12"/>
                  <a:gd name="T1" fmla="*/ 16 h 19"/>
                  <a:gd name="T2" fmla="*/ 8 w 12"/>
                  <a:gd name="T3" fmla="*/ 13 h 19"/>
                  <a:gd name="T4" fmla="*/ 10 w 12"/>
                  <a:gd name="T5" fmla="*/ 9 h 19"/>
                  <a:gd name="T6" fmla="*/ 12 w 12"/>
                  <a:gd name="T7" fmla="*/ 2 h 19"/>
                  <a:gd name="T8" fmla="*/ 10 w 12"/>
                  <a:gd name="T9" fmla="*/ 5 h 19"/>
                  <a:gd name="T10" fmla="*/ 11 w 12"/>
                  <a:gd name="T11" fmla="*/ 2 h 19"/>
                  <a:gd name="T12" fmla="*/ 9 w 12"/>
                  <a:gd name="T13" fmla="*/ 4 h 19"/>
                  <a:gd name="T14" fmla="*/ 8 w 12"/>
                  <a:gd name="T15" fmla="*/ 5 h 19"/>
                  <a:gd name="T16" fmla="*/ 5 w 12"/>
                  <a:gd name="T17" fmla="*/ 3 h 19"/>
                  <a:gd name="T18" fmla="*/ 4 w 12"/>
                  <a:gd name="T19" fmla="*/ 9 h 19"/>
                  <a:gd name="T20" fmla="*/ 4 w 12"/>
                  <a:gd name="T21" fmla="*/ 5 h 19"/>
                  <a:gd name="T22" fmla="*/ 5 w 12"/>
                  <a:gd name="T23" fmla="*/ 5 h 19"/>
                  <a:gd name="T24" fmla="*/ 4 w 12"/>
                  <a:gd name="T25" fmla="*/ 3 h 19"/>
                  <a:gd name="T26" fmla="*/ 2 w 12"/>
                  <a:gd name="T27" fmla="*/ 11 h 19"/>
                  <a:gd name="T28" fmla="*/ 4 w 12"/>
                  <a:gd name="T29" fmla="*/ 3 h 19"/>
                  <a:gd name="T30" fmla="*/ 2 w 12"/>
                  <a:gd name="T31" fmla="*/ 8 h 19"/>
                  <a:gd name="T32" fmla="*/ 1 w 12"/>
                  <a:gd name="T33" fmla="*/ 13 h 19"/>
                  <a:gd name="T34" fmla="*/ 0 w 12"/>
                  <a:gd name="T35" fmla="*/ 16 h 19"/>
                  <a:gd name="T36" fmla="*/ 4 w 12"/>
                  <a:gd name="T37" fmla="*/ 7 h 19"/>
                  <a:gd name="T38" fmla="*/ 3 w 12"/>
                  <a:gd name="T39" fmla="*/ 11 h 19"/>
                  <a:gd name="T40" fmla="*/ 4 w 12"/>
                  <a:gd name="T41" fmla="*/ 15 h 19"/>
                  <a:gd name="T42" fmla="*/ 6 w 12"/>
                  <a:gd name="T43" fmla="*/ 9 h 19"/>
                  <a:gd name="T44" fmla="*/ 6 w 12"/>
                  <a:gd name="T45" fmla="*/ 11 h 19"/>
                  <a:gd name="T46" fmla="*/ 6 w 12"/>
                  <a:gd name="T47" fmla="*/ 8 h 19"/>
                  <a:gd name="T48" fmla="*/ 6 w 12"/>
                  <a:gd name="T49" fmla="*/ 12 h 19"/>
                  <a:gd name="T50" fmla="*/ 8 w 12"/>
                  <a:gd name="T51" fmla="*/ 5 h 19"/>
                  <a:gd name="T52" fmla="*/ 6 w 12"/>
                  <a:gd name="T53" fmla="*/ 16 h 19"/>
                  <a:gd name="T54" fmla="*/ 7 w 12"/>
                  <a:gd name="T55" fmla="*/ 12 h 19"/>
                  <a:gd name="T56" fmla="*/ 8 w 12"/>
                  <a:gd name="T57" fmla="*/ 8 h 19"/>
                  <a:gd name="T58" fmla="*/ 6 w 12"/>
                  <a:gd name="T59" fmla="*/ 15 h 19"/>
                  <a:gd name="T60" fmla="*/ 8 w 12"/>
                  <a:gd name="T61" fmla="*/ 11 h 19"/>
                  <a:gd name="T62" fmla="*/ 9 w 12"/>
                  <a:gd name="T63" fmla="*/ 7 h 19"/>
                  <a:gd name="T64" fmla="*/ 9 w 12"/>
                  <a:gd name="T65" fmla="*/ 9 h 19"/>
                  <a:gd name="T66" fmla="*/ 7 w 12"/>
                  <a:gd name="T67" fmla="*/ 16 h 19"/>
                  <a:gd name="T68" fmla="*/ 6 w 12"/>
                  <a:gd name="T69" fmla="*/ 19 h 19"/>
                  <a:gd name="T70" fmla="*/ 9 w 12"/>
                  <a:gd name="T71" fmla="*/ 10 h 19"/>
                  <a:gd name="T72" fmla="*/ 8 w 12"/>
                  <a:gd name="T73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" h="19">
                    <a:moveTo>
                      <a:pt x="8" y="16"/>
                    </a:moveTo>
                    <a:cubicBezTo>
                      <a:pt x="8" y="14"/>
                      <a:pt x="9" y="13"/>
                      <a:pt x="8" y="13"/>
                    </a:cubicBezTo>
                    <a:cubicBezTo>
                      <a:pt x="9" y="10"/>
                      <a:pt x="9" y="11"/>
                      <a:pt x="10" y="9"/>
                    </a:cubicBezTo>
                    <a:cubicBezTo>
                      <a:pt x="10" y="7"/>
                      <a:pt x="11" y="5"/>
                      <a:pt x="12" y="2"/>
                    </a:cubicBezTo>
                    <a:cubicBezTo>
                      <a:pt x="11" y="2"/>
                      <a:pt x="10" y="6"/>
                      <a:pt x="10" y="5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0" y="3"/>
                      <a:pt x="9" y="6"/>
                      <a:pt x="9" y="4"/>
                    </a:cubicBezTo>
                    <a:cubicBezTo>
                      <a:pt x="9" y="2"/>
                      <a:pt x="9" y="4"/>
                      <a:pt x="8" y="5"/>
                    </a:cubicBezTo>
                    <a:cubicBezTo>
                      <a:pt x="8" y="3"/>
                      <a:pt x="6" y="6"/>
                      <a:pt x="5" y="3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6"/>
                      <a:pt x="3" y="9"/>
                      <a:pt x="4" y="5"/>
                    </a:cubicBezTo>
                    <a:cubicBezTo>
                      <a:pt x="4" y="6"/>
                      <a:pt x="4" y="5"/>
                      <a:pt x="5" y="5"/>
                    </a:cubicBezTo>
                    <a:cubicBezTo>
                      <a:pt x="6" y="0"/>
                      <a:pt x="4" y="5"/>
                      <a:pt x="4" y="3"/>
                    </a:cubicBezTo>
                    <a:cubicBezTo>
                      <a:pt x="4" y="4"/>
                      <a:pt x="2" y="10"/>
                      <a:pt x="2" y="11"/>
                    </a:cubicBezTo>
                    <a:cubicBezTo>
                      <a:pt x="4" y="4"/>
                      <a:pt x="2" y="11"/>
                      <a:pt x="4" y="3"/>
                    </a:cubicBezTo>
                    <a:cubicBezTo>
                      <a:pt x="4" y="1"/>
                      <a:pt x="2" y="9"/>
                      <a:pt x="2" y="8"/>
                    </a:cubicBezTo>
                    <a:cubicBezTo>
                      <a:pt x="1" y="12"/>
                      <a:pt x="2" y="10"/>
                      <a:pt x="1" y="13"/>
                    </a:cubicBezTo>
                    <a:cubicBezTo>
                      <a:pt x="0" y="16"/>
                      <a:pt x="1" y="11"/>
                      <a:pt x="0" y="16"/>
                    </a:cubicBezTo>
                    <a:cubicBezTo>
                      <a:pt x="0" y="18"/>
                      <a:pt x="3" y="10"/>
                      <a:pt x="4" y="7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4" y="9"/>
                      <a:pt x="5" y="9"/>
                      <a:pt x="4" y="15"/>
                    </a:cubicBezTo>
                    <a:cubicBezTo>
                      <a:pt x="5" y="11"/>
                      <a:pt x="4" y="17"/>
                      <a:pt x="6" y="9"/>
                    </a:cubicBezTo>
                    <a:cubicBezTo>
                      <a:pt x="6" y="11"/>
                      <a:pt x="6" y="10"/>
                      <a:pt x="6" y="11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9"/>
                      <a:pt x="5" y="13"/>
                      <a:pt x="6" y="12"/>
                    </a:cubicBezTo>
                    <a:cubicBezTo>
                      <a:pt x="6" y="9"/>
                      <a:pt x="7" y="8"/>
                      <a:pt x="8" y="5"/>
                    </a:cubicBezTo>
                    <a:cubicBezTo>
                      <a:pt x="7" y="9"/>
                      <a:pt x="6" y="12"/>
                      <a:pt x="6" y="16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6" y="13"/>
                      <a:pt x="7" y="10"/>
                      <a:pt x="8" y="8"/>
                    </a:cubicBezTo>
                    <a:cubicBezTo>
                      <a:pt x="8" y="8"/>
                      <a:pt x="7" y="13"/>
                      <a:pt x="6" y="15"/>
                    </a:cubicBezTo>
                    <a:cubicBezTo>
                      <a:pt x="6" y="17"/>
                      <a:pt x="8" y="8"/>
                      <a:pt x="8" y="11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9" y="6"/>
                      <a:pt x="8" y="10"/>
                      <a:pt x="9" y="9"/>
                    </a:cubicBezTo>
                    <a:cubicBezTo>
                      <a:pt x="8" y="14"/>
                      <a:pt x="8" y="14"/>
                      <a:pt x="7" y="16"/>
                    </a:cubicBezTo>
                    <a:cubicBezTo>
                      <a:pt x="7" y="17"/>
                      <a:pt x="7" y="17"/>
                      <a:pt x="6" y="19"/>
                    </a:cubicBezTo>
                    <a:cubicBezTo>
                      <a:pt x="7" y="16"/>
                      <a:pt x="8" y="13"/>
                      <a:pt x="9" y="10"/>
                    </a:cubicBezTo>
                    <a:cubicBezTo>
                      <a:pt x="7" y="16"/>
                      <a:pt x="8" y="16"/>
                      <a:pt x="8" y="16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6" name="Freeform 2237"/>
              <p:cNvSpPr/>
              <p:nvPr/>
            </p:nvSpPr>
            <p:spPr bwMode="auto">
              <a:xfrm>
                <a:off x="3078" y="3169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7" name="Freeform 2238"/>
              <p:cNvSpPr/>
              <p:nvPr/>
            </p:nvSpPr>
            <p:spPr bwMode="auto">
              <a:xfrm>
                <a:off x="3079" y="3166"/>
                <a:ext cx="0" cy="1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8" name="Rectangle 2239"/>
              <p:cNvSpPr>
                <a:spLocks noChangeArrowheads="1"/>
              </p:cNvSpPr>
              <p:nvPr/>
            </p:nvSpPr>
            <p:spPr bwMode="auto">
              <a:xfrm>
                <a:off x="3080" y="3154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9" name="Freeform 2240"/>
              <p:cNvSpPr/>
              <p:nvPr/>
            </p:nvSpPr>
            <p:spPr bwMode="auto">
              <a:xfrm>
                <a:off x="3077" y="3166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0 h 3"/>
                  <a:gd name="T4" fmla="*/ 0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lnTo>
                      <a:pt x="1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0" name="Freeform 2241"/>
              <p:cNvSpPr/>
              <p:nvPr/>
            </p:nvSpPr>
            <p:spPr bwMode="auto">
              <a:xfrm>
                <a:off x="3075" y="3165"/>
                <a:ext cx="1" cy="3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1" name="Freeform 2242"/>
              <p:cNvSpPr/>
              <p:nvPr/>
            </p:nvSpPr>
            <p:spPr bwMode="auto">
              <a:xfrm>
                <a:off x="3078" y="3168"/>
                <a:ext cx="1" cy="1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1" y="1"/>
                    </a:lnTo>
                    <a:lnTo>
                      <a:pt x="1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2" name="Freeform 2243"/>
              <p:cNvSpPr/>
              <p:nvPr/>
            </p:nvSpPr>
            <p:spPr bwMode="auto">
              <a:xfrm>
                <a:off x="3079" y="3150"/>
                <a:ext cx="9" cy="20"/>
              </a:xfrm>
              <a:custGeom>
                <a:avLst/>
                <a:gdLst>
                  <a:gd name="T0" fmla="*/ 8 w 9"/>
                  <a:gd name="T1" fmla="*/ 4 h 23"/>
                  <a:gd name="T2" fmla="*/ 8 w 9"/>
                  <a:gd name="T3" fmla="*/ 1 h 23"/>
                  <a:gd name="T4" fmla="*/ 5 w 9"/>
                  <a:gd name="T5" fmla="*/ 11 h 23"/>
                  <a:gd name="T6" fmla="*/ 7 w 9"/>
                  <a:gd name="T7" fmla="*/ 2 h 23"/>
                  <a:gd name="T8" fmla="*/ 4 w 9"/>
                  <a:gd name="T9" fmla="*/ 8 h 23"/>
                  <a:gd name="T10" fmla="*/ 5 w 9"/>
                  <a:gd name="T11" fmla="*/ 5 h 23"/>
                  <a:gd name="T12" fmla="*/ 2 w 9"/>
                  <a:gd name="T13" fmla="*/ 14 h 23"/>
                  <a:gd name="T14" fmla="*/ 5 w 9"/>
                  <a:gd name="T15" fmla="*/ 3 h 23"/>
                  <a:gd name="T16" fmla="*/ 5 w 9"/>
                  <a:gd name="T17" fmla="*/ 3 h 23"/>
                  <a:gd name="T18" fmla="*/ 3 w 9"/>
                  <a:gd name="T19" fmla="*/ 6 h 23"/>
                  <a:gd name="T20" fmla="*/ 2 w 9"/>
                  <a:gd name="T21" fmla="*/ 12 h 23"/>
                  <a:gd name="T22" fmla="*/ 0 w 9"/>
                  <a:gd name="T23" fmla="*/ 17 h 23"/>
                  <a:gd name="T24" fmla="*/ 2 w 9"/>
                  <a:gd name="T25" fmla="*/ 13 h 23"/>
                  <a:gd name="T26" fmla="*/ 1 w 9"/>
                  <a:gd name="T27" fmla="*/ 17 h 23"/>
                  <a:gd name="T28" fmla="*/ 2 w 9"/>
                  <a:gd name="T29" fmla="*/ 15 h 23"/>
                  <a:gd name="T30" fmla="*/ 1 w 9"/>
                  <a:gd name="T31" fmla="*/ 18 h 23"/>
                  <a:gd name="T32" fmla="*/ 2 w 9"/>
                  <a:gd name="T33" fmla="*/ 15 h 23"/>
                  <a:gd name="T34" fmla="*/ 2 w 9"/>
                  <a:gd name="T35" fmla="*/ 16 h 23"/>
                  <a:gd name="T36" fmla="*/ 3 w 9"/>
                  <a:gd name="T37" fmla="*/ 11 h 23"/>
                  <a:gd name="T38" fmla="*/ 2 w 9"/>
                  <a:gd name="T39" fmla="*/ 16 h 23"/>
                  <a:gd name="T40" fmla="*/ 3 w 9"/>
                  <a:gd name="T41" fmla="*/ 13 h 23"/>
                  <a:gd name="T42" fmla="*/ 3 w 9"/>
                  <a:gd name="T43" fmla="*/ 18 h 23"/>
                  <a:gd name="T44" fmla="*/ 4 w 9"/>
                  <a:gd name="T45" fmla="*/ 15 h 23"/>
                  <a:gd name="T46" fmla="*/ 2 w 9"/>
                  <a:gd name="T47" fmla="*/ 18 h 23"/>
                  <a:gd name="T48" fmla="*/ 5 w 9"/>
                  <a:gd name="T49" fmla="*/ 8 h 23"/>
                  <a:gd name="T50" fmla="*/ 3 w 9"/>
                  <a:gd name="T51" fmla="*/ 17 h 23"/>
                  <a:gd name="T52" fmla="*/ 5 w 9"/>
                  <a:gd name="T53" fmla="*/ 15 h 23"/>
                  <a:gd name="T54" fmla="*/ 4 w 9"/>
                  <a:gd name="T55" fmla="*/ 16 h 23"/>
                  <a:gd name="T56" fmla="*/ 5 w 9"/>
                  <a:gd name="T57" fmla="*/ 13 h 23"/>
                  <a:gd name="T58" fmla="*/ 6 w 9"/>
                  <a:gd name="T59" fmla="*/ 12 h 23"/>
                  <a:gd name="T60" fmla="*/ 6 w 9"/>
                  <a:gd name="T61" fmla="*/ 9 h 23"/>
                  <a:gd name="T62" fmla="*/ 6 w 9"/>
                  <a:gd name="T63" fmla="*/ 11 h 23"/>
                  <a:gd name="T64" fmla="*/ 8 w 9"/>
                  <a:gd name="T65" fmla="*/ 5 h 23"/>
                  <a:gd name="T66" fmla="*/ 6 w 9"/>
                  <a:gd name="T67" fmla="*/ 9 h 23"/>
                  <a:gd name="T68" fmla="*/ 8 w 9"/>
                  <a:gd name="T69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" h="23">
                    <a:moveTo>
                      <a:pt x="8" y="4"/>
                    </a:moveTo>
                    <a:cubicBezTo>
                      <a:pt x="9" y="0"/>
                      <a:pt x="8" y="2"/>
                      <a:pt x="8" y="1"/>
                    </a:cubicBezTo>
                    <a:cubicBezTo>
                      <a:pt x="7" y="3"/>
                      <a:pt x="5" y="11"/>
                      <a:pt x="5" y="1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3"/>
                      <a:pt x="6" y="1"/>
                      <a:pt x="4" y="8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2" y="17"/>
                      <a:pt x="2" y="14"/>
                    </a:cubicBezTo>
                    <a:cubicBezTo>
                      <a:pt x="4" y="9"/>
                      <a:pt x="3" y="9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4" y="6"/>
                      <a:pt x="3" y="6"/>
                    </a:cubicBezTo>
                    <a:cubicBezTo>
                      <a:pt x="3" y="8"/>
                      <a:pt x="2" y="12"/>
                      <a:pt x="2" y="12"/>
                    </a:cubicBezTo>
                    <a:cubicBezTo>
                      <a:pt x="2" y="12"/>
                      <a:pt x="1" y="15"/>
                      <a:pt x="0" y="17"/>
                    </a:cubicBezTo>
                    <a:cubicBezTo>
                      <a:pt x="1" y="15"/>
                      <a:pt x="1" y="16"/>
                      <a:pt x="2" y="13"/>
                    </a:cubicBezTo>
                    <a:cubicBezTo>
                      <a:pt x="1" y="16"/>
                      <a:pt x="2" y="14"/>
                      <a:pt x="1" y="17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2" y="15"/>
                      <a:pt x="1" y="18"/>
                      <a:pt x="1" y="18"/>
                    </a:cubicBezTo>
                    <a:cubicBezTo>
                      <a:pt x="2" y="16"/>
                      <a:pt x="2" y="15"/>
                      <a:pt x="2" y="15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5"/>
                      <a:pt x="2" y="16"/>
                      <a:pt x="3" y="11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4"/>
                      <a:pt x="1" y="23"/>
                      <a:pt x="3" y="18"/>
                    </a:cubicBezTo>
                    <a:cubicBezTo>
                      <a:pt x="3" y="17"/>
                      <a:pt x="3" y="16"/>
                      <a:pt x="4" y="15"/>
                    </a:cubicBezTo>
                    <a:cubicBezTo>
                      <a:pt x="4" y="13"/>
                      <a:pt x="3" y="17"/>
                      <a:pt x="2" y="18"/>
                    </a:cubicBezTo>
                    <a:cubicBezTo>
                      <a:pt x="3" y="15"/>
                      <a:pt x="5" y="11"/>
                      <a:pt x="5" y="8"/>
                    </a:cubicBezTo>
                    <a:cubicBezTo>
                      <a:pt x="4" y="13"/>
                      <a:pt x="5" y="8"/>
                      <a:pt x="3" y="17"/>
                    </a:cubicBezTo>
                    <a:cubicBezTo>
                      <a:pt x="4" y="17"/>
                      <a:pt x="5" y="13"/>
                      <a:pt x="5" y="15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6" y="11"/>
                      <a:pt x="4" y="19"/>
                      <a:pt x="5" y="13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0"/>
                      <a:pt x="6" y="10"/>
                      <a:pt x="6" y="9"/>
                    </a:cubicBezTo>
                    <a:cubicBezTo>
                      <a:pt x="6" y="10"/>
                      <a:pt x="6" y="10"/>
                      <a:pt x="6" y="11"/>
                    </a:cubicBezTo>
                    <a:cubicBezTo>
                      <a:pt x="7" y="7"/>
                      <a:pt x="8" y="7"/>
                      <a:pt x="8" y="5"/>
                    </a:cubicBezTo>
                    <a:cubicBezTo>
                      <a:pt x="8" y="5"/>
                      <a:pt x="7" y="8"/>
                      <a:pt x="6" y="9"/>
                    </a:cubicBezTo>
                    <a:cubicBezTo>
                      <a:pt x="7" y="7"/>
                      <a:pt x="8" y="3"/>
                      <a:pt x="8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3" name="Freeform 2244"/>
              <p:cNvSpPr/>
              <p:nvPr/>
            </p:nvSpPr>
            <p:spPr bwMode="auto">
              <a:xfrm>
                <a:off x="3080" y="3164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4" name="Freeform 2245"/>
              <p:cNvSpPr/>
              <p:nvPr/>
            </p:nvSpPr>
            <p:spPr bwMode="auto">
              <a:xfrm>
                <a:off x="3082" y="3148"/>
                <a:ext cx="9" cy="24"/>
              </a:xfrm>
              <a:custGeom>
                <a:avLst/>
                <a:gdLst>
                  <a:gd name="T0" fmla="*/ 4 w 10"/>
                  <a:gd name="T1" fmla="*/ 13 h 27"/>
                  <a:gd name="T2" fmla="*/ 3 w 10"/>
                  <a:gd name="T3" fmla="*/ 19 h 27"/>
                  <a:gd name="T4" fmla="*/ 6 w 10"/>
                  <a:gd name="T5" fmla="*/ 9 h 27"/>
                  <a:gd name="T6" fmla="*/ 7 w 10"/>
                  <a:gd name="T7" fmla="*/ 7 h 27"/>
                  <a:gd name="T8" fmla="*/ 4 w 10"/>
                  <a:gd name="T9" fmla="*/ 16 h 27"/>
                  <a:gd name="T10" fmla="*/ 4 w 10"/>
                  <a:gd name="T11" fmla="*/ 17 h 27"/>
                  <a:gd name="T12" fmla="*/ 6 w 10"/>
                  <a:gd name="T13" fmla="*/ 11 h 27"/>
                  <a:gd name="T14" fmla="*/ 7 w 10"/>
                  <a:gd name="T15" fmla="*/ 8 h 27"/>
                  <a:gd name="T16" fmla="*/ 6 w 10"/>
                  <a:gd name="T17" fmla="*/ 10 h 27"/>
                  <a:gd name="T18" fmla="*/ 5 w 10"/>
                  <a:gd name="T19" fmla="*/ 17 h 27"/>
                  <a:gd name="T20" fmla="*/ 10 w 10"/>
                  <a:gd name="T21" fmla="*/ 2 h 27"/>
                  <a:gd name="T22" fmla="*/ 9 w 10"/>
                  <a:gd name="T23" fmla="*/ 2 h 27"/>
                  <a:gd name="T24" fmla="*/ 7 w 10"/>
                  <a:gd name="T25" fmla="*/ 9 h 27"/>
                  <a:gd name="T26" fmla="*/ 8 w 10"/>
                  <a:gd name="T27" fmla="*/ 7 h 27"/>
                  <a:gd name="T28" fmla="*/ 9 w 10"/>
                  <a:gd name="T29" fmla="*/ 4 h 27"/>
                  <a:gd name="T30" fmla="*/ 6 w 10"/>
                  <a:gd name="T31" fmla="*/ 3 h 27"/>
                  <a:gd name="T32" fmla="*/ 7 w 10"/>
                  <a:gd name="T33" fmla="*/ 4 h 27"/>
                  <a:gd name="T34" fmla="*/ 5 w 10"/>
                  <a:gd name="T35" fmla="*/ 8 h 27"/>
                  <a:gd name="T36" fmla="*/ 4 w 10"/>
                  <a:gd name="T37" fmla="*/ 14 h 27"/>
                  <a:gd name="T38" fmla="*/ 4 w 10"/>
                  <a:gd name="T39" fmla="*/ 12 h 27"/>
                  <a:gd name="T40" fmla="*/ 3 w 10"/>
                  <a:gd name="T41" fmla="*/ 19 h 27"/>
                  <a:gd name="T42" fmla="*/ 1 w 10"/>
                  <a:gd name="T43" fmla="*/ 22 h 27"/>
                  <a:gd name="T44" fmla="*/ 2 w 10"/>
                  <a:gd name="T45" fmla="*/ 22 h 27"/>
                  <a:gd name="T46" fmla="*/ 4 w 10"/>
                  <a:gd name="T47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" h="27">
                    <a:moveTo>
                      <a:pt x="4" y="13"/>
                    </a:moveTo>
                    <a:cubicBezTo>
                      <a:pt x="4" y="14"/>
                      <a:pt x="4" y="17"/>
                      <a:pt x="3" y="19"/>
                    </a:cubicBezTo>
                    <a:cubicBezTo>
                      <a:pt x="4" y="16"/>
                      <a:pt x="4" y="13"/>
                      <a:pt x="6" y="9"/>
                    </a:cubicBezTo>
                    <a:cubicBezTo>
                      <a:pt x="5" y="11"/>
                      <a:pt x="6" y="7"/>
                      <a:pt x="7" y="7"/>
                    </a:cubicBezTo>
                    <a:cubicBezTo>
                      <a:pt x="6" y="9"/>
                      <a:pt x="5" y="15"/>
                      <a:pt x="4" y="16"/>
                    </a:cubicBezTo>
                    <a:cubicBezTo>
                      <a:pt x="5" y="14"/>
                      <a:pt x="4" y="17"/>
                      <a:pt x="4" y="17"/>
                    </a:cubicBezTo>
                    <a:cubicBezTo>
                      <a:pt x="5" y="14"/>
                      <a:pt x="5" y="15"/>
                      <a:pt x="6" y="11"/>
                    </a:cubicBezTo>
                    <a:cubicBezTo>
                      <a:pt x="7" y="8"/>
                      <a:pt x="7" y="6"/>
                      <a:pt x="7" y="8"/>
                    </a:cubicBezTo>
                    <a:cubicBezTo>
                      <a:pt x="6" y="11"/>
                      <a:pt x="6" y="10"/>
                      <a:pt x="6" y="10"/>
                    </a:cubicBezTo>
                    <a:cubicBezTo>
                      <a:pt x="5" y="15"/>
                      <a:pt x="6" y="13"/>
                      <a:pt x="5" y="17"/>
                    </a:cubicBezTo>
                    <a:cubicBezTo>
                      <a:pt x="7" y="11"/>
                      <a:pt x="7" y="11"/>
                      <a:pt x="10" y="2"/>
                    </a:cubicBezTo>
                    <a:cubicBezTo>
                      <a:pt x="10" y="0"/>
                      <a:pt x="9" y="2"/>
                      <a:pt x="9" y="2"/>
                    </a:cubicBezTo>
                    <a:cubicBezTo>
                      <a:pt x="9" y="4"/>
                      <a:pt x="8" y="8"/>
                      <a:pt x="7" y="9"/>
                    </a:cubicBezTo>
                    <a:cubicBezTo>
                      <a:pt x="8" y="8"/>
                      <a:pt x="7" y="11"/>
                      <a:pt x="8" y="7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2"/>
                      <a:pt x="8" y="2"/>
                      <a:pt x="6" y="3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6" y="6"/>
                      <a:pt x="6" y="6"/>
                      <a:pt x="5" y="8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14"/>
                      <a:pt x="4" y="15"/>
                      <a:pt x="4" y="12"/>
                    </a:cubicBezTo>
                    <a:cubicBezTo>
                      <a:pt x="3" y="15"/>
                      <a:pt x="3" y="17"/>
                      <a:pt x="3" y="19"/>
                    </a:cubicBezTo>
                    <a:cubicBezTo>
                      <a:pt x="2" y="20"/>
                      <a:pt x="3" y="17"/>
                      <a:pt x="1" y="22"/>
                    </a:cubicBezTo>
                    <a:cubicBezTo>
                      <a:pt x="0" y="27"/>
                      <a:pt x="3" y="17"/>
                      <a:pt x="2" y="22"/>
                    </a:cubicBezTo>
                    <a:lnTo>
                      <a:pt x="4" y="1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5" name="Freeform 2246"/>
              <p:cNvSpPr/>
              <p:nvPr/>
            </p:nvSpPr>
            <p:spPr bwMode="auto">
              <a:xfrm>
                <a:off x="3085" y="3160"/>
                <a:ext cx="1" cy="3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0 h 3"/>
                  <a:gd name="T4" fmla="*/ 0 w 1"/>
                  <a:gd name="T5" fmla="*/ 1 h 3"/>
                  <a:gd name="T6" fmla="*/ 0 w 1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lnTo>
                      <a:pt x="1" y="0"/>
                    </a:lnTo>
                    <a:lnTo>
                      <a:pt x="0" y="1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6" name="Freeform 2247"/>
              <p:cNvSpPr/>
              <p:nvPr/>
            </p:nvSpPr>
            <p:spPr bwMode="auto">
              <a:xfrm>
                <a:off x="3087" y="3150"/>
                <a:ext cx="1" cy="4"/>
              </a:xfrm>
              <a:custGeom>
                <a:avLst/>
                <a:gdLst>
                  <a:gd name="T0" fmla="*/ 1 w 1"/>
                  <a:gd name="T1" fmla="*/ 0 h 4"/>
                  <a:gd name="T2" fmla="*/ 0 w 1"/>
                  <a:gd name="T3" fmla="*/ 3 h 4"/>
                  <a:gd name="T4" fmla="*/ 1 w 1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1" y="2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7" name="Freeform 2248"/>
              <p:cNvSpPr/>
              <p:nvPr/>
            </p:nvSpPr>
            <p:spPr bwMode="auto">
              <a:xfrm>
                <a:off x="3087" y="3161"/>
                <a:ext cx="1" cy="2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8" name="Freeform 2249"/>
              <p:cNvSpPr/>
              <p:nvPr/>
            </p:nvSpPr>
            <p:spPr bwMode="auto">
              <a:xfrm>
                <a:off x="3088" y="3149"/>
                <a:ext cx="4" cy="11"/>
              </a:xfrm>
              <a:custGeom>
                <a:avLst/>
                <a:gdLst>
                  <a:gd name="T0" fmla="*/ 4 w 4"/>
                  <a:gd name="T1" fmla="*/ 0 h 13"/>
                  <a:gd name="T2" fmla="*/ 3 w 4"/>
                  <a:gd name="T3" fmla="*/ 0 h 13"/>
                  <a:gd name="T4" fmla="*/ 0 w 4"/>
                  <a:gd name="T5" fmla="*/ 12 h 13"/>
                  <a:gd name="T6" fmla="*/ 2 w 4"/>
                  <a:gd name="T7" fmla="*/ 4 h 13"/>
                  <a:gd name="T8" fmla="*/ 3 w 4"/>
                  <a:gd name="T9" fmla="*/ 4 h 13"/>
                  <a:gd name="T10" fmla="*/ 4 w 4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3">
                    <a:moveTo>
                      <a:pt x="4" y="0"/>
                    </a:moveTo>
                    <a:cubicBezTo>
                      <a:pt x="3" y="0"/>
                      <a:pt x="2" y="3"/>
                      <a:pt x="3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2" y="5"/>
                      <a:pt x="2" y="4"/>
                    </a:cubicBezTo>
                    <a:cubicBezTo>
                      <a:pt x="1" y="8"/>
                      <a:pt x="3" y="3"/>
                      <a:pt x="3" y="4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9" name="Freeform 2250"/>
              <p:cNvSpPr/>
              <p:nvPr/>
            </p:nvSpPr>
            <p:spPr bwMode="auto">
              <a:xfrm>
                <a:off x="3088" y="3145"/>
                <a:ext cx="10" cy="25"/>
              </a:xfrm>
              <a:custGeom>
                <a:avLst/>
                <a:gdLst>
                  <a:gd name="T0" fmla="*/ 2 w 11"/>
                  <a:gd name="T1" fmla="*/ 18 h 28"/>
                  <a:gd name="T2" fmla="*/ 3 w 11"/>
                  <a:gd name="T3" fmla="*/ 17 h 28"/>
                  <a:gd name="T4" fmla="*/ 2 w 11"/>
                  <a:gd name="T5" fmla="*/ 19 h 28"/>
                  <a:gd name="T6" fmla="*/ 2 w 11"/>
                  <a:gd name="T7" fmla="*/ 22 h 28"/>
                  <a:gd name="T8" fmla="*/ 3 w 11"/>
                  <a:gd name="T9" fmla="*/ 20 h 28"/>
                  <a:gd name="T10" fmla="*/ 4 w 11"/>
                  <a:gd name="T11" fmla="*/ 18 h 28"/>
                  <a:gd name="T12" fmla="*/ 5 w 11"/>
                  <a:gd name="T13" fmla="*/ 14 h 28"/>
                  <a:gd name="T14" fmla="*/ 3 w 11"/>
                  <a:gd name="T15" fmla="*/ 22 h 28"/>
                  <a:gd name="T16" fmla="*/ 6 w 11"/>
                  <a:gd name="T17" fmla="*/ 11 h 28"/>
                  <a:gd name="T18" fmla="*/ 7 w 11"/>
                  <a:gd name="T19" fmla="*/ 10 h 28"/>
                  <a:gd name="T20" fmla="*/ 8 w 11"/>
                  <a:gd name="T21" fmla="*/ 10 h 28"/>
                  <a:gd name="T22" fmla="*/ 6 w 11"/>
                  <a:gd name="T23" fmla="*/ 15 h 28"/>
                  <a:gd name="T24" fmla="*/ 6 w 11"/>
                  <a:gd name="T25" fmla="*/ 16 h 28"/>
                  <a:gd name="T26" fmla="*/ 8 w 11"/>
                  <a:gd name="T27" fmla="*/ 8 h 28"/>
                  <a:gd name="T28" fmla="*/ 7 w 11"/>
                  <a:gd name="T29" fmla="*/ 9 h 28"/>
                  <a:gd name="T30" fmla="*/ 10 w 11"/>
                  <a:gd name="T31" fmla="*/ 5 h 28"/>
                  <a:gd name="T32" fmla="*/ 9 w 11"/>
                  <a:gd name="T33" fmla="*/ 5 h 28"/>
                  <a:gd name="T34" fmla="*/ 10 w 11"/>
                  <a:gd name="T35" fmla="*/ 2 h 28"/>
                  <a:gd name="T36" fmla="*/ 7 w 11"/>
                  <a:gd name="T37" fmla="*/ 6 h 28"/>
                  <a:gd name="T38" fmla="*/ 8 w 11"/>
                  <a:gd name="T39" fmla="*/ 3 h 28"/>
                  <a:gd name="T40" fmla="*/ 4 w 11"/>
                  <a:gd name="T41" fmla="*/ 12 h 28"/>
                  <a:gd name="T42" fmla="*/ 4 w 11"/>
                  <a:gd name="T43" fmla="*/ 11 h 28"/>
                  <a:gd name="T44" fmla="*/ 7 w 11"/>
                  <a:gd name="T45" fmla="*/ 5 h 28"/>
                  <a:gd name="T46" fmla="*/ 5 w 11"/>
                  <a:gd name="T47" fmla="*/ 8 h 28"/>
                  <a:gd name="T48" fmla="*/ 7 w 11"/>
                  <a:gd name="T49" fmla="*/ 2 h 28"/>
                  <a:gd name="T50" fmla="*/ 3 w 11"/>
                  <a:gd name="T51" fmla="*/ 10 h 28"/>
                  <a:gd name="T52" fmla="*/ 4 w 11"/>
                  <a:gd name="T53" fmla="*/ 8 h 28"/>
                  <a:gd name="T54" fmla="*/ 1 w 11"/>
                  <a:gd name="T55" fmla="*/ 17 h 28"/>
                  <a:gd name="T56" fmla="*/ 3 w 11"/>
                  <a:gd name="T57" fmla="*/ 16 h 28"/>
                  <a:gd name="T58" fmla="*/ 5 w 11"/>
                  <a:gd name="T59" fmla="*/ 12 h 28"/>
                  <a:gd name="T60" fmla="*/ 3 w 11"/>
                  <a:gd name="T61" fmla="*/ 17 h 28"/>
                  <a:gd name="T62" fmla="*/ 5 w 11"/>
                  <a:gd name="T63" fmla="*/ 12 h 28"/>
                  <a:gd name="T64" fmla="*/ 3 w 11"/>
                  <a:gd name="T65" fmla="*/ 17 h 28"/>
                  <a:gd name="T66" fmla="*/ 6 w 11"/>
                  <a:gd name="T67" fmla="*/ 12 h 28"/>
                  <a:gd name="T68" fmla="*/ 3 w 11"/>
                  <a:gd name="T69" fmla="*/ 18 h 28"/>
                  <a:gd name="T70" fmla="*/ 4 w 11"/>
                  <a:gd name="T71" fmla="*/ 17 h 28"/>
                  <a:gd name="T72" fmla="*/ 7 w 11"/>
                  <a:gd name="T73" fmla="*/ 10 h 28"/>
                  <a:gd name="T74" fmla="*/ 5 w 11"/>
                  <a:gd name="T75" fmla="*/ 8 h 28"/>
                  <a:gd name="T76" fmla="*/ 4 w 11"/>
                  <a:gd name="T77" fmla="*/ 13 h 28"/>
                  <a:gd name="T78" fmla="*/ 3 w 11"/>
                  <a:gd name="T79" fmla="*/ 13 h 28"/>
                  <a:gd name="T80" fmla="*/ 2 w 11"/>
                  <a:gd name="T81" fmla="*/ 16 h 28"/>
                  <a:gd name="T82" fmla="*/ 4 w 11"/>
                  <a:gd name="T83" fmla="*/ 7 h 28"/>
                  <a:gd name="T84" fmla="*/ 4 w 11"/>
                  <a:gd name="T85" fmla="*/ 8 h 28"/>
                  <a:gd name="T86" fmla="*/ 4 w 11"/>
                  <a:gd name="T87" fmla="*/ 10 h 28"/>
                  <a:gd name="T88" fmla="*/ 4 w 11"/>
                  <a:gd name="T89" fmla="*/ 8 h 28"/>
                  <a:gd name="T90" fmla="*/ 1 w 11"/>
                  <a:gd name="T91" fmla="*/ 19 h 28"/>
                  <a:gd name="T92" fmla="*/ 1 w 11"/>
                  <a:gd name="T93" fmla="*/ 24 h 28"/>
                  <a:gd name="T94" fmla="*/ 2 w 11"/>
                  <a:gd name="T95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" h="28">
                    <a:moveTo>
                      <a:pt x="2" y="18"/>
                    </a:moveTo>
                    <a:cubicBezTo>
                      <a:pt x="3" y="18"/>
                      <a:pt x="3" y="15"/>
                      <a:pt x="3" y="17"/>
                    </a:cubicBezTo>
                    <a:cubicBezTo>
                      <a:pt x="3" y="19"/>
                      <a:pt x="2" y="20"/>
                      <a:pt x="2" y="19"/>
                    </a:cubicBezTo>
                    <a:cubicBezTo>
                      <a:pt x="1" y="25"/>
                      <a:pt x="3" y="19"/>
                      <a:pt x="2" y="22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3" y="21"/>
                      <a:pt x="4" y="15"/>
                      <a:pt x="4" y="18"/>
                    </a:cubicBezTo>
                    <a:cubicBezTo>
                      <a:pt x="4" y="17"/>
                      <a:pt x="4" y="17"/>
                      <a:pt x="5" y="14"/>
                    </a:cubicBezTo>
                    <a:cubicBezTo>
                      <a:pt x="4" y="18"/>
                      <a:pt x="4" y="18"/>
                      <a:pt x="3" y="22"/>
                    </a:cubicBezTo>
                    <a:cubicBezTo>
                      <a:pt x="4" y="20"/>
                      <a:pt x="5" y="15"/>
                      <a:pt x="6" y="11"/>
                    </a:cubicBezTo>
                    <a:cubicBezTo>
                      <a:pt x="6" y="15"/>
                      <a:pt x="5" y="15"/>
                      <a:pt x="7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4" y="20"/>
                      <a:pt x="6" y="13"/>
                      <a:pt x="6" y="15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6" y="14"/>
                      <a:pt x="2" y="28"/>
                      <a:pt x="8" y="8"/>
                    </a:cubicBezTo>
                    <a:cubicBezTo>
                      <a:pt x="8" y="9"/>
                      <a:pt x="7" y="10"/>
                      <a:pt x="7" y="9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5"/>
                      <a:pt x="7" y="8"/>
                      <a:pt x="9" y="5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8" y="6"/>
                      <a:pt x="8" y="4"/>
                      <a:pt x="7" y="6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6" y="6"/>
                      <a:pt x="8" y="5"/>
                      <a:pt x="4" y="12"/>
                    </a:cubicBezTo>
                    <a:cubicBezTo>
                      <a:pt x="8" y="3"/>
                      <a:pt x="3" y="15"/>
                      <a:pt x="4" y="11"/>
                    </a:cubicBezTo>
                    <a:cubicBezTo>
                      <a:pt x="5" y="7"/>
                      <a:pt x="5" y="9"/>
                      <a:pt x="7" y="5"/>
                    </a:cubicBezTo>
                    <a:cubicBezTo>
                      <a:pt x="5" y="10"/>
                      <a:pt x="6" y="6"/>
                      <a:pt x="5" y="8"/>
                    </a:cubicBezTo>
                    <a:cubicBezTo>
                      <a:pt x="7" y="3"/>
                      <a:pt x="5" y="7"/>
                      <a:pt x="7" y="2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4" y="7"/>
                      <a:pt x="4" y="8"/>
                      <a:pt x="4" y="8"/>
                    </a:cubicBezTo>
                    <a:cubicBezTo>
                      <a:pt x="4" y="8"/>
                      <a:pt x="1" y="15"/>
                      <a:pt x="1" y="17"/>
                    </a:cubicBezTo>
                    <a:cubicBezTo>
                      <a:pt x="2" y="15"/>
                      <a:pt x="3" y="14"/>
                      <a:pt x="3" y="16"/>
                    </a:cubicBezTo>
                    <a:cubicBezTo>
                      <a:pt x="5" y="10"/>
                      <a:pt x="3" y="16"/>
                      <a:pt x="5" y="12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6"/>
                      <a:pt x="4" y="14"/>
                      <a:pt x="5" y="12"/>
                    </a:cubicBezTo>
                    <a:cubicBezTo>
                      <a:pt x="6" y="11"/>
                      <a:pt x="4" y="14"/>
                      <a:pt x="3" y="17"/>
                    </a:cubicBezTo>
                    <a:cubicBezTo>
                      <a:pt x="4" y="17"/>
                      <a:pt x="4" y="15"/>
                      <a:pt x="6" y="12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11" y="0"/>
                      <a:pt x="5" y="13"/>
                      <a:pt x="7" y="10"/>
                    </a:cubicBezTo>
                    <a:cubicBezTo>
                      <a:pt x="6" y="10"/>
                      <a:pt x="5" y="10"/>
                      <a:pt x="5" y="8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0"/>
                      <a:pt x="1" y="22"/>
                      <a:pt x="3" y="13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3" y="14"/>
                      <a:pt x="4" y="10"/>
                      <a:pt x="4" y="7"/>
                    </a:cubicBezTo>
                    <a:cubicBezTo>
                      <a:pt x="4" y="9"/>
                      <a:pt x="4" y="7"/>
                      <a:pt x="4" y="8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2" y="14"/>
                      <a:pt x="3" y="12"/>
                      <a:pt x="4" y="8"/>
                    </a:cubicBezTo>
                    <a:cubicBezTo>
                      <a:pt x="2" y="13"/>
                      <a:pt x="2" y="16"/>
                      <a:pt x="1" y="19"/>
                    </a:cubicBezTo>
                    <a:cubicBezTo>
                      <a:pt x="4" y="12"/>
                      <a:pt x="0" y="27"/>
                      <a:pt x="1" y="24"/>
                    </a:cubicBezTo>
                    <a:lnTo>
                      <a:pt x="2" y="18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0" name="Freeform 2251"/>
              <p:cNvSpPr/>
              <p:nvPr/>
            </p:nvSpPr>
            <p:spPr bwMode="auto">
              <a:xfrm>
                <a:off x="3091" y="3150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1" name="Freeform 2252"/>
              <p:cNvSpPr/>
              <p:nvPr/>
            </p:nvSpPr>
            <p:spPr bwMode="auto">
              <a:xfrm>
                <a:off x="3090" y="3152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2" name="Rectangle 2253"/>
              <p:cNvSpPr>
                <a:spLocks noChangeArrowheads="1"/>
              </p:cNvSpPr>
              <p:nvPr/>
            </p:nvSpPr>
            <p:spPr bwMode="auto">
              <a:xfrm>
                <a:off x="3091" y="3152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3" name="Freeform 2254"/>
              <p:cNvSpPr/>
              <p:nvPr/>
            </p:nvSpPr>
            <p:spPr bwMode="auto">
              <a:xfrm>
                <a:off x="3088" y="3160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4" name="Freeform 2255"/>
              <p:cNvSpPr/>
              <p:nvPr/>
            </p:nvSpPr>
            <p:spPr bwMode="auto">
              <a:xfrm>
                <a:off x="3090" y="3148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5" name="Freeform 2256"/>
              <p:cNvSpPr/>
              <p:nvPr/>
            </p:nvSpPr>
            <p:spPr bwMode="auto">
              <a:xfrm>
                <a:off x="3088" y="31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6" name="Freeform 2257"/>
              <p:cNvSpPr/>
              <p:nvPr/>
            </p:nvSpPr>
            <p:spPr bwMode="auto">
              <a:xfrm>
                <a:off x="3076" y="3141"/>
                <a:ext cx="16" cy="28"/>
              </a:xfrm>
              <a:custGeom>
                <a:avLst/>
                <a:gdLst>
                  <a:gd name="T0" fmla="*/ 2 w 18"/>
                  <a:gd name="T1" fmla="*/ 14 h 31"/>
                  <a:gd name="T2" fmla="*/ 1 w 18"/>
                  <a:gd name="T3" fmla="*/ 21 h 31"/>
                  <a:gd name="T4" fmla="*/ 1 w 18"/>
                  <a:gd name="T5" fmla="*/ 24 h 31"/>
                  <a:gd name="T6" fmla="*/ 2 w 18"/>
                  <a:gd name="T7" fmla="*/ 20 h 31"/>
                  <a:gd name="T8" fmla="*/ 4 w 18"/>
                  <a:gd name="T9" fmla="*/ 20 h 31"/>
                  <a:gd name="T10" fmla="*/ 4 w 18"/>
                  <a:gd name="T11" fmla="*/ 22 h 31"/>
                  <a:gd name="T12" fmla="*/ 7 w 18"/>
                  <a:gd name="T13" fmla="*/ 17 h 31"/>
                  <a:gd name="T14" fmla="*/ 6 w 18"/>
                  <a:gd name="T15" fmla="*/ 19 h 31"/>
                  <a:gd name="T16" fmla="*/ 7 w 18"/>
                  <a:gd name="T17" fmla="*/ 20 h 31"/>
                  <a:gd name="T18" fmla="*/ 9 w 18"/>
                  <a:gd name="T19" fmla="*/ 11 h 31"/>
                  <a:gd name="T20" fmla="*/ 10 w 18"/>
                  <a:gd name="T21" fmla="*/ 11 h 31"/>
                  <a:gd name="T22" fmla="*/ 10 w 18"/>
                  <a:gd name="T23" fmla="*/ 15 h 31"/>
                  <a:gd name="T24" fmla="*/ 11 w 18"/>
                  <a:gd name="T25" fmla="*/ 15 h 31"/>
                  <a:gd name="T26" fmla="*/ 11 w 18"/>
                  <a:gd name="T27" fmla="*/ 17 h 31"/>
                  <a:gd name="T28" fmla="*/ 12 w 18"/>
                  <a:gd name="T29" fmla="*/ 15 h 31"/>
                  <a:gd name="T30" fmla="*/ 14 w 18"/>
                  <a:gd name="T31" fmla="*/ 11 h 31"/>
                  <a:gd name="T32" fmla="*/ 13 w 18"/>
                  <a:gd name="T33" fmla="*/ 16 h 31"/>
                  <a:gd name="T34" fmla="*/ 14 w 18"/>
                  <a:gd name="T35" fmla="*/ 15 h 31"/>
                  <a:gd name="T36" fmla="*/ 15 w 18"/>
                  <a:gd name="T37" fmla="*/ 16 h 31"/>
                  <a:gd name="T38" fmla="*/ 15 w 18"/>
                  <a:gd name="T39" fmla="*/ 15 h 31"/>
                  <a:gd name="T40" fmla="*/ 14 w 18"/>
                  <a:gd name="T41" fmla="*/ 18 h 31"/>
                  <a:gd name="T42" fmla="*/ 17 w 18"/>
                  <a:gd name="T43" fmla="*/ 6 h 31"/>
                  <a:gd name="T44" fmla="*/ 17 w 18"/>
                  <a:gd name="T45" fmla="*/ 5 h 31"/>
                  <a:gd name="T46" fmla="*/ 16 w 18"/>
                  <a:gd name="T47" fmla="*/ 6 h 31"/>
                  <a:gd name="T48" fmla="*/ 16 w 18"/>
                  <a:gd name="T49" fmla="*/ 4 h 31"/>
                  <a:gd name="T50" fmla="*/ 15 w 18"/>
                  <a:gd name="T51" fmla="*/ 3 h 31"/>
                  <a:gd name="T52" fmla="*/ 13 w 18"/>
                  <a:gd name="T53" fmla="*/ 6 h 31"/>
                  <a:gd name="T54" fmla="*/ 14 w 18"/>
                  <a:gd name="T55" fmla="*/ 5 h 31"/>
                  <a:gd name="T56" fmla="*/ 13 w 18"/>
                  <a:gd name="T57" fmla="*/ 5 h 31"/>
                  <a:gd name="T58" fmla="*/ 12 w 18"/>
                  <a:gd name="T59" fmla="*/ 6 h 31"/>
                  <a:gd name="T60" fmla="*/ 11 w 18"/>
                  <a:gd name="T61" fmla="*/ 8 h 31"/>
                  <a:gd name="T62" fmla="*/ 12 w 18"/>
                  <a:gd name="T63" fmla="*/ 4 h 31"/>
                  <a:gd name="T64" fmla="*/ 11 w 18"/>
                  <a:gd name="T65" fmla="*/ 3 h 31"/>
                  <a:gd name="T66" fmla="*/ 10 w 18"/>
                  <a:gd name="T67" fmla="*/ 8 h 31"/>
                  <a:gd name="T68" fmla="*/ 8 w 18"/>
                  <a:gd name="T69" fmla="*/ 10 h 31"/>
                  <a:gd name="T70" fmla="*/ 7 w 18"/>
                  <a:gd name="T71" fmla="*/ 12 h 31"/>
                  <a:gd name="T72" fmla="*/ 6 w 18"/>
                  <a:gd name="T73" fmla="*/ 11 h 31"/>
                  <a:gd name="T74" fmla="*/ 5 w 18"/>
                  <a:gd name="T75" fmla="*/ 12 h 31"/>
                  <a:gd name="T76" fmla="*/ 4 w 18"/>
                  <a:gd name="T77" fmla="*/ 18 h 31"/>
                  <a:gd name="T78" fmla="*/ 5 w 18"/>
                  <a:gd name="T79" fmla="*/ 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31">
                    <a:moveTo>
                      <a:pt x="4" y="8"/>
                    </a:moveTo>
                    <a:cubicBezTo>
                      <a:pt x="4" y="9"/>
                      <a:pt x="3" y="11"/>
                      <a:pt x="2" y="14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3"/>
                      <a:pt x="1" y="17"/>
                      <a:pt x="1" y="21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2" y="15"/>
                      <a:pt x="1" y="23"/>
                      <a:pt x="1" y="24"/>
                    </a:cubicBezTo>
                    <a:cubicBezTo>
                      <a:pt x="1" y="23"/>
                      <a:pt x="3" y="15"/>
                      <a:pt x="3" y="17"/>
                    </a:cubicBezTo>
                    <a:cubicBezTo>
                      <a:pt x="3" y="16"/>
                      <a:pt x="2" y="19"/>
                      <a:pt x="2" y="20"/>
                    </a:cubicBezTo>
                    <a:cubicBezTo>
                      <a:pt x="2" y="21"/>
                      <a:pt x="3" y="14"/>
                      <a:pt x="4" y="14"/>
                    </a:cubicBezTo>
                    <a:cubicBezTo>
                      <a:pt x="0" y="31"/>
                      <a:pt x="5" y="9"/>
                      <a:pt x="4" y="20"/>
                    </a:cubicBezTo>
                    <a:cubicBezTo>
                      <a:pt x="4" y="19"/>
                      <a:pt x="4" y="20"/>
                      <a:pt x="5" y="17"/>
                    </a:cubicBezTo>
                    <a:cubicBezTo>
                      <a:pt x="4" y="21"/>
                      <a:pt x="5" y="17"/>
                      <a:pt x="4" y="22"/>
                    </a:cubicBezTo>
                    <a:cubicBezTo>
                      <a:pt x="6" y="12"/>
                      <a:pt x="4" y="27"/>
                      <a:pt x="7" y="14"/>
                    </a:cubicBezTo>
                    <a:cubicBezTo>
                      <a:pt x="6" y="18"/>
                      <a:pt x="7" y="14"/>
                      <a:pt x="7" y="17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21"/>
                      <a:pt x="8" y="13"/>
                      <a:pt x="6" y="19"/>
                    </a:cubicBezTo>
                    <a:cubicBezTo>
                      <a:pt x="7" y="20"/>
                      <a:pt x="7" y="15"/>
                      <a:pt x="8" y="12"/>
                    </a:cubicBezTo>
                    <a:cubicBezTo>
                      <a:pt x="8" y="14"/>
                      <a:pt x="8" y="15"/>
                      <a:pt x="7" y="20"/>
                    </a:cubicBezTo>
                    <a:cubicBezTo>
                      <a:pt x="8" y="14"/>
                      <a:pt x="8" y="17"/>
                      <a:pt x="9" y="14"/>
                    </a:cubicBezTo>
                    <a:cubicBezTo>
                      <a:pt x="9" y="14"/>
                      <a:pt x="9" y="13"/>
                      <a:pt x="9" y="11"/>
                    </a:cubicBezTo>
                    <a:cubicBezTo>
                      <a:pt x="10" y="12"/>
                      <a:pt x="11" y="7"/>
                      <a:pt x="11" y="5"/>
                    </a:cubicBezTo>
                    <a:cubicBezTo>
                      <a:pt x="10" y="12"/>
                      <a:pt x="11" y="5"/>
                      <a:pt x="10" y="11"/>
                    </a:cubicBezTo>
                    <a:cubicBezTo>
                      <a:pt x="9" y="14"/>
                      <a:pt x="9" y="13"/>
                      <a:pt x="8" y="18"/>
                    </a:cubicBezTo>
                    <a:cubicBezTo>
                      <a:pt x="8" y="18"/>
                      <a:pt x="9" y="17"/>
                      <a:pt x="10" y="15"/>
                    </a:cubicBezTo>
                    <a:cubicBezTo>
                      <a:pt x="10" y="16"/>
                      <a:pt x="9" y="18"/>
                      <a:pt x="9" y="19"/>
                    </a:cubicBezTo>
                    <a:cubicBezTo>
                      <a:pt x="8" y="21"/>
                      <a:pt x="11" y="12"/>
                      <a:pt x="11" y="15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1" y="14"/>
                      <a:pt x="10" y="19"/>
                      <a:pt x="11" y="17"/>
                    </a:cubicBezTo>
                    <a:cubicBezTo>
                      <a:pt x="11" y="15"/>
                      <a:pt x="12" y="14"/>
                      <a:pt x="12" y="13"/>
                    </a:cubicBezTo>
                    <a:cubicBezTo>
                      <a:pt x="10" y="22"/>
                      <a:pt x="14" y="9"/>
                      <a:pt x="12" y="15"/>
                    </a:cubicBezTo>
                    <a:cubicBezTo>
                      <a:pt x="14" y="9"/>
                      <a:pt x="15" y="7"/>
                      <a:pt x="15" y="6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5" y="8"/>
                      <a:pt x="12" y="17"/>
                      <a:pt x="11" y="19"/>
                    </a:cubicBezTo>
                    <a:cubicBezTo>
                      <a:pt x="12" y="17"/>
                      <a:pt x="12" y="20"/>
                      <a:pt x="13" y="16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2" y="21"/>
                      <a:pt x="15" y="11"/>
                      <a:pt x="14" y="15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4" y="17"/>
                      <a:pt x="12" y="23"/>
                      <a:pt x="15" y="16"/>
                    </a:cubicBezTo>
                    <a:cubicBezTo>
                      <a:pt x="16" y="14"/>
                      <a:pt x="18" y="8"/>
                      <a:pt x="18" y="6"/>
                    </a:cubicBezTo>
                    <a:cubicBezTo>
                      <a:pt x="17" y="8"/>
                      <a:pt x="16" y="12"/>
                      <a:pt x="15" y="15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5" y="13"/>
                      <a:pt x="14" y="15"/>
                      <a:pt x="14" y="18"/>
                    </a:cubicBezTo>
                    <a:cubicBezTo>
                      <a:pt x="13" y="20"/>
                      <a:pt x="15" y="13"/>
                      <a:pt x="14" y="16"/>
                    </a:cubicBezTo>
                    <a:cubicBezTo>
                      <a:pt x="15" y="11"/>
                      <a:pt x="16" y="10"/>
                      <a:pt x="17" y="6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7" y="7"/>
                      <a:pt x="16" y="7"/>
                      <a:pt x="17" y="5"/>
                    </a:cubicBezTo>
                    <a:cubicBezTo>
                      <a:pt x="15" y="11"/>
                      <a:pt x="17" y="2"/>
                      <a:pt x="16" y="5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5" y="9"/>
                      <a:pt x="15" y="8"/>
                      <a:pt x="15" y="9"/>
                    </a:cubicBezTo>
                    <a:cubicBezTo>
                      <a:pt x="16" y="5"/>
                      <a:pt x="16" y="6"/>
                      <a:pt x="16" y="4"/>
                    </a:cubicBezTo>
                    <a:cubicBezTo>
                      <a:pt x="15" y="6"/>
                      <a:pt x="13" y="11"/>
                      <a:pt x="13" y="11"/>
                    </a:cubicBezTo>
                    <a:cubicBezTo>
                      <a:pt x="15" y="6"/>
                      <a:pt x="14" y="8"/>
                      <a:pt x="15" y="3"/>
                    </a:cubicBezTo>
                    <a:cubicBezTo>
                      <a:pt x="13" y="9"/>
                      <a:pt x="14" y="5"/>
                      <a:pt x="13" y="8"/>
                    </a:cubicBezTo>
                    <a:cubicBezTo>
                      <a:pt x="13" y="9"/>
                      <a:pt x="13" y="9"/>
                      <a:pt x="13" y="6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4" y="4"/>
                      <a:pt x="13" y="7"/>
                      <a:pt x="13" y="5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2"/>
                      <a:pt x="11" y="11"/>
                      <a:pt x="12" y="6"/>
                    </a:cubicBezTo>
                    <a:cubicBezTo>
                      <a:pt x="12" y="8"/>
                      <a:pt x="11" y="9"/>
                      <a:pt x="10" y="14"/>
                    </a:cubicBezTo>
                    <a:cubicBezTo>
                      <a:pt x="10" y="12"/>
                      <a:pt x="12" y="8"/>
                      <a:pt x="11" y="8"/>
                    </a:cubicBezTo>
                    <a:cubicBezTo>
                      <a:pt x="10" y="13"/>
                      <a:pt x="11" y="7"/>
                      <a:pt x="10" y="10"/>
                    </a:cubicBezTo>
                    <a:cubicBezTo>
                      <a:pt x="12" y="5"/>
                      <a:pt x="11" y="8"/>
                      <a:pt x="12" y="4"/>
                    </a:cubicBezTo>
                    <a:cubicBezTo>
                      <a:pt x="12" y="1"/>
                      <a:pt x="11" y="8"/>
                      <a:pt x="10" y="7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5"/>
                      <a:pt x="10" y="9"/>
                      <a:pt x="11" y="5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6"/>
                      <a:pt x="9" y="7"/>
                      <a:pt x="10" y="4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10" y="3"/>
                      <a:pt x="8" y="9"/>
                      <a:pt x="6" y="15"/>
                    </a:cubicBezTo>
                    <a:cubicBezTo>
                      <a:pt x="6" y="15"/>
                      <a:pt x="6" y="14"/>
                      <a:pt x="7" y="12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9"/>
                      <a:pt x="8" y="6"/>
                      <a:pt x="6" y="11"/>
                    </a:cubicBezTo>
                    <a:cubicBezTo>
                      <a:pt x="6" y="13"/>
                      <a:pt x="7" y="7"/>
                      <a:pt x="7" y="6"/>
                    </a:cubicBezTo>
                    <a:cubicBezTo>
                      <a:pt x="5" y="14"/>
                      <a:pt x="7" y="0"/>
                      <a:pt x="5" y="12"/>
                    </a:cubicBezTo>
                    <a:cubicBezTo>
                      <a:pt x="5" y="12"/>
                      <a:pt x="5" y="15"/>
                      <a:pt x="5" y="14"/>
                    </a:cubicBezTo>
                    <a:cubicBezTo>
                      <a:pt x="5" y="16"/>
                      <a:pt x="4" y="18"/>
                      <a:pt x="4" y="18"/>
                    </a:cubicBezTo>
                    <a:cubicBezTo>
                      <a:pt x="4" y="19"/>
                      <a:pt x="4" y="14"/>
                      <a:pt x="4" y="16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1"/>
                      <a:pt x="2" y="19"/>
                      <a:pt x="4" y="8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7" name="Freeform 2258"/>
              <p:cNvSpPr/>
              <p:nvPr/>
            </p:nvSpPr>
            <p:spPr bwMode="auto">
              <a:xfrm>
                <a:off x="3083" y="3145"/>
                <a:ext cx="0" cy="4"/>
              </a:xfrm>
              <a:custGeom>
                <a:avLst/>
                <a:gdLst>
                  <a:gd name="T0" fmla="*/ 4 h 4"/>
                  <a:gd name="T1" fmla="*/ 0 h 4"/>
                  <a:gd name="T2" fmla="*/ 3 h 4"/>
                  <a:gd name="T3" fmla="*/ 4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4">
                    <a:moveTo>
                      <a:pt x="0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4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8" name="Freeform 2259"/>
              <p:cNvSpPr/>
              <p:nvPr/>
            </p:nvSpPr>
            <p:spPr bwMode="auto">
              <a:xfrm>
                <a:off x="3082" y="3148"/>
                <a:ext cx="1" cy="2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9" name="Freeform 2260"/>
              <p:cNvSpPr/>
              <p:nvPr/>
            </p:nvSpPr>
            <p:spPr bwMode="auto">
              <a:xfrm>
                <a:off x="3079" y="3148"/>
                <a:ext cx="0" cy="2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0" name="Rectangle 2261"/>
              <p:cNvSpPr>
                <a:spLocks noChangeArrowheads="1"/>
              </p:cNvSpPr>
              <p:nvPr/>
            </p:nvSpPr>
            <p:spPr bwMode="auto">
              <a:xfrm>
                <a:off x="3078" y="3150"/>
                <a:ext cx="1" cy="1"/>
              </a:xfrm>
              <a:prstGeom prst="rect">
                <a:avLst/>
              </a:pr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1" name="Freeform 2262"/>
              <p:cNvSpPr/>
              <p:nvPr/>
            </p:nvSpPr>
            <p:spPr bwMode="auto">
              <a:xfrm>
                <a:off x="3070" y="3146"/>
                <a:ext cx="8" cy="23"/>
              </a:xfrm>
              <a:custGeom>
                <a:avLst/>
                <a:gdLst>
                  <a:gd name="T0" fmla="*/ 2 w 9"/>
                  <a:gd name="T1" fmla="*/ 11 h 25"/>
                  <a:gd name="T2" fmla="*/ 1 w 9"/>
                  <a:gd name="T3" fmla="*/ 15 h 25"/>
                  <a:gd name="T4" fmla="*/ 2 w 9"/>
                  <a:gd name="T5" fmla="*/ 12 h 25"/>
                  <a:gd name="T6" fmla="*/ 0 w 9"/>
                  <a:gd name="T7" fmla="*/ 20 h 25"/>
                  <a:gd name="T8" fmla="*/ 4 w 9"/>
                  <a:gd name="T9" fmla="*/ 15 h 25"/>
                  <a:gd name="T10" fmla="*/ 3 w 9"/>
                  <a:gd name="T11" fmla="*/ 18 h 25"/>
                  <a:gd name="T12" fmla="*/ 5 w 9"/>
                  <a:gd name="T13" fmla="*/ 13 h 25"/>
                  <a:gd name="T14" fmla="*/ 4 w 9"/>
                  <a:gd name="T15" fmla="*/ 19 h 25"/>
                  <a:gd name="T16" fmla="*/ 5 w 9"/>
                  <a:gd name="T17" fmla="*/ 17 h 25"/>
                  <a:gd name="T18" fmla="*/ 6 w 9"/>
                  <a:gd name="T19" fmla="*/ 14 h 25"/>
                  <a:gd name="T20" fmla="*/ 6 w 9"/>
                  <a:gd name="T21" fmla="*/ 16 h 25"/>
                  <a:gd name="T22" fmla="*/ 6 w 9"/>
                  <a:gd name="T23" fmla="*/ 14 h 25"/>
                  <a:gd name="T24" fmla="*/ 7 w 9"/>
                  <a:gd name="T25" fmla="*/ 14 h 25"/>
                  <a:gd name="T26" fmla="*/ 6 w 9"/>
                  <a:gd name="T27" fmla="*/ 15 h 25"/>
                  <a:gd name="T28" fmla="*/ 7 w 9"/>
                  <a:gd name="T29" fmla="*/ 13 h 25"/>
                  <a:gd name="T30" fmla="*/ 6 w 9"/>
                  <a:gd name="T31" fmla="*/ 17 h 25"/>
                  <a:gd name="T32" fmla="*/ 8 w 9"/>
                  <a:gd name="T33" fmla="*/ 12 h 25"/>
                  <a:gd name="T34" fmla="*/ 9 w 9"/>
                  <a:gd name="T35" fmla="*/ 8 h 25"/>
                  <a:gd name="T36" fmla="*/ 8 w 9"/>
                  <a:gd name="T37" fmla="*/ 11 h 25"/>
                  <a:gd name="T38" fmla="*/ 8 w 9"/>
                  <a:gd name="T39" fmla="*/ 11 h 25"/>
                  <a:gd name="T40" fmla="*/ 7 w 9"/>
                  <a:gd name="T41" fmla="*/ 13 h 25"/>
                  <a:gd name="T42" fmla="*/ 8 w 9"/>
                  <a:gd name="T43" fmla="*/ 7 h 25"/>
                  <a:gd name="T44" fmla="*/ 8 w 9"/>
                  <a:gd name="T45" fmla="*/ 3 h 25"/>
                  <a:gd name="T46" fmla="*/ 8 w 9"/>
                  <a:gd name="T47" fmla="*/ 3 h 25"/>
                  <a:gd name="T48" fmla="*/ 7 w 9"/>
                  <a:gd name="T49" fmla="*/ 4 h 25"/>
                  <a:gd name="T50" fmla="*/ 7 w 9"/>
                  <a:gd name="T51" fmla="*/ 7 h 25"/>
                  <a:gd name="T52" fmla="*/ 6 w 9"/>
                  <a:gd name="T53" fmla="*/ 14 h 25"/>
                  <a:gd name="T54" fmla="*/ 6 w 9"/>
                  <a:gd name="T55" fmla="*/ 14 h 25"/>
                  <a:gd name="T56" fmla="*/ 7 w 9"/>
                  <a:gd name="T57" fmla="*/ 8 h 25"/>
                  <a:gd name="T58" fmla="*/ 6 w 9"/>
                  <a:gd name="T59" fmla="*/ 11 h 25"/>
                  <a:gd name="T60" fmla="*/ 7 w 9"/>
                  <a:gd name="T61" fmla="*/ 5 h 25"/>
                  <a:gd name="T62" fmla="*/ 6 w 9"/>
                  <a:gd name="T63" fmla="*/ 11 h 25"/>
                  <a:gd name="T64" fmla="*/ 4 w 9"/>
                  <a:gd name="T65" fmla="*/ 11 h 25"/>
                  <a:gd name="T66" fmla="*/ 5 w 9"/>
                  <a:gd name="T67" fmla="*/ 7 h 25"/>
                  <a:gd name="T68" fmla="*/ 4 w 9"/>
                  <a:gd name="T69" fmla="*/ 11 h 25"/>
                  <a:gd name="T70" fmla="*/ 4 w 9"/>
                  <a:gd name="T71" fmla="*/ 9 h 25"/>
                  <a:gd name="T72" fmla="*/ 3 w 9"/>
                  <a:gd name="T73" fmla="*/ 12 h 25"/>
                  <a:gd name="T74" fmla="*/ 3 w 9"/>
                  <a:gd name="T75" fmla="*/ 11 h 25"/>
                  <a:gd name="T76" fmla="*/ 3 w 9"/>
                  <a:gd name="T77" fmla="*/ 11 h 25"/>
                  <a:gd name="T78" fmla="*/ 1 w 9"/>
                  <a:gd name="T79" fmla="*/ 17 h 25"/>
                  <a:gd name="T80" fmla="*/ 2 w 9"/>
                  <a:gd name="T81" fmla="*/ 1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" h="25">
                    <a:moveTo>
                      <a:pt x="2" y="11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2" y="13"/>
                      <a:pt x="1" y="16"/>
                      <a:pt x="2" y="12"/>
                    </a:cubicBezTo>
                    <a:cubicBezTo>
                      <a:pt x="1" y="17"/>
                      <a:pt x="1" y="12"/>
                      <a:pt x="0" y="20"/>
                    </a:cubicBezTo>
                    <a:cubicBezTo>
                      <a:pt x="1" y="17"/>
                      <a:pt x="2" y="22"/>
                      <a:pt x="4" y="15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2"/>
                      <a:pt x="3" y="25"/>
                      <a:pt x="5" y="13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4" y="21"/>
                      <a:pt x="6" y="10"/>
                      <a:pt x="5" y="17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7" y="12"/>
                      <a:pt x="7" y="12"/>
                      <a:pt x="7" y="14"/>
                    </a:cubicBezTo>
                    <a:cubicBezTo>
                      <a:pt x="6" y="16"/>
                      <a:pt x="6" y="15"/>
                      <a:pt x="6" y="15"/>
                    </a:cubicBezTo>
                    <a:cubicBezTo>
                      <a:pt x="6" y="17"/>
                      <a:pt x="7" y="13"/>
                      <a:pt x="7" y="13"/>
                    </a:cubicBezTo>
                    <a:cubicBezTo>
                      <a:pt x="7" y="15"/>
                      <a:pt x="6" y="16"/>
                      <a:pt x="6" y="17"/>
                    </a:cubicBezTo>
                    <a:cubicBezTo>
                      <a:pt x="7" y="14"/>
                      <a:pt x="6" y="21"/>
                      <a:pt x="8" y="12"/>
                    </a:cubicBezTo>
                    <a:cubicBezTo>
                      <a:pt x="8" y="10"/>
                      <a:pt x="9" y="8"/>
                      <a:pt x="9" y="8"/>
                    </a:cubicBezTo>
                    <a:cubicBezTo>
                      <a:pt x="9" y="5"/>
                      <a:pt x="8" y="8"/>
                      <a:pt x="8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6" y="20"/>
                      <a:pt x="8" y="9"/>
                      <a:pt x="7" y="13"/>
                    </a:cubicBezTo>
                    <a:cubicBezTo>
                      <a:pt x="8" y="9"/>
                      <a:pt x="8" y="9"/>
                      <a:pt x="8" y="7"/>
                    </a:cubicBezTo>
                    <a:cubicBezTo>
                      <a:pt x="9" y="0"/>
                      <a:pt x="7" y="12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2"/>
                      <a:pt x="8" y="4"/>
                      <a:pt x="7" y="4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8"/>
                      <a:pt x="6" y="12"/>
                      <a:pt x="6" y="14"/>
                    </a:cubicBezTo>
                    <a:cubicBezTo>
                      <a:pt x="6" y="10"/>
                      <a:pt x="5" y="16"/>
                      <a:pt x="6" y="14"/>
                    </a:cubicBezTo>
                    <a:cubicBezTo>
                      <a:pt x="6" y="10"/>
                      <a:pt x="6" y="10"/>
                      <a:pt x="7" y="8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6" y="11"/>
                      <a:pt x="7" y="7"/>
                      <a:pt x="7" y="5"/>
                    </a:cubicBezTo>
                    <a:cubicBezTo>
                      <a:pt x="6" y="7"/>
                      <a:pt x="7" y="7"/>
                      <a:pt x="6" y="11"/>
                    </a:cubicBezTo>
                    <a:cubicBezTo>
                      <a:pt x="6" y="6"/>
                      <a:pt x="5" y="7"/>
                      <a:pt x="4" y="11"/>
                    </a:cubicBezTo>
                    <a:cubicBezTo>
                      <a:pt x="5" y="10"/>
                      <a:pt x="5" y="7"/>
                      <a:pt x="5" y="7"/>
                    </a:cubicBezTo>
                    <a:cubicBezTo>
                      <a:pt x="5" y="6"/>
                      <a:pt x="5" y="8"/>
                      <a:pt x="4" y="11"/>
                    </a:cubicBezTo>
                    <a:cubicBezTo>
                      <a:pt x="4" y="14"/>
                      <a:pt x="4" y="12"/>
                      <a:pt x="4" y="9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7"/>
                      <a:pt x="3" y="8"/>
                      <a:pt x="3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" y="12"/>
                      <a:pt x="1" y="19"/>
                      <a:pt x="1" y="17"/>
                    </a:cubicBezTo>
                    <a:cubicBezTo>
                      <a:pt x="2" y="14"/>
                      <a:pt x="2" y="14"/>
                      <a:pt x="2" y="11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2" name="Freeform 2263"/>
              <p:cNvSpPr/>
              <p:nvPr/>
            </p:nvSpPr>
            <p:spPr bwMode="auto">
              <a:xfrm>
                <a:off x="3070" y="3157"/>
                <a:ext cx="0" cy="8"/>
              </a:xfrm>
              <a:custGeom>
                <a:avLst/>
                <a:gdLst>
                  <a:gd name="T0" fmla="*/ 0 w 1"/>
                  <a:gd name="T1" fmla="*/ 5 h 9"/>
                  <a:gd name="T2" fmla="*/ 1 w 1"/>
                  <a:gd name="T3" fmla="*/ 1 h 9"/>
                  <a:gd name="T4" fmla="*/ 0 w 1"/>
                  <a:gd name="T5" fmla="*/ 8 h 9"/>
                  <a:gd name="T6" fmla="*/ 0 w 1"/>
                  <a:gd name="T7" fmla="*/ 7 h 9"/>
                  <a:gd name="T8" fmla="*/ 0 w 1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9">
                    <a:moveTo>
                      <a:pt x="0" y="5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6"/>
                      <a:pt x="0" y="8"/>
                    </a:cubicBezTo>
                    <a:cubicBezTo>
                      <a:pt x="0" y="7"/>
                      <a:pt x="0" y="9"/>
                      <a:pt x="0" y="7"/>
                    </a:cubicBezTo>
                    <a:cubicBezTo>
                      <a:pt x="0" y="6"/>
                      <a:pt x="1" y="5"/>
                      <a:pt x="0" y="5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3" name="Freeform 2264"/>
              <p:cNvSpPr/>
              <p:nvPr/>
            </p:nvSpPr>
            <p:spPr bwMode="auto">
              <a:xfrm>
                <a:off x="3069" y="3154"/>
                <a:ext cx="1" cy="17"/>
              </a:xfrm>
              <a:custGeom>
                <a:avLst/>
                <a:gdLst>
                  <a:gd name="T0" fmla="*/ 0 w 2"/>
                  <a:gd name="T1" fmla="*/ 9 h 19"/>
                  <a:gd name="T2" fmla="*/ 0 w 2"/>
                  <a:gd name="T3" fmla="*/ 12 h 19"/>
                  <a:gd name="T4" fmla="*/ 1 w 2"/>
                  <a:gd name="T5" fmla="*/ 14 h 19"/>
                  <a:gd name="T6" fmla="*/ 1 w 2"/>
                  <a:gd name="T7" fmla="*/ 7 h 19"/>
                  <a:gd name="T8" fmla="*/ 1 w 2"/>
                  <a:gd name="T9" fmla="*/ 11 h 19"/>
                  <a:gd name="T10" fmla="*/ 2 w 2"/>
                  <a:gd name="T11" fmla="*/ 7 h 19"/>
                  <a:gd name="T12" fmla="*/ 1 w 2"/>
                  <a:gd name="T13" fmla="*/ 9 h 19"/>
                  <a:gd name="T14" fmla="*/ 1 w 2"/>
                  <a:gd name="T15" fmla="*/ 6 h 19"/>
                  <a:gd name="T16" fmla="*/ 1 w 2"/>
                  <a:gd name="T17" fmla="*/ 7 h 19"/>
                  <a:gd name="T18" fmla="*/ 2 w 2"/>
                  <a:gd name="T19" fmla="*/ 4 h 19"/>
                  <a:gd name="T20" fmla="*/ 1 w 2"/>
                  <a:gd name="T21" fmla="*/ 10 h 19"/>
                  <a:gd name="T22" fmla="*/ 1 w 2"/>
                  <a:gd name="T23" fmla="*/ 4 h 19"/>
                  <a:gd name="T24" fmla="*/ 1 w 2"/>
                  <a:gd name="T25" fmla="*/ 2 h 19"/>
                  <a:gd name="T26" fmla="*/ 1 w 2"/>
                  <a:gd name="T27" fmla="*/ 4 h 19"/>
                  <a:gd name="T28" fmla="*/ 1 w 2"/>
                  <a:gd name="T29" fmla="*/ 8 h 19"/>
                  <a:gd name="T30" fmla="*/ 1 w 2"/>
                  <a:gd name="T31" fmla="*/ 3 h 19"/>
                  <a:gd name="T32" fmla="*/ 0 w 2"/>
                  <a:gd name="T33" fmla="*/ 5 h 19"/>
                  <a:gd name="T34" fmla="*/ 0 w 2"/>
                  <a:gd name="T35" fmla="*/ 12 h 19"/>
                  <a:gd name="T36" fmla="*/ 0 w 2"/>
                  <a:gd name="T37" fmla="*/ 7 h 19"/>
                  <a:gd name="T38" fmla="*/ 0 w 2"/>
                  <a:gd name="T39" fmla="*/ 6 h 19"/>
                  <a:gd name="T40" fmla="*/ 0 w 2"/>
                  <a:gd name="T41" fmla="*/ 15 h 19"/>
                  <a:gd name="T42" fmla="*/ 0 w 2"/>
                  <a:gd name="T4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19">
                    <a:moveTo>
                      <a:pt x="0" y="9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1" y="10"/>
                      <a:pt x="1" y="14"/>
                    </a:cubicBezTo>
                    <a:cubicBezTo>
                      <a:pt x="1" y="15"/>
                      <a:pt x="1" y="9"/>
                      <a:pt x="1" y="7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9"/>
                      <a:pt x="1" y="13"/>
                      <a:pt x="2" y="7"/>
                    </a:cubicBezTo>
                    <a:cubicBezTo>
                      <a:pt x="2" y="6"/>
                      <a:pt x="1" y="10"/>
                      <a:pt x="1" y="9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0"/>
                      <a:pt x="1" y="13"/>
                      <a:pt x="1" y="10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6"/>
                      <a:pt x="1" y="2"/>
                    </a:cubicBezTo>
                    <a:cubicBezTo>
                      <a:pt x="1" y="2"/>
                      <a:pt x="1" y="5"/>
                      <a:pt x="1" y="4"/>
                    </a:cubicBezTo>
                    <a:cubicBezTo>
                      <a:pt x="1" y="4"/>
                      <a:pt x="1" y="7"/>
                      <a:pt x="1" y="8"/>
                    </a:cubicBezTo>
                    <a:cubicBezTo>
                      <a:pt x="0" y="13"/>
                      <a:pt x="1" y="5"/>
                      <a:pt x="1" y="3"/>
                    </a:cubicBezTo>
                    <a:cubicBezTo>
                      <a:pt x="0" y="7"/>
                      <a:pt x="0" y="10"/>
                      <a:pt x="0" y="5"/>
                    </a:cubicBezTo>
                    <a:cubicBezTo>
                      <a:pt x="0" y="9"/>
                      <a:pt x="0" y="12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5"/>
                      <a:pt x="0" y="6"/>
                    </a:cubicBezTo>
                    <a:cubicBezTo>
                      <a:pt x="0" y="9"/>
                      <a:pt x="0" y="13"/>
                      <a:pt x="0" y="15"/>
                    </a:cubicBezTo>
                    <a:cubicBezTo>
                      <a:pt x="0" y="19"/>
                      <a:pt x="0" y="8"/>
                      <a:pt x="0" y="9"/>
                    </a:cubicBez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4" name="Freeform 2265"/>
              <p:cNvSpPr/>
              <p:nvPr/>
            </p:nvSpPr>
            <p:spPr bwMode="auto">
              <a:xfrm>
                <a:off x="3069" y="3165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1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8E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5" name="Freeform 2266"/>
              <p:cNvSpPr/>
              <p:nvPr/>
            </p:nvSpPr>
            <p:spPr bwMode="auto">
              <a:xfrm>
                <a:off x="2393" y="2584"/>
                <a:ext cx="627" cy="76"/>
              </a:xfrm>
              <a:custGeom>
                <a:avLst/>
                <a:gdLst>
                  <a:gd name="T0" fmla="*/ 38 w 694"/>
                  <a:gd name="T1" fmla="*/ 26 h 84"/>
                  <a:gd name="T2" fmla="*/ 0 w 694"/>
                  <a:gd name="T3" fmla="*/ 71 h 84"/>
                  <a:gd name="T4" fmla="*/ 102 w 694"/>
                  <a:gd name="T5" fmla="*/ 73 h 84"/>
                  <a:gd name="T6" fmla="*/ 193 w 694"/>
                  <a:gd name="T7" fmla="*/ 73 h 84"/>
                  <a:gd name="T8" fmla="*/ 388 w 694"/>
                  <a:gd name="T9" fmla="*/ 71 h 84"/>
                  <a:gd name="T10" fmla="*/ 541 w 694"/>
                  <a:gd name="T11" fmla="*/ 73 h 84"/>
                  <a:gd name="T12" fmla="*/ 694 w 694"/>
                  <a:gd name="T13" fmla="*/ 60 h 84"/>
                  <a:gd name="T14" fmla="*/ 663 w 694"/>
                  <a:gd name="T15" fmla="*/ 41 h 84"/>
                  <a:gd name="T16" fmla="*/ 619 w 694"/>
                  <a:gd name="T17" fmla="*/ 29 h 84"/>
                  <a:gd name="T18" fmla="*/ 402 w 694"/>
                  <a:gd name="T19" fmla="*/ 20 h 84"/>
                  <a:gd name="T20" fmla="*/ 182 w 694"/>
                  <a:gd name="T21" fmla="*/ 4 h 84"/>
                  <a:gd name="T22" fmla="*/ 104 w 694"/>
                  <a:gd name="T23" fmla="*/ 2 h 84"/>
                  <a:gd name="T24" fmla="*/ 47 w 694"/>
                  <a:gd name="T25" fmla="*/ 6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94" h="84">
                    <a:moveTo>
                      <a:pt x="38" y="26"/>
                    </a:moveTo>
                    <a:cubicBezTo>
                      <a:pt x="27" y="42"/>
                      <a:pt x="10" y="54"/>
                      <a:pt x="0" y="71"/>
                    </a:cubicBezTo>
                    <a:cubicBezTo>
                      <a:pt x="25" y="84"/>
                      <a:pt x="74" y="73"/>
                      <a:pt x="102" y="73"/>
                    </a:cubicBezTo>
                    <a:cubicBezTo>
                      <a:pt x="131" y="73"/>
                      <a:pt x="162" y="73"/>
                      <a:pt x="193" y="73"/>
                    </a:cubicBezTo>
                    <a:cubicBezTo>
                      <a:pt x="258" y="73"/>
                      <a:pt x="324" y="71"/>
                      <a:pt x="388" y="71"/>
                    </a:cubicBezTo>
                    <a:cubicBezTo>
                      <a:pt x="439" y="71"/>
                      <a:pt x="490" y="78"/>
                      <a:pt x="541" y="73"/>
                    </a:cubicBezTo>
                    <a:cubicBezTo>
                      <a:pt x="592" y="68"/>
                      <a:pt x="642" y="64"/>
                      <a:pt x="694" y="60"/>
                    </a:cubicBezTo>
                    <a:cubicBezTo>
                      <a:pt x="683" y="54"/>
                      <a:pt x="673" y="49"/>
                      <a:pt x="663" y="41"/>
                    </a:cubicBezTo>
                    <a:cubicBezTo>
                      <a:pt x="647" y="29"/>
                      <a:pt x="643" y="29"/>
                      <a:pt x="619" y="29"/>
                    </a:cubicBezTo>
                    <a:cubicBezTo>
                      <a:pt x="546" y="29"/>
                      <a:pt x="475" y="23"/>
                      <a:pt x="402" y="20"/>
                    </a:cubicBezTo>
                    <a:cubicBezTo>
                      <a:pt x="329" y="18"/>
                      <a:pt x="254" y="11"/>
                      <a:pt x="182" y="4"/>
                    </a:cubicBezTo>
                    <a:cubicBezTo>
                      <a:pt x="156" y="1"/>
                      <a:pt x="129" y="0"/>
                      <a:pt x="104" y="2"/>
                    </a:cubicBezTo>
                    <a:cubicBezTo>
                      <a:pt x="87" y="4"/>
                      <a:pt x="62" y="16"/>
                      <a:pt x="47" y="6"/>
                    </a:cubicBezTo>
                  </a:path>
                </a:pathLst>
              </a:custGeom>
              <a:solidFill>
                <a:srgbClr val="67BF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sp>
          <p:nvSpPr>
            <p:cNvPr id="1723" name="Freeform 2268"/>
            <p:cNvSpPr/>
            <p:nvPr/>
          </p:nvSpPr>
          <p:spPr bwMode="auto">
            <a:xfrm>
              <a:off x="1936" y="1924"/>
              <a:ext cx="1241" cy="702"/>
            </a:xfrm>
            <a:custGeom>
              <a:avLst/>
              <a:gdLst>
                <a:gd name="T0" fmla="*/ 1360 w 1375"/>
                <a:gd name="T1" fmla="*/ 371 h 779"/>
                <a:gd name="T2" fmla="*/ 1319 w 1375"/>
                <a:gd name="T3" fmla="*/ 269 h 779"/>
                <a:gd name="T4" fmla="*/ 1281 w 1375"/>
                <a:gd name="T5" fmla="*/ 231 h 779"/>
                <a:gd name="T6" fmla="*/ 1245 w 1375"/>
                <a:gd name="T7" fmla="*/ 177 h 779"/>
                <a:gd name="T8" fmla="*/ 1148 w 1375"/>
                <a:gd name="T9" fmla="*/ 105 h 779"/>
                <a:gd name="T10" fmla="*/ 1030 w 1375"/>
                <a:gd name="T11" fmla="*/ 47 h 779"/>
                <a:gd name="T12" fmla="*/ 761 w 1375"/>
                <a:gd name="T13" fmla="*/ 33 h 779"/>
                <a:gd name="T14" fmla="*/ 566 w 1375"/>
                <a:gd name="T15" fmla="*/ 154 h 779"/>
                <a:gd name="T16" fmla="*/ 415 w 1375"/>
                <a:gd name="T17" fmla="*/ 343 h 779"/>
                <a:gd name="T18" fmla="*/ 190 w 1375"/>
                <a:gd name="T19" fmla="*/ 418 h 779"/>
                <a:gd name="T20" fmla="*/ 124 w 1375"/>
                <a:gd name="T21" fmla="*/ 309 h 779"/>
                <a:gd name="T22" fmla="*/ 148 w 1375"/>
                <a:gd name="T23" fmla="*/ 156 h 779"/>
                <a:gd name="T24" fmla="*/ 145 w 1375"/>
                <a:gd name="T25" fmla="*/ 159 h 779"/>
                <a:gd name="T26" fmla="*/ 55 w 1375"/>
                <a:gd name="T27" fmla="*/ 137 h 779"/>
                <a:gd name="T28" fmla="*/ 8 w 1375"/>
                <a:gd name="T29" fmla="*/ 272 h 779"/>
                <a:gd name="T30" fmla="*/ 15 w 1375"/>
                <a:gd name="T31" fmla="*/ 400 h 779"/>
                <a:gd name="T32" fmla="*/ 201 w 1375"/>
                <a:gd name="T33" fmla="*/ 559 h 779"/>
                <a:gd name="T34" fmla="*/ 428 w 1375"/>
                <a:gd name="T35" fmla="*/ 582 h 779"/>
                <a:gd name="T36" fmla="*/ 501 w 1375"/>
                <a:gd name="T37" fmla="*/ 691 h 779"/>
                <a:gd name="T38" fmla="*/ 504 w 1375"/>
                <a:gd name="T39" fmla="*/ 694 h 779"/>
                <a:gd name="T40" fmla="*/ 554 w 1375"/>
                <a:gd name="T41" fmla="*/ 765 h 779"/>
                <a:gd name="T42" fmla="*/ 627 w 1375"/>
                <a:gd name="T43" fmla="*/ 768 h 779"/>
                <a:gd name="T44" fmla="*/ 787 w 1375"/>
                <a:gd name="T45" fmla="*/ 771 h 779"/>
                <a:gd name="T46" fmla="*/ 1079 w 1375"/>
                <a:gd name="T47" fmla="*/ 769 h 779"/>
                <a:gd name="T48" fmla="*/ 1183 w 1375"/>
                <a:gd name="T49" fmla="*/ 765 h 779"/>
                <a:gd name="T50" fmla="*/ 1191 w 1375"/>
                <a:gd name="T51" fmla="*/ 750 h 779"/>
                <a:gd name="T52" fmla="*/ 1313 w 1375"/>
                <a:gd name="T53" fmla="*/ 733 h 779"/>
                <a:gd name="T54" fmla="*/ 1365 w 1375"/>
                <a:gd name="T55" fmla="*/ 630 h 779"/>
                <a:gd name="T56" fmla="*/ 1360 w 1375"/>
                <a:gd name="T57" fmla="*/ 371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75" h="779">
                  <a:moveTo>
                    <a:pt x="1360" y="371"/>
                  </a:moveTo>
                  <a:cubicBezTo>
                    <a:pt x="1354" y="333"/>
                    <a:pt x="1347" y="301"/>
                    <a:pt x="1319" y="269"/>
                  </a:cubicBezTo>
                  <a:cubicBezTo>
                    <a:pt x="1307" y="256"/>
                    <a:pt x="1292" y="245"/>
                    <a:pt x="1281" y="231"/>
                  </a:cubicBezTo>
                  <a:cubicBezTo>
                    <a:pt x="1268" y="214"/>
                    <a:pt x="1262" y="193"/>
                    <a:pt x="1245" y="177"/>
                  </a:cubicBezTo>
                  <a:cubicBezTo>
                    <a:pt x="1218" y="151"/>
                    <a:pt x="1179" y="129"/>
                    <a:pt x="1148" y="105"/>
                  </a:cubicBezTo>
                  <a:cubicBezTo>
                    <a:pt x="1115" y="80"/>
                    <a:pt x="1069" y="59"/>
                    <a:pt x="1030" y="47"/>
                  </a:cubicBezTo>
                  <a:cubicBezTo>
                    <a:pt x="952" y="21"/>
                    <a:pt x="840" y="0"/>
                    <a:pt x="761" y="33"/>
                  </a:cubicBezTo>
                  <a:cubicBezTo>
                    <a:pt x="689" y="63"/>
                    <a:pt x="621" y="97"/>
                    <a:pt x="566" y="154"/>
                  </a:cubicBezTo>
                  <a:cubicBezTo>
                    <a:pt x="508" y="213"/>
                    <a:pt x="467" y="282"/>
                    <a:pt x="415" y="343"/>
                  </a:cubicBezTo>
                  <a:cubicBezTo>
                    <a:pt x="363" y="405"/>
                    <a:pt x="268" y="458"/>
                    <a:pt x="190" y="418"/>
                  </a:cubicBezTo>
                  <a:cubicBezTo>
                    <a:pt x="143" y="394"/>
                    <a:pt x="118" y="364"/>
                    <a:pt x="124" y="309"/>
                  </a:cubicBezTo>
                  <a:cubicBezTo>
                    <a:pt x="131" y="254"/>
                    <a:pt x="131" y="206"/>
                    <a:pt x="148" y="156"/>
                  </a:cubicBezTo>
                  <a:cubicBezTo>
                    <a:pt x="149" y="153"/>
                    <a:pt x="146" y="159"/>
                    <a:pt x="145" y="159"/>
                  </a:cubicBezTo>
                  <a:cubicBezTo>
                    <a:pt x="55" y="137"/>
                    <a:pt x="55" y="137"/>
                    <a:pt x="55" y="137"/>
                  </a:cubicBezTo>
                  <a:cubicBezTo>
                    <a:pt x="46" y="182"/>
                    <a:pt x="16" y="224"/>
                    <a:pt x="8" y="272"/>
                  </a:cubicBezTo>
                  <a:cubicBezTo>
                    <a:pt x="0" y="317"/>
                    <a:pt x="4" y="358"/>
                    <a:pt x="15" y="400"/>
                  </a:cubicBezTo>
                  <a:cubicBezTo>
                    <a:pt x="36" y="484"/>
                    <a:pt x="129" y="532"/>
                    <a:pt x="201" y="559"/>
                  </a:cubicBezTo>
                  <a:cubicBezTo>
                    <a:pt x="275" y="588"/>
                    <a:pt x="352" y="604"/>
                    <a:pt x="428" y="582"/>
                  </a:cubicBezTo>
                  <a:cubicBezTo>
                    <a:pt x="434" y="616"/>
                    <a:pt x="475" y="667"/>
                    <a:pt x="501" y="691"/>
                  </a:cubicBezTo>
                  <a:cubicBezTo>
                    <a:pt x="502" y="692"/>
                    <a:pt x="503" y="693"/>
                    <a:pt x="504" y="694"/>
                  </a:cubicBezTo>
                  <a:cubicBezTo>
                    <a:pt x="522" y="715"/>
                    <a:pt x="533" y="752"/>
                    <a:pt x="554" y="765"/>
                  </a:cubicBezTo>
                  <a:cubicBezTo>
                    <a:pt x="575" y="779"/>
                    <a:pt x="603" y="768"/>
                    <a:pt x="627" y="768"/>
                  </a:cubicBezTo>
                  <a:cubicBezTo>
                    <a:pt x="679" y="768"/>
                    <a:pt x="734" y="771"/>
                    <a:pt x="787" y="771"/>
                  </a:cubicBezTo>
                  <a:cubicBezTo>
                    <a:pt x="884" y="771"/>
                    <a:pt x="981" y="774"/>
                    <a:pt x="1079" y="769"/>
                  </a:cubicBezTo>
                  <a:cubicBezTo>
                    <a:pt x="1114" y="772"/>
                    <a:pt x="1151" y="772"/>
                    <a:pt x="1183" y="765"/>
                  </a:cubicBezTo>
                  <a:cubicBezTo>
                    <a:pt x="1184" y="755"/>
                    <a:pt x="1185" y="758"/>
                    <a:pt x="1191" y="750"/>
                  </a:cubicBezTo>
                  <a:cubicBezTo>
                    <a:pt x="1224" y="754"/>
                    <a:pt x="1283" y="747"/>
                    <a:pt x="1313" y="733"/>
                  </a:cubicBezTo>
                  <a:cubicBezTo>
                    <a:pt x="1357" y="711"/>
                    <a:pt x="1362" y="675"/>
                    <a:pt x="1365" y="630"/>
                  </a:cubicBezTo>
                  <a:cubicBezTo>
                    <a:pt x="1371" y="543"/>
                    <a:pt x="1375" y="454"/>
                    <a:pt x="1360" y="371"/>
                  </a:cubicBezTo>
                  <a:close/>
                </a:path>
              </a:pathLst>
            </a:custGeom>
            <a:solidFill>
              <a:srgbClr val="E2C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24" name="Freeform 2269"/>
            <p:cNvSpPr/>
            <p:nvPr/>
          </p:nvSpPr>
          <p:spPr bwMode="auto">
            <a:xfrm>
              <a:off x="2100" y="2637"/>
              <a:ext cx="1092" cy="470"/>
            </a:xfrm>
            <a:custGeom>
              <a:avLst/>
              <a:gdLst>
                <a:gd name="T0" fmla="*/ 0 w 1210"/>
                <a:gd name="T1" fmla="*/ 15 h 521"/>
                <a:gd name="T2" fmla="*/ 231 w 1210"/>
                <a:gd name="T3" fmla="*/ 18 h 521"/>
                <a:gd name="T4" fmla="*/ 547 w 1210"/>
                <a:gd name="T5" fmla="*/ 18 h 521"/>
                <a:gd name="T6" fmla="*/ 1089 w 1210"/>
                <a:gd name="T7" fmla="*/ 4 h 521"/>
                <a:gd name="T8" fmla="*/ 1193 w 1210"/>
                <a:gd name="T9" fmla="*/ 8 h 521"/>
                <a:gd name="T10" fmla="*/ 1210 w 1210"/>
                <a:gd name="T11" fmla="*/ 503 h 521"/>
                <a:gd name="T12" fmla="*/ 697 w 1210"/>
                <a:gd name="T13" fmla="*/ 511 h 521"/>
                <a:gd name="T14" fmla="*/ 401 w 1210"/>
                <a:gd name="T15" fmla="*/ 501 h 521"/>
                <a:gd name="T16" fmla="*/ 169 w 1210"/>
                <a:gd name="T17" fmla="*/ 514 h 521"/>
                <a:gd name="T18" fmla="*/ 21 w 1210"/>
                <a:gd name="T19" fmla="*/ 514 h 521"/>
                <a:gd name="T20" fmla="*/ 23 w 1210"/>
                <a:gd name="T21" fmla="*/ 330 h 521"/>
                <a:gd name="T22" fmla="*/ 0 w 1210"/>
                <a:gd name="T23" fmla="*/ 15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10" h="521">
                  <a:moveTo>
                    <a:pt x="0" y="15"/>
                  </a:moveTo>
                  <a:cubicBezTo>
                    <a:pt x="65" y="34"/>
                    <a:pt x="160" y="21"/>
                    <a:pt x="231" y="18"/>
                  </a:cubicBezTo>
                  <a:cubicBezTo>
                    <a:pt x="334" y="13"/>
                    <a:pt x="442" y="18"/>
                    <a:pt x="547" y="18"/>
                  </a:cubicBezTo>
                  <a:cubicBezTo>
                    <a:pt x="727" y="18"/>
                    <a:pt x="907" y="4"/>
                    <a:pt x="1089" y="4"/>
                  </a:cubicBezTo>
                  <a:cubicBezTo>
                    <a:pt x="1123" y="4"/>
                    <a:pt x="1161" y="0"/>
                    <a:pt x="1193" y="8"/>
                  </a:cubicBezTo>
                  <a:cubicBezTo>
                    <a:pt x="1201" y="172"/>
                    <a:pt x="1189" y="340"/>
                    <a:pt x="1210" y="503"/>
                  </a:cubicBezTo>
                  <a:cubicBezTo>
                    <a:pt x="1038" y="512"/>
                    <a:pt x="869" y="511"/>
                    <a:pt x="697" y="511"/>
                  </a:cubicBezTo>
                  <a:cubicBezTo>
                    <a:pt x="598" y="511"/>
                    <a:pt x="500" y="501"/>
                    <a:pt x="401" y="501"/>
                  </a:cubicBezTo>
                  <a:cubicBezTo>
                    <a:pt x="322" y="501"/>
                    <a:pt x="247" y="511"/>
                    <a:pt x="169" y="514"/>
                  </a:cubicBezTo>
                  <a:cubicBezTo>
                    <a:pt x="126" y="517"/>
                    <a:pt x="63" y="521"/>
                    <a:pt x="21" y="514"/>
                  </a:cubicBezTo>
                  <a:cubicBezTo>
                    <a:pt x="45" y="466"/>
                    <a:pt x="28" y="383"/>
                    <a:pt x="23" y="330"/>
                  </a:cubicBezTo>
                  <a:cubicBezTo>
                    <a:pt x="21" y="302"/>
                    <a:pt x="8" y="17"/>
                    <a:pt x="0" y="15"/>
                  </a:cubicBezTo>
                  <a:close/>
                </a:path>
              </a:pathLst>
            </a:custGeom>
            <a:solidFill>
              <a:srgbClr val="DEFC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25" name="Freeform 2270"/>
            <p:cNvSpPr>
              <a:spLocks noEditPoints="1"/>
            </p:cNvSpPr>
            <p:nvPr/>
          </p:nvSpPr>
          <p:spPr bwMode="auto">
            <a:xfrm>
              <a:off x="2095" y="2634"/>
              <a:ext cx="1102" cy="477"/>
            </a:xfrm>
            <a:custGeom>
              <a:avLst/>
              <a:gdLst>
                <a:gd name="T0" fmla="*/ 1120 w 1221"/>
                <a:gd name="T1" fmla="*/ 2 h 528"/>
                <a:gd name="T2" fmla="*/ 1095 w 1221"/>
                <a:gd name="T3" fmla="*/ 2 h 528"/>
                <a:gd name="T4" fmla="*/ 823 w 1221"/>
                <a:gd name="T5" fmla="*/ 9 h 528"/>
                <a:gd name="T6" fmla="*/ 553 w 1221"/>
                <a:gd name="T7" fmla="*/ 16 h 528"/>
                <a:gd name="T8" fmla="*/ 447 w 1221"/>
                <a:gd name="T9" fmla="*/ 15 h 528"/>
                <a:gd name="T10" fmla="*/ 236 w 1221"/>
                <a:gd name="T11" fmla="*/ 16 h 528"/>
                <a:gd name="T12" fmla="*/ 191 w 1221"/>
                <a:gd name="T13" fmla="*/ 19 h 528"/>
                <a:gd name="T14" fmla="*/ 7 w 1221"/>
                <a:gd name="T15" fmla="*/ 13 h 528"/>
                <a:gd name="T16" fmla="*/ 7 w 1221"/>
                <a:gd name="T17" fmla="*/ 13 h 528"/>
                <a:gd name="T18" fmla="*/ 6 w 1221"/>
                <a:gd name="T19" fmla="*/ 13 h 528"/>
                <a:gd name="T20" fmla="*/ 4 w 1221"/>
                <a:gd name="T21" fmla="*/ 14 h 528"/>
                <a:gd name="T22" fmla="*/ 2 w 1221"/>
                <a:gd name="T23" fmla="*/ 15 h 528"/>
                <a:gd name="T24" fmla="*/ 2 w 1221"/>
                <a:gd name="T25" fmla="*/ 16 h 528"/>
                <a:gd name="T26" fmla="*/ 1 w 1221"/>
                <a:gd name="T27" fmla="*/ 16 h 528"/>
                <a:gd name="T28" fmla="*/ 0 w 1221"/>
                <a:gd name="T29" fmla="*/ 18 h 528"/>
                <a:gd name="T30" fmla="*/ 1 w 1221"/>
                <a:gd name="T31" fmla="*/ 19 h 528"/>
                <a:gd name="T32" fmla="*/ 2 w 1221"/>
                <a:gd name="T33" fmla="*/ 21 h 528"/>
                <a:gd name="T34" fmla="*/ 20 w 1221"/>
                <a:gd name="T35" fmla="*/ 264 h 528"/>
                <a:gd name="T36" fmla="*/ 24 w 1221"/>
                <a:gd name="T37" fmla="*/ 334 h 528"/>
                <a:gd name="T38" fmla="*/ 28 w 1221"/>
                <a:gd name="T39" fmla="*/ 363 h 528"/>
                <a:gd name="T40" fmla="*/ 34 w 1221"/>
                <a:gd name="T41" fmla="*/ 447 h 528"/>
                <a:gd name="T42" fmla="*/ 22 w 1221"/>
                <a:gd name="T43" fmla="*/ 515 h 528"/>
                <a:gd name="T44" fmla="*/ 22 w 1221"/>
                <a:gd name="T45" fmla="*/ 517 h 528"/>
                <a:gd name="T46" fmla="*/ 22 w 1221"/>
                <a:gd name="T47" fmla="*/ 519 h 528"/>
                <a:gd name="T48" fmla="*/ 26 w 1221"/>
                <a:gd name="T49" fmla="*/ 522 h 528"/>
                <a:gd name="T50" fmla="*/ 159 w 1221"/>
                <a:gd name="T51" fmla="*/ 523 h 528"/>
                <a:gd name="T52" fmla="*/ 175 w 1221"/>
                <a:gd name="T53" fmla="*/ 523 h 528"/>
                <a:gd name="T54" fmla="*/ 265 w 1221"/>
                <a:gd name="T55" fmla="*/ 516 h 528"/>
                <a:gd name="T56" fmla="*/ 407 w 1221"/>
                <a:gd name="T57" fmla="*/ 509 h 528"/>
                <a:gd name="T58" fmla="*/ 554 w 1221"/>
                <a:gd name="T59" fmla="*/ 514 h 528"/>
                <a:gd name="T60" fmla="*/ 703 w 1221"/>
                <a:gd name="T61" fmla="*/ 519 h 528"/>
                <a:gd name="T62" fmla="*/ 793 w 1221"/>
                <a:gd name="T63" fmla="*/ 519 h 528"/>
                <a:gd name="T64" fmla="*/ 1216 w 1221"/>
                <a:gd name="T65" fmla="*/ 512 h 528"/>
                <a:gd name="T66" fmla="*/ 1220 w 1221"/>
                <a:gd name="T67" fmla="*/ 510 h 528"/>
                <a:gd name="T68" fmla="*/ 1221 w 1221"/>
                <a:gd name="T69" fmla="*/ 506 h 528"/>
                <a:gd name="T70" fmla="*/ 1207 w 1221"/>
                <a:gd name="T71" fmla="*/ 200 h 528"/>
                <a:gd name="T72" fmla="*/ 1204 w 1221"/>
                <a:gd name="T73" fmla="*/ 11 h 528"/>
                <a:gd name="T74" fmla="*/ 1200 w 1221"/>
                <a:gd name="T75" fmla="*/ 6 h 528"/>
                <a:gd name="T76" fmla="*/ 1120 w 1221"/>
                <a:gd name="T77" fmla="*/ 2 h 528"/>
                <a:gd name="T78" fmla="*/ 823 w 1221"/>
                <a:gd name="T79" fmla="*/ 19 h 528"/>
                <a:gd name="T80" fmla="*/ 1095 w 1221"/>
                <a:gd name="T81" fmla="*/ 12 h 528"/>
                <a:gd name="T82" fmla="*/ 1120 w 1221"/>
                <a:gd name="T83" fmla="*/ 12 h 528"/>
                <a:gd name="T84" fmla="*/ 1194 w 1221"/>
                <a:gd name="T85" fmla="*/ 15 h 528"/>
                <a:gd name="T86" fmla="*/ 1197 w 1221"/>
                <a:gd name="T87" fmla="*/ 200 h 528"/>
                <a:gd name="T88" fmla="*/ 1210 w 1221"/>
                <a:gd name="T89" fmla="*/ 502 h 528"/>
                <a:gd name="T90" fmla="*/ 793 w 1221"/>
                <a:gd name="T91" fmla="*/ 509 h 528"/>
                <a:gd name="T92" fmla="*/ 703 w 1221"/>
                <a:gd name="T93" fmla="*/ 509 h 528"/>
                <a:gd name="T94" fmla="*/ 554 w 1221"/>
                <a:gd name="T95" fmla="*/ 504 h 528"/>
                <a:gd name="T96" fmla="*/ 407 w 1221"/>
                <a:gd name="T97" fmla="*/ 498 h 528"/>
                <a:gd name="T98" fmla="*/ 264 w 1221"/>
                <a:gd name="T99" fmla="*/ 506 h 528"/>
                <a:gd name="T100" fmla="*/ 175 w 1221"/>
                <a:gd name="T101" fmla="*/ 512 h 528"/>
                <a:gd name="T102" fmla="*/ 158 w 1221"/>
                <a:gd name="T103" fmla="*/ 513 h 528"/>
                <a:gd name="T104" fmla="*/ 34 w 1221"/>
                <a:gd name="T105" fmla="*/ 512 h 528"/>
                <a:gd name="T106" fmla="*/ 45 w 1221"/>
                <a:gd name="T107" fmla="*/ 447 h 528"/>
                <a:gd name="T108" fmla="*/ 38 w 1221"/>
                <a:gd name="T109" fmla="*/ 362 h 528"/>
                <a:gd name="T110" fmla="*/ 34 w 1221"/>
                <a:gd name="T111" fmla="*/ 333 h 528"/>
                <a:gd name="T112" fmla="*/ 30 w 1221"/>
                <a:gd name="T113" fmla="*/ 264 h 528"/>
                <a:gd name="T114" fmla="*/ 13 w 1221"/>
                <a:gd name="T115" fmla="*/ 25 h 528"/>
                <a:gd name="T116" fmla="*/ 191 w 1221"/>
                <a:gd name="T117" fmla="*/ 29 h 528"/>
                <a:gd name="T118" fmla="*/ 237 w 1221"/>
                <a:gd name="T119" fmla="*/ 26 h 528"/>
                <a:gd name="T120" fmla="*/ 447 w 1221"/>
                <a:gd name="T121" fmla="*/ 25 h 528"/>
                <a:gd name="T122" fmla="*/ 553 w 1221"/>
                <a:gd name="T123" fmla="*/ 26 h 528"/>
                <a:gd name="T124" fmla="*/ 823 w 1221"/>
                <a:gd name="T125" fmla="*/ 19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21" h="528">
                  <a:moveTo>
                    <a:pt x="1120" y="2"/>
                  </a:moveTo>
                  <a:cubicBezTo>
                    <a:pt x="1095" y="2"/>
                    <a:pt x="1095" y="2"/>
                    <a:pt x="1095" y="2"/>
                  </a:cubicBezTo>
                  <a:cubicBezTo>
                    <a:pt x="1004" y="2"/>
                    <a:pt x="912" y="5"/>
                    <a:pt x="823" y="9"/>
                  </a:cubicBezTo>
                  <a:cubicBezTo>
                    <a:pt x="735" y="12"/>
                    <a:pt x="643" y="16"/>
                    <a:pt x="553" y="16"/>
                  </a:cubicBezTo>
                  <a:cubicBezTo>
                    <a:pt x="447" y="15"/>
                    <a:pt x="447" y="15"/>
                    <a:pt x="447" y="15"/>
                  </a:cubicBezTo>
                  <a:cubicBezTo>
                    <a:pt x="378" y="14"/>
                    <a:pt x="306" y="12"/>
                    <a:pt x="236" y="16"/>
                  </a:cubicBezTo>
                  <a:cubicBezTo>
                    <a:pt x="191" y="19"/>
                    <a:pt x="191" y="19"/>
                    <a:pt x="191" y="19"/>
                  </a:cubicBezTo>
                  <a:cubicBezTo>
                    <a:pt x="129" y="23"/>
                    <a:pt x="58" y="28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6" y="13"/>
                    <a:pt x="6" y="13"/>
                  </a:cubicBezTo>
                  <a:cubicBezTo>
                    <a:pt x="5" y="13"/>
                    <a:pt x="5" y="14"/>
                    <a:pt x="4" y="14"/>
                  </a:cubicBezTo>
                  <a:cubicBezTo>
                    <a:pt x="3" y="14"/>
                    <a:pt x="3" y="14"/>
                    <a:pt x="2" y="15"/>
                  </a:cubicBezTo>
                  <a:cubicBezTo>
                    <a:pt x="2" y="15"/>
                    <a:pt x="2" y="15"/>
                    <a:pt x="2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0" y="17"/>
                    <a:pt x="0" y="17"/>
                    <a:pt x="0" y="18"/>
                  </a:cubicBezTo>
                  <a:cubicBezTo>
                    <a:pt x="0" y="18"/>
                    <a:pt x="1" y="18"/>
                    <a:pt x="1" y="19"/>
                  </a:cubicBezTo>
                  <a:cubicBezTo>
                    <a:pt x="1" y="20"/>
                    <a:pt x="1" y="20"/>
                    <a:pt x="2" y="21"/>
                  </a:cubicBezTo>
                  <a:cubicBezTo>
                    <a:pt x="7" y="32"/>
                    <a:pt x="16" y="183"/>
                    <a:pt x="20" y="264"/>
                  </a:cubicBezTo>
                  <a:cubicBezTo>
                    <a:pt x="24" y="334"/>
                    <a:pt x="24" y="334"/>
                    <a:pt x="24" y="334"/>
                  </a:cubicBezTo>
                  <a:cubicBezTo>
                    <a:pt x="24" y="334"/>
                    <a:pt x="28" y="363"/>
                    <a:pt x="28" y="363"/>
                  </a:cubicBezTo>
                  <a:cubicBezTo>
                    <a:pt x="31" y="390"/>
                    <a:pt x="34" y="420"/>
                    <a:pt x="34" y="447"/>
                  </a:cubicBezTo>
                  <a:cubicBezTo>
                    <a:pt x="34" y="473"/>
                    <a:pt x="31" y="496"/>
                    <a:pt x="22" y="515"/>
                  </a:cubicBezTo>
                  <a:cubicBezTo>
                    <a:pt x="22" y="515"/>
                    <a:pt x="22" y="516"/>
                    <a:pt x="22" y="517"/>
                  </a:cubicBezTo>
                  <a:cubicBezTo>
                    <a:pt x="22" y="518"/>
                    <a:pt x="22" y="518"/>
                    <a:pt x="22" y="519"/>
                  </a:cubicBezTo>
                  <a:cubicBezTo>
                    <a:pt x="23" y="521"/>
                    <a:pt x="24" y="522"/>
                    <a:pt x="26" y="522"/>
                  </a:cubicBezTo>
                  <a:cubicBezTo>
                    <a:pt x="64" y="528"/>
                    <a:pt x="116" y="526"/>
                    <a:pt x="159" y="523"/>
                  </a:cubicBezTo>
                  <a:cubicBezTo>
                    <a:pt x="175" y="523"/>
                    <a:pt x="175" y="523"/>
                    <a:pt x="175" y="523"/>
                  </a:cubicBezTo>
                  <a:cubicBezTo>
                    <a:pt x="265" y="516"/>
                    <a:pt x="265" y="516"/>
                    <a:pt x="265" y="516"/>
                  </a:cubicBezTo>
                  <a:cubicBezTo>
                    <a:pt x="311" y="512"/>
                    <a:pt x="359" y="509"/>
                    <a:pt x="407" y="509"/>
                  </a:cubicBezTo>
                  <a:cubicBezTo>
                    <a:pt x="456" y="509"/>
                    <a:pt x="506" y="511"/>
                    <a:pt x="554" y="514"/>
                  </a:cubicBezTo>
                  <a:cubicBezTo>
                    <a:pt x="602" y="516"/>
                    <a:pt x="653" y="519"/>
                    <a:pt x="703" y="519"/>
                  </a:cubicBezTo>
                  <a:cubicBezTo>
                    <a:pt x="793" y="519"/>
                    <a:pt x="793" y="519"/>
                    <a:pt x="793" y="519"/>
                  </a:cubicBezTo>
                  <a:cubicBezTo>
                    <a:pt x="931" y="519"/>
                    <a:pt x="1074" y="519"/>
                    <a:pt x="1216" y="512"/>
                  </a:cubicBezTo>
                  <a:cubicBezTo>
                    <a:pt x="1218" y="512"/>
                    <a:pt x="1219" y="511"/>
                    <a:pt x="1220" y="510"/>
                  </a:cubicBezTo>
                  <a:cubicBezTo>
                    <a:pt x="1221" y="509"/>
                    <a:pt x="1221" y="507"/>
                    <a:pt x="1221" y="506"/>
                  </a:cubicBezTo>
                  <a:cubicBezTo>
                    <a:pt x="1208" y="405"/>
                    <a:pt x="1208" y="301"/>
                    <a:pt x="1207" y="200"/>
                  </a:cubicBezTo>
                  <a:cubicBezTo>
                    <a:pt x="1207" y="138"/>
                    <a:pt x="1207" y="74"/>
                    <a:pt x="1204" y="11"/>
                  </a:cubicBezTo>
                  <a:cubicBezTo>
                    <a:pt x="1204" y="9"/>
                    <a:pt x="1202" y="7"/>
                    <a:pt x="1200" y="6"/>
                  </a:cubicBezTo>
                  <a:cubicBezTo>
                    <a:pt x="1175" y="0"/>
                    <a:pt x="1147" y="1"/>
                    <a:pt x="1120" y="2"/>
                  </a:cubicBezTo>
                  <a:close/>
                  <a:moveTo>
                    <a:pt x="823" y="19"/>
                  </a:moveTo>
                  <a:cubicBezTo>
                    <a:pt x="912" y="16"/>
                    <a:pt x="1004" y="12"/>
                    <a:pt x="1095" y="12"/>
                  </a:cubicBezTo>
                  <a:cubicBezTo>
                    <a:pt x="1120" y="12"/>
                    <a:pt x="1120" y="12"/>
                    <a:pt x="1120" y="12"/>
                  </a:cubicBezTo>
                  <a:cubicBezTo>
                    <a:pt x="1145" y="11"/>
                    <a:pt x="1171" y="11"/>
                    <a:pt x="1194" y="15"/>
                  </a:cubicBezTo>
                  <a:cubicBezTo>
                    <a:pt x="1197" y="77"/>
                    <a:pt x="1197" y="140"/>
                    <a:pt x="1197" y="200"/>
                  </a:cubicBezTo>
                  <a:cubicBezTo>
                    <a:pt x="1198" y="299"/>
                    <a:pt x="1198" y="402"/>
                    <a:pt x="1210" y="502"/>
                  </a:cubicBezTo>
                  <a:cubicBezTo>
                    <a:pt x="1070" y="509"/>
                    <a:pt x="929" y="509"/>
                    <a:pt x="793" y="509"/>
                  </a:cubicBezTo>
                  <a:cubicBezTo>
                    <a:pt x="703" y="509"/>
                    <a:pt x="703" y="509"/>
                    <a:pt x="703" y="509"/>
                  </a:cubicBezTo>
                  <a:cubicBezTo>
                    <a:pt x="653" y="509"/>
                    <a:pt x="603" y="506"/>
                    <a:pt x="554" y="504"/>
                  </a:cubicBezTo>
                  <a:cubicBezTo>
                    <a:pt x="506" y="501"/>
                    <a:pt x="456" y="498"/>
                    <a:pt x="407" y="498"/>
                  </a:cubicBezTo>
                  <a:cubicBezTo>
                    <a:pt x="358" y="498"/>
                    <a:pt x="310" y="502"/>
                    <a:pt x="264" y="506"/>
                  </a:cubicBezTo>
                  <a:cubicBezTo>
                    <a:pt x="175" y="512"/>
                    <a:pt x="175" y="512"/>
                    <a:pt x="175" y="512"/>
                  </a:cubicBezTo>
                  <a:cubicBezTo>
                    <a:pt x="158" y="513"/>
                    <a:pt x="158" y="513"/>
                    <a:pt x="158" y="513"/>
                  </a:cubicBezTo>
                  <a:cubicBezTo>
                    <a:pt x="118" y="515"/>
                    <a:pt x="70" y="518"/>
                    <a:pt x="34" y="512"/>
                  </a:cubicBezTo>
                  <a:cubicBezTo>
                    <a:pt x="42" y="494"/>
                    <a:pt x="45" y="471"/>
                    <a:pt x="45" y="447"/>
                  </a:cubicBezTo>
                  <a:cubicBezTo>
                    <a:pt x="45" y="419"/>
                    <a:pt x="41" y="389"/>
                    <a:pt x="38" y="362"/>
                  </a:cubicBezTo>
                  <a:cubicBezTo>
                    <a:pt x="34" y="333"/>
                    <a:pt x="34" y="333"/>
                    <a:pt x="34" y="333"/>
                  </a:cubicBezTo>
                  <a:cubicBezTo>
                    <a:pt x="30" y="264"/>
                    <a:pt x="30" y="264"/>
                    <a:pt x="30" y="264"/>
                  </a:cubicBezTo>
                  <a:cubicBezTo>
                    <a:pt x="21" y="101"/>
                    <a:pt x="17" y="45"/>
                    <a:pt x="13" y="25"/>
                  </a:cubicBezTo>
                  <a:cubicBezTo>
                    <a:pt x="65" y="38"/>
                    <a:pt x="132" y="33"/>
                    <a:pt x="191" y="29"/>
                  </a:cubicBezTo>
                  <a:cubicBezTo>
                    <a:pt x="237" y="26"/>
                    <a:pt x="237" y="26"/>
                    <a:pt x="237" y="26"/>
                  </a:cubicBezTo>
                  <a:cubicBezTo>
                    <a:pt x="306" y="23"/>
                    <a:pt x="378" y="24"/>
                    <a:pt x="447" y="25"/>
                  </a:cubicBezTo>
                  <a:cubicBezTo>
                    <a:pt x="553" y="26"/>
                    <a:pt x="553" y="26"/>
                    <a:pt x="553" y="26"/>
                  </a:cubicBezTo>
                  <a:cubicBezTo>
                    <a:pt x="643" y="26"/>
                    <a:pt x="735" y="23"/>
                    <a:pt x="823" y="19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26" name="Freeform 2271"/>
            <p:cNvSpPr/>
            <p:nvPr/>
          </p:nvSpPr>
          <p:spPr bwMode="auto">
            <a:xfrm>
              <a:off x="1976" y="1993"/>
              <a:ext cx="101" cy="78"/>
            </a:xfrm>
            <a:custGeom>
              <a:avLst/>
              <a:gdLst>
                <a:gd name="T0" fmla="*/ 5 w 111"/>
                <a:gd name="T1" fmla="*/ 54 h 86"/>
                <a:gd name="T2" fmla="*/ 40 w 111"/>
                <a:gd name="T3" fmla="*/ 0 h 86"/>
                <a:gd name="T4" fmla="*/ 69 w 111"/>
                <a:gd name="T5" fmla="*/ 36 h 86"/>
                <a:gd name="T6" fmla="*/ 111 w 111"/>
                <a:gd name="T7" fmla="*/ 11 h 86"/>
                <a:gd name="T8" fmla="*/ 97 w 111"/>
                <a:gd name="T9" fmla="*/ 79 h 86"/>
                <a:gd name="T10" fmla="*/ 0 w 111"/>
                <a:gd name="T11" fmla="*/ 7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1" h="86">
                  <a:moveTo>
                    <a:pt x="5" y="54"/>
                  </a:moveTo>
                  <a:cubicBezTo>
                    <a:pt x="14" y="43"/>
                    <a:pt x="23" y="12"/>
                    <a:pt x="40" y="0"/>
                  </a:cubicBezTo>
                  <a:cubicBezTo>
                    <a:pt x="46" y="15"/>
                    <a:pt x="54" y="29"/>
                    <a:pt x="69" y="36"/>
                  </a:cubicBezTo>
                  <a:cubicBezTo>
                    <a:pt x="82" y="25"/>
                    <a:pt x="94" y="13"/>
                    <a:pt x="111" y="11"/>
                  </a:cubicBezTo>
                  <a:cubicBezTo>
                    <a:pt x="110" y="35"/>
                    <a:pt x="105" y="57"/>
                    <a:pt x="97" y="79"/>
                  </a:cubicBezTo>
                  <a:cubicBezTo>
                    <a:pt x="70" y="74"/>
                    <a:pt x="23" y="86"/>
                    <a:pt x="0" y="73"/>
                  </a:cubicBezTo>
                </a:path>
              </a:pathLst>
            </a:custGeom>
            <a:solidFill>
              <a:srgbClr val="EAAD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27" name="Freeform 2272"/>
            <p:cNvSpPr/>
            <p:nvPr/>
          </p:nvSpPr>
          <p:spPr bwMode="auto">
            <a:xfrm>
              <a:off x="2402" y="2198"/>
              <a:ext cx="101" cy="78"/>
            </a:xfrm>
            <a:custGeom>
              <a:avLst/>
              <a:gdLst>
                <a:gd name="T0" fmla="*/ 27 w 112"/>
                <a:gd name="T1" fmla="*/ 12 h 87"/>
                <a:gd name="T2" fmla="*/ 4 w 112"/>
                <a:gd name="T3" fmla="*/ 59 h 87"/>
                <a:gd name="T4" fmla="*/ 50 w 112"/>
                <a:gd name="T5" fmla="*/ 86 h 87"/>
                <a:gd name="T6" fmla="*/ 74 w 112"/>
                <a:gd name="T7" fmla="*/ 8 h 87"/>
                <a:gd name="T8" fmla="*/ 25 w 112"/>
                <a:gd name="T9" fmla="*/ 1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87">
                  <a:moveTo>
                    <a:pt x="27" y="12"/>
                  </a:moveTo>
                  <a:cubicBezTo>
                    <a:pt x="15" y="27"/>
                    <a:pt x="0" y="37"/>
                    <a:pt x="4" y="59"/>
                  </a:cubicBezTo>
                  <a:cubicBezTo>
                    <a:pt x="9" y="81"/>
                    <a:pt x="31" y="87"/>
                    <a:pt x="50" y="86"/>
                  </a:cubicBezTo>
                  <a:cubicBezTo>
                    <a:pt x="88" y="83"/>
                    <a:pt x="112" y="28"/>
                    <a:pt x="74" y="8"/>
                  </a:cubicBezTo>
                  <a:cubicBezTo>
                    <a:pt x="59" y="0"/>
                    <a:pt x="38" y="1"/>
                    <a:pt x="25" y="1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28" name="Freeform 2273"/>
            <p:cNvSpPr/>
            <p:nvPr/>
          </p:nvSpPr>
          <p:spPr bwMode="auto">
            <a:xfrm>
              <a:off x="1920" y="1942"/>
              <a:ext cx="1175" cy="517"/>
            </a:xfrm>
            <a:custGeom>
              <a:avLst/>
              <a:gdLst>
                <a:gd name="T0" fmla="*/ 901 w 1301"/>
                <a:gd name="T1" fmla="*/ 2 h 574"/>
                <a:gd name="T2" fmla="*/ 869 w 1301"/>
                <a:gd name="T3" fmla="*/ 2 h 574"/>
                <a:gd name="T4" fmla="*/ 793 w 1301"/>
                <a:gd name="T5" fmla="*/ 9 h 574"/>
                <a:gd name="T6" fmla="*/ 679 w 1301"/>
                <a:gd name="T7" fmla="*/ 58 h 574"/>
                <a:gd name="T8" fmla="*/ 538 w 1301"/>
                <a:gd name="T9" fmla="*/ 182 h 574"/>
                <a:gd name="T10" fmla="*/ 487 w 1301"/>
                <a:gd name="T11" fmla="*/ 249 h 574"/>
                <a:gd name="T12" fmla="*/ 306 w 1301"/>
                <a:gd name="T13" fmla="*/ 403 h 574"/>
                <a:gd name="T14" fmla="*/ 146 w 1301"/>
                <a:gd name="T15" fmla="*/ 335 h 574"/>
                <a:gd name="T16" fmla="*/ 157 w 1301"/>
                <a:gd name="T17" fmla="*/ 175 h 574"/>
                <a:gd name="T18" fmla="*/ 166 w 1301"/>
                <a:gd name="T19" fmla="*/ 135 h 574"/>
                <a:gd name="T20" fmla="*/ 166 w 1301"/>
                <a:gd name="T21" fmla="*/ 132 h 574"/>
                <a:gd name="T22" fmla="*/ 163 w 1301"/>
                <a:gd name="T23" fmla="*/ 130 h 574"/>
                <a:gd name="T24" fmla="*/ 131 w 1301"/>
                <a:gd name="T25" fmla="*/ 123 h 574"/>
                <a:gd name="T26" fmla="*/ 97 w 1301"/>
                <a:gd name="T27" fmla="*/ 117 h 574"/>
                <a:gd name="T28" fmla="*/ 50 w 1301"/>
                <a:gd name="T29" fmla="*/ 147 h 574"/>
                <a:gd name="T30" fmla="*/ 23 w 1301"/>
                <a:gd name="T31" fmla="*/ 370 h 574"/>
                <a:gd name="T32" fmla="*/ 341 w 1301"/>
                <a:gd name="T33" fmla="*/ 567 h 574"/>
                <a:gd name="T34" fmla="*/ 596 w 1301"/>
                <a:gd name="T35" fmla="*/ 531 h 574"/>
                <a:gd name="T36" fmla="*/ 629 w 1301"/>
                <a:gd name="T37" fmla="*/ 528 h 574"/>
                <a:gd name="T38" fmla="*/ 629 w 1301"/>
                <a:gd name="T39" fmla="*/ 522 h 574"/>
                <a:gd name="T40" fmla="*/ 595 w 1301"/>
                <a:gd name="T41" fmla="*/ 523 h 574"/>
                <a:gd name="T42" fmla="*/ 341 w 1301"/>
                <a:gd name="T43" fmla="*/ 559 h 574"/>
                <a:gd name="T44" fmla="*/ 31 w 1301"/>
                <a:gd name="T45" fmla="*/ 367 h 574"/>
                <a:gd name="T46" fmla="*/ 57 w 1301"/>
                <a:gd name="T47" fmla="*/ 150 h 574"/>
                <a:gd name="T48" fmla="*/ 96 w 1301"/>
                <a:gd name="T49" fmla="*/ 125 h 574"/>
                <a:gd name="T50" fmla="*/ 129 w 1301"/>
                <a:gd name="T51" fmla="*/ 132 h 574"/>
                <a:gd name="T52" fmla="*/ 157 w 1301"/>
                <a:gd name="T53" fmla="*/ 137 h 574"/>
                <a:gd name="T54" fmla="*/ 149 w 1301"/>
                <a:gd name="T55" fmla="*/ 173 h 574"/>
                <a:gd name="T56" fmla="*/ 133 w 1301"/>
                <a:gd name="T57" fmla="*/ 253 h 574"/>
                <a:gd name="T58" fmla="*/ 138 w 1301"/>
                <a:gd name="T59" fmla="*/ 338 h 574"/>
                <a:gd name="T60" fmla="*/ 308 w 1301"/>
                <a:gd name="T61" fmla="*/ 411 h 574"/>
                <a:gd name="T62" fmla="*/ 494 w 1301"/>
                <a:gd name="T63" fmla="*/ 254 h 574"/>
                <a:gd name="T64" fmla="*/ 544 w 1301"/>
                <a:gd name="T65" fmla="*/ 188 h 574"/>
                <a:gd name="T66" fmla="*/ 683 w 1301"/>
                <a:gd name="T67" fmla="*/ 66 h 574"/>
                <a:gd name="T68" fmla="*/ 795 w 1301"/>
                <a:gd name="T69" fmla="*/ 17 h 574"/>
                <a:gd name="T70" fmla="*/ 869 w 1301"/>
                <a:gd name="T71" fmla="*/ 11 h 574"/>
                <a:gd name="T72" fmla="*/ 901 w 1301"/>
                <a:gd name="T73" fmla="*/ 11 h 574"/>
                <a:gd name="T74" fmla="*/ 1054 w 1301"/>
                <a:gd name="T75" fmla="*/ 37 h 574"/>
                <a:gd name="T76" fmla="*/ 1292 w 1301"/>
                <a:gd name="T77" fmla="*/ 208 h 574"/>
                <a:gd name="T78" fmla="*/ 1298 w 1301"/>
                <a:gd name="T79" fmla="*/ 210 h 574"/>
                <a:gd name="T80" fmla="*/ 1300 w 1301"/>
                <a:gd name="T81" fmla="*/ 204 h 574"/>
                <a:gd name="T82" fmla="*/ 1056 w 1301"/>
                <a:gd name="T83" fmla="*/ 29 h 574"/>
                <a:gd name="T84" fmla="*/ 901 w 1301"/>
                <a:gd name="T85" fmla="*/ 2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01" h="574">
                  <a:moveTo>
                    <a:pt x="901" y="2"/>
                  </a:moveTo>
                  <a:cubicBezTo>
                    <a:pt x="869" y="2"/>
                    <a:pt x="869" y="2"/>
                    <a:pt x="869" y="2"/>
                  </a:cubicBezTo>
                  <a:cubicBezTo>
                    <a:pt x="843" y="2"/>
                    <a:pt x="819" y="2"/>
                    <a:pt x="793" y="9"/>
                  </a:cubicBezTo>
                  <a:cubicBezTo>
                    <a:pt x="755" y="20"/>
                    <a:pt x="716" y="36"/>
                    <a:pt x="679" y="58"/>
                  </a:cubicBezTo>
                  <a:cubicBezTo>
                    <a:pt x="632" y="86"/>
                    <a:pt x="586" y="127"/>
                    <a:pt x="538" y="182"/>
                  </a:cubicBezTo>
                  <a:cubicBezTo>
                    <a:pt x="521" y="203"/>
                    <a:pt x="504" y="226"/>
                    <a:pt x="487" y="249"/>
                  </a:cubicBezTo>
                  <a:cubicBezTo>
                    <a:pt x="439" y="317"/>
                    <a:pt x="389" y="387"/>
                    <a:pt x="306" y="403"/>
                  </a:cubicBezTo>
                  <a:cubicBezTo>
                    <a:pt x="275" y="409"/>
                    <a:pt x="172" y="422"/>
                    <a:pt x="146" y="335"/>
                  </a:cubicBezTo>
                  <a:cubicBezTo>
                    <a:pt x="130" y="283"/>
                    <a:pt x="144" y="228"/>
                    <a:pt x="157" y="175"/>
                  </a:cubicBezTo>
                  <a:cubicBezTo>
                    <a:pt x="166" y="135"/>
                    <a:pt x="166" y="135"/>
                    <a:pt x="166" y="135"/>
                  </a:cubicBezTo>
                  <a:cubicBezTo>
                    <a:pt x="167" y="134"/>
                    <a:pt x="166" y="133"/>
                    <a:pt x="166" y="132"/>
                  </a:cubicBezTo>
                  <a:cubicBezTo>
                    <a:pt x="165" y="131"/>
                    <a:pt x="164" y="130"/>
                    <a:pt x="163" y="130"/>
                  </a:cubicBezTo>
                  <a:cubicBezTo>
                    <a:pt x="131" y="123"/>
                    <a:pt x="131" y="123"/>
                    <a:pt x="131" y="123"/>
                  </a:cubicBezTo>
                  <a:cubicBezTo>
                    <a:pt x="97" y="117"/>
                    <a:pt x="97" y="117"/>
                    <a:pt x="97" y="117"/>
                  </a:cubicBezTo>
                  <a:cubicBezTo>
                    <a:pt x="68" y="112"/>
                    <a:pt x="63" y="120"/>
                    <a:pt x="50" y="147"/>
                  </a:cubicBezTo>
                  <a:cubicBezTo>
                    <a:pt x="20" y="209"/>
                    <a:pt x="0" y="302"/>
                    <a:pt x="23" y="370"/>
                  </a:cubicBezTo>
                  <a:cubicBezTo>
                    <a:pt x="61" y="481"/>
                    <a:pt x="180" y="555"/>
                    <a:pt x="341" y="567"/>
                  </a:cubicBezTo>
                  <a:cubicBezTo>
                    <a:pt x="437" y="574"/>
                    <a:pt x="521" y="554"/>
                    <a:pt x="596" y="531"/>
                  </a:cubicBezTo>
                  <a:cubicBezTo>
                    <a:pt x="612" y="535"/>
                    <a:pt x="626" y="534"/>
                    <a:pt x="629" y="528"/>
                  </a:cubicBezTo>
                  <a:cubicBezTo>
                    <a:pt x="631" y="526"/>
                    <a:pt x="630" y="524"/>
                    <a:pt x="629" y="522"/>
                  </a:cubicBezTo>
                  <a:cubicBezTo>
                    <a:pt x="624" y="515"/>
                    <a:pt x="604" y="520"/>
                    <a:pt x="595" y="523"/>
                  </a:cubicBezTo>
                  <a:cubicBezTo>
                    <a:pt x="520" y="546"/>
                    <a:pt x="437" y="566"/>
                    <a:pt x="341" y="559"/>
                  </a:cubicBezTo>
                  <a:cubicBezTo>
                    <a:pt x="282" y="554"/>
                    <a:pt x="85" y="527"/>
                    <a:pt x="31" y="367"/>
                  </a:cubicBezTo>
                  <a:cubicBezTo>
                    <a:pt x="9" y="301"/>
                    <a:pt x="28" y="211"/>
                    <a:pt x="57" y="150"/>
                  </a:cubicBezTo>
                  <a:cubicBezTo>
                    <a:pt x="70" y="125"/>
                    <a:pt x="72" y="121"/>
                    <a:pt x="96" y="125"/>
                  </a:cubicBezTo>
                  <a:cubicBezTo>
                    <a:pt x="129" y="132"/>
                    <a:pt x="129" y="132"/>
                    <a:pt x="129" y="132"/>
                  </a:cubicBezTo>
                  <a:cubicBezTo>
                    <a:pt x="129" y="132"/>
                    <a:pt x="151" y="136"/>
                    <a:pt x="157" y="137"/>
                  </a:cubicBezTo>
                  <a:cubicBezTo>
                    <a:pt x="156" y="144"/>
                    <a:pt x="149" y="173"/>
                    <a:pt x="149" y="173"/>
                  </a:cubicBezTo>
                  <a:cubicBezTo>
                    <a:pt x="143" y="199"/>
                    <a:pt x="136" y="226"/>
                    <a:pt x="133" y="253"/>
                  </a:cubicBezTo>
                  <a:cubicBezTo>
                    <a:pt x="129" y="281"/>
                    <a:pt x="129" y="310"/>
                    <a:pt x="138" y="338"/>
                  </a:cubicBezTo>
                  <a:cubicBezTo>
                    <a:pt x="157" y="401"/>
                    <a:pt x="220" y="428"/>
                    <a:pt x="308" y="411"/>
                  </a:cubicBezTo>
                  <a:cubicBezTo>
                    <a:pt x="394" y="394"/>
                    <a:pt x="445" y="323"/>
                    <a:pt x="494" y="254"/>
                  </a:cubicBezTo>
                  <a:cubicBezTo>
                    <a:pt x="511" y="230"/>
                    <a:pt x="527" y="208"/>
                    <a:pt x="544" y="188"/>
                  </a:cubicBezTo>
                  <a:cubicBezTo>
                    <a:pt x="591" y="133"/>
                    <a:pt x="637" y="93"/>
                    <a:pt x="683" y="66"/>
                  </a:cubicBezTo>
                  <a:cubicBezTo>
                    <a:pt x="720" y="44"/>
                    <a:pt x="758" y="28"/>
                    <a:pt x="795" y="17"/>
                  </a:cubicBezTo>
                  <a:cubicBezTo>
                    <a:pt x="820" y="10"/>
                    <a:pt x="844" y="10"/>
                    <a:pt x="869" y="11"/>
                  </a:cubicBezTo>
                  <a:cubicBezTo>
                    <a:pt x="901" y="11"/>
                    <a:pt x="901" y="11"/>
                    <a:pt x="901" y="11"/>
                  </a:cubicBezTo>
                  <a:cubicBezTo>
                    <a:pt x="958" y="8"/>
                    <a:pt x="1005" y="22"/>
                    <a:pt x="1054" y="37"/>
                  </a:cubicBezTo>
                  <a:cubicBezTo>
                    <a:pt x="1128" y="60"/>
                    <a:pt x="1251" y="127"/>
                    <a:pt x="1292" y="208"/>
                  </a:cubicBezTo>
                  <a:cubicBezTo>
                    <a:pt x="1293" y="210"/>
                    <a:pt x="1296" y="211"/>
                    <a:pt x="1298" y="210"/>
                  </a:cubicBezTo>
                  <a:cubicBezTo>
                    <a:pt x="1300" y="208"/>
                    <a:pt x="1301" y="206"/>
                    <a:pt x="1300" y="204"/>
                  </a:cubicBezTo>
                  <a:cubicBezTo>
                    <a:pt x="1257" y="121"/>
                    <a:pt x="1132" y="52"/>
                    <a:pt x="1056" y="29"/>
                  </a:cubicBezTo>
                  <a:cubicBezTo>
                    <a:pt x="1006" y="14"/>
                    <a:pt x="959" y="0"/>
                    <a:pt x="901" y="2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29" name="Freeform 2274"/>
            <p:cNvSpPr/>
            <p:nvPr/>
          </p:nvSpPr>
          <p:spPr bwMode="auto">
            <a:xfrm>
              <a:off x="2810" y="2085"/>
              <a:ext cx="378" cy="546"/>
            </a:xfrm>
            <a:custGeom>
              <a:avLst/>
              <a:gdLst>
                <a:gd name="T0" fmla="*/ 219 w 419"/>
                <a:gd name="T1" fmla="*/ 6 h 605"/>
                <a:gd name="T2" fmla="*/ 215 w 419"/>
                <a:gd name="T3" fmla="*/ 11 h 605"/>
                <a:gd name="T4" fmla="*/ 220 w 419"/>
                <a:gd name="T5" fmla="*/ 15 h 605"/>
                <a:gd name="T6" fmla="*/ 338 w 419"/>
                <a:gd name="T7" fmla="*/ 76 h 605"/>
                <a:gd name="T8" fmla="*/ 395 w 419"/>
                <a:gd name="T9" fmla="*/ 218 h 605"/>
                <a:gd name="T10" fmla="*/ 387 w 419"/>
                <a:gd name="T11" fmla="*/ 502 h 605"/>
                <a:gd name="T12" fmla="*/ 149 w 419"/>
                <a:gd name="T13" fmla="*/ 544 h 605"/>
                <a:gd name="T14" fmla="*/ 120 w 419"/>
                <a:gd name="T15" fmla="*/ 537 h 605"/>
                <a:gd name="T16" fmla="*/ 115 w 419"/>
                <a:gd name="T17" fmla="*/ 536 h 605"/>
                <a:gd name="T18" fmla="*/ 18 w 419"/>
                <a:gd name="T19" fmla="*/ 481 h 605"/>
                <a:gd name="T20" fmla="*/ 24 w 419"/>
                <a:gd name="T21" fmla="*/ 372 h 605"/>
                <a:gd name="T22" fmla="*/ 29 w 419"/>
                <a:gd name="T23" fmla="*/ 348 h 605"/>
                <a:gd name="T24" fmla="*/ 34 w 419"/>
                <a:gd name="T25" fmla="*/ 320 h 605"/>
                <a:gd name="T26" fmla="*/ 43 w 419"/>
                <a:gd name="T27" fmla="*/ 247 h 605"/>
                <a:gd name="T28" fmla="*/ 39 w 419"/>
                <a:gd name="T29" fmla="*/ 243 h 605"/>
                <a:gd name="T30" fmla="*/ 35 w 419"/>
                <a:gd name="T31" fmla="*/ 247 h 605"/>
                <a:gd name="T32" fmla="*/ 26 w 419"/>
                <a:gd name="T33" fmla="*/ 318 h 605"/>
                <a:gd name="T34" fmla="*/ 20 w 419"/>
                <a:gd name="T35" fmla="*/ 346 h 605"/>
                <a:gd name="T36" fmla="*/ 16 w 419"/>
                <a:gd name="T37" fmla="*/ 370 h 605"/>
                <a:gd name="T38" fmla="*/ 10 w 419"/>
                <a:gd name="T39" fmla="*/ 484 h 605"/>
                <a:gd name="T40" fmla="*/ 113 w 419"/>
                <a:gd name="T41" fmla="*/ 544 h 605"/>
                <a:gd name="T42" fmla="*/ 118 w 419"/>
                <a:gd name="T43" fmla="*/ 545 h 605"/>
                <a:gd name="T44" fmla="*/ 147 w 419"/>
                <a:gd name="T45" fmla="*/ 552 h 605"/>
                <a:gd name="T46" fmla="*/ 395 w 419"/>
                <a:gd name="T47" fmla="*/ 505 h 605"/>
                <a:gd name="T48" fmla="*/ 403 w 419"/>
                <a:gd name="T49" fmla="*/ 217 h 605"/>
                <a:gd name="T50" fmla="*/ 344 w 419"/>
                <a:gd name="T51" fmla="*/ 71 h 605"/>
                <a:gd name="T52" fmla="*/ 219 w 419"/>
                <a:gd name="T53" fmla="*/ 6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19" h="605">
                  <a:moveTo>
                    <a:pt x="219" y="6"/>
                  </a:moveTo>
                  <a:cubicBezTo>
                    <a:pt x="217" y="7"/>
                    <a:pt x="215" y="9"/>
                    <a:pt x="215" y="11"/>
                  </a:cubicBezTo>
                  <a:cubicBezTo>
                    <a:pt x="216" y="13"/>
                    <a:pt x="218" y="15"/>
                    <a:pt x="220" y="15"/>
                  </a:cubicBezTo>
                  <a:cubicBezTo>
                    <a:pt x="259" y="9"/>
                    <a:pt x="312" y="47"/>
                    <a:pt x="338" y="76"/>
                  </a:cubicBezTo>
                  <a:cubicBezTo>
                    <a:pt x="369" y="112"/>
                    <a:pt x="390" y="162"/>
                    <a:pt x="395" y="218"/>
                  </a:cubicBezTo>
                  <a:cubicBezTo>
                    <a:pt x="404" y="306"/>
                    <a:pt x="411" y="408"/>
                    <a:pt x="387" y="502"/>
                  </a:cubicBezTo>
                  <a:cubicBezTo>
                    <a:pt x="363" y="595"/>
                    <a:pt x="234" y="564"/>
                    <a:pt x="149" y="544"/>
                  </a:cubicBezTo>
                  <a:cubicBezTo>
                    <a:pt x="120" y="537"/>
                    <a:pt x="120" y="537"/>
                    <a:pt x="120" y="537"/>
                  </a:cubicBezTo>
                  <a:cubicBezTo>
                    <a:pt x="120" y="537"/>
                    <a:pt x="115" y="536"/>
                    <a:pt x="115" y="536"/>
                  </a:cubicBezTo>
                  <a:cubicBezTo>
                    <a:pt x="81" y="529"/>
                    <a:pt x="30" y="518"/>
                    <a:pt x="18" y="481"/>
                  </a:cubicBezTo>
                  <a:cubicBezTo>
                    <a:pt x="9" y="452"/>
                    <a:pt x="17" y="408"/>
                    <a:pt x="24" y="372"/>
                  </a:cubicBezTo>
                  <a:cubicBezTo>
                    <a:pt x="29" y="348"/>
                    <a:pt x="29" y="348"/>
                    <a:pt x="29" y="348"/>
                  </a:cubicBezTo>
                  <a:cubicBezTo>
                    <a:pt x="34" y="320"/>
                    <a:pt x="34" y="320"/>
                    <a:pt x="34" y="320"/>
                  </a:cubicBezTo>
                  <a:cubicBezTo>
                    <a:pt x="38" y="296"/>
                    <a:pt x="44" y="269"/>
                    <a:pt x="43" y="247"/>
                  </a:cubicBezTo>
                  <a:cubicBezTo>
                    <a:pt x="43" y="245"/>
                    <a:pt x="41" y="243"/>
                    <a:pt x="39" y="243"/>
                  </a:cubicBezTo>
                  <a:cubicBezTo>
                    <a:pt x="37" y="243"/>
                    <a:pt x="35" y="245"/>
                    <a:pt x="35" y="247"/>
                  </a:cubicBezTo>
                  <a:cubicBezTo>
                    <a:pt x="35" y="269"/>
                    <a:pt x="30" y="294"/>
                    <a:pt x="26" y="318"/>
                  </a:cubicBezTo>
                  <a:cubicBezTo>
                    <a:pt x="20" y="346"/>
                    <a:pt x="20" y="346"/>
                    <a:pt x="20" y="346"/>
                  </a:cubicBezTo>
                  <a:cubicBezTo>
                    <a:pt x="16" y="370"/>
                    <a:pt x="16" y="370"/>
                    <a:pt x="16" y="370"/>
                  </a:cubicBezTo>
                  <a:cubicBezTo>
                    <a:pt x="9" y="407"/>
                    <a:pt x="0" y="453"/>
                    <a:pt x="10" y="484"/>
                  </a:cubicBezTo>
                  <a:cubicBezTo>
                    <a:pt x="23" y="525"/>
                    <a:pt x="77" y="536"/>
                    <a:pt x="113" y="544"/>
                  </a:cubicBezTo>
                  <a:cubicBezTo>
                    <a:pt x="118" y="545"/>
                    <a:pt x="118" y="545"/>
                    <a:pt x="118" y="545"/>
                  </a:cubicBezTo>
                  <a:cubicBezTo>
                    <a:pt x="147" y="552"/>
                    <a:pt x="147" y="552"/>
                    <a:pt x="147" y="552"/>
                  </a:cubicBezTo>
                  <a:cubicBezTo>
                    <a:pt x="230" y="572"/>
                    <a:pt x="369" y="605"/>
                    <a:pt x="395" y="505"/>
                  </a:cubicBezTo>
                  <a:cubicBezTo>
                    <a:pt x="419" y="408"/>
                    <a:pt x="412" y="306"/>
                    <a:pt x="403" y="217"/>
                  </a:cubicBezTo>
                  <a:cubicBezTo>
                    <a:pt x="398" y="160"/>
                    <a:pt x="377" y="107"/>
                    <a:pt x="344" y="71"/>
                  </a:cubicBezTo>
                  <a:cubicBezTo>
                    <a:pt x="319" y="42"/>
                    <a:pt x="263" y="0"/>
                    <a:pt x="219" y="6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0" name="Freeform 2275"/>
            <p:cNvSpPr/>
            <p:nvPr/>
          </p:nvSpPr>
          <p:spPr bwMode="auto">
            <a:xfrm>
              <a:off x="2321" y="2441"/>
              <a:ext cx="77" cy="119"/>
            </a:xfrm>
            <a:custGeom>
              <a:avLst/>
              <a:gdLst>
                <a:gd name="T0" fmla="*/ 4 w 85"/>
                <a:gd name="T1" fmla="*/ 1 h 131"/>
                <a:gd name="T2" fmla="*/ 1 w 85"/>
                <a:gd name="T3" fmla="*/ 6 h 131"/>
                <a:gd name="T4" fmla="*/ 58 w 85"/>
                <a:gd name="T5" fmla="*/ 103 h 131"/>
                <a:gd name="T6" fmla="*/ 77 w 85"/>
                <a:gd name="T7" fmla="*/ 129 h 131"/>
                <a:gd name="T8" fmla="*/ 83 w 85"/>
                <a:gd name="T9" fmla="*/ 130 h 131"/>
                <a:gd name="T10" fmla="*/ 84 w 85"/>
                <a:gd name="T11" fmla="*/ 124 h 131"/>
                <a:gd name="T12" fmla="*/ 65 w 85"/>
                <a:gd name="T13" fmla="*/ 98 h 131"/>
                <a:gd name="T14" fmla="*/ 9 w 85"/>
                <a:gd name="T15" fmla="*/ 4 h 131"/>
                <a:gd name="T16" fmla="*/ 4 w 85"/>
                <a:gd name="T17" fmla="*/ 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131">
                  <a:moveTo>
                    <a:pt x="4" y="1"/>
                  </a:moveTo>
                  <a:cubicBezTo>
                    <a:pt x="2" y="2"/>
                    <a:pt x="0" y="4"/>
                    <a:pt x="1" y="6"/>
                  </a:cubicBezTo>
                  <a:cubicBezTo>
                    <a:pt x="9" y="35"/>
                    <a:pt x="35" y="71"/>
                    <a:pt x="58" y="103"/>
                  </a:cubicBezTo>
                  <a:cubicBezTo>
                    <a:pt x="77" y="129"/>
                    <a:pt x="77" y="129"/>
                    <a:pt x="77" y="129"/>
                  </a:cubicBezTo>
                  <a:cubicBezTo>
                    <a:pt x="78" y="131"/>
                    <a:pt x="81" y="131"/>
                    <a:pt x="83" y="130"/>
                  </a:cubicBezTo>
                  <a:cubicBezTo>
                    <a:pt x="85" y="129"/>
                    <a:pt x="85" y="126"/>
                    <a:pt x="84" y="124"/>
                  </a:cubicBezTo>
                  <a:cubicBezTo>
                    <a:pt x="65" y="98"/>
                    <a:pt x="65" y="98"/>
                    <a:pt x="65" y="98"/>
                  </a:cubicBezTo>
                  <a:cubicBezTo>
                    <a:pt x="42" y="67"/>
                    <a:pt x="17" y="31"/>
                    <a:pt x="9" y="4"/>
                  </a:cubicBezTo>
                  <a:cubicBezTo>
                    <a:pt x="8" y="2"/>
                    <a:pt x="6" y="0"/>
                    <a:pt x="4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1" name="Freeform 2276"/>
            <p:cNvSpPr/>
            <p:nvPr/>
          </p:nvSpPr>
          <p:spPr bwMode="auto">
            <a:xfrm>
              <a:off x="2999" y="2593"/>
              <a:ext cx="18" cy="25"/>
            </a:xfrm>
            <a:custGeom>
              <a:avLst/>
              <a:gdLst>
                <a:gd name="T0" fmla="*/ 13 w 20"/>
                <a:gd name="T1" fmla="*/ 2 h 28"/>
                <a:gd name="T2" fmla="*/ 1 w 20"/>
                <a:gd name="T3" fmla="*/ 23 h 28"/>
                <a:gd name="T4" fmla="*/ 4 w 20"/>
                <a:gd name="T5" fmla="*/ 28 h 28"/>
                <a:gd name="T6" fmla="*/ 9 w 20"/>
                <a:gd name="T7" fmla="*/ 24 h 28"/>
                <a:gd name="T8" fmla="*/ 18 w 20"/>
                <a:gd name="T9" fmla="*/ 8 h 28"/>
                <a:gd name="T10" fmla="*/ 19 w 20"/>
                <a:gd name="T11" fmla="*/ 2 h 28"/>
                <a:gd name="T12" fmla="*/ 13 w 20"/>
                <a:gd name="T13" fmla="*/ 2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8">
                  <a:moveTo>
                    <a:pt x="13" y="2"/>
                  </a:moveTo>
                  <a:cubicBezTo>
                    <a:pt x="6" y="7"/>
                    <a:pt x="1" y="16"/>
                    <a:pt x="1" y="23"/>
                  </a:cubicBezTo>
                  <a:cubicBezTo>
                    <a:pt x="0" y="25"/>
                    <a:pt x="2" y="27"/>
                    <a:pt x="4" y="28"/>
                  </a:cubicBezTo>
                  <a:cubicBezTo>
                    <a:pt x="7" y="28"/>
                    <a:pt x="9" y="26"/>
                    <a:pt x="9" y="24"/>
                  </a:cubicBezTo>
                  <a:cubicBezTo>
                    <a:pt x="9" y="19"/>
                    <a:pt x="14" y="12"/>
                    <a:pt x="18" y="8"/>
                  </a:cubicBezTo>
                  <a:cubicBezTo>
                    <a:pt x="20" y="7"/>
                    <a:pt x="20" y="4"/>
                    <a:pt x="19" y="2"/>
                  </a:cubicBezTo>
                  <a:cubicBezTo>
                    <a:pt x="17" y="0"/>
                    <a:pt x="15" y="0"/>
                    <a:pt x="13" y="2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2" name="Freeform 2277"/>
            <p:cNvSpPr/>
            <p:nvPr/>
          </p:nvSpPr>
          <p:spPr bwMode="auto">
            <a:xfrm>
              <a:off x="2032" y="2270"/>
              <a:ext cx="32" cy="33"/>
            </a:xfrm>
            <a:custGeom>
              <a:avLst/>
              <a:gdLst>
                <a:gd name="T0" fmla="*/ 27 w 35"/>
                <a:gd name="T1" fmla="*/ 2 h 37"/>
                <a:gd name="T2" fmla="*/ 1 w 35"/>
                <a:gd name="T3" fmla="*/ 30 h 37"/>
                <a:gd name="T4" fmla="*/ 2 w 35"/>
                <a:gd name="T5" fmla="*/ 36 h 37"/>
                <a:gd name="T6" fmla="*/ 8 w 35"/>
                <a:gd name="T7" fmla="*/ 35 h 37"/>
                <a:gd name="T8" fmla="*/ 33 w 35"/>
                <a:gd name="T9" fmla="*/ 8 h 37"/>
                <a:gd name="T10" fmla="*/ 33 w 35"/>
                <a:gd name="T11" fmla="*/ 2 h 37"/>
                <a:gd name="T12" fmla="*/ 27 w 35"/>
                <a:gd name="T13" fmla="*/ 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37">
                  <a:moveTo>
                    <a:pt x="27" y="2"/>
                  </a:moveTo>
                  <a:cubicBezTo>
                    <a:pt x="19" y="9"/>
                    <a:pt x="10" y="18"/>
                    <a:pt x="1" y="30"/>
                  </a:cubicBezTo>
                  <a:cubicBezTo>
                    <a:pt x="0" y="32"/>
                    <a:pt x="0" y="34"/>
                    <a:pt x="2" y="36"/>
                  </a:cubicBezTo>
                  <a:cubicBezTo>
                    <a:pt x="3" y="37"/>
                    <a:pt x="6" y="37"/>
                    <a:pt x="8" y="35"/>
                  </a:cubicBezTo>
                  <a:cubicBezTo>
                    <a:pt x="17" y="24"/>
                    <a:pt x="25" y="15"/>
                    <a:pt x="33" y="8"/>
                  </a:cubicBezTo>
                  <a:cubicBezTo>
                    <a:pt x="35" y="6"/>
                    <a:pt x="35" y="4"/>
                    <a:pt x="33" y="2"/>
                  </a:cubicBezTo>
                  <a:cubicBezTo>
                    <a:pt x="32" y="0"/>
                    <a:pt x="29" y="0"/>
                    <a:pt x="27" y="2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3" name="Freeform 2278"/>
            <p:cNvSpPr/>
            <p:nvPr/>
          </p:nvSpPr>
          <p:spPr bwMode="auto">
            <a:xfrm>
              <a:off x="2132" y="2311"/>
              <a:ext cx="10" cy="45"/>
            </a:xfrm>
            <a:custGeom>
              <a:avLst/>
              <a:gdLst>
                <a:gd name="T0" fmla="*/ 3 w 11"/>
                <a:gd name="T1" fmla="*/ 3 h 50"/>
                <a:gd name="T2" fmla="*/ 0 w 11"/>
                <a:gd name="T3" fmla="*/ 42 h 50"/>
                <a:gd name="T4" fmla="*/ 0 w 11"/>
                <a:gd name="T5" fmla="*/ 46 h 50"/>
                <a:gd name="T6" fmla="*/ 4 w 11"/>
                <a:gd name="T7" fmla="*/ 50 h 50"/>
                <a:gd name="T8" fmla="*/ 9 w 11"/>
                <a:gd name="T9" fmla="*/ 46 h 50"/>
                <a:gd name="T10" fmla="*/ 9 w 11"/>
                <a:gd name="T11" fmla="*/ 42 h 50"/>
                <a:gd name="T12" fmla="*/ 11 w 11"/>
                <a:gd name="T13" fmla="*/ 5 h 50"/>
                <a:gd name="T14" fmla="*/ 7 w 11"/>
                <a:gd name="T15" fmla="*/ 0 h 50"/>
                <a:gd name="T16" fmla="*/ 3 w 11"/>
                <a:gd name="T17" fmla="*/ 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50">
                  <a:moveTo>
                    <a:pt x="3" y="3"/>
                  </a:moveTo>
                  <a:cubicBezTo>
                    <a:pt x="0" y="15"/>
                    <a:pt x="0" y="33"/>
                    <a:pt x="0" y="42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8"/>
                    <a:pt x="2" y="50"/>
                    <a:pt x="4" y="50"/>
                  </a:cubicBezTo>
                  <a:cubicBezTo>
                    <a:pt x="7" y="50"/>
                    <a:pt x="9" y="48"/>
                    <a:pt x="9" y="46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9" y="34"/>
                    <a:pt x="9" y="15"/>
                    <a:pt x="11" y="5"/>
                  </a:cubicBezTo>
                  <a:cubicBezTo>
                    <a:pt x="11" y="3"/>
                    <a:pt x="10" y="1"/>
                    <a:pt x="7" y="0"/>
                  </a:cubicBezTo>
                  <a:cubicBezTo>
                    <a:pt x="5" y="0"/>
                    <a:pt x="3" y="1"/>
                    <a:pt x="3" y="3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4" name="Freeform 2279"/>
            <p:cNvSpPr/>
            <p:nvPr/>
          </p:nvSpPr>
          <p:spPr bwMode="auto">
            <a:xfrm>
              <a:off x="2241" y="2287"/>
              <a:ext cx="24" cy="46"/>
            </a:xfrm>
            <a:custGeom>
              <a:avLst/>
              <a:gdLst>
                <a:gd name="T0" fmla="*/ 3 w 27"/>
                <a:gd name="T1" fmla="*/ 1 h 51"/>
                <a:gd name="T2" fmla="*/ 1 w 27"/>
                <a:gd name="T3" fmla="*/ 7 h 51"/>
                <a:gd name="T4" fmla="*/ 10 w 27"/>
                <a:gd name="T5" fmla="*/ 27 h 51"/>
                <a:gd name="T6" fmla="*/ 20 w 27"/>
                <a:gd name="T7" fmla="*/ 50 h 51"/>
                <a:gd name="T8" fmla="*/ 25 w 27"/>
                <a:gd name="T9" fmla="*/ 50 h 51"/>
                <a:gd name="T10" fmla="*/ 26 w 27"/>
                <a:gd name="T11" fmla="*/ 44 h 51"/>
                <a:gd name="T12" fmla="*/ 17 w 27"/>
                <a:gd name="T13" fmla="*/ 24 h 51"/>
                <a:gd name="T14" fmla="*/ 9 w 27"/>
                <a:gd name="T15" fmla="*/ 3 h 51"/>
                <a:gd name="T16" fmla="*/ 3 w 27"/>
                <a:gd name="T17" fmla="*/ 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51">
                  <a:moveTo>
                    <a:pt x="3" y="1"/>
                  </a:moveTo>
                  <a:cubicBezTo>
                    <a:pt x="1" y="2"/>
                    <a:pt x="0" y="5"/>
                    <a:pt x="1" y="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8" y="47"/>
                    <a:pt x="18" y="49"/>
                    <a:pt x="20" y="50"/>
                  </a:cubicBezTo>
                  <a:cubicBezTo>
                    <a:pt x="21" y="51"/>
                    <a:pt x="23" y="51"/>
                    <a:pt x="25" y="50"/>
                  </a:cubicBezTo>
                  <a:cubicBezTo>
                    <a:pt x="27" y="48"/>
                    <a:pt x="27" y="46"/>
                    <a:pt x="26" y="44"/>
                  </a:cubicBezTo>
                  <a:cubicBezTo>
                    <a:pt x="25" y="42"/>
                    <a:pt x="21" y="32"/>
                    <a:pt x="17" y="24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8" y="1"/>
                    <a:pt x="5" y="0"/>
                    <a:pt x="3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5" name="Freeform 2280"/>
            <p:cNvSpPr/>
            <p:nvPr/>
          </p:nvSpPr>
          <p:spPr bwMode="auto">
            <a:xfrm>
              <a:off x="2346" y="2183"/>
              <a:ext cx="72" cy="45"/>
            </a:xfrm>
            <a:custGeom>
              <a:avLst/>
              <a:gdLst>
                <a:gd name="T0" fmla="*/ 0 w 80"/>
                <a:gd name="T1" fmla="*/ 4 h 49"/>
                <a:gd name="T2" fmla="*/ 4 w 80"/>
                <a:gd name="T3" fmla="*/ 9 h 49"/>
                <a:gd name="T4" fmla="*/ 72 w 80"/>
                <a:gd name="T5" fmla="*/ 46 h 49"/>
                <a:gd name="T6" fmla="*/ 78 w 80"/>
                <a:gd name="T7" fmla="*/ 48 h 49"/>
                <a:gd name="T8" fmla="*/ 79 w 80"/>
                <a:gd name="T9" fmla="*/ 42 h 49"/>
                <a:gd name="T10" fmla="*/ 5 w 80"/>
                <a:gd name="T11" fmla="*/ 0 h 49"/>
                <a:gd name="T12" fmla="*/ 0 w 80"/>
                <a:gd name="T13" fmla="*/ 4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49">
                  <a:moveTo>
                    <a:pt x="0" y="4"/>
                  </a:moveTo>
                  <a:cubicBezTo>
                    <a:pt x="0" y="6"/>
                    <a:pt x="1" y="8"/>
                    <a:pt x="4" y="9"/>
                  </a:cubicBezTo>
                  <a:cubicBezTo>
                    <a:pt x="41" y="14"/>
                    <a:pt x="53" y="18"/>
                    <a:pt x="72" y="46"/>
                  </a:cubicBezTo>
                  <a:cubicBezTo>
                    <a:pt x="73" y="48"/>
                    <a:pt x="76" y="49"/>
                    <a:pt x="78" y="48"/>
                  </a:cubicBezTo>
                  <a:cubicBezTo>
                    <a:pt x="79" y="46"/>
                    <a:pt x="80" y="44"/>
                    <a:pt x="79" y="42"/>
                  </a:cubicBezTo>
                  <a:cubicBezTo>
                    <a:pt x="58" y="11"/>
                    <a:pt x="45" y="6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6" name="Freeform 2281"/>
            <p:cNvSpPr>
              <a:spLocks noEditPoints="1"/>
            </p:cNvSpPr>
            <p:nvPr/>
          </p:nvSpPr>
          <p:spPr bwMode="auto">
            <a:xfrm>
              <a:off x="2402" y="2196"/>
              <a:ext cx="88" cy="86"/>
            </a:xfrm>
            <a:custGeom>
              <a:avLst/>
              <a:gdLst>
                <a:gd name="T0" fmla="*/ 18 w 97"/>
                <a:gd name="T1" fmla="*/ 21 h 95"/>
                <a:gd name="T2" fmla="*/ 4 w 97"/>
                <a:gd name="T3" fmla="*/ 65 h 95"/>
                <a:gd name="T4" fmla="*/ 38 w 97"/>
                <a:gd name="T5" fmla="*/ 91 h 95"/>
                <a:gd name="T6" fmla="*/ 83 w 97"/>
                <a:gd name="T7" fmla="*/ 76 h 95"/>
                <a:gd name="T8" fmla="*/ 96 w 97"/>
                <a:gd name="T9" fmla="*/ 46 h 95"/>
                <a:gd name="T10" fmla="*/ 93 w 97"/>
                <a:gd name="T11" fmla="*/ 24 h 95"/>
                <a:gd name="T12" fmla="*/ 73 w 97"/>
                <a:gd name="T13" fmla="*/ 6 h 95"/>
                <a:gd name="T14" fmla="*/ 72 w 97"/>
                <a:gd name="T15" fmla="*/ 5 h 95"/>
                <a:gd name="T16" fmla="*/ 18 w 97"/>
                <a:gd name="T17" fmla="*/ 21 h 95"/>
                <a:gd name="T18" fmla="*/ 40 w 97"/>
                <a:gd name="T19" fmla="*/ 83 h 95"/>
                <a:gd name="T20" fmla="*/ 12 w 97"/>
                <a:gd name="T21" fmla="*/ 62 h 95"/>
                <a:gd name="T22" fmla="*/ 24 w 97"/>
                <a:gd name="T23" fmla="*/ 27 h 95"/>
                <a:gd name="T24" fmla="*/ 64 w 97"/>
                <a:gd name="T25" fmla="*/ 12 h 95"/>
                <a:gd name="T26" fmla="*/ 65 w 97"/>
                <a:gd name="T27" fmla="*/ 13 h 95"/>
                <a:gd name="T28" fmla="*/ 86 w 97"/>
                <a:gd name="T29" fmla="*/ 27 h 95"/>
                <a:gd name="T30" fmla="*/ 77 w 97"/>
                <a:gd name="T31" fmla="*/ 70 h 95"/>
                <a:gd name="T32" fmla="*/ 40 w 97"/>
                <a:gd name="T33" fmla="*/ 83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7" h="95">
                  <a:moveTo>
                    <a:pt x="18" y="21"/>
                  </a:moveTo>
                  <a:cubicBezTo>
                    <a:pt x="5" y="34"/>
                    <a:pt x="0" y="51"/>
                    <a:pt x="4" y="65"/>
                  </a:cubicBezTo>
                  <a:cubicBezTo>
                    <a:pt x="7" y="74"/>
                    <a:pt x="15" y="86"/>
                    <a:pt x="38" y="91"/>
                  </a:cubicBezTo>
                  <a:cubicBezTo>
                    <a:pt x="56" y="95"/>
                    <a:pt x="72" y="89"/>
                    <a:pt x="83" y="76"/>
                  </a:cubicBezTo>
                  <a:cubicBezTo>
                    <a:pt x="90" y="67"/>
                    <a:pt x="95" y="57"/>
                    <a:pt x="96" y="46"/>
                  </a:cubicBezTo>
                  <a:cubicBezTo>
                    <a:pt x="97" y="39"/>
                    <a:pt x="96" y="31"/>
                    <a:pt x="93" y="24"/>
                  </a:cubicBezTo>
                  <a:cubicBezTo>
                    <a:pt x="90" y="15"/>
                    <a:pt x="83" y="9"/>
                    <a:pt x="73" y="6"/>
                  </a:cubicBezTo>
                  <a:cubicBezTo>
                    <a:pt x="73" y="6"/>
                    <a:pt x="73" y="5"/>
                    <a:pt x="72" y="5"/>
                  </a:cubicBezTo>
                  <a:cubicBezTo>
                    <a:pt x="53" y="0"/>
                    <a:pt x="33" y="6"/>
                    <a:pt x="18" y="21"/>
                  </a:cubicBezTo>
                  <a:close/>
                  <a:moveTo>
                    <a:pt x="40" y="83"/>
                  </a:moveTo>
                  <a:cubicBezTo>
                    <a:pt x="25" y="79"/>
                    <a:pt x="15" y="72"/>
                    <a:pt x="12" y="62"/>
                  </a:cubicBezTo>
                  <a:cubicBezTo>
                    <a:pt x="9" y="51"/>
                    <a:pt x="14" y="38"/>
                    <a:pt x="24" y="27"/>
                  </a:cubicBezTo>
                  <a:cubicBezTo>
                    <a:pt x="35" y="15"/>
                    <a:pt x="50" y="10"/>
                    <a:pt x="64" y="12"/>
                  </a:cubicBezTo>
                  <a:cubicBezTo>
                    <a:pt x="64" y="12"/>
                    <a:pt x="65" y="13"/>
                    <a:pt x="65" y="13"/>
                  </a:cubicBezTo>
                  <a:cubicBezTo>
                    <a:pt x="78" y="14"/>
                    <a:pt x="83" y="21"/>
                    <a:pt x="86" y="27"/>
                  </a:cubicBezTo>
                  <a:cubicBezTo>
                    <a:pt x="91" y="40"/>
                    <a:pt x="87" y="58"/>
                    <a:pt x="77" y="70"/>
                  </a:cubicBezTo>
                  <a:cubicBezTo>
                    <a:pt x="71" y="77"/>
                    <a:pt x="59" y="87"/>
                    <a:pt x="40" y="83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7" name="Freeform 2282"/>
            <p:cNvSpPr>
              <a:spLocks noEditPoints="1"/>
            </p:cNvSpPr>
            <p:nvPr/>
          </p:nvSpPr>
          <p:spPr bwMode="auto">
            <a:xfrm>
              <a:off x="2420" y="2211"/>
              <a:ext cx="58" cy="58"/>
            </a:xfrm>
            <a:custGeom>
              <a:avLst/>
              <a:gdLst>
                <a:gd name="T0" fmla="*/ 36 w 65"/>
                <a:gd name="T1" fmla="*/ 0 h 64"/>
                <a:gd name="T2" fmla="*/ 33 w 65"/>
                <a:gd name="T3" fmla="*/ 2 h 64"/>
                <a:gd name="T4" fmla="*/ 13 w 65"/>
                <a:gd name="T5" fmla="*/ 9 h 64"/>
                <a:gd name="T6" fmla="*/ 0 w 65"/>
                <a:gd name="T7" fmla="*/ 34 h 64"/>
                <a:gd name="T8" fmla="*/ 2 w 65"/>
                <a:gd name="T9" fmla="*/ 48 h 64"/>
                <a:gd name="T10" fmla="*/ 27 w 65"/>
                <a:gd name="T11" fmla="*/ 64 h 64"/>
                <a:gd name="T12" fmla="*/ 57 w 65"/>
                <a:gd name="T13" fmla="*/ 46 h 64"/>
                <a:gd name="T14" fmla="*/ 59 w 65"/>
                <a:gd name="T15" fmla="*/ 11 h 64"/>
                <a:gd name="T16" fmla="*/ 36 w 65"/>
                <a:gd name="T17" fmla="*/ 0 h 64"/>
                <a:gd name="T18" fmla="*/ 43 w 65"/>
                <a:gd name="T19" fmla="*/ 9 h 64"/>
                <a:gd name="T20" fmla="*/ 52 w 65"/>
                <a:gd name="T21" fmla="*/ 16 h 64"/>
                <a:gd name="T22" fmla="*/ 54 w 65"/>
                <a:gd name="T23" fmla="*/ 29 h 64"/>
                <a:gd name="T24" fmla="*/ 50 w 65"/>
                <a:gd name="T25" fmla="*/ 42 h 64"/>
                <a:gd name="T26" fmla="*/ 27 w 65"/>
                <a:gd name="T27" fmla="*/ 55 h 64"/>
                <a:gd name="T28" fmla="*/ 9 w 65"/>
                <a:gd name="T29" fmla="*/ 45 h 64"/>
                <a:gd name="T30" fmla="*/ 19 w 65"/>
                <a:gd name="T31" fmla="*/ 15 h 64"/>
                <a:gd name="T32" fmla="*/ 37 w 65"/>
                <a:gd name="T33" fmla="*/ 11 h 64"/>
                <a:gd name="T34" fmla="*/ 43 w 65"/>
                <a:gd name="T35" fmla="*/ 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64">
                  <a:moveTo>
                    <a:pt x="36" y="0"/>
                  </a:moveTo>
                  <a:cubicBezTo>
                    <a:pt x="35" y="0"/>
                    <a:pt x="34" y="1"/>
                    <a:pt x="33" y="2"/>
                  </a:cubicBezTo>
                  <a:cubicBezTo>
                    <a:pt x="27" y="1"/>
                    <a:pt x="20" y="3"/>
                    <a:pt x="13" y="9"/>
                  </a:cubicBezTo>
                  <a:cubicBezTo>
                    <a:pt x="6" y="16"/>
                    <a:pt x="1" y="25"/>
                    <a:pt x="0" y="34"/>
                  </a:cubicBezTo>
                  <a:cubicBezTo>
                    <a:pt x="0" y="39"/>
                    <a:pt x="0" y="44"/>
                    <a:pt x="2" y="48"/>
                  </a:cubicBezTo>
                  <a:cubicBezTo>
                    <a:pt x="4" y="54"/>
                    <a:pt x="10" y="63"/>
                    <a:pt x="27" y="64"/>
                  </a:cubicBezTo>
                  <a:cubicBezTo>
                    <a:pt x="39" y="64"/>
                    <a:pt x="50" y="58"/>
                    <a:pt x="57" y="46"/>
                  </a:cubicBezTo>
                  <a:cubicBezTo>
                    <a:pt x="64" y="35"/>
                    <a:pt x="65" y="21"/>
                    <a:pt x="59" y="11"/>
                  </a:cubicBezTo>
                  <a:cubicBezTo>
                    <a:pt x="55" y="4"/>
                    <a:pt x="47" y="0"/>
                    <a:pt x="36" y="0"/>
                  </a:cubicBezTo>
                  <a:close/>
                  <a:moveTo>
                    <a:pt x="43" y="9"/>
                  </a:moveTo>
                  <a:cubicBezTo>
                    <a:pt x="47" y="10"/>
                    <a:pt x="50" y="12"/>
                    <a:pt x="52" y="16"/>
                  </a:cubicBezTo>
                  <a:cubicBezTo>
                    <a:pt x="54" y="19"/>
                    <a:pt x="55" y="24"/>
                    <a:pt x="54" y="29"/>
                  </a:cubicBezTo>
                  <a:cubicBezTo>
                    <a:pt x="54" y="34"/>
                    <a:pt x="52" y="38"/>
                    <a:pt x="50" y="42"/>
                  </a:cubicBezTo>
                  <a:cubicBezTo>
                    <a:pt x="45" y="51"/>
                    <a:pt x="36" y="56"/>
                    <a:pt x="27" y="55"/>
                  </a:cubicBezTo>
                  <a:cubicBezTo>
                    <a:pt x="18" y="55"/>
                    <a:pt x="12" y="52"/>
                    <a:pt x="9" y="45"/>
                  </a:cubicBezTo>
                  <a:cubicBezTo>
                    <a:pt x="6" y="36"/>
                    <a:pt x="11" y="23"/>
                    <a:pt x="19" y="15"/>
                  </a:cubicBezTo>
                  <a:cubicBezTo>
                    <a:pt x="22" y="12"/>
                    <a:pt x="29" y="7"/>
                    <a:pt x="37" y="11"/>
                  </a:cubicBezTo>
                  <a:cubicBezTo>
                    <a:pt x="39" y="12"/>
                    <a:pt x="42" y="11"/>
                    <a:pt x="43" y="9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8" name="Freeform 2283"/>
            <p:cNvSpPr/>
            <p:nvPr/>
          </p:nvSpPr>
          <p:spPr bwMode="auto">
            <a:xfrm>
              <a:off x="1975" y="1990"/>
              <a:ext cx="109" cy="84"/>
            </a:xfrm>
            <a:custGeom>
              <a:avLst/>
              <a:gdLst>
                <a:gd name="T0" fmla="*/ 45 w 120"/>
                <a:gd name="T1" fmla="*/ 1 h 93"/>
                <a:gd name="T2" fmla="*/ 4 w 120"/>
                <a:gd name="T3" fmla="*/ 74 h 93"/>
                <a:gd name="T4" fmla="*/ 9 w 120"/>
                <a:gd name="T5" fmla="*/ 77 h 93"/>
                <a:gd name="T6" fmla="*/ 12 w 120"/>
                <a:gd name="T7" fmla="*/ 74 h 93"/>
                <a:gd name="T8" fmla="*/ 12 w 120"/>
                <a:gd name="T9" fmla="*/ 72 h 93"/>
                <a:gd name="T10" fmla="*/ 12 w 120"/>
                <a:gd name="T11" fmla="*/ 69 h 93"/>
                <a:gd name="T12" fmla="*/ 45 w 120"/>
                <a:gd name="T13" fmla="*/ 12 h 93"/>
                <a:gd name="T14" fmla="*/ 71 w 120"/>
                <a:gd name="T15" fmla="*/ 43 h 93"/>
                <a:gd name="T16" fmla="*/ 92 w 120"/>
                <a:gd name="T17" fmla="*/ 32 h 93"/>
                <a:gd name="T18" fmla="*/ 110 w 120"/>
                <a:gd name="T19" fmla="*/ 23 h 93"/>
                <a:gd name="T20" fmla="*/ 101 w 120"/>
                <a:gd name="T21" fmla="*/ 61 h 93"/>
                <a:gd name="T22" fmla="*/ 95 w 120"/>
                <a:gd name="T23" fmla="*/ 88 h 93"/>
                <a:gd name="T24" fmla="*/ 95 w 120"/>
                <a:gd name="T25" fmla="*/ 88 h 93"/>
                <a:gd name="T26" fmla="*/ 98 w 120"/>
                <a:gd name="T27" fmla="*/ 93 h 93"/>
                <a:gd name="T28" fmla="*/ 103 w 120"/>
                <a:gd name="T29" fmla="*/ 89 h 93"/>
                <a:gd name="T30" fmla="*/ 109 w 120"/>
                <a:gd name="T31" fmla="*/ 63 h 93"/>
                <a:gd name="T32" fmla="*/ 119 w 120"/>
                <a:gd name="T33" fmla="*/ 20 h 93"/>
                <a:gd name="T34" fmla="*/ 116 w 120"/>
                <a:gd name="T35" fmla="*/ 15 h 93"/>
                <a:gd name="T36" fmla="*/ 86 w 120"/>
                <a:gd name="T37" fmla="*/ 26 h 93"/>
                <a:gd name="T38" fmla="*/ 71 w 120"/>
                <a:gd name="T39" fmla="*/ 35 h 93"/>
                <a:gd name="T40" fmla="*/ 51 w 120"/>
                <a:gd name="T41" fmla="*/ 4 h 93"/>
                <a:gd name="T42" fmla="*/ 49 w 120"/>
                <a:gd name="T43" fmla="*/ 1 h 93"/>
                <a:gd name="T44" fmla="*/ 45 w 120"/>
                <a:gd name="T45" fmla="*/ 1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0" h="93">
                  <a:moveTo>
                    <a:pt x="45" y="1"/>
                  </a:moveTo>
                  <a:cubicBezTo>
                    <a:pt x="29" y="12"/>
                    <a:pt x="0" y="57"/>
                    <a:pt x="4" y="74"/>
                  </a:cubicBezTo>
                  <a:cubicBezTo>
                    <a:pt x="4" y="76"/>
                    <a:pt x="6" y="78"/>
                    <a:pt x="9" y="77"/>
                  </a:cubicBezTo>
                  <a:cubicBezTo>
                    <a:pt x="10" y="77"/>
                    <a:pt x="12" y="76"/>
                    <a:pt x="12" y="74"/>
                  </a:cubicBezTo>
                  <a:cubicBezTo>
                    <a:pt x="12" y="73"/>
                    <a:pt x="12" y="73"/>
                    <a:pt x="12" y="72"/>
                  </a:cubicBezTo>
                  <a:cubicBezTo>
                    <a:pt x="12" y="71"/>
                    <a:pt x="12" y="70"/>
                    <a:pt x="12" y="69"/>
                  </a:cubicBezTo>
                  <a:cubicBezTo>
                    <a:pt x="13" y="55"/>
                    <a:pt x="32" y="25"/>
                    <a:pt x="45" y="12"/>
                  </a:cubicBezTo>
                  <a:cubicBezTo>
                    <a:pt x="50" y="33"/>
                    <a:pt x="59" y="44"/>
                    <a:pt x="71" y="43"/>
                  </a:cubicBezTo>
                  <a:cubicBezTo>
                    <a:pt x="80" y="43"/>
                    <a:pt x="86" y="38"/>
                    <a:pt x="92" y="32"/>
                  </a:cubicBezTo>
                  <a:cubicBezTo>
                    <a:pt x="98" y="27"/>
                    <a:pt x="103" y="23"/>
                    <a:pt x="110" y="23"/>
                  </a:cubicBezTo>
                  <a:cubicBezTo>
                    <a:pt x="108" y="36"/>
                    <a:pt x="104" y="49"/>
                    <a:pt x="101" y="61"/>
                  </a:cubicBezTo>
                  <a:cubicBezTo>
                    <a:pt x="95" y="88"/>
                    <a:pt x="95" y="88"/>
                    <a:pt x="95" y="88"/>
                  </a:cubicBezTo>
                  <a:cubicBezTo>
                    <a:pt x="95" y="88"/>
                    <a:pt x="95" y="88"/>
                    <a:pt x="95" y="88"/>
                  </a:cubicBezTo>
                  <a:cubicBezTo>
                    <a:pt x="94" y="90"/>
                    <a:pt x="96" y="92"/>
                    <a:pt x="98" y="93"/>
                  </a:cubicBezTo>
                  <a:cubicBezTo>
                    <a:pt x="100" y="93"/>
                    <a:pt x="102" y="92"/>
                    <a:pt x="103" y="89"/>
                  </a:cubicBezTo>
                  <a:cubicBezTo>
                    <a:pt x="109" y="63"/>
                    <a:pt x="109" y="63"/>
                    <a:pt x="109" y="63"/>
                  </a:cubicBezTo>
                  <a:cubicBezTo>
                    <a:pt x="113" y="49"/>
                    <a:pt x="117" y="34"/>
                    <a:pt x="119" y="20"/>
                  </a:cubicBezTo>
                  <a:cubicBezTo>
                    <a:pt x="120" y="18"/>
                    <a:pt x="118" y="15"/>
                    <a:pt x="116" y="15"/>
                  </a:cubicBezTo>
                  <a:cubicBezTo>
                    <a:pt x="102" y="12"/>
                    <a:pt x="93" y="20"/>
                    <a:pt x="86" y="26"/>
                  </a:cubicBezTo>
                  <a:cubicBezTo>
                    <a:pt x="81" y="31"/>
                    <a:pt x="76" y="35"/>
                    <a:pt x="71" y="35"/>
                  </a:cubicBezTo>
                  <a:cubicBezTo>
                    <a:pt x="59" y="35"/>
                    <a:pt x="53" y="13"/>
                    <a:pt x="51" y="4"/>
                  </a:cubicBezTo>
                  <a:cubicBezTo>
                    <a:pt x="51" y="2"/>
                    <a:pt x="50" y="1"/>
                    <a:pt x="49" y="1"/>
                  </a:cubicBezTo>
                  <a:cubicBezTo>
                    <a:pt x="47" y="0"/>
                    <a:pt x="46" y="0"/>
                    <a:pt x="45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39" name="Freeform 2284"/>
            <p:cNvSpPr/>
            <p:nvPr/>
          </p:nvSpPr>
          <p:spPr bwMode="auto">
            <a:xfrm>
              <a:off x="2616" y="2292"/>
              <a:ext cx="224" cy="146"/>
            </a:xfrm>
            <a:custGeom>
              <a:avLst/>
              <a:gdLst>
                <a:gd name="T0" fmla="*/ 146 w 248"/>
                <a:gd name="T1" fmla="*/ 17 h 162"/>
                <a:gd name="T2" fmla="*/ 34 w 248"/>
                <a:gd name="T3" fmla="*/ 107 h 162"/>
                <a:gd name="T4" fmla="*/ 177 w 248"/>
                <a:gd name="T5" fmla="*/ 135 h 162"/>
                <a:gd name="T6" fmla="*/ 136 w 248"/>
                <a:gd name="T7" fmla="*/ 13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8" h="162">
                  <a:moveTo>
                    <a:pt x="146" y="17"/>
                  </a:moveTo>
                  <a:cubicBezTo>
                    <a:pt x="92" y="0"/>
                    <a:pt x="0" y="37"/>
                    <a:pt x="34" y="107"/>
                  </a:cubicBezTo>
                  <a:cubicBezTo>
                    <a:pt x="59" y="156"/>
                    <a:pt x="134" y="162"/>
                    <a:pt x="177" y="135"/>
                  </a:cubicBezTo>
                  <a:cubicBezTo>
                    <a:pt x="248" y="90"/>
                    <a:pt x="184" y="32"/>
                    <a:pt x="136" y="13"/>
                  </a:cubicBezTo>
                </a:path>
              </a:pathLst>
            </a:custGeom>
            <a:solidFill>
              <a:srgbClr val="F9AA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0" name="Freeform 2285"/>
            <p:cNvSpPr/>
            <p:nvPr/>
          </p:nvSpPr>
          <p:spPr bwMode="auto">
            <a:xfrm>
              <a:off x="2657" y="2314"/>
              <a:ext cx="134" cy="82"/>
            </a:xfrm>
            <a:custGeom>
              <a:avLst/>
              <a:gdLst>
                <a:gd name="T0" fmla="*/ 84 w 149"/>
                <a:gd name="T1" fmla="*/ 23 h 91"/>
                <a:gd name="T2" fmla="*/ 62 w 149"/>
                <a:gd name="T3" fmla="*/ 83 h 91"/>
                <a:gd name="T4" fmla="*/ 98 w 149"/>
                <a:gd name="T5" fmla="*/ 19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91">
                  <a:moveTo>
                    <a:pt x="84" y="23"/>
                  </a:moveTo>
                  <a:cubicBezTo>
                    <a:pt x="47" y="0"/>
                    <a:pt x="0" y="71"/>
                    <a:pt x="62" y="83"/>
                  </a:cubicBezTo>
                  <a:cubicBezTo>
                    <a:pt x="105" y="91"/>
                    <a:pt x="149" y="48"/>
                    <a:pt x="98" y="19"/>
                  </a:cubicBezTo>
                </a:path>
              </a:pathLst>
            </a:custGeom>
            <a:solidFill>
              <a:srgbClr val="F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1" name="Freeform 2286"/>
            <p:cNvSpPr/>
            <p:nvPr/>
          </p:nvSpPr>
          <p:spPr bwMode="auto">
            <a:xfrm>
              <a:off x="2379" y="2537"/>
              <a:ext cx="57" cy="76"/>
            </a:xfrm>
            <a:custGeom>
              <a:avLst/>
              <a:gdLst>
                <a:gd name="T0" fmla="*/ 4 w 63"/>
                <a:gd name="T1" fmla="*/ 1 h 84"/>
                <a:gd name="T2" fmla="*/ 2 w 63"/>
                <a:gd name="T3" fmla="*/ 9 h 84"/>
                <a:gd name="T4" fmla="*/ 15 w 63"/>
                <a:gd name="T5" fmla="*/ 32 h 84"/>
                <a:gd name="T6" fmla="*/ 54 w 63"/>
                <a:gd name="T7" fmla="*/ 82 h 84"/>
                <a:gd name="T8" fmla="*/ 62 w 63"/>
                <a:gd name="T9" fmla="*/ 81 h 84"/>
                <a:gd name="T10" fmla="*/ 60 w 63"/>
                <a:gd name="T11" fmla="*/ 73 h 84"/>
                <a:gd name="T12" fmla="*/ 24 w 63"/>
                <a:gd name="T13" fmla="*/ 27 h 84"/>
                <a:gd name="T14" fmla="*/ 10 w 63"/>
                <a:gd name="T15" fmla="*/ 3 h 84"/>
                <a:gd name="T16" fmla="*/ 4 w 63"/>
                <a:gd name="T17" fmla="*/ 1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84">
                  <a:moveTo>
                    <a:pt x="4" y="1"/>
                  </a:moveTo>
                  <a:cubicBezTo>
                    <a:pt x="1" y="3"/>
                    <a:pt x="0" y="6"/>
                    <a:pt x="2" y="9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25" y="51"/>
                    <a:pt x="34" y="69"/>
                    <a:pt x="54" y="82"/>
                  </a:cubicBezTo>
                  <a:cubicBezTo>
                    <a:pt x="57" y="84"/>
                    <a:pt x="60" y="83"/>
                    <a:pt x="62" y="81"/>
                  </a:cubicBezTo>
                  <a:cubicBezTo>
                    <a:pt x="63" y="78"/>
                    <a:pt x="62" y="75"/>
                    <a:pt x="60" y="73"/>
                  </a:cubicBezTo>
                  <a:cubicBezTo>
                    <a:pt x="42" y="62"/>
                    <a:pt x="33" y="45"/>
                    <a:pt x="24" y="27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9" y="1"/>
                    <a:pt x="6" y="0"/>
                    <a:pt x="4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2" name="Freeform 2287"/>
            <p:cNvSpPr/>
            <p:nvPr/>
          </p:nvSpPr>
          <p:spPr bwMode="auto">
            <a:xfrm>
              <a:off x="2420" y="2605"/>
              <a:ext cx="585" cy="28"/>
            </a:xfrm>
            <a:custGeom>
              <a:avLst/>
              <a:gdLst>
                <a:gd name="T0" fmla="*/ 1 w 649"/>
                <a:gd name="T1" fmla="*/ 4 h 31"/>
                <a:gd name="T2" fmla="*/ 4 w 649"/>
                <a:gd name="T3" fmla="*/ 11 h 31"/>
                <a:gd name="T4" fmla="*/ 127 w 649"/>
                <a:gd name="T5" fmla="*/ 19 h 31"/>
                <a:gd name="T6" fmla="*/ 183 w 649"/>
                <a:gd name="T7" fmla="*/ 18 h 31"/>
                <a:gd name="T8" fmla="*/ 263 w 649"/>
                <a:gd name="T9" fmla="*/ 20 h 31"/>
                <a:gd name="T10" fmla="*/ 384 w 649"/>
                <a:gd name="T11" fmla="*/ 24 h 31"/>
                <a:gd name="T12" fmla="*/ 644 w 649"/>
                <a:gd name="T13" fmla="*/ 21 h 31"/>
                <a:gd name="T14" fmla="*/ 649 w 649"/>
                <a:gd name="T15" fmla="*/ 16 h 31"/>
                <a:gd name="T16" fmla="*/ 643 w 649"/>
                <a:gd name="T17" fmla="*/ 11 h 31"/>
                <a:gd name="T18" fmla="*/ 384 w 649"/>
                <a:gd name="T19" fmla="*/ 14 h 31"/>
                <a:gd name="T20" fmla="*/ 263 w 649"/>
                <a:gd name="T21" fmla="*/ 9 h 31"/>
                <a:gd name="T22" fmla="*/ 183 w 649"/>
                <a:gd name="T23" fmla="*/ 8 h 31"/>
                <a:gd name="T24" fmla="*/ 127 w 649"/>
                <a:gd name="T25" fmla="*/ 9 h 31"/>
                <a:gd name="T26" fmla="*/ 7 w 649"/>
                <a:gd name="T27" fmla="*/ 1 h 31"/>
                <a:gd name="T28" fmla="*/ 1 w 649"/>
                <a:gd name="T29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9" h="31">
                  <a:moveTo>
                    <a:pt x="1" y="4"/>
                  </a:moveTo>
                  <a:cubicBezTo>
                    <a:pt x="0" y="7"/>
                    <a:pt x="1" y="10"/>
                    <a:pt x="4" y="11"/>
                  </a:cubicBezTo>
                  <a:cubicBezTo>
                    <a:pt x="36" y="23"/>
                    <a:pt x="85" y="21"/>
                    <a:pt x="127" y="19"/>
                  </a:cubicBezTo>
                  <a:cubicBezTo>
                    <a:pt x="148" y="18"/>
                    <a:pt x="167" y="17"/>
                    <a:pt x="183" y="18"/>
                  </a:cubicBezTo>
                  <a:cubicBezTo>
                    <a:pt x="263" y="20"/>
                    <a:pt x="263" y="20"/>
                    <a:pt x="263" y="20"/>
                  </a:cubicBezTo>
                  <a:cubicBezTo>
                    <a:pt x="303" y="20"/>
                    <a:pt x="344" y="21"/>
                    <a:pt x="384" y="24"/>
                  </a:cubicBezTo>
                  <a:cubicBezTo>
                    <a:pt x="472" y="31"/>
                    <a:pt x="561" y="26"/>
                    <a:pt x="644" y="21"/>
                  </a:cubicBezTo>
                  <a:cubicBezTo>
                    <a:pt x="647" y="21"/>
                    <a:pt x="649" y="19"/>
                    <a:pt x="649" y="16"/>
                  </a:cubicBezTo>
                  <a:cubicBezTo>
                    <a:pt x="648" y="13"/>
                    <a:pt x="646" y="11"/>
                    <a:pt x="643" y="11"/>
                  </a:cubicBezTo>
                  <a:cubicBezTo>
                    <a:pt x="560" y="16"/>
                    <a:pt x="472" y="21"/>
                    <a:pt x="384" y="14"/>
                  </a:cubicBezTo>
                  <a:cubicBezTo>
                    <a:pt x="344" y="11"/>
                    <a:pt x="303" y="10"/>
                    <a:pt x="263" y="9"/>
                  </a:cubicBezTo>
                  <a:cubicBezTo>
                    <a:pt x="183" y="8"/>
                    <a:pt x="183" y="8"/>
                    <a:pt x="183" y="8"/>
                  </a:cubicBezTo>
                  <a:cubicBezTo>
                    <a:pt x="167" y="7"/>
                    <a:pt x="147" y="8"/>
                    <a:pt x="127" y="9"/>
                  </a:cubicBezTo>
                  <a:cubicBezTo>
                    <a:pt x="85" y="11"/>
                    <a:pt x="38" y="13"/>
                    <a:pt x="7" y="1"/>
                  </a:cubicBezTo>
                  <a:cubicBezTo>
                    <a:pt x="5" y="0"/>
                    <a:pt x="2" y="1"/>
                    <a:pt x="1" y="4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3" name="Freeform 2288"/>
            <p:cNvSpPr/>
            <p:nvPr/>
          </p:nvSpPr>
          <p:spPr bwMode="auto">
            <a:xfrm>
              <a:off x="2392" y="2598"/>
              <a:ext cx="41" cy="54"/>
            </a:xfrm>
            <a:custGeom>
              <a:avLst/>
              <a:gdLst>
                <a:gd name="T0" fmla="*/ 36 w 46"/>
                <a:gd name="T1" fmla="*/ 3 h 60"/>
                <a:gd name="T2" fmla="*/ 2 w 46"/>
                <a:gd name="T3" fmla="*/ 51 h 60"/>
                <a:gd name="T4" fmla="*/ 2 w 46"/>
                <a:gd name="T5" fmla="*/ 58 h 60"/>
                <a:gd name="T6" fmla="*/ 10 w 46"/>
                <a:gd name="T7" fmla="*/ 57 h 60"/>
                <a:gd name="T8" fmla="*/ 45 w 46"/>
                <a:gd name="T9" fmla="*/ 8 h 60"/>
                <a:gd name="T10" fmla="*/ 43 w 46"/>
                <a:gd name="T11" fmla="*/ 1 h 60"/>
                <a:gd name="T12" fmla="*/ 36 w 46"/>
                <a:gd name="T13" fmla="*/ 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60">
                  <a:moveTo>
                    <a:pt x="36" y="3"/>
                  </a:moveTo>
                  <a:cubicBezTo>
                    <a:pt x="21" y="25"/>
                    <a:pt x="10" y="41"/>
                    <a:pt x="2" y="51"/>
                  </a:cubicBezTo>
                  <a:cubicBezTo>
                    <a:pt x="0" y="53"/>
                    <a:pt x="0" y="56"/>
                    <a:pt x="2" y="58"/>
                  </a:cubicBezTo>
                  <a:cubicBezTo>
                    <a:pt x="5" y="60"/>
                    <a:pt x="8" y="59"/>
                    <a:pt x="10" y="57"/>
                  </a:cubicBezTo>
                  <a:cubicBezTo>
                    <a:pt x="18" y="47"/>
                    <a:pt x="30" y="31"/>
                    <a:pt x="45" y="8"/>
                  </a:cubicBezTo>
                  <a:cubicBezTo>
                    <a:pt x="46" y="6"/>
                    <a:pt x="46" y="3"/>
                    <a:pt x="43" y="1"/>
                  </a:cubicBezTo>
                  <a:cubicBezTo>
                    <a:pt x="41" y="0"/>
                    <a:pt x="38" y="0"/>
                    <a:pt x="36" y="3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4" name="Freeform 2289"/>
            <p:cNvSpPr/>
            <p:nvPr/>
          </p:nvSpPr>
          <p:spPr bwMode="auto">
            <a:xfrm>
              <a:off x="2990" y="2614"/>
              <a:ext cx="29" cy="26"/>
            </a:xfrm>
            <a:custGeom>
              <a:avLst/>
              <a:gdLst>
                <a:gd name="T0" fmla="*/ 2 w 32"/>
                <a:gd name="T1" fmla="*/ 2 h 29"/>
                <a:gd name="T2" fmla="*/ 2 w 32"/>
                <a:gd name="T3" fmla="*/ 9 h 29"/>
                <a:gd name="T4" fmla="*/ 24 w 32"/>
                <a:gd name="T5" fmla="*/ 27 h 29"/>
                <a:gd name="T6" fmla="*/ 31 w 32"/>
                <a:gd name="T7" fmla="*/ 26 h 29"/>
                <a:gd name="T8" fmla="*/ 29 w 32"/>
                <a:gd name="T9" fmla="*/ 19 h 29"/>
                <a:gd name="T10" fmla="*/ 10 w 32"/>
                <a:gd name="T11" fmla="*/ 2 h 29"/>
                <a:gd name="T12" fmla="*/ 2 w 32"/>
                <a:gd name="T13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29">
                  <a:moveTo>
                    <a:pt x="2" y="2"/>
                  </a:moveTo>
                  <a:cubicBezTo>
                    <a:pt x="0" y="4"/>
                    <a:pt x="0" y="7"/>
                    <a:pt x="2" y="9"/>
                  </a:cubicBezTo>
                  <a:cubicBezTo>
                    <a:pt x="9" y="17"/>
                    <a:pt x="16" y="22"/>
                    <a:pt x="24" y="27"/>
                  </a:cubicBezTo>
                  <a:cubicBezTo>
                    <a:pt x="26" y="29"/>
                    <a:pt x="29" y="28"/>
                    <a:pt x="31" y="26"/>
                  </a:cubicBezTo>
                  <a:cubicBezTo>
                    <a:pt x="32" y="23"/>
                    <a:pt x="32" y="20"/>
                    <a:pt x="29" y="19"/>
                  </a:cubicBezTo>
                  <a:cubicBezTo>
                    <a:pt x="22" y="14"/>
                    <a:pt x="16" y="9"/>
                    <a:pt x="10" y="2"/>
                  </a:cubicBezTo>
                  <a:cubicBezTo>
                    <a:pt x="8" y="0"/>
                    <a:pt x="4" y="0"/>
                    <a:pt x="2" y="2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5" name="Freeform 2290"/>
            <p:cNvSpPr/>
            <p:nvPr/>
          </p:nvSpPr>
          <p:spPr bwMode="auto">
            <a:xfrm>
              <a:off x="2215" y="3096"/>
              <a:ext cx="46" cy="155"/>
            </a:xfrm>
            <a:custGeom>
              <a:avLst/>
              <a:gdLst>
                <a:gd name="T0" fmla="*/ 40 w 51"/>
                <a:gd name="T1" fmla="*/ 5 h 171"/>
                <a:gd name="T2" fmla="*/ 18 w 51"/>
                <a:gd name="T3" fmla="*/ 102 h 171"/>
                <a:gd name="T4" fmla="*/ 1 w 51"/>
                <a:gd name="T5" fmla="*/ 165 h 171"/>
                <a:gd name="T6" fmla="*/ 5 w 51"/>
                <a:gd name="T7" fmla="*/ 171 h 171"/>
                <a:gd name="T8" fmla="*/ 11 w 51"/>
                <a:gd name="T9" fmla="*/ 167 h 171"/>
                <a:gd name="T10" fmla="*/ 28 w 51"/>
                <a:gd name="T11" fmla="*/ 105 h 171"/>
                <a:gd name="T12" fmla="*/ 51 w 51"/>
                <a:gd name="T13" fmla="*/ 6 h 171"/>
                <a:gd name="T14" fmla="*/ 46 w 51"/>
                <a:gd name="T15" fmla="*/ 0 h 171"/>
                <a:gd name="T16" fmla="*/ 40 w 51"/>
                <a:gd name="T17" fmla="*/ 5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171">
                  <a:moveTo>
                    <a:pt x="40" y="5"/>
                  </a:moveTo>
                  <a:cubicBezTo>
                    <a:pt x="39" y="35"/>
                    <a:pt x="28" y="69"/>
                    <a:pt x="18" y="102"/>
                  </a:cubicBezTo>
                  <a:cubicBezTo>
                    <a:pt x="11" y="125"/>
                    <a:pt x="4" y="146"/>
                    <a:pt x="1" y="165"/>
                  </a:cubicBezTo>
                  <a:cubicBezTo>
                    <a:pt x="0" y="168"/>
                    <a:pt x="2" y="170"/>
                    <a:pt x="5" y="171"/>
                  </a:cubicBezTo>
                  <a:cubicBezTo>
                    <a:pt x="7" y="171"/>
                    <a:pt x="10" y="170"/>
                    <a:pt x="11" y="167"/>
                  </a:cubicBezTo>
                  <a:cubicBezTo>
                    <a:pt x="14" y="148"/>
                    <a:pt x="21" y="127"/>
                    <a:pt x="28" y="105"/>
                  </a:cubicBezTo>
                  <a:cubicBezTo>
                    <a:pt x="38" y="72"/>
                    <a:pt x="49" y="37"/>
                    <a:pt x="51" y="6"/>
                  </a:cubicBezTo>
                  <a:cubicBezTo>
                    <a:pt x="51" y="3"/>
                    <a:pt x="48" y="0"/>
                    <a:pt x="46" y="0"/>
                  </a:cubicBezTo>
                  <a:cubicBezTo>
                    <a:pt x="43" y="0"/>
                    <a:pt x="40" y="2"/>
                    <a:pt x="40" y="5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6" name="Freeform 2291"/>
            <p:cNvSpPr/>
            <p:nvPr/>
          </p:nvSpPr>
          <p:spPr bwMode="auto">
            <a:xfrm>
              <a:off x="3104" y="3090"/>
              <a:ext cx="40" cy="167"/>
            </a:xfrm>
            <a:custGeom>
              <a:avLst/>
              <a:gdLst>
                <a:gd name="T0" fmla="*/ 5 w 45"/>
                <a:gd name="T1" fmla="*/ 0 h 185"/>
                <a:gd name="T2" fmla="*/ 0 w 45"/>
                <a:gd name="T3" fmla="*/ 5 h 185"/>
                <a:gd name="T4" fmla="*/ 35 w 45"/>
                <a:gd name="T5" fmla="*/ 181 h 185"/>
                <a:gd name="T6" fmla="*/ 41 w 45"/>
                <a:gd name="T7" fmla="*/ 184 h 185"/>
                <a:gd name="T8" fmla="*/ 44 w 45"/>
                <a:gd name="T9" fmla="*/ 178 h 185"/>
                <a:gd name="T10" fmla="*/ 10 w 45"/>
                <a:gd name="T11" fmla="*/ 5 h 185"/>
                <a:gd name="T12" fmla="*/ 5 w 45"/>
                <a:gd name="T13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185">
                  <a:moveTo>
                    <a:pt x="5" y="0"/>
                  </a:moveTo>
                  <a:cubicBezTo>
                    <a:pt x="2" y="0"/>
                    <a:pt x="0" y="3"/>
                    <a:pt x="0" y="5"/>
                  </a:cubicBezTo>
                  <a:cubicBezTo>
                    <a:pt x="0" y="59"/>
                    <a:pt x="19" y="127"/>
                    <a:pt x="35" y="181"/>
                  </a:cubicBezTo>
                  <a:cubicBezTo>
                    <a:pt x="35" y="183"/>
                    <a:pt x="38" y="185"/>
                    <a:pt x="41" y="184"/>
                  </a:cubicBezTo>
                  <a:cubicBezTo>
                    <a:pt x="44" y="183"/>
                    <a:pt x="45" y="180"/>
                    <a:pt x="44" y="178"/>
                  </a:cubicBezTo>
                  <a:cubicBezTo>
                    <a:pt x="29" y="125"/>
                    <a:pt x="10" y="58"/>
                    <a:pt x="10" y="5"/>
                  </a:cubicBezTo>
                  <a:cubicBezTo>
                    <a:pt x="10" y="3"/>
                    <a:pt x="8" y="0"/>
                    <a:pt x="5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7" name="Freeform 2292"/>
            <p:cNvSpPr/>
            <p:nvPr/>
          </p:nvSpPr>
          <p:spPr bwMode="auto">
            <a:xfrm>
              <a:off x="2463" y="2386"/>
              <a:ext cx="35" cy="69"/>
            </a:xfrm>
            <a:custGeom>
              <a:avLst/>
              <a:gdLst>
                <a:gd name="T0" fmla="*/ 0 w 39"/>
                <a:gd name="T1" fmla="*/ 5 h 76"/>
                <a:gd name="T2" fmla="*/ 5 w 39"/>
                <a:gd name="T3" fmla="*/ 11 h 76"/>
                <a:gd name="T4" fmla="*/ 21 w 39"/>
                <a:gd name="T5" fmla="*/ 21 h 76"/>
                <a:gd name="T6" fmla="*/ 15 w 39"/>
                <a:gd name="T7" fmla="*/ 67 h 76"/>
                <a:gd name="T8" fmla="*/ 16 w 39"/>
                <a:gd name="T9" fmla="*/ 74 h 76"/>
                <a:gd name="T10" fmla="*/ 23 w 39"/>
                <a:gd name="T11" fmla="*/ 74 h 76"/>
                <a:gd name="T12" fmla="*/ 30 w 39"/>
                <a:gd name="T13" fmla="*/ 17 h 76"/>
                <a:gd name="T14" fmla="*/ 5 w 39"/>
                <a:gd name="T15" fmla="*/ 0 h 76"/>
                <a:gd name="T16" fmla="*/ 0 w 39"/>
                <a:gd name="T17" fmla="*/ 5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76">
                  <a:moveTo>
                    <a:pt x="0" y="5"/>
                  </a:moveTo>
                  <a:cubicBezTo>
                    <a:pt x="0" y="8"/>
                    <a:pt x="2" y="11"/>
                    <a:pt x="5" y="11"/>
                  </a:cubicBezTo>
                  <a:cubicBezTo>
                    <a:pt x="13" y="11"/>
                    <a:pt x="18" y="14"/>
                    <a:pt x="21" y="21"/>
                  </a:cubicBezTo>
                  <a:cubicBezTo>
                    <a:pt x="27" y="35"/>
                    <a:pt x="23" y="57"/>
                    <a:pt x="15" y="67"/>
                  </a:cubicBezTo>
                  <a:cubicBezTo>
                    <a:pt x="13" y="69"/>
                    <a:pt x="13" y="73"/>
                    <a:pt x="16" y="74"/>
                  </a:cubicBezTo>
                  <a:cubicBezTo>
                    <a:pt x="18" y="76"/>
                    <a:pt x="21" y="76"/>
                    <a:pt x="23" y="74"/>
                  </a:cubicBezTo>
                  <a:cubicBezTo>
                    <a:pt x="33" y="61"/>
                    <a:pt x="39" y="35"/>
                    <a:pt x="30" y="17"/>
                  </a:cubicBezTo>
                  <a:cubicBezTo>
                    <a:pt x="26" y="7"/>
                    <a:pt x="17" y="1"/>
                    <a:pt x="5" y="0"/>
                  </a:cubicBezTo>
                  <a:cubicBezTo>
                    <a:pt x="2" y="0"/>
                    <a:pt x="0" y="3"/>
                    <a:pt x="0" y="5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8" name="Freeform 2293"/>
            <p:cNvSpPr/>
            <p:nvPr/>
          </p:nvSpPr>
          <p:spPr bwMode="auto">
            <a:xfrm>
              <a:off x="2012" y="2761"/>
              <a:ext cx="224" cy="235"/>
            </a:xfrm>
            <a:custGeom>
              <a:avLst/>
              <a:gdLst>
                <a:gd name="T0" fmla="*/ 173 w 248"/>
                <a:gd name="T1" fmla="*/ 0 h 261"/>
                <a:gd name="T2" fmla="*/ 176 w 248"/>
                <a:gd name="T3" fmla="*/ 9 h 261"/>
                <a:gd name="T4" fmla="*/ 173 w 248"/>
                <a:gd name="T5" fmla="*/ 1 h 261"/>
                <a:gd name="T6" fmla="*/ 55 w 248"/>
                <a:gd name="T7" fmla="*/ 205 h 261"/>
                <a:gd name="T8" fmla="*/ 237 w 248"/>
                <a:gd name="T9" fmla="*/ 214 h 261"/>
                <a:gd name="T10" fmla="*/ 173 w 248"/>
                <a:gd name="T11" fmla="*/ 0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8" h="261">
                  <a:moveTo>
                    <a:pt x="173" y="0"/>
                  </a:moveTo>
                  <a:cubicBezTo>
                    <a:pt x="176" y="3"/>
                    <a:pt x="177" y="6"/>
                    <a:pt x="176" y="9"/>
                  </a:cubicBezTo>
                  <a:cubicBezTo>
                    <a:pt x="174" y="6"/>
                    <a:pt x="174" y="4"/>
                    <a:pt x="173" y="1"/>
                  </a:cubicBezTo>
                  <a:cubicBezTo>
                    <a:pt x="89" y="3"/>
                    <a:pt x="0" y="134"/>
                    <a:pt x="55" y="205"/>
                  </a:cubicBezTo>
                  <a:cubicBezTo>
                    <a:pt x="97" y="261"/>
                    <a:pt x="184" y="230"/>
                    <a:pt x="237" y="214"/>
                  </a:cubicBezTo>
                  <a:cubicBezTo>
                    <a:pt x="248" y="147"/>
                    <a:pt x="200" y="58"/>
                    <a:pt x="173" y="0"/>
                  </a:cubicBezTo>
                </a:path>
              </a:pathLst>
            </a:custGeom>
            <a:solidFill>
              <a:srgbClr val="E2C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9" name="Freeform 2294"/>
            <p:cNvSpPr>
              <a:spLocks noEditPoints="1"/>
            </p:cNvSpPr>
            <p:nvPr/>
          </p:nvSpPr>
          <p:spPr bwMode="auto">
            <a:xfrm>
              <a:off x="2042" y="2756"/>
              <a:ext cx="191" cy="241"/>
            </a:xfrm>
            <a:custGeom>
              <a:avLst/>
              <a:gdLst>
                <a:gd name="T0" fmla="*/ 140 w 211"/>
                <a:gd name="T1" fmla="*/ 0 h 267"/>
                <a:gd name="T2" fmla="*/ 138 w 211"/>
                <a:gd name="T3" fmla="*/ 0 h 267"/>
                <a:gd name="T4" fmla="*/ 138 w 211"/>
                <a:gd name="T5" fmla="*/ 1 h 267"/>
                <a:gd name="T6" fmla="*/ 15 w 211"/>
                <a:gd name="T7" fmla="*/ 97 h 267"/>
                <a:gd name="T8" fmla="*/ 0 w 211"/>
                <a:gd name="T9" fmla="*/ 158 h 267"/>
                <a:gd name="T10" fmla="*/ 18 w 211"/>
                <a:gd name="T11" fmla="*/ 213 h 267"/>
                <a:gd name="T12" fmla="*/ 193 w 211"/>
                <a:gd name="T13" fmla="*/ 228 h 267"/>
                <a:gd name="T14" fmla="*/ 206 w 211"/>
                <a:gd name="T15" fmla="*/ 224 h 267"/>
                <a:gd name="T16" fmla="*/ 209 w 211"/>
                <a:gd name="T17" fmla="*/ 220 h 267"/>
                <a:gd name="T18" fmla="*/ 211 w 211"/>
                <a:gd name="T19" fmla="*/ 200 h 267"/>
                <a:gd name="T20" fmla="*/ 155 w 211"/>
                <a:gd name="T21" fmla="*/ 25 h 267"/>
                <a:gd name="T22" fmla="*/ 148 w 211"/>
                <a:gd name="T23" fmla="*/ 9 h 267"/>
                <a:gd name="T24" fmla="*/ 145 w 211"/>
                <a:gd name="T25" fmla="*/ 3 h 267"/>
                <a:gd name="T26" fmla="*/ 145 w 211"/>
                <a:gd name="T27" fmla="*/ 3 h 267"/>
                <a:gd name="T28" fmla="*/ 145 w 211"/>
                <a:gd name="T29" fmla="*/ 3 h 267"/>
                <a:gd name="T30" fmla="*/ 144 w 211"/>
                <a:gd name="T31" fmla="*/ 2 h 267"/>
                <a:gd name="T32" fmla="*/ 140 w 211"/>
                <a:gd name="T33" fmla="*/ 0 h 267"/>
                <a:gd name="T34" fmla="*/ 26 w 211"/>
                <a:gd name="T35" fmla="*/ 207 h 267"/>
                <a:gd name="T36" fmla="*/ 10 w 211"/>
                <a:gd name="T37" fmla="*/ 158 h 267"/>
                <a:gd name="T38" fmla="*/ 24 w 211"/>
                <a:gd name="T39" fmla="*/ 102 h 267"/>
                <a:gd name="T40" fmla="*/ 136 w 211"/>
                <a:gd name="T41" fmla="*/ 11 h 267"/>
                <a:gd name="T42" fmla="*/ 139 w 211"/>
                <a:gd name="T43" fmla="*/ 16 h 267"/>
                <a:gd name="T44" fmla="*/ 140 w 211"/>
                <a:gd name="T45" fmla="*/ 17 h 267"/>
                <a:gd name="T46" fmla="*/ 146 w 211"/>
                <a:gd name="T47" fmla="*/ 30 h 267"/>
                <a:gd name="T48" fmla="*/ 201 w 211"/>
                <a:gd name="T49" fmla="*/ 200 h 267"/>
                <a:gd name="T50" fmla="*/ 200 w 211"/>
                <a:gd name="T51" fmla="*/ 216 h 267"/>
                <a:gd name="T52" fmla="*/ 190 w 211"/>
                <a:gd name="T53" fmla="*/ 218 h 267"/>
                <a:gd name="T54" fmla="*/ 26 w 211"/>
                <a:gd name="T55" fmla="*/ 207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1" h="267">
                  <a:moveTo>
                    <a:pt x="140" y="0"/>
                  </a:moveTo>
                  <a:cubicBezTo>
                    <a:pt x="139" y="0"/>
                    <a:pt x="139" y="0"/>
                    <a:pt x="138" y="0"/>
                  </a:cubicBezTo>
                  <a:cubicBezTo>
                    <a:pt x="138" y="1"/>
                    <a:pt x="138" y="1"/>
                    <a:pt x="138" y="1"/>
                  </a:cubicBezTo>
                  <a:cubicBezTo>
                    <a:pt x="92" y="3"/>
                    <a:pt x="40" y="43"/>
                    <a:pt x="15" y="97"/>
                  </a:cubicBezTo>
                  <a:cubicBezTo>
                    <a:pt x="5" y="118"/>
                    <a:pt x="0" y="139"/>
                    <a:pt x="0" y="158"/>
                  </a:cubicBezTo>
                  <a:cubicBezTo>
                    <a:pt x="0" y="179"/>
                    <a:pt x="6" y="197"/>
                    <a:pt x="18" y="213"/>
                  </a:cubicBezTo>
                  <a:cubicBezTo>
                    <a:pt x="59" y="267"/>
                    <a:pt x="139" y="244"/>
                    <a:pt x="193" y="228"/>
                  </a:cubicBezTo>
                  <a:cubicBezTo>
                    <a:pt x="206" y="224"/>
                    <a:pt x="206" y="224"/>
                    <a:pt x="206" y="224"/>
                  </a:cubicBezTo>
                  <a:cubicBezTo>
                    <a:pt x="208" y="224"/>
                    <a:pt x="209" y="222"/>
                    <a:pt x="209" y="220"/>
                  </a:cubicBezTo>
                  <a:cubicBezTo>
                    <a:pt x="210" y="214"/>
                    <a:pt x="211" y="207"/>
                    <a:pt x="211" y="200"/>
                  </a:cubicBezTo>
                  <a:cubicBezTo>
                    <a:pt x="211" y="143"/>
                    <a:pt x="179" y="76"/>
                    <a:pt x="155" y="25"/>
                  </a:cubicBezTo>
                  <a:cubicBezTo>
                    <a:pt x="155" y="25"/>
                    <a:pt x="151" y="16"/>
                    <a:pt x="148" y="9"/>
                  </a:cubicBezTo>
                  <a:cubicBezTo>
                    <a:pt x="147" y="7"/>
                    <a:pt x="147" y="5"/>
                    <a:pt x="145" y="3"/>
                  </a:cubicBezTo>
                  <a:cubicBezTo>
                    <a:pt x="145" y="3"/>
                    <a:pt x="145" y="3"/>
                    <a:pt x="145" y="3"/>
                  </a:cubicBezTo>
                  <a:cubicBezTo>
                    <a:pt x="145" y="3"/>
                    <a:pt x="145" y="3"/>
                    <a:pt x="145" y="3"/>
                  </a:cubicBezTo>
                  <a:cubicBezTo>
                    <a:pt x="144" y="2"/>
                    <a:pt x="144" y="2"/>
                    <a:pt x="144" y="2"/>
                  </a:cubicBezTo>
                  <a:cubicBezTo>
                    <a:pt x="143" y="1"/>
                    <a:pt x="142" y="0"/>
                    <a:pt x="140" y="0"/>
                  </a:cubicBezTo>
                  <a:close/>
                  <a:moveTo>
                    <a:pt x="26" y="207"/>
                  </a:moveTo>
                  <a:cubicBezTo>
                    <a:pt x="15" y="193"/>
                    <a:pt x="10" y="176"/>
                    <a:pt x="10" y="158"/>
                  </a:cubicBezTo>
                  <a:cubicBezTo>
                    <a:pt x="10" y="140"/>
                    <a:pt x="15" y="121"/>
                    <a:pt x="24" y="102"/>
                  </a:cubicBezTo>
                  <a:cubicBezTo>
                    <a:pt x="48" y="52"/>
                    <a:pt x="95" y="14"/>
                    <a:pt x="136" y="11"/>
                  </a:cubicBezTo>
                  <a:cubicBezTo>
                    <a:pt x="137" y="13"/>
                    <a:pt x="139" y="16"/>
                    <a:pt x="139" y="16"/>
                  </a:cubicBezTo>
                  <a:cubicBezTo>
                    <a:pt x="139" y="17"/>
                    <a:pt x="140" y="17"/>
                    <a:pt x="140" y="17"/>
                  </a:cubicBezTo>
                  <a:cubicBezTo>
                    <a:pt x="143" y="23"/>
                    <a:pt x="146" y="30"/>
                    <a:pt x="146" y="30"/>
                  </a:cubicBezTo>
                  <a:cubicBezTo>
                    <a:pt x="169" y="79"/>
                    <a:pt x="201" y="145"/>
                    <a:pt x="201" y="200"/>
                  </a:cubicBezTo>
                  <a:cubicBezTo>
                    <a:pt x="201" y="205"/>
                    <a:pt x="200" y="210"/>
                    <a:pt x="200" y="216"/>
                  </a:cubicBezTo>
                  <a:cubicBezTo>
                    <a:pt x="196" y="217"/>
                    <a:pt x="190" y="218"/>
                    <a:pt x="190" y="218"/>
                  </a:cubicBezTo>
                  <a:cubicBezTo>
                    <a:pt x="136" y="234"/>
                    <a:pt x="63" y="255"/>
                    <a:pt x="26" y="207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0" name="Freeform 2295"/>
            <p:cNvSpPr/>
            <p:nvPr/>
          </p:nvSpPr>
          <p:spPr bwMode="auto">
            <a:xfrm>
              <a:off x="2121" y="2781"/>
              <a:ext cx="105" cy="175"/>
            </a:xfrm>
            <a:custGeom>
              <a:avLst/>
              <a:gdLst>
                <a:gd name="T0" fmla="*/ 61 w 117"/>
                <a:gd name="T1" fmla="*/ 0 h 194"/>
                <a:gd name="T2" fmla="*/ 13 w 117"/>
                <a:gd name="T3" fmla="*/ 51 h 194"/>
                <a:gd name="T4" fmla="*/ 81 w 117"/>
                <a:gd name="T5" fmla="*/ 43 h 194"/>
                <a:gd name="T6" fmla="*/ 42 w 117"/>
                <a:gd name="T7" fmla="*/ 96 h 194"/>
                <a:gd name="T8" fmla="*/ 106 w 117"/>
                <a:gd name="T9" fmla="*/ 103 h 194"/>
                <a:gd name="T10" fmla="*/ 117 w 117"/>
                <a:gd name="T11" fmla="*/ 151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7" h="194">
                  <a:moveTo>
                    <a:pt x="61" y="0"/>
                  </a:moveTo>
                  <a:cubicBezTo>
                    <a:pt x="52" y="3"/>
                    <a:pt x="0" y="23"/>
                    <a:pt x="13" y="51"/>
                  </a:cubicBezTo>
                  <a:cubicBezTo>
                    <a:pt x="24" y="73"/>
                    <a:pt x="65" y="49"/>
                    <a:pt x="81" y="43"/>
                  </a:cubicBezTo>
                  <a:cubicBezTo>
                    <a:pt x="61" y="50"/>
                    <a:pt x="31" y="72"/>
                    <a:pt x="42" y="96"/>
                  </a:cubicBezTo>
                  <a:cubicBezTo>
                    <a:pt x="52" y="118"/>
                    <a:pt x="87" y="110"/>
                    <a:pt x="106" y="103"/>
                  </a:cubicBezTo>
                  <a:cubicBezTo>
                    <a:pt x="34" y="117"/>
                    <a:pt x="48" y="194"/>
                    <a:pt x="117" y="151"/>
                  </a:cubicBezTo>
                </a:path>
              </a:pathLst>
            </a:custGeom>
            <a:solidFill>
              <a:srgbClr val="EAAD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1" name="Freeform 2296"/>
            <p:cNvSpPr/>
            <p:nvPr/>
          </p:nvSpPr>
          <p:spPr bwMode="auto">
            <a:xfrm>
              <a:off x="2125" y="2775"/>
              <a:ext cx="107" cy="162"/>
            </a:xfrm>
            <a:custGeom>
              <a:avLst/>
              <a:gdLst>
                <a:gd name="T0" fmla="*/ 55 w 118"/>
                <a:gd name="T1" fmla="*/ 1 h 179"/>
                <a:gd name="T2" fmla="*/ 2 w 118"/>
                <a:gd name="T3" fmla="*/ 38 h 179"/>
                <a:gd name="T4" fmla="*/ 3 w 118"/>
                <a:gd name="T5" fmla="*/ 59 h 179"/>
                <a:gd name="T6" fmla="*/ 39 w 118"/>
                <a:gd name="T7" fmla="*/ 69 h 179"/>
                <a:gd name="T8" fmla="*/ 32 w 118"/>
                <a:gd name="T9" fmla="*/ 80 h 179"/>
                <a:gd name="T10" fmla="*/ 29 w 118"/>
                <a:gd name="T11" fmla="*/ 92 h 179"/>
                <a:gd name="T12" fmla="*/ 32 w 118"/>
                <a:gd name="T13" fmla="*/ 104 h 179"/>
                <a:gd name="T14" fmla="*/ 63 w 118"/>
                <a:gd name="T15" fmla="*/ 122 h 179"/>
                <a:gd name="T16" fmla="*/ 49 w 118"/>
                <a:gd name="T17" fmla="*/ 144 h 179"/>
                <a:gd name="T18" fmla="*/ 48 w 118"/>
                <a:gd name="T19" fmla="*/ 150 h 179"/>
                <a:gd name="T20" fmla="*/ 58 w 118"/>
                <a:gd name="T21" fmla="*/ 170 h 179"/>
                <a:gd name="T22" fmla="*/ 115 w 118"/>
                <a:gd name="T23" fmla="*/ 161 h 179"/>
                <a:gd name="T24" fmla="*/ 116 w 118"/>
                <a:gd name="T25" fmla="*/ 154 h 179"/>
                <a:gd name="T26" fmla="*/ 109 w 118"/>
                <a:gd name="T27" fmla="*/ 153 h 179"/>
                <a:gd name="T28" fmla="*/ 64 w 118"/>
                <a:gd name="T29" fmla="*/ 162 h 179"/>
                <a:gd name="T30" fmla="*/ 58 w 118"/>
                <a:gd name="T31" fmla="*/ 150 h 179"/>
                <a:gd name="T32" fmla="*/ 59 w 118"/>
                <a:gd name="T33" fmla="*/ 146 h 179"/>
                <a:gd name="T34" fmla="*/ 101 w 118"/>
                <a:gd name="T35" fmla="*/ 115 h 179"/>
                <a:gd name="T36" fmla="*/ 103 w 118"/>
                <a:gd name="T37" fmla="*/ 114 h 179"/>
                <a:gd name="T38" fmla="*/ 107 w 118"/>
                <a:gd name="T39" fmla="*/ 109 h 179"/>
                <a:gd name="T40" fmla="*/ 106 w 118"/>
                <a:gd name="T41" fmla="*/ 108 h 179"/>
                <a:gd name="T42" fmla="*/ 100 w 118"/>
                <a:gd name="T43" fmla="*/ 104 h 179"/>
                <a:gd name="T44" fmla="*/ 100 w 118"/>
                <a:gd name="T45" fmla="*/ 104 h 179"/>
                <a:gd name="T46" fmla="*/ 100 w 118"/>
                <a:gd name="T47" fmla="*/ 104 h 179"/>
                <a:gd name="T48" fmla="*/ 98 w 118"/>
                <a:gd name="T49" fmla="*/ 105 h 179"/>
                <a:gd name="T50" fmla="*/ 91 w 118"/>
                <a:gd name="T51" fmla="*/ 107 h 179"/>
                <a:gd name="T52" fmla="*/ 42 w 118"/>
                <a:gd name="T53" fmla="*/ 100 h 179"/>
                <a:gd name="T54" fmla="*/ 40 w 118"/>
                <a:gd name="T55" fmla="*/ 92 h 179"/>
                <a:gd name="T56" fmla="*/ 41 w 118"/>
                <a:gd name="T57" fmla="*/ 84 h 179"/>
                <a:gd name="T58" fmla="*/ 77 w 118"/>
                <a:gd name="T59" fmla="*/ 54 h 179"/>
                <a:gd name="T60" fmla="*/ 78 w 118"/>
                <a:gd name="T61" fmla="*/ 53 h 179"/>
                <a:gd name="T62" fmla="*/ 81 w 118"/>
                <a:gd name="T63" fmla="*/ 49 h 179"/>
                <a:gd name="T64" fmla="*/ 81 w 118"/>
                <a:gd name="T65" fmla="*/ 47 h 179"/>
                <a:gd name="T66" fmla="*/ 74 w 118"/>
                <a:gd name="T67" fmla="*/ 44 h 179"/>
                <a:gd name="T68" fmla="*/ 74 w 118"/>
                <a:gd name="T69" fmla="*/ 44 h 179"/>
                <a:gd name="T70" fmla="*/ 74 w 118"/>
                <a:gd name="T71" fmla="*/ 44 h 179"/>
                <a:gd name="T72" fmla="*/ 66 w 118"/>
                <a:gd name="T73" fmla="*/ 48 h 179"/>
                <a:gd name="T74" fmla="*/ 12 w 118"/>
                <a:gd name="T75" fmla="*/ 54 h 179"/>
                <a:gd name="T76" fmla="*/ 12 w 118"/>
                <a:gd name="T77" fmla="*/ 42 h 179"/>
                <a:gd name="T78" fmla="*/ 58 w 118"/>
                <a:gd name="T79" fmla="*/ 11 h 179"/>
                <a:gd name="T80" fmla="*/ 61 w 118"/>
                <a:gd name="T81" fmla="*/ 4 h 179"/>
                <a:gd name="T82" fmla="*/ 55 w 118"/>
                <a:gd name="T83" fmla="*/ 1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8" h="179">
                  <a:moveTo>
                    <a:pt x="55" y="1"/>
                  </a:moveTo>
                  <a:cubicBezTo>
                    <a:pt x="53" y="2"/>
                    <a:pt x="12" y="15"/>
                    <a:pt x="2" y="38"/>
                  </a:cubicBezTo>
                  <a:cubicBezTo>
                    <a:pt x="0" y="45"/>
                    <a:pt x="0" y="52"/>
                    <a:pt x="3" y="59"/>
                  </a:cubicBezTo>
                  <a:cubicBezTo>
                    <a:pt x="10" y="72"/>
                    <a:pt x="24" y="73"/>
                    <a:pt x="39" y="69"/>
                  </a:cubicBezTo>
                  <a:cubicBezTo>
                    <a:pt x="36" y="73"/>
                    <a:pt x="34" y="76"/>
                    <a:pt x="32" y="80"/>
                  </a:cubicBezTo>
                  <a:cubicBezTo>
                    <a:pt x="30" y="84"/>
                    <a:pt x="29" y="88"/>
                    <a:pt x="29" y="92"/>
                  </a:cubicBezTo>
                  <a:cubicBezTo>
                    <a:pt x="29" y="96"/>
                    <a:pt x="30" y="100"/>
                    <a:pt x="32" y="104"/>
                  </a:cubicBezTo>
                  <a:cubicBezTo>
                    <a:pt x="38" y="117"/>
                    <a:pt x="50" y="121"/>
                    <a:pt x="63" y="122"/>
                  </a:cubicBezTo>
                  <a:cubicBezTo>
                    <a:pt x="55" y="129"/>
                    <a:pt x="50" y="137"/>
                    <a:pt x="49" y="144"/>
                  </a:cubicBezTo>
                  <a:cubicBezTo>
                    <a:pt x="48" y="146"/>
                    <a:pt x="48" y="148"/>
                    <a:pt x="48" y="150"/>
                  </a:cubicBezTo>
                  <a:cubicBezTo>
                    <a:pt x="48" y="159"/>
                    <a:pt x="52" y="166"/>
                    <a:pt x="58" y="170"/>
                  </a:cubicBezTo>
                  <a:cubicBezTo>
                    <a:pt x="71" y="179"/>
                    <a:pt x="92" y="176"/>
                    <a:pt x="115" y="161"/>
                  </a:cubicBezTo>
                  <a:cubicBezTo>
                    <a:pt x="117" y="160"/>
                    <a:pt x="118" y="157"/>
                    <a:pt x="116" y="154"/>
                  </a:cubicBezTo>
                  <a:cubicBezTo>
                    <a:pt x="115" y="152"/>
                    <a:pt x="112" y="151"/>
                    <a:pt x="109" y="153"/>
                  </a:cubicBezTo>
                  <a:cubicBezTo>
                    <a:pt x="90" y="165"/>
                    <a:pt x="73" y="168"/>
                    <a:pt x="64" y="162"/>
                  </a:cubicBezTo>
                  <a:cubicBezTo>
                    <a:pt x="60" y="159"/>
                    <a:pt x="58" y="155"/>
                    <a:pt x="58" y="150"/>
                  </a:cubicBezTo>
                  <a:cubicBezTo>
                    <a:pt x="58" y="149"/>
                    <a:pt x="59" y="148"/>
                    <a:pt x="59" y="146"/>
                  </a:cubicBezTo>
                  <a:cubicBezTo>
                    <a:pt x="61" y="135"/>
                    <a:pt x="74" y="120"/>
                    <a:pt x="101" y="115"/>
                  </a:cubicBezTo>
                  <a:cubicBezTo>
                    <a:pt x="101" y="114"/>
                    <a:pt x="103" y="114"/>
                    <a:pt x="103" y="114"/>
                  </a:cubicBezTo>
                  <a:cubicBezTo>
                    <a:pt x="105" y="113"/>
                    <a:pt x="107" y="111"/>
                    <a:pt x="107" y="109"/>
                  </a:cubicBezTo>
                  <a:cubicBezTo>
                    <a:pt x="107" y="109"/>
                    <a:pt x="106" y="108"/>
                    <a:pt x="106" y="108"/>
                  </a:cubicBezTo>
                  <a:cubicBezTo>
                    <a:pt x="106" y="105"/>
                    <a:pt x="103" y="104"/>
                    <a:pt x="100" y="104"/>
                  </a:cubicBezTo>
                  <a:cubicBezTo>
                    <a:pt x="100" y="104"/>
                    <a:pt x="100" y="104"/>
                    <a:pt x="100" y="104"/>
                  </a:cubicBezTo>
                  <a:cubicBezTo>
                    <a:pt x="100" y="104"/>
                    <a:pt x="100" y="104"/>
                    <a:pt x="100" y="104"/>
                  </a:cubicBezTo>
                  <a:cubicBezTo>
                    <a:pt x="99" y="105"/>
                    <a:pt x="99" y="105"/>
                    <a:pt x="98" y="105"/>
                  </a:cubicBezTo>
                  <a:cubicBezTo>
                    <a:pt x="95" y="105"/>
                    <a:pt x="93" y="106"/>
                    <a:pt x="91" y="107"/>
                  </a:cubicBezTo>
                  <a:cubicBezTo>
                    <a:pt x="75" y="112"/>
                    <a:pt x="49" y="116"/>
                    <a:pt x="42" y="100"/>
                  </a:cubicBezTo>
                  <a:cubicBezTo>
                    <a:pt x="40" y="97"/>
                    <a:pt x="40" y="95"/>
                    <a:pt x="40" y="92"/>
                  </a:cubicBezTo>
                  <a:cubicBezTo>
                    <a:pt x="40" y="89"/>
                    <a:pt x="40" y="87"/>
                    <a:pt x="41" y="84"/>
                  </a:cubicBezTo>
                  <a:cubicBezTo>
                    <a:pt x="47" y="71"/>
                    <a:pt x="63" y="59"/>
                    <a:pt x="77" y="54"/>
                  </a:cubicBezTo>
                  <a:cubicBezTo>
                    <a:pt x="77" y="54"/>
                    <a:pt x="78" y="53"/>
                    <a:pt x="78" y="53"/>
                  </a:cubicBezTo>
                  <a:cubicBezTo>
                    <a:pt x="80" y="53"/>
                    <a:pt x="81" y="51"/>
                    <a:pt x="81" y="49"/>
                  </a:cubicBezTo>
                  <a:cubicBezTo>
                    <a:pt x="81" y="48"/>
                    <a:pt x="81" y="47"/>
                    <a:pt x="81" y="47"/>
                  </a:cubicBezTo>
                  <a:cubicBezTo>
                    <a:pt x="79" y="44"/>
                    <a:pt x="77" y="43"/>
                    <a:pt x="74" y="44"/>
                  </a:cubicBezTo>
                  <a:cubicBezTo>
                    <a:pt x="74" y="44"/>
                    <a:pt x="74" y="44"/>
                    <a:pt x="74" y="44"/>
                  </a:cubicBezTo>
                  <a:cubicBezTo>
                    <a:pt x="74" y="44"/>
                    <a:pt x="74" y="44"/>
                    <a:pt x="74" y="44"/>
                  </a:cubicBezTo>
                  <a:cubicBezTo>
                    <a:pt x="66" y="48"/>
                    <a:pt x="66" y="48"/>
                    <a:pt x="66" y="48"/>
                  </a:cubicBezTo>
                  <a:cubicBezTo>
                    <a:pt x="50" y="55"/>
                    <a:pt x="19" y="69"/>
                    <a:pt x="12" y="54"/>
                  </a:cubicBezTo>
                  <a:cubicBezTo>
                    <a:pt x="10" y="50"/>
                    <a:pt x="10" y="46"/>
                    <a:pt x="12" y="42"/>
                  </a:cubicBezTo>
                  <a:cubicBezTo>
                    <a:pt x="18" y="27"/>
                    <a:pt x="47" y="14"/>
                    <a:pt x="58" y="11"/>
                  </a:cubicBezTo>
                  <a:cubicBezTo>
                    <a:pt x="61" y="10"/>
                    <a:pt x="62" y="7"/>
                    <a:pt x="61" y="4"/>
                  </a:cubicBezTo>
                  <a:cubicBezTo>
                    <a:pt x="60" y="2"/>
                    <a:pt x="57" y="0"/>
                    <a:pt x="55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2" name="Freeform 2297"/>
            <p:cNvSpPr/>
            <p:nvPr/>
          </p:nvSpPr>
          <p:spPr bwMode="auto">
            <a:xfrm>
              <a:off x="3076" y="2749"/>
              <a:ext cx="194" cy="207"/>
            </a:xfrm>
            <a:custGeom>
              <a:avLst/>
              <a:gdLst>
                <a:gd name="T0" fmla="*/ 75 w 215"/>
                <a:gd name="T1" fmla="*/ 7 h 229"/>
                <a:gd name="T2" fmla="*/ 34 w 215"/>
                <a:gd name="T3" fmla="*/ 93 h 229"/>
                <a:gd name="T4" fmla="*/ 0 w 215"/>
                <a:gd name="T5" fmla="*/ 180 h 229"/>
                <a:gd name="T6" fmla="*/ 112 w 215"/>
                <a:gd name="T7" fmla="*/ 219 h 229"/>
                <a:gd name="T8" fmla="*/ 194 w 215"/>
                <a:gd name="T9" fmla="*/ 137 h 229"/>
                <a:gd name="T10" fmla="*/ 75 w 215"/>
                <a:gd name="T11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5" h="229">
                  <a:moveTo>
                    <a:pt x="75" y="7"/>
                  </a:moveTo>
                  <a:cubicBezTo>
                    <a:pt x="54" y="21"/>
                    <a:pt x="44" y="69"/>
                    <a:pt x="34" y="93"/>
                  </a:cubicBezTo>
                  <a:cubicBezTo>
                    <a:pt x="22" y="122"/>
                    <a:pt x="11" y="152"/>
                    <a:pt x="0" y="180"/>
                  </a:cubicBezTo>
                  <a:cubicBezTo>
                    <a:pt x="34" y="200"/>
                    <a:pt x="69" y="229"/>
                    <a:pt x="112" y="219"/>
                  </a:cubicBezTo>
                  <a:cubicBezTo>
                    <a:pt x="148" y="211"/>
                    <a:pt x="186" y="174"/>
                    <a:pt x="194" y="137"/>
                  </a:cubicBezTo>
                  <a:cubicBezTo>
                    <a:pt x="215" y="46"/>
                    <a:pt x="142" y="20"/>
                    <a:pt x="75" y="0"/>
                  </a:cubicBezTo>
                </a:path>
              </a:pathLst>
            </a:custGeom>
            <a:solidFill>
              <a:srgbClr val="E2C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3" name="Freeform 2298"/>
            <p:cNvSpPr>
              <a:spLocks noEditPoints="1"/>
            </p:cNvSpPr>
            <p:nvPr/>
          </p:nvSpPr>
          <p:spPr bwMode="auto">
            <a:xfrm>
              <a:off x="3071" y="2744"/>
              <a:ext cx="205" cy="215"/>
            </a:xfrm>
            <a:custGeom>
              <a:avLst/>
              <a:gdLst>
                <a:gd name="T0" fmla="*/ 75 w 227"/>
                <a:gd name="T1" fmla="*/ 5 h 239"/>
                <a:gd name="T2" fmla="*/ 75 w 227"/>
                <a:gd name="T3" fmla="*/ 6 h 239"/>
                <a:gd name="T4" fmla="*/ 77 w 227"/>
                <a:gd name="T5" fmla="*/ 9 h 239"/>
                <a:gd name="T6" fmla="*/ 42 w 227"/>
                <a:gd name="T7" fmla="*/ 76 h 239"/>
                <a:gd name="T8" fmla="*/ 34 w 227"/>
                <a:gd name="T9" fmla="*/ 97 h 239"/>
                <a:gd name="T10" fmla="*/ 13 w 227"/>
                <a:gd name="T11" fmla="*/ 151 h 239"/>
                <a:gd name="T12" fmla="*/ 0 w 227"/>
                <a:gd name="T13" fmla="*/ 185 h 239"/>
                <a:gd name="T14" fmla="*/ 0 w 227"/>
                <a:gd name="T15" fmla="*/ 186 h 239"/>
                <a:gd name="T16" fmla="*/ 3 w 227"/>
                <a:gd name="T17" fmla="*/ 191 h 239"/>
                <a:gd name="T18" fmla="*/ 20 w 227"/>
                <a:gd name="T19" fmla="*/ 201 h 239"/>
                <a:gd name="T20" fmla="*/ 118 w 227"/>
                <a:gd name="T21" fmla="*/ 230 h 239"/>
                <a:gd name="T22" fmla="*/ 204 w 227"/>
                <a:gd name="T23" fmla="*/ 144 h 239"/>
                <a:gd name="T24" fmla="*/ 81 w 227"/>
                <a:gd name="T25" fmla="*/ 1 h 239"/>
                <a:gd name="T26" fmla="*/ 75 w 227"/>
                <a:gd name="T27" fmla="*/ 5 h 239"/>
                <a:gd name="T28" fmla="*/ 23 w 227"/>
                <a:gd name="T29" fmla="*/ 155 h 239"/>
                <a:gd name="T30" fmla="*/ 44 w 227"/>
                <a:gd name="T31" fmla="*/ 101 h 239"/>
                <a:gd name="T32" fmla="*/ 51 w 227"/>
                <a:gd name="T33" fmla="*/ 79 h 239"/>
                <a:gd name="T34" fmla="*/ 83 w 227"/>
                <a:gd name="T35" fmla="*/ 17 h 239"/>
                <a:gd name="T36" fmla="*/ 85 w 227"/>
                <a:gd name="T37" fmla="*/ 13 h 239"/>
                <a:gd name="T38" fmla="*/ 198 w 227"/>
                <a:gd name="T39" fmla="*/ 114 h 239"/>
                <a:gd name="T40" fmla="*/ 194 w 227"/>
                <a:gd name="T41" fmla="*/ 142 h 239"/>
                <a:gd name="T42" fmla="*/ 116 w 227"/>
                <a:gd name="T43" fmla="*/ 220 h 239"/>
                <a:gd name="T44" fmla="*/ 25 w 227"/>
                <a:gd name="T45" fmla="*/ 193 h 239"/>
                <a:gd name="T46" fmla="*/ 11 w 227"/>
                <a:gd name="T47" fmla="*/ 184 h 239"/>
                <a:gd name="T48" fmla="*/ 23 w 227"/>
                <a:gd name="T49" fmla="*/ 155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7" h="239">
                  <a:moveTo>
                    <a:pt x="75" y="5"/>
                  </a:moveTo>
                  <a:cubicBezTo>
                    <a:pt x="75" y="5"/>
                    <a:pt x="75" y="6"/>
                    <a:pt x="75" y="6"/>
                  </a:cubicBezTo>
                  <a:cubicBezTo>
                    <a:pt x="75" y="7"/>
                    <a:pt x="76" y="8"/>
                    <a:pt x="77" y="9"/>
                  </a:cubicBezTo>
                  <a:cubicBezTo>
                    <a:pt x="60" y="20"/>
                    <a:pt x="50" y="51"/>
                    <a:pt x="42" y="76"/>
                  </a:cubicBezTo>
                  <a:cubicBezTo>
                    <a:pt x="34" y="97"/>
                    <a:pt x="34" y="97"/>
                    <a:pt x="34" y="97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0" y="185"/>
                    <a:pt x="0" y="186"/>
                    <a:pt x="0" y="186"/>
                  </a:cubicBezTo>
                  <a:cubicBezTo>
                    <a:pt x="0" y="188"/>
                    <a:pt x="1" y="190"/>
                    <a:pt x="3" y="191"/>
                  </a:cubicBezTo>
                  <a:cubicBezTo>
                    <a:pt x="20" y="201"/>
                    <a:pt x="20" y="201"/>
                    <a:pt x="20" y="201"/>
                  </a:cubicBezTo>
                  <a:cubicBezTo>
                    <a:pt x="48" y="219"/>
                    <a:pt x="81" y="239"/>
                    <a:pt x="118" y="230"/>
                  </a:cubicBezTo>
                  <a:cubicBezTo>
                    <a:pt x="156" y="222"/>
                    <a:pt x="196" y="182"/>
                    <a:pt x="204" y="144"/>
                  </a:cubicBezTo>
                  <a:cubicBezTo>
                    <a:pt x="227" y="44"/>
                    <a:pt x="139" y="18"/>
                    <a:pt x="81" y="1"/>
                  </a:cubicBezTo>
                  <a:cubicBezTo>
                    <a:pt x="79" y="0"/>
                    <a:pt x="76" y="2"/>
                    <a:pt x="75" y="5"/>
                  </a:cubicBezTo>
                  <a:close/>
                  <a:moveTo>
                    <a:pt x="23" y="155"/>
                  </a:moveTo>
                  <a:cubicBezTo>
                    <a:pt x="44" y="101"/>
                    <a:pt x="44" y="101"/>
                    <a:pt x="44" y="101"/>
                  </a:cubicBezTo>
                  <a:cubicBezTo>
                    <a:pt x="51" y="79"/>
                    <a:pt x="51" y="79"/>
                    <a:pt x="51" y="79"/>
                  </a:cubicBezTo>
                  <a:cubicBezTo>
                    <a:pt x="59" y="56"/>
                    <a:pt x="69" y="27"/>
                    <a:pt x="83" y="17"/>
                  </a:cubicBezTo>
                  <a:cubicBezTo>
                    <a:pt x="84" y="16"/>
                    <a:pt x="85" y="15"/>
                    <a:pt x="85" y="13"/>
                  </a:cubicBezTo>
                  <a:cubicBezTo>
                    <a:pt x="145" y="31"/>
                    <a:pt x="198" y="54"/>
                    <a:pt x="198" y="114"/>
                  </a:cubicBezTo>
                  <a:cubicBezTo>
                    <a:pt x="198" y="122"/>
                    <a:pt x="197" y="132"/>
                    <a:pt x="194" y="142"/>
                  </a:cubicBezTo>
                  <a:cubicBezTo>
                    <a:pt x="187" y="176"/>
                    <a:pt x="150" y="213"/>
                    <a:pt x="116" y="220"/>
                  </a:cubicBezTo>
                  <a:cubicBezTo>
                    <a:pt x="82" y="228"/>
                    <a:pt x="53" y="210"/>
                    <a:pt x="25" y="193"/>
                  </a:cubicBezTo>
                  <a:cubicBezTo>
                    <a:pt x="25" y="193"/>
                    <a:pt x="16" y="187"/>
                    <a:pt x="11" y="184"/>
                  </a:cubicBezTo>
                  <a:cubicBezTo>
                    <a:pt x="14" y="178"/>
                    <a:pt x="23" y="155"/>
                    <a:pt x="23" y="155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4" name="Freeform 2299"/>
            <p:cNvSpPr/>
            <p:nvPr/>
          </p:nvSpPr>
          <p:spPr bwMode="auto">
            <a:xfrm>
              <a:off x="3088" y="2772"/>
              <a:ext cx="88" cy="143"/>
            </a:xfrm>
            <a:custGeom>
              <a:avLst/>
              <a:gdLst>
                <a:gd name="T0" fmla="*/ 49 w 98"/>
                <a:gd name="T1" fmla="*/ 0 h 159"/>
                <a:gd name="T2" fmla="*/ 90 w 98"/>
                <a:gd name="T3" fmla="*/ 41 h 159"/>
                <a:gd name="T4" fmla="*/ 36 w 98"/>
                <a:gd name="T5" fmla="*/ 51 h 159"/>
                <a:gd name="T6" fmla="*/ 79 w 98"/>
                <a:gd name="T7" fmla="*/ 93 h 159"/>
                <a:gd name="T8" fmla="*/ 21 w 98"/>
                <a:gd name="T9" fmla="*/ 82 h 159"/>
                <a:gd name="T10" fmla="*/ 4 w 98"/>
                <a:gd name="T11" fmla="*/ 124 h 159"/>
                <a:gd name="T12" fmla="*/ 8 w 98"/>
                <a:gd name="T13" fmla="*/ 11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" h="159">
                  <a:moveTo>
                    <a:pt x="49" y="0"/>
                  </a:moveTo>
                  <a:cubicBezTo>
                    <a:pt x="54" y="11"/>
                    <a:pt x="90" y="13"/>
                    <a:pt x="90" y="41"/>
                  </a:cubicBezTo>
                  <a:cubicBezTo>
                    <a:pt x="91" y="76"/>
                    <a:pt x="60" y="55"/>
                    <a:pt x="36" y="51"/>
                  </a:cubicBezTo>
                  <a:cubicBezTo>
                    <a:pt x="52" y="55"/>
                    <a:pt x="98" y="76"/>
                    <a:pt x="79" y="93"/>
                  </a:cubicBezTo>
                  <a:cubicBezTo>
                    <a:pt x="66" y="105"/>
                    <a:pt x="27" y="84"/>
                    <a:pt x="21" y="82"/>
                  </a:cubicBezTo>
                  <a:cubicBezTo>
                    <a:pt x="74" y="96"/>
                    <a:pt x="62" y="159"/>
                    <a:pt x="4" y="124"/>
                  </a:cubicBezTo>
                  <a:cubicBezTo>
                    <a:pt x="0" y="120"/>
                    <a:pt x="7" y="122"/>
                    <a:pt x="8" y="119"/>
                  </a:cubicBezTo>
                </a:path>
              </a:pathLst>
            </a:custGeom>
            <a:solidFill>
              <a:srgbClr val="EAAD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5" name="Freeform 2300"/>
            <p:cNvSpPr/>
            <p:nvPr/>
          </p:nvSpPr>
          <p:spPr bwMode="auto">
            <a:xfrm>
              <a:off x="3085" y="2766"/>
              <a:ext cx="89" cy="135"/>
            </a:xfrm>
            <a:custGeom>
              <a:avLst/>
              <a:gdLst>
                <a:gd name="T0" fmla="*/ 50 w 99"/>
                <a:gd name="T1" fmla="*/ 1 h 149"/>
                <a:gd name="T2" fmla="*/ 47 w 99"/>
                <a:gd name="T3" fmla="*/ 8 h 149"/>
                <a:gd name="T4" fmla="*/ 64 w 99"/>
                <a:gd name="T5" fmla="*/ 21 h 149"/>
                <a:gd name="T6" fmla="*/ 88 w 99"/>
                <a:gd name="T7" fmla="*/ 47 h 149"/>
                <a:gd name="T8" fmla="*/ 85 w 99"/>
                <a:gd name="T9" fmla="*/ 60 h 149"/>
                <a:gd name="T10" fmla="*/ 58 w 99"/>
                <a:gd name="T11" fmla="*/ 57 h 149"/>
                <a:gd name="T12" fmla="*/ 46 w 99"/>
                <a:gd name="T13" fmla="*/ 54 h 149"/>
                <a:gd name="T14" fmla="*/ 40 w 99"/>
                <a:gd name="T15" fmla="*/ 52 h 149"/>
                <a:gd name="T16" fmla="*/ 40 w 99"/>
                <a:gd name="T17" fmla="*/ 52 h 149"/>
                <a:gd name="T18" fmla="*/ 40 w 99"/>
                <a:gd name="T19" fmla="*/ 52 h 149"/>
                <a:gd name="T20" fmla="*/ 34 w 99"/>
                <a:gd name="T21" fmla="*/ 56 h 149"/>
                <a:gd name="T22" fmla="*/ 34 w 99"/>
                <a:gd name="T23" fmla="*/ 57 h 149"/>
                <a:gd name="T24" fmla="*/ 38 w 99"/>
                <a:gd name="T25" fmla="*/ 62 h 149"/>
                <a:gd name="T26" fmla="*/ 38 w 99"/>
                <a:gd name="T27" fmla="*/ 62 h 149"/>
                <a:gd name="T28" fmla="*/ 81 w 99"/>
                <a:gd name="T29" fmla="*/ 89 h 149"/>
                <a:gd name="T30" fmla="*/ 79 w 99"/>
                <a:gd name="T31" fmla="*/ 95 h 149"/>
                <a:gd name="T32" fmla="*/ 42 w 99"/>
                <a:gd name="T33" fmla="*/ 90 h 149"/>
                <a:gd name="T34" fmla="*/ 27 w 99"/>
                <a:gd name="T35" fmla="*/ 83 h 149"/>
                <a:gd name="T36" fmla="*/ 26 w 99"/>
                <a:gd name="T37" fmla="*/ 83 h 149"/>
                <a:gd name="T38" fmla="*/ 26 w 99"/>
                <a:gd name="T39" fmla="*/ 83 h 149"/>
                <a:gd name="T40" fmla="*/ 25 w 99"/>
                <a:gd name="T41" fmla="*/ 83 h 149"/>
                <a:gd name="T42" fmla="*/ 19 w 99"/>
                <a:gd name="T43" fmla="*/ 86 h 149"/>
                <a:gd name="T44" fmla="*/ 19 w 99"/>
                <a:gd name="T45" fmla="*/ 88 h 149"/>
                <a:gd name="T46" fmla="*/ 22 w 99"/>
                <a:gd name="T47" fmla="*/ 93 h 149"/>
                <a:gd name="T48" fmla="*/ 27 w 99"/>
                <a:gd name="T49" fmla="*/ 95 h 149"/>
                <a:gd name="T50" fmla="*/ 37 w 99"/>
                <a:gd name="T51" fmla="*/ 99 h 149"/>
                <a:gd name="T52" fmla="*/ 53 w 99"/>
                <a:gd name="T53" fmla="*/ 119 h 149"/>
                <a:gd name="T54" fmla="*/ 53 w 99"/>
                <a:gd name="T55" fmla="*/ 122 h 149"/>
                <a:gd name="T56" fmla="*/ 47 w 99"/>
                <a:gd name="T57" fmla="*/ 132 h 149"/>
                <a:gd name="T58" fmla="*/ 15 w 99"/>
                <a:gd name="T59" fmla="*/ 128 h 149"/>
                <a:gd name="T60" fmla="*/ 15 w 99"/>
                <a:gd name="T61" fmla="*/ 127 h 149"/>
                <a:gd name="T62" fmla="*/ 16 w 99"/>
                <a:gd name="T63" fmla="*/ 126 h 149"/>
                <a:gd name="T64" fmla="*/ 13 w 99"/>
                <a:gd name="T65" fmla="*/ 122 h 149"/>
                <a:gd name="T66" fmla="*/ 6 w 99"/>
                <a:gd name="T67" fmla="*/ 123 h 149"/>
                <a:gd name="T68" fmla="*/ 7 w 99"/>
                <a:gd name="T69" fmla="*/ 122 h 149"/>
                <a:gd name="T70" fmla="*/ 6 w 99"/>
                <a:gd name="T71" fmla="*/ 122 h 149"/>
                <a:gd name="T72" fmla="*/ 1 w 99"/>
                <a:gd name="T73" fmla="*/ 127 h 149"/>
                <a:gd name="T74" fmla="*/ 4 w 99"/>
                <a:gd name="T75" fmla="*/ 133 h 149"/>
                <a:gd name="T76" fmla="*/ 53 w 99"/>
                <a:gd name="T77" fmla="*/ 141 h 149"/>
                <a:gd name="T78" fmla="*/ 63 w 99"/>
                <a:gd name="T79" fmla="*/ 122 h 149"/>
                <a:gd name="T80" fmla="*/ 63 w 99"/>
                <a:gd name="T81" fmla="*/ 117 h 149"/>
                <a:gd name="T82" fmla="*/ 58 w 99"/>
                <a:gd name="T83" fmla="*/ 106 h 149"/>
                <a:gd name="T84" fmla="*/ 86 w 99"/>
                <a:gd name="T85" fmla="*/ 103 h 149"/>
                <a:gd name="T86" fmla="*/ 92 w 99"/>
                <a:gd name="T87" fmla="*/ 91 h 149"/>
                <a:gd name="T88" fmla="*/ 91 w 99"/>
                <a:gd name="T89" fmla="*/ 86 h 149"/>
                <a:gd name="T90" fmla="*/ 80 w 99"/>
                <a:gd name="T91" fmla="*/ 72 h 149"/>
                <a:gd name="T92" fmla="*/ 91 w 99"/>
                <a:gd name="T93" fmla="*/ 69 h 149"/>
                <a:gd name="T94" fmla="*/ 99 w 99"/>
                <a:gd name="T95" fmla="*/ 48 h 149"/>
                <a:gd name="T96" fmla="*/ 99 w 99"/>
                <a:gd name="T97" fmla="*/ 47 h 149"/>
                <a:gd name="T98" fmla="*/ 69 w 99"/>
                <a:gd name="T99" fmla="*/ 11 h 149"/>
                <a:gd name="T100" fmla="*/ 56 w 99"/>
                <a:gd name="T101" fmla="*/ 4 h 149"/>
                <a:gd name="T102" fmla="*/ 50 w 99"/>
                <a:gd name="T103" fmla="*/ 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9" h="149">
                  <a:moveTo>
                    <a:pt x="50" y="1"/>
                  </a:moveTo>
                  <a:cubicBezTo>
                    <a:pt x="47" y="2"/>
                    <a:pt x="46" y="5"/>
                    <a:pt x="47" y="8"/>
                  </a:cubicBezTo>
                  <a:cubicBezTo>
                    <a:pt x="50" y="14"/>
                    <a:pt x="56" y="17"/>
                    <a:pt x="64" y="21"/>
                  </a:cubicBezTo>
                  <a:cubicBezTo>
                    <a:pt x="76" y="26"/>
                    <a:pt x="88" y="32"/>
                    <a:pt x="88" y="47"/>
                  </a:cubicBezTo>
                  <a:cubicBezTo>
                    <a:pt x="88" y="52"/>
                    <a:pt x="88" y="58"/>
                    <a:pt x="85" y="60"/>
                  </a:cubicBezTo>
                  <a:cubicBezTo>
                    <a:pt x="80" y="64"/>
                    <a:pt x="68" y="60"/>
                    <a:pt x="58" y="57"/>
                  </a:cubicBezTo>
                  <a:cubicBezTo>
                    <a:pt x="58" y="57"/>
                    <a:pt x="51" y="55"/>
                    <a:pt x="46" y="54"/>
                  </a:cubicBezTo>
                  <a:cubicBezTo>
                    <a:pt x="44" y="53"/>
                    <a:pt x="42" y="52"/>
                    <a:pt x="40" y="52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37" y="51"/>
                    <a:pt x="35" y="53"/>
                    <a:pt x="34" y="56"/>
                  </a:cubicBezTo>
                  <a:cubicBezTo>
                    <a:pt x="34" y="56"/>
                    <a:pt x="34" y="57"/>
                    <a:pt x="34" y="57"/>
                  </a:cubicBezTo>
                  <a:cubicBezTo>
                    <a:pt x="34" y="59"/>
                    <a:pt x="36" y="61"/>
                    <a:pt x="38" y="62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51" y="65"/>
                    <a:pt x="78" y="78"/>
                    <a:pt x="81" y="89"/>
                  </a:cubicBezTo>
                  <a:cubicBezTo>
                    <a:pt x="82" y="91"/>
                    <a:pt x="82" y="93"/>
                    <a:pt x="79" y="95"/>
                  </a:cubicBezTo>
                  <a:cubicBezTo>
                    <a:pt x="73" y="101"/>
                    <a:pt x="55" y="95"/>
                    <a:pt x="42" y="90"/>
                  </a:cubicBezTo>
                  <a:cubicBezTo>
                    <a:pt x="38" y="87"/>
                    <a:pt x="33" y="85"/>
                    <a:pt x="27" y="83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26" y="83"/>
                    <a:pt x="25" y="83"/>
                    <a:pt x="25" y="83"/>
                  </a:cubicBezTo>
                  <a:cubicBezTo>
                    <a:pt x="23" y="82"/>
                    <a:pt x="20" y="84"/>
                    <a:pt x="19" y="86"/>
                  </a:cubicBezTo>
                  <a:cubicBezTo>
                    <a:pt x="19" y="87"/>
                    <a:pt x="19" y="87"/>
                    <a:pt x="19" y="88"/>
                  </a:cubicBezTo>
                  <a:cubicBezTo>
                    <a:pt x="19" y="90"/>
                    <a:pt x="20" y="92"/>
                    <a:pt x="22" y="93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30" y="96"/>
                    <a:pt x="34" y="98"/>
                    <a:pt x="37" y="99"/>
                  </a:cubicBezTo>
                  <a:cubicBezTo>
                    <a:pt x="47" y="105"/>
                    <a:pt x="51" y="113"/>
                    <a:pt x="53" y="119"/>
                  </a:cubicBezTo>
                  <a:cubicBezTo>
                    <a:pt x="53" y="120"/>
                    <a:pt x="53" y="121"/>
                    <a:pt x="53" y="122"/>
                  </a:cubicBezTo>
                  <a:cubicBezTo>
                    <a:pt x="53" y="126"/>
                    <a:pt x="51" y="130"/>
                    <a:pt x="47" y="132"/>
                  </a:cubicBezTo>
                  <a:cubicBezTo>
                    <a:pt x="41" y="137"/>
                    <a:pt x="29" y="135"/>
                    <a:pt x="15" y="128"/>
                  </a:cubicBezTo>
                  <a:cubicBezTo>
                    <a:pt x="15" y="128"/>
                    <a:pt x="15" y="128"/>
                    <a:pt x="15" y="127"/>
                  </a:cubicBezTo>
                  <a:cubicBezTo>
                    <a:pt x="16" y="127"/>
                    <a:pt x="16" y="126"/>
                    <a:pt x="16" y="126"/>
                  </a:cubicBezTo>
                  <a:cubicBezTo>
                    <a:pt x="16" y="124"/>
                    <a:pt x="15" y="123"/>
                    <a:pt x="13" y="122"/>
                  </a:cubicBezTo>
                  <a:cubicBezTo>
                    <a:pt x="11" y="120"/>
                    <a:pt x="8" y="121"/>
                    <a:pt x="6" y="123"/>
                  </a:cubicBezTo>
                  <a:cubicBezTo>
                    <a:pt x="7" y="122"/>
                    <a:pt x="7" y="122"/>
                    <a:pt x="7" y="122"/>
                  </a:cubicBezTo>
                  <a:cubicBezTo>
                    <a:pt x="6" y="122"/>
                    <a:pt x="6" y="122"/>
                    <a:pt x="6" y="122"/>
                  </a:cubicBezTo>
                  <a:cubicBezTo>
                    <a:pt x="5" y="122"/>
                    <a:pt x="2" y="123"/>
                    <a:pt x="1" y="127"/>
                  </a:cubicBezTo>
                  <a:cubicBezTo>
                    <a:pt x="0" y="130"/>
                    <a:pt x="3" y="133"/>
                    <a:pt x="4" y="133"/>
                  </a:cubicBezTo>
                  <a:cubicBezTo>
                    <a:pt x="24" y="146"/>
                    <a:pt x="42" y="149"/>
                    <a:pt x="53" y="141"/>
                  </a:cubicBezTo>
                  <a:cubicBezTo>
                    <a:pt x="60" y="137"/>
                    <a:pt x="63" y="130"/>
                    <a:pt x="63" y="122"/>
                  </a:cubicBezTo>
                  <a:cubicBezTo>
                    <a:pt x="63" y="120"/>
                    <a:pt x="63" y="119"/>
                    <a:pt x="63" y="117"/>
                  </a:cubicBezTo>
                  <a:cubicBezTo>
                    <a:pt x="62" y="114"/>
                    <a:pt x="61" y="110"/>
                    <a:pt x="58" y="106"/>
                  </a:cubicBezTo>
                  <a:cubicBezTo>
                    <a:pt x="69" y="109"/>
                    <a:pt x="79" y="109"/>
                    <a:pt x="86" y="103"/>
                  </a:cubicBezTo>
                  <a:cubicBezTo>
                    <a:pt x="90" y="99"/>
                    <a:pt x="92" y="94"/>
                    <a:pt x="92" y="91"/>
                  </a:cubicBezTo>
                  <a:cubicBezTo>
                    <a:pt x="92" y="89"/>
                    <a:pt x="92" y="88"/>
                    <a:pt x="91" y="86"/>
                  </a:cubicBezTo>
                  <a:cubicBezTo>
                    <a:pt x="90" y="81"/>
                    <a:pt x="86" y="76"/>
                    <a:pt x="80" y="72"/>
                  </a:cubicBezTo>
                  <a:cubicBezTo>
                    <a:pt x="84" y="72"/>
                    <a:pt x="88" y="71"/>
                    <a:pt x="91" y="69"/>
                  </a:cubicBezTo>
                  <a:cubicBezTo>
                    <a:pt x="96" y="65"/>
                    <a:pt x="99" y="58"/>
                    <a:pt x="99" y="48"/>
                  </a:cubicBezTo>
                  <a:cubicBezTo>
                    <a:pt x="99" y="47"/>
                    <a:pt x="99" y="47"/>
                    <a:pt x="99" y="47"/>
                  </a:cubicBezTo>
                  <a:cubicBezTo>
                    <a:pt x="98" y="26"/>
                    <a:pt x="81" y="17"/>
                    <a:pt x="69" y="11"/>
                  </a:cubicBezTo>
                  <a:cubicBezTo>
                    <a:pt x="63" y="9"/>
                    <a:pt x="57" y="6"/>
                    <a:pt x="56" y="4"/>
                  </a:cubicBezTo>
                  <a:cubicBezTo>
                    <a:pt x="55" y="1"/>
                    <a:pt x="52" y="0"/>
                    <a:pt x="50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6" name="Freeform 2301"/>
            <p:cNvSpPr/>
            <p:nvPr/>
          </p:nvSpPr>
          <p:spPr bwMode="auto">
            <a:xfrm>
              <a:off x="2290" y="2762"/>
              <a:ext cx="98" cy="153"/>
            </a:xfrm>
            <a:custGeom>
              <a:avLst/>
              <a:gdLst>
                <a:gd name="T0" fmla="*/ 98 w 108"/>
                <a:gd name="T1" fmla="*/ 25 h 170"/>
                <a:gd name="T2" fmla="*/ 95 w 108"/>
                <a:gd name="T3" fmla="*/ 25 h 170"/>
                <a:gd name="T4" fmla="*/ 62 w 108"/>
                <a:gd name="T5" fmla="*/ 20 h 170"/>
                <a:gd name="T6" fmla="*/ 44 w 108"/>
                <a:gd name="T7" fmla="*/ 22 h 170"/>
                <a:gd name="T8" fmla="*/ 23 w 108"/>
                <a:gd name="T9" fmla="*/ 26 h 170"/>
                <a:gd name="T10" fmla="*/ 25 w 108"/>
                <a:gd name="T11" fmla="*/ 37 h 170"/>
                <a:gd name="T12" fmla="*/ 23 w 108"/>
                <a:gd name="T13" fmla="*/ 75 h 170"/>
                <a:gd name="T14" fmla="*/ 67 w 108"/>
                <a:gd name="T15" fmla="*/ 71 h 170"/>
                <a:gd name="T16" fmla="*/ 90 w 108"/>
                <a:gd name="T17" fmla="*/ 69 h 170"/>
                <a:gd name="T18" fmla="*/ 98 w 108"/>
                <a:gd name="T19" fmla="*/ 72 h 170"/>
                <a:gd name="T20" fmla="*/ 101 w 108"/>
                <a:gd name="T21" fmla="*/ 79 h 170"/>
                <a:gd name="T22" fmla="*/ 91 w 108"/>
                <a:gd name="T23" fmla="*/ 89 h 170"/>
                <a:gd name="T24" fmla="*/ 68 w 108"/>
                <a:gd name="T25" fmla="*/ 91 h 170"/>
                <a:gd name="T26" fmla="*/ 21 w 108"/>
                <a:gd name="T27" fmla="*/ 96 h 170"/>
                <a:gd name="T28" fmla="*/ 21 w 108"/>
                <a:gd name="T29" fmla="*/ 109 h 170"/>
                <a:gd name="T30" fmla="*/ 21 w 108"/>
                <a:gd name="T31" fmla="*/ 121 h 170"/>
                <a:gd name="T32" fmla="*/ 24 w 108"/>
                <a:gd name="T33" fmla="*/ 147 h 170"/>
                <a:gd name="T34" fmla="*/ 39 w 108"/>
                <a:gd name="T35" fmla="*/ 150 h 170"/>
                <a:gd name="T36" fmla="*/ 58 w 108"/>
                <a:gd name="T37" fmla="*/ 149 h 170"/>
                <a:gd name="T38" fmla="*/ 77 w 108"/>
                <a:gd name="T39" fmla="*/ 149 h 170"/>
                <a:gd name="T40" fmla="*/ 83 w 108"/>
                <a:gd name="T41" fmla="*/ 148 h 170"/>
                <a:gd name="T42" fmla="*/ 89 w 108"/>
                <a:gd name="T43" fmla="*/ 148 h 170"/>
                <a:gd name="T44" fmla="*/ 99 w 108"/>
                <a:gd name="T45" fmla="*/ 158 h 170"/>
                <a:gd name="T46" fmla="*/ 91 w 108"/>
                <a:gd name="T47" fmla="*/ 169 h 170"/>
                <a:gd name="T48" fmla="*/ 50 w 108"/>
                <a:gd name="T49" fmla="*/ 170 h 170"/>
                <a:gd name="T50" fmla="*/ 10 w 108"/>
                <a:gd name="T51" fmla="*/ 162 h 170"/>
                <a:gd name="T52" fmla="*/ 0 w 108"/>
                <a:gd name="T53" fmla="*/ 121 h 170"/>
                <a:gd name="T54" fmla="*/ 1 w 108"/>
                <a:gd name="T55" fmla="*/ 107 h 170"/>
                <a:gd name="T56" fmla="*/ 2 w 108"/>
                <a:gd name="T57" fmla="*/ 91 h 170"/>
                <a:gd name="T58" fmla="*/ 0 w 108"/>
                <a:gd name="T59" fmla="*/ 86 h 170"/>
                <a:gd name="T60" fmla="*/ 2 w 108"/>
                <a:gd name="T61" fmla="*/ 80 h 170"/>
                <a:gd name="T62" fmla="*/ 4 w 108"/>
                <a:gd name="T63" fmla="*/ 37 h 170"/>
                <a:gd name="T64" fmla="*/ 3 w 108"/>
                <a:gd name="T65" fmla="*/ 26 h 170"/>
                <a:gd name="T66" fmla="*/ 2 w 108"/>
                <a:gd name="T67" fmla="*/ 15 h 170"/>
                <a:gd name="T68" fmla="*/ 12 w 108"/>
                <a:gd name="T69" fmla="*/ 3 h 170"/>
                <a:gd name="T70" fmla="*/ 20 w 108"/>
                <a:gd name="T71" fmla="*/ 6 h 170"/>
                <a:gd name="T72" fmla="*/ 42 w 108"/>
                <a:gd name="T73" fmla="*/ 1 h 170"/>
                <a:gd name="T74" fmla="*/ 62 w 108"/>
                <a:gd name="T75" fmla="*/ 0 h 170"/>
                <a:gd name="T76" fmla="*/ 101 w 108"/>
                <a:gd name="T77" fmla="*/ 5 h 170"/>
                <a:gd name="T78" fmla="*/ 108 w 108"/>
                <a:gd name="T79" fmla="*/ 15 h 170"/>
                <a:gd name="T80" fmla="*/ 105 w 108"/>
                <a:gd name="T81" fmla="*/ 22 h 170"/>
                <a:gd name="T82" fmla="*/ 98 w 108"/>
                <a:gd name="T83" fmla="*/ 2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8" h="170">
                  <a:moveTo>
                    <a:pt x="98" y="25"/>
                  </a:moveTo>
                  <a:cubicBezTo>
                    <a:pt x="97" y="25"/>
                    <a:pt x="96" y="25"/>
                    <a:pt x="95" y="25"/>
                  </a:cubicBezTo>
                  <a:cubicBezTo>
                    <a:pt x="84" y="22"/>
                    <a:pt x="73" y="20"/>
                    <a:pt x="62" y="20"/>
                  </a:cubicBezTo>
                  <a:cubicBezTo>
                    <a:pt x="57" y="20"/>
                    <a:pt x="51" y="21"/>
                    <a:pt x="44" y="22"/>
                  </a:cubicBezTo>
                  <a:cubicBezTo>
                    <a:pt x="38" y="23"/>
                    <a:pt x="31" y="24"/>
                    <a:pt x="23" y="26"/>
                  </a:cubicBezTo>
                  <a:cubicBezTo>
                    <a:pt x="24" y="30"/>
                    <a:pt x="25" y="34"/>
                    <a:pt x="25" y="37"/>
                  </a:cubicBezTo>
                  <a:cubicBezTo>
                    <a:pt x="25" y="46"/>
                    <a:pt x="24" y="59"/>
                    <a:pt x="23" y="75"/>
                  </a:cubicBezTo>
                  <a:cubicBezTo>
                    <a:pt x="67" y="71"/>
                    <a:pt x="67" y="71"/>
                    <a:pt x="67" y="71"/>
                  </a:cubicBezTo>
                  <a:cubicBezTo>
                    <a:pt x="79" y="69"/>
                    <a:pt x="87" y="69"/>
                    <a:pt x="90" y="69"/>
                  </a:cubicBezTo>
                  <a:cubicBezTo>
                    <a:pt x="93" y="69"/>
                    <a:pt x="96" y="70"/>
                    <a:pt x="98" y="72"/>
                  </a:cubicBezTo>
                  <a:cubicBezTo>
                    <a:pt x="100" y="74"/>
                    <a:pt x="101" y="76"/>
                    <a:pt x="101" y="79"/>
                  </a:cubicBezTo>
                  <a:cubicBezTo>
                    <a:pt x="101" y="85"/>
                    <a:pt x="98" y="89"/>
                    <a:pt x="91" y="89"/>
                  </a:cubicBezTo>
                  <a:cubicBezTo>
                    <a:pt x="68" y="91"/>
                    <a:pt x="68" y="91"/>
                    <a:pt x="68" y="91"/>
                  </a:cubicBezTo>
                  <a:cubicBezTo>
                    <a:pt x="21" y="96"/>
                    <a:pt x="21" y="96"/>
                    <a:pt x="21" y="96"/>
                  </a:cubicBezTo>
                  <a:cubicBezTo>
                    <a:pt x="21" y="100"/>
                    <a:pt x="21" y="105"/>
                    <a:pt x="21" y="109"/>
                  </a:cubicBezTo>
                  <a:cubicBezTo>
                    <a:pt x="21" y="113"/>
                    <a:pt x="21" y="117"/>
                    <a:pt x="21" y="121"/>
                  </a:cubicBezTo>
                  <a:cubicBezTo>
                    <a:pt x="21" y="136"/>
                    <a:pt x="22" y="144"/>
                    <a:pt x="24" y="147"/>
                  </a:cubicBezTo>
                  <a:cubicBezTo>
                    <a:pt x="25" y="149"/>
                    <a:pt x="31" y="150"/>
                    <a:pt x="39" y="150"/>
                  </a:cubicBezTo>
                  <a:cubicBezTo>
                    <a:pt x="44" y="150"/>
                    <a:pt x="50" y="150"/>
                    <a:pt x="58" y="149"/>
                  </a:cubicBezTo>
                  <a:cubicBezTo>
                    <a:pt x="66" y="149"/>
                    <a:pt x="73" y="149"/>
                    <a:pt x="77" y="149"/>
                  </a:cubicBezTo>
                  <a:cubicBezTo>
                    <a:pt x="78" y="149"/>
                    <a:pt x="80" y="149"/>
                    <a:pt x="83" y="148"/>
                  </a:cubicBezTo>
                  <a:cubicBezTo>
                    <a:pt x="85" y="148"/>
                    <a:pt x="87" y="148"/>
                    <a:pt x="89" y="148"/>
                  </a:cubicBezTo>
                  <a:cubicBezTo>
                    <a:pt x="96" y="148"/>
                    <a:pt x="99" y="151"/>
                    <a:pt x="99" y="158"/>
                  </a:cubicBezTo>
                  <a:cubicBezTo>
                    <a:pt x="99" y="164"/>
                    <a:pt x="96" y="167"/>
                    <a:pt x="91" y="169"/>
                  </a:cubicBezTo>
                  <a:cubicBezTo>
                    <a:pt x="84" y="170"/>
                    <a:pt x="71" y="170"/>
                    <a:pt x="50" y="170"/>
                  </a:cubicBezTo>
                  <a:cubicBezTo>
                    <a:pt x="29" y="170"/>
                    <a:pt x="16" y="168"/>
                    <a:pt x="10" y="162"/>
                  </a:cubicBezTo>
                  <a:cubicBezTo>
                    <a:pt x="4" y="156"/>
                    <a:pt x="0" y="143"/>
                    <a:pt x="0" y="121"/>
                  </a:cubicBezTo>
                  <a:cubicBezTo>
                    <a:pt x="0" y="117"/>
                    <a:pt x="1" y="112"/>
                    <a:pt x="1" y="107"/>
                  </a:cubicBezTo>
                  <a:cubicBezTo>
                    <a:pt x="1" y="102"/>
                    <a:pt x="1" y="97"/>
                    <a:pt x="2" y="91"/>
                  </a:cubicBezTo>
                  <a:cubicBezTo>
                    <a:pt x="1" y="89"/>
                    <a:pt x="0" y="87"/>
                    <a:pt x="0" y="86"/>
                  </a:cubicBezTo>
                  <a:cubicBezTo>
                    <a:pt x="0" y="83"/>
                    <a:pt x="1" y="81"/>
                    <a:pt x="2" y="80"/>
                  </a:cubicBezTo>
                  <a:cubicBezTo>
                    <a:pt x="4" y="60"/>
                    <a:pt x="4" y="46"/>
                    <a:pt x="4" y="37"/>
                  </a:cubicBezTo>
                  <a:cubicBezTo>
                    <a:pt x="4" y="34"/>
                    <a:pt x="4" y="31"/>
                    <a:pt x="3" y="26"/>
                  </a:cubicBezTo>
                  <a:cubicBezTo>
                    <a:pt x="3" y="21"/>
                    <a:pt x="2" y="17"/>
                    <a:pt x="2" y="15"/>
                  </a:cubicBezTo>
                  <a:cubicBezTo>
                    <a:pt x="2" y="7"/>
                    <a:pt x="6" y="3"/>
                    <a:pt x="12" y="3"/>
                  </a:cubicBezTo>
                  <a:cubicBezTo>
                    <a:pt x="15" y="3"/>
                    <a:pt x="18" y="4"/>
                    <a:pt x="20" y="6"/>
                  </a:cubicBezTo>
                  <a:cubicBezTo>
                    <a:pt x="28" y="4"/>
                    <a:pt x="35" y="2"/>
                    <a:pt x="42" y="1"/>
                  </a:cubicBezTo>
                  <a:cubicBezTo>
                    <a:pt x="49" y="0"/>
                    <a:pt x="56" y="0"/>
                    <a:pt x="62" y="0"/>
                  </a:cubicBezTo>
                  <a:cubicBezTo>
                    <a:pt x="79" y="0"/>
                    <a:pt x="92" y="1"/>
                    <a:pt x="101" y="5"/>
                  </a:cubicBezTo>
                  <a:cubicBezTo>
                    <a:pt x="106" y="7"/>
                    <a:pt x="108" y="10"/>
                    <a:pt x="108" y="15"/>
                  </a:cubicBezTo>
                  <a:cubicBezTo>
                    <a:pt x="108" y="17"/>
                    <a:pt x="107" y="20"/>
                    <a:pt x="105" y="22"/>
                  </a:cubicBezTo>
                  <a:cubicBezTo>
                    <a:pt x="103" y="24"/>
                    <a:pt x="101" y="25"/>
                    <a:pt x="98" y="25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7" name="Freeform 2302"/>
            <p:cNvSpPr/>
            <p:nvPr/>
          </p:nvSpPr>
          <p:spPr bwMode="auto">
            <a:xfrm>
              <a:off x="2410" y="2761"/>
              <a:ext cx="20" cy="150"/>
            </a:xfrm>
            <a:custGeom>
              <a:avLst/>
              <a:gdLst>
                <a:gd name="T0" fmla="*/ 22 w 23"/>
                <a:gd name="T1" fmla="*/ 83 h 166"/>
                <a:gd name="T2" fmla="*/ 21 w 23"/>
                <a:gd name="T3" fmla="*/ 133 h 166"/>
                <a:gd name="T4" fmla="*/ 20 w 23"/>
                <a:gd name="T5" fmla="*/ 156 h 166"/>
                <a:gd name="T6" fmla="*/ 10 w 23"/>
                <a:gd name="T7" fmla="*/ 166 h 166"/>
                <a:gd name="T8" fmla="*/ 0 w 23"/>
                <a:gd name="T9" fmla="*/ 156 h 166"/>
                <a:gd name="T10" fmla="*/ 1 w 23"/>
                <a:gd name="T11" fmla="*/ 119 h 166"/>
                <a:gd name="T12" fmla="*/ 2 w 23"/>
                <a:gd name="T13" fmla="*/ 83 h 166"/>
                <a:gd name="T14" fmla="*/ 3 w 23"/>
                <a:gd name="T15" fmla="*/ 47 h 166"/>
                <a:gd name="T16" fmla="*/ 3 w 23"/>
                <a:gd name="T17" fmla="*/ 10 h 166"/>
                <a:gd name="T18" fmla="*/ 13 w 23"/>
                <a:gd name="T19" fmla="*/ 0 h 166"/>
                <a:gd name="T20" fmla="*/ 23 w 23"/>
                <a:gd name="T21" fmla="*/ 10 h 166"/>
                <a:gd name="T22" fmla="*/ 22 w 23"/>
                <a:gd name="T23" fmla="*/ 47 h 166"/>
                <a:gd name="T24" fmla="*/ 22 w 23"/>
                <a:gd name="T25" fmla="*/ 83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" h="166">
                  <a:moveTo>
                    <a:pt x="22" y="83"/>
                  </a:moveTo>
                  <a:cubicBezTo>
                    <a:pt x="21" y="133"/>
                    <a:pt x="21" y="133"/>
                    <a:pt x="21" y="133"/>
                  </a:cubicBezTo>
                  <a:cubicBezTo>
                    <a:pt x="21" y="138"/>
                    <a:pt x="20" y="146"/>
                    <a:pt x="20" y="156"/>
                  </a:cubicBezTo>
                  <a:cubicBezTo>
                    <a:pt x="19" y="163"/>
                    <a:pt x="16" y="166"/>
                    <a:pt x="10" y="166"/>
                  </a:cubicBezTo>
                  <a:cubicBezTo>
                    <a:pt x="3" y="166"/>
                    <a:pt x="0" y="162"/>
                    <a:pt x="0" y="156"/>
                  </a:cubicBezTo>
                  <a:cubicBezTo>
                    <a:pt x="0" y="148"/>
                    <a:pt x="0" y="135"/>
                    <a:pt x="1" y="119"/>
                  </a:cubicBezTo>
                  <a:cubicBezTo>
                    <a:pt x="2" y="103"/>
                    <a:pt x="2" y="91"/>
                    <a:pt x="2" y="83"/>
                  </a:cubicBezTo>
                  <a:cubicBezTo>
                    <a:pt x="2" y="72"/>
                    <a:pt x="2" y="60"/>
                    <a:pt x="3" y="47"/>
                  </a:cubicBezTo>
                  <a:cubicBezTo>
                    <a:pt x="3" y="33"/>
                    <a:pt x="3" y="21"/>
                    <a:pt x="3" y="10"/>
                  </a:cubicBezTo>
                  <a:cubicBezTo>
                    <a:pt x="3" y="4"/>
                    <a:pt x="6" y="0"/>
                    <a:pt x="13" y="0"/>
                  </a:cubicBezTo>
                  <a:cubicBezTo>
                    <a:pt x="20" y="0"/>
                    <a:pt x="23" y="4"/>
                    <a:pt x="23" y="10"/>
                  </a:cubicBezTo>
                  <a:cubicBezTo>
                    <a:pt x="23" y="21"/>
                    <a:pt x="23" y="33"/>
                    <a:pt x="22" y="47"/>
                  </a:cubicBezTo>
                  <a:cubicBezTo>
                    <a:pt x="22" y="60"/>
                    <a:pt x="22" y="72"/>
                    <a:pt x="22" y="83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8" name="Freeform 2303"/>
            <p:cNvSpPr>
              <a:spLocks noEditPoints="1"/>
            </p:cNvSpPr>
            <p:nvPr/>
          </p:nvSpPr>
          <p:spPr bwMode="auto">
            <a:xfrm>
              <a:off x="2452" y="2812"/>
              <a:ext cx="90" cy="99"/>
            </a:xfrm>
            <a:custGeom>
              <a:avLst/>
              <a:gdLst>
                <a:gd name="T0" fmla="*/ 53 w 100"/>
                <a:gd name="T1" fmla="*/ 109 h 109"/>
                <a:gd name="T2" fmla="*/ 16 w 100"/>
                <a:gd name="T3" fmla="*/ 98 h 109"/>
                <a:gd name="T4" fmla="*/ 0 w 100"/>
                <a:gd name="T5" fmla="*/ 63 h 109"/>
                <a:gd name="T6" fmla="*/ 13 w 100"/>
                <a:gd name="T7" fmla="*/ 19 h 109"/>
                <a:gd name="T8" fmla="*/ 50 w 100"/>
                <a:gd name="T9" fmla="*/ 0 h 109"/>
                <a:gd name="T10" fmla="*/ 77 w 100"/>
                <a:gd name="T11" fmla="*/ 5 h 109"/>
                <a:gd name="T12" fmla="*/ 90 w 100"/>
                <a:gd name="T13" fmla="*/ 27 h 109"/>
                <a:gd name="T14" fmla="*/ 79 w 100"/>
                <a:gd name="T15" fmla="*/ 45 h 109"/>
                <a:gd name="T16" fmla="*/ 57 w 100"/>
                <a:gd name="T17" fmla="*/ 56 h 109"/>
                <a:gd name="T18" fmla="*/ 19 w 100"/>
                <a:gd name="T19" fmla="*/ 74 h 109"/>
                <a:gd name="T20" fmla="*/ 33 w 100"/>
                <a:gd name="T21" fmla="*/ 87 h 109"/>
                <a:gd name="T22" fmla="*/ 52 w 100"/>
                <a:gd name="T23" fmla="*/ 91 h 109"/>
                <a:gd name="T24" fmla="*/ 69 w 100"/>
                <a:gd name="T25" fmla="*/ 88 h 109"/>
                <a:gd name="T26" fmla="*/ 84 w 100"/>
                <a:gd name="T27" fmla="*/ 80 h 109"/>
                <a:gd name="T28" fmla="*/ 91 w 100"/>
                <a:gd name="T29" fmla="*/ 74 h 109"/>
                <a:gd name="T30" fmla="*/ 98 w 100"/>
                <a:gd name="T31" fmla="*/ 77 h 109"/>
                <a:gd name="T32" fmla="*/ 100 w 100"/>
                <a:gd name="T33" fmla="*/ 83 h 109"/>
                <a:gd name="T34" fmla="*/ 82 w 100"/>
                <a:gd name="T35" fmla="*/ 102 h 109"/>
                <a:gd name="T36" fmla="*/ 53 w 100"/>
                <a:gd name="T37" fmla="*/ 109 h 109"/>
                <a:gd name="T38" fmla="*/ 50 w 100"/>
                <a:gd name="T39" fmla="*/ 18 h 109"/>
                <a:gd name="T40" fmla="*/ 29 w 100"/>
                <a:gd name="T41" fmla="*/ 27 h 109"/>
                <a:gd name="T42" fmla="*/ 17 w 100"/>
                <a:gd name="T43" fmla="*/ 56 h 109"/>
                <a:gd name="T44" fmla="*/ 48 w 100"/>
                <a:gd name="T45" fmla="*/ 41 h 109"/>
                <a:gd name="T46" fmla="*/ 74 w 100"/>
                <a:gd name="T47" fmla="*/ 26 h 109"/>
                <a:gd name="T48" fmla="*/ 50 w 100"/>
                <a:gd name="T49" fmla="*/ 1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0" h="109">
                  <a:moveTo>
                    <a:pt x="53" y="109"/>
                  </a:moveTo>
                  <a:cubicBezTo>
                    <a:pt x="37" y="109"/>
                    <a:pt x="25" y="105"/>
                    <a:pt x="16" y="98"/>
                  </a:cubicBezTo>
                  <a:cubicBezTo>
                    <a:pt x="6" y="89"/>
                    <a:pt x="0" y="78"/>
                    <a:pt x="0" y="63"/>
                  </a:cubicBezTo>
                  <a:cubicBezTo>
                    <a:pt x="0" y="45"/>
                    <a:pt x="5" y="31"/>
                    <a:pt x="13" y="19"/>
                  </a:cubicBezTo>
                  <a:cubicBezTo>
                    <a:pt x="22" y="6"/>
                    <a:pt x="34" y="0"/>
                    <a:pt x="50" y="0"/>
                  </a:cubicBezTo>
                  <a:cubicBezTo>
                    <a:pt x="61" y="0"/>
                    <a:pt x="70" y="2"/>
                    <a:pt x="77" y="5"/>
                  </a:cubicBezTo>
                  <a:cubicBezTo>
                    <a:pt x="86" y="10"/>
                    <a:pt x="90" y="17"/>
                    <a:pt x="90" y="27"/>
                  </a:cubicBezTo>
                  <a:cubicBezTo>
                    <a:pt x="90" y="33"/>
                    <a:pt x="86" y="39"/>
                    <a:pt x="79" y="45"/>
                  </a:cubicBezTo>
                  <a:cubicBezTo>
                    <a:pt x="75" y="47"/>
                    <a:pt x="68" y="51"/>
                    <a:pt x="57" y="56"/>
                  </a:cubicBezTo>
                  <a:cubicBezTo>
                    <a:pt x="19" y="74"/>
                    <a:pt x="19" y="74"/>
                    <a:pt x="19" y="74"/>
                  </a:cubicBezTo>
                  <a:cubicBezTo>
                    <a:pt x="23" y="80"/>
                    <a:pt x="27" y="84"/>
                    <a:pt x="33" y="87"/>
                  </a:cubicBezTo>
                  <a:cubicBezTo>
                    <a:pt x="38" y="90"/>
                    <a:pt x="45" y="91"/>
                    <a:pt x="52" y="91"/>
                  </a:cubicBezTo>
                  <a:cubicBezTo>
                    <a:pt x="57" y="91"/>
                    <a:pt x="63" y="90"/>
                    <a:pt x="69" y="88"/>
                  </a:cubicBezTo>
                  <a:cubicBezTo>
                    <a:pt x="77" y="86"/>
                    <a:pt x="82" y="83"/>
                    <a:pt x="84" y="80"/>
                  </a:cubicBezTo>
                  <a:cubicBezTo>
                    <a:pt x="86" y="76"/>
                    <a:pt x="89" y="74"/>
                    <a:pt x="91" y="74"/>
                  </a:cubicBezTo>
                  <a:cubicBezTo>
                    <a:pt x="94" y="74"/>
                    <a:pt x="96" y="75"/>
                    <a:pt x="98" y="77"/>
                  </a:cubicBezTo>
                  <a:cubicBezTo>
                    <a:pt x="100" y="79"/>
                    <a:pt x="100" y="81"/>
                    <a:pt x="100" y="83"/>
                  </a:cubicBezTo>
                  <a:cubicBezTo>
                    <a:pt x="100" y="91"/>
                    <a:pt x="94" y="97"/>
                    <a:pt x="82" y="102"/>
                  </a:cubicBezTo>
                  <a:cubicBezTo>
                    <a:pt x="72" y="107"/>
                    <a:pt x="62" y="109"/>
                    <a:pt x="53" y="109"/>
                  </a:cubicBezTo>
                  <a:close/>
                  <a:moveTo>
                    <a:pt x="50" y="18"/>
                  </a:moveTo>
                  <a:cubicBezTo>
                    <a:pt x="42" y="18"/>
                    <a:pt x="35" y="21"/>
                    <a:pt x="29" y="27"/>
                  </a:cubicBezTo>
                  <a:cubicBezTo>
                    <a:pt x="24" y="34"/>
                    <a:pt x="20" y="43"/>
                    <a:pt x="17" y="56"/>
                  </a:cubicBezTo>
                  <a:cubicBezTo>
                    <a:pt x="48" y="41"/>
                    <a:pt x="48" y="41"/>
                    <a:pt x="48" y="41"/>
                  </a:cubicBezTo>
                  <a:cubicBezTo>
                    <a:pt x="60" y="35"/>
                    <a:pt x="69" y="30"/>
                    <a:pt x="74" y="26"/>
                  </a:cubicBezTo>
                  <a:cubicBezTo>
                    <a:pt x="68" y="21"/>
                    <a:pt x="60" y="18"/>
                    <a:pt x="50" y="18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9" name="Freeform 2304"/>
            <p:cNvSpPr>
              <a:spLocks noEditPoints="1"/>
            </p:cNvSpPr>
            <p:nvPr/>
          </p:nvSpPr>
          <p:spPr bwMode="auto">
            <a:xfrm>
              <a:off x="2557" y="2807"/>
              <a:ext cx="80" cy="152"/>
            </a:xfrm>
            <a:custGeom>
              <a:avLst/>
              <a:gdLst>
                <a:gd name="T0" fmla="*/ 45 w 89"/>
                <a:gd name="T1" fmla="*/ 114 h 169"/>
                <a:gd name="T2" fmla="*/ 23 w 89"/>
                <a:gd name="T3" fmla="*/ 111 h 169"/>
                <a:gd name="T4" fmla="*/ 22 w 89"/>
                <a:gd name="T5" fmla="*/ 159 h 169"/>
                <a:gd name="T6" fmla="*/ 20 w 89"/>
                <a:gd name="T7" fmla="*/ 166 h 169"/>
                <a:gd name="T8" fmla="*/ 13 w 89"/>
                <a:gd name="T9" fmla="*/ 169 h 169"/>
                <a:gd name="T10" fmla="*/ 6 w 89"/>
                <a:gd name="T11" fmla="*/ 166 h 169"/>
                <a:gd name="T12" fmla="*/ 3 w 89"/>
                <a:gd name="T13" fmla="*/ 159 h 169"/>
                <a:gd name="T14" fmla="*/ 3 w 89"/>
                <a:gd name="T15" fmla="*/ 119 h 169"/>
                <a:gd name="T16" fmla="*/ 3 w 89"/>
                <a:gd name="T17" fmla="*/ 79 h 169"/>
                <a:gd name="T18" fmla="*/ 2 w 89"/>
                <a:gd name="T19" fmla="*/ 39 h 169"/>
                <a:gd name="T20" fmla="*/ 0 w 89"/>
                <a:gd name="T21" fmla="*/ 18 h 169"/>
                <a:gd name="T22" fmla="*/ 3 w 89"/>
                <a:gd name="T23" fmla="*/ 6 h 169"/>
                <a:gd name="T24" fmla="*/ 12 w 89"/>
                <a:gd name="T25" fmla="*/ 0 h 169"/>
                <a:gd name="T26" fmla="*/ 18 w 89"/>
                <a:gd name="T27" fmla="*/ 3 h 169"/>
                <a:gd name="T28" fmla="*/ 21 w 89"/>
                <a:gd name="T29" fmla="*/ 10 h 169"/>
                <a:gd name="T30" fmla="*/ 20 w 89"/>
                <a:gd name="T31" fmla="*/ 13 h 169"/>
                <a:gd name="T32" fmla="*/ 20 w 89"/>
                <a:gd name="T33" fmla="*/ 19 h 169"/>
                <a:gd name="T34" fmla="*/ 36 w 89"/>
                <a:gd name="T35" fmla="*/ 10 h 169"/>
                <a:gd name="T36" fmla="*/ 52 w 89"/>
                <a:gd name="T37" fmla="*/ 7 h 169"/>
                <a:gd name="T38" fmla="*/ 82 w 89"/>
                <a:gd name="T39" fmla="*/ 25 h 169"/>
                <a:gd name="T40" fmla="*/ 89 w 89"/>
                <a:gd name="T41" fmla="*/ 64 h 169"/>
                <a:gd name="T42" fmla="*/ 78 w 89"/>
                <a:gd name="T43" fmla="*/ 99 h 169"/>
                <a:gd name="T44" fmla="*/ 45 w 89"/>
                <a:gd name="T45" fmla="*/ 114 h 169"/>
                <a:gd name="T46" fmla="*/ 52 w 89"/>
                <a:gd name="T47" fmla="*/ 27 h 169"/>
                <a:gd name="T48" fmla="*/ 35 w 89"/>
                <a:gd name="T49" fmla="*/ 31 h 169"/>
                <a:gd name="T50" fmla="*/ 22 w 89"/>
                <a:gd name="T51" fmla="*/ 42 h 169"/>
                <a:gd name="T52" fmla="*/ 23 w 89"/>
                <a:gd name="T53" fmla="*/ 90 h 169"/>
                <a:gd name="T54" fmla="*/ 45 w 89"/>
                <a:gd name="T55" fmla="*/ 94 h 169"/>
                <a:gd name="T56" fmla="*/ 64 w 89"/>
                <a:gd name="T57" fmla="*/ 85 h 169"/>
                <a:gd name="T58" fmla="*/ 70 w 89"/>
                <a:gd name="T59" fmla="*/ 64 h 169"/>
                <a:gd name="T60" fmla="*/ 65 w 89"/>
                <a:gd name="T61" fmla="*/ 36 h 169"/>
                <a:gd name="T62" fmla="*/ 52 w 89"/>
                <a:gd name="T63" fmla="*/ 27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9" h="169">
                  <a:moveTo>
                    <a:pt x="45" y="114"/>
                  </a:moveTo>
                  <a:cubicBezTo>
                    <a:pt x="38" y="114"/>
                    <a:pt x="31" y="113"/>
                    <a:pt x="23" y="111"/>
                  </a:cubicBezTo>
                  <a:cubicBezTo>
                    <a:pt x="22" y="159"/>
                    <a:pt x="22" y="159"/>
                    <a:pt x="22" y="159"/>
                  </a:cubicBezTo>
                  <a:cubicBezTo>
                    <a:pt x="22" y="162"/>
                    <a:pt x="21" y="164"/>
                    <a:pt x="20" y="166"/>
                  </a:cubicBezTo>
                  <a:cubicBezTo>
                    <a:pt x="18" y="168"/>
                    <a:pt x="15" y="169"/>
                    <a:pt x="13" y="169"/>
                  </a:cubicBezTo>
                  <a:cubicBezTo>
                    <a:pt x="10" y="169"/>
                    <a:pt x="7" y="168"/>
                    <a:pt x="6" y="166"/>
                  </a:cubicBezTo>
                  <a:cubicBezTo>
                    <a:pt x="4" y="164"/>
                    <a:pt x="3" y="162"/>
                    <a:pt x="3" y="159"/>
                  </a:cubicBezTo>
                  <a:cubicBezTo>
                    <a:pt x="3" y="119"/>
                    <a:pt x="3" y="119"/>
                    <a:pt x="3" y="119"/>
                  </a:cubicBezTo>
                  <a:cubicBezTo>
                    <a:pt x="3" y="79"/>
                    <a:pt x="3" y="79"/>
                    <a:pt x="3" y="79"/>
                  </a:cubicBezTo>
                  <a:cubicBezTo>
                    <a:pt x="3" y="64"/>
                    <a:pt x="2" y="51"/>
                    <a:pt x="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4"/>
                    <a:pt x="1" y="10"/>
                    <a:pt x="3" y="6"/>
                  </a:cubicBezTo>
                  <a:cubicBezTo>
                    <a:pt x="5" y="2"/>
                    <a:pt x="8" y="0"/>
                    <a:pt x="12" y="0"/>
                  </a:cubicBezTo>
                  <a:cubicBezTo>
                    <a:pt x="14" y="0"/>
                    <a:pt x="16" y="1"/>
                    <a:pt x="18" y="3"/>
                  </a:cubicBezTo>
                  <a:cubicBezTo>
                    <a:pt x="20" y="5"/>
                    <a:pt x="21" y="7"/>
                    <a:pt x="21" y="10"/>
                  </a:cubicBezTo>
                  <a:cubicBezTo>
                    <a:pt x="21" y="10"/>
                    <a:pt x="21" y="12"/>
                    <a:pt x="20" y="13"/>
                  </a:cubicBezTo>
                  <a:cubicBezTo>
                    <a:pt x="20" y="15"/>
                    <a:pt x="20" y="17"/>
                    <a:pt x="20" y="19"/>
                  </a:cubicBezTo>
                  <a:cubicBezTo>
                    <a:pt x="25" y="15"/>
                    <a:pt x="31" y="12"/>
                    <a:pt x="36" y="10"/>
                  </a:cubicBezTo>
                  <a:cubicBezTo>
                    <a:pt x="42" y="8"/>
                    <a:pt x="47" y="7"/>
                    <a:pt x="52" y="7"/>
                  </a:cubicBezTo>
                  <a:cubicBezTo>
                    <a:pt x="66" y="7"/>
                    <a:pt x="76" y="13"/>
                    <a:pt x="82" y="25"/>
                  </a:cubicBezTo>
                  <a:cubicBezTo>
                    <a:pt x="87" y="35"/>
                    <a:pt x="89" y="48"/>
                    <a:pt x="89" y="64"/>
                  </a:cubicBezTo>
                  <a:cubicBezTo>
                    <a:pt x="89" y="78"/>
                    <a:pt x="86" y="90"/>
                    <a:pt x="78" y="99"/>
                  </a:cubicBezTo>
                  <a:cubicBezTo>
                    <a:pt x="70" y="109"/>
                    <a:pt x="59" y="114"/>
                    <a:pt x="45" y="114"/>
                  </a:cubicBezTo>
                  <a:close/>
                  <a:moveTo>
                    <a:pt x="52" y="27"/>
                  </a:moveTo>
                  <a:cubicBezTo>
                    <a:pt x="46" y="27"/>
                    <a:pt x="40" y="28"/>
                    <a:pt x="35" y="31"/>
                  </a:cubicBezTo>
                  <a:cubicBezTo>
                    <a:pt x="31" y="33"/>
                    <a:pt x="27" y="37"/>
                    <a:pt x="22" y="42"/>
                  </a:cubicBezTo>
                  <a:cubicBezTo>
                    <a:pt x="22" y="57"/>
                    <a:pt x="23" y="73"/>
                    <a:pt x="23" y="90"/>
                  </a:cubicBezTo>
                  <a:cubicBezTo>
                    <a:pt x="30" y="93"/>
                    <a:pt x="37" y="94"/>
                    <a:pt x="45" y="94"/>
                  </a:cubicBezTo>
                  <a:cubicBezTo>
                    <a:pt x="53" y="94"/>
                    <a:pt x="60" y="91"/>
                    <a:pt x="64" y="85"/>
                  </a:cubicBezTo>
                  <a:cubicBezTo>
                    <a:pt x="68" y="79"/>
                    <a:pt x="70" y="72"/>
                    <a:pt x="70" y="64"/>
                  </a:cubicBezTo>
                  <a:cubicBezTo>
                    <a:pt x="70" y="51"/>
                    <a:pt x="68" y="42"/>
                    <a:pt x="65" y="36"/>
                  </a:cubicBezTo>
                  <a:cubicBezTo>
                    <a:pt x="62" y="30"/>
                    <a:pt x="58" y="27"/>
                    <a:pt x="52" y="27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0" name="Freeform 2305"/>
            <p:cNvSpPr/>
            <p:nvPr/>
          </p:nvSpPr>
          <p:spPr bwMode="auto">
            <a:xfrm>
              <a:off x="2659" y="2762"/>
              <a:ext cx="84" cy="150"/>
            </a:xfrm>
            <a:custGeom>
              <a:avLst/>
              <a:gdLst>
                <a:gd name="T0" fmla="*/ 83 w 93"/>
                <a:gd name="T1" fmla="*/ 167 h 167"/>
                <a:gd name="T2" fmla="*/ 74 w 93"/>
                <a:gd name="T3" fmla="*/ 159 h 167"/>
                <a:gd name="T4" fmla="*/ 70 w 93"/>
                <a:gd name="T5" fmla="*/ 136 h 167"/>
                <a:gd name="T6" fmla="*/ 68 w 93"/>
                <a:gd name="T7" fmla="*/ 112 h 167"/>
                <a:gd name="T8" fmla="*/ 68 w 93"/>
                <a:gd name="T9" fmla="*/ 104 h 167"/>
                <a:gd name="T10" fmla="*/ 68 w 93"/>
                <a:gd name="T11" fmla="*/ 96 h 167"/>
                <a:gd name="T12" fmla="*/ 59 w 93"/>
                <a:gd name="T13" fmla="*/ 77 h 167"/>
                <a:gd name="T14" fmla="*/ 36 w 93"/>
                <a:gd name="T15" fmla="*/ 89 h 167"/>
                <a:gd name="T16" fmla="*/ 22 w 93"/>
                <a:gd name="T17" fmla="*/ 111 h 167"/>
                <a:gd name="T18" fmla="*/ 19 w 93"/>
                <a:gd name="T19" fmla="*/ 157 h 167"/>
                <a:gd name="T20" fmla="*/ 10 w 93"/>
                <a:gd name="T21" fmla="*/ 163 h 167"/>
                <a:gd name="T22" fmla="*/ 3 w 93"/>
                <a:gd name="T23" fmla="*/ 160 h 167"/>
                <a:gd name="T24" fmla="*/ 0 w 93"/>
                <a:gd name="T25" fmla="*/ 153 h 167"/>
                <a:gd name="T26" fmla="*/ 1 w 93"/>
                <a:gd name="T27" fmla="*/ 149 h 167"/>
                <a:gd name="T28" fmla="*/ 2 w 93"/>
                <a:gd name="T29" fmla="*/ 134 h 167"/>
                <a:gd name="T30" fmla="*/ 2 w 93"/>
                <a:gd name="T31" fmla="*/ 119 h 167"/>
                <a:gd name="T32" fmla="*/ 2 w 93"/>
                <a:gd name="T33" fmla="*/ 45 h 167"/>
                <a:gd name="T34" fmla="*/ 3 w 93"/>
                <a:gd name="T35" fmla="*/ 29 h 167"/>
                <a:gd name="T36" fmla="*/ 2 w 93"/>
                <a:gd name="T37" fmla="*/ 19 h 167"/>
                <a:gd name="T38" fmla="*/ 1 w 93"/>
                <a:gd name="T39" fmla="*/ 10 h 167"/>
                <a:gd name="T40" fmla="*/ 4 w 93"/>
                <a:gd name="T41" fmla="*/ 3 h 167"/>
                <a:gd name="T42" fmla="*/ 11 w 93"/>
                <a:gd name="T43" fmla="*/ 0 h 167"/>
                <a:gd name="T44" fmla="*/ 21 w 93"/>
                <a:gd name="T45" fmla="*/ 9 h 167"/>
                <a:gd name="T46" fmla="*/ 22 w 93"/>
                <a:gd name="T47" fmla="*/ 26 h 167"/>
                <a:gd name="T48" fmla="*/ 22 w 93"/>
                <a:gd name="T49" fmla="*/ 48 h 167"/>
                <a:gd name="T50" fmla="*/ 21 w 93"/>
                <a:gd name="T51" fmla="*/ 70 h 167"/>
                <a:gd name="T52" fmla="*/ 21 w 93"/>
                <a:gd name="T53" fmla="*/ 79 h 167"/>
                <a:gd name="T54" fmla="*/ 39 w 93"/>
                <a:gd name="T55" fmla="*/ 63 h 167"/>
                <a:gd name="T56" fmla="*/ 59 w 93"/>
                <a:gd name="T57" fmla="*/ 57 h 167"/>
                <a:gd name="T58" fmla="*/ 82 w 93"/>
                <a:gd name="T59" fmla="*/ 68 h 167"/>
                <a:gd name="T60" fmla="*/ 87 w 93"/>
                <a:gd name="T61" fmla="*/ 94 h 167"/>
                <a:gd name="T62" fmla="*/ 88 w 93"/>
                <a:gd name="T63" fmla="*/ 113 h 167"/>
                <a:gd name="T64" fmla="*/ 90 w 93"/>
                <a:gd name="T65" fmla="*/ 134 h 167"/>
                <a:gd name="T66" fmla="*/ 93 w 93"/>
                <a:gd name="T67" fmla="*/ 154 h 167"/>
                <a:gd name="T68" fmla="*/ 93 w 93"/>
                <a:gd name="T69" fmla="*/ 157 h 167"/>
                <a:gd name="T70" fmla="*/ 90 w 93"/>
                <a:gd name="T71" fmla="*/ 164 h 167"/>
                <a:gd name="T72" fmla="*/ 83 w 93"/>
                <a:gd name="T73" fmla="*/ 167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3" h="167">
                  <a:moveTo>
                    <a:pt x="83" y="167"/>
                  </a:moveTo>
                  <a:cubicBezTo>
                    <a:pt x="78" y="167"/>
                    <a:pt x="75" y="164"/>
                    <a:pt x="74" y="159"/>
                  </a:cubicBezTo>
                  <a:cubicBezTo>
                    <a:pt x="72" y="154"/>
                    <a:pt x="71" y="146"/>
                    <a:pt x="70" y="136"/>
                  </a:cubicBezTo>
                  <a:cubicBezTo>
                    <a:pt x="68" y="126"/>
                    <a:pt x="68" y="118"/>
                    <a:pt x="68" y="112"/>
                  </a:cubicBezTo>
                  <a:cubicBezTo>
                    <a:pt x="68" y="110"/>
                    <a:pt x="68" y="107"/>
                    <a:pt x="68" y="104"/>
                  </a:cubicBezTo>
                  <a:cubicBezTo>
                    <a:pt x="68" y="100"/>
                    <a:pt x="68" y="98"/>
                    <a:pt x="68" y="96"/>
                  </a:cubicBezTo>
                  <a:cubicBezTo>
                    <a:pt x="68" y="83"/>
                    <a:pt x="65" y="77"/>
                    <a:pt x="59" y="77"/>
                  </a:cubicBezTo>
                  <a:cubicBezTo>
                    <a:pt x="50" y="77"/>
                    <a:pt x="43" y="81"/>
                    <a:pt x="36" y="89"/>
                  </a:cubicBezTo>
                  <a:cubicBezTo>
                    <a:pt x="33" y="93"/>
                    <a:pt x="28" y="100"/>
                    <a:pt x="22" y="111"/>
                  </a:cubicBezTo>
                  <a:cubicBezTo>
                    <a:pt x="22" y="137"/>
                    <a:pt x="21" y="152"/>
                    <a:pt x="19" y="157"/>
                  </a:cubicBezTo>
                  <a:cubicBezTo>
                    <a:pt x="17" y="161"/>
                    <a:pt x="14" y="163"/>
                    <a:pt x="10" y="163"/>
                  </a:cubicBezTo>
                  <a:cubicBezTo>
                    <a:pt x="7" y="163"/>
                    <a:pt x="5" y="162"/>
                    <a:pt x="3" y="160"/>
                  </a:cubicBezTo>
                  <a:cubicBezTo>
                    <a:pt x="1" y="158"/>
                    <a:pt x="0" y="156"/>
                    <a:pt x="0" y="153"/>
                  </a:cubicBezTo>
                  <a:cubicBezTo>
                    <a:pt x="0" y="152"/>
                    <a:pt x="0" y="151"/>
                    <a:pt x="1" y="149"/>
                  </a:cubicBezTo>
                  <a:cubicBezTo>
                    <a:pt x="1" y="147"/>
                    <a:pt x="1" y="142"/>
                    <a:pt x="2" y="134"/>
                  </a:cubicBezTo>
                  <a:cubicBezTo>
                    <a:pt x="2" y="119"/>
                    <a:pt x="2" y="119"/>
                    <a:pt x="2" y="119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3" y="37"/>
                    <a:pt x="3" y="32"/>
                    <a:pt x="3" y="29"/>
                  </a:cubicBezTo>
                  <a:cubicBezTo>
                    <a:pt x="3" y="25"/>
                    <a:pt x="3" y="22"/>
                    <a:pt x="2" y="19"/>
                  </a:cubicBezTo>
                  <a:cubicBezTo>
                    <a:pt x="1" y="16"/>
                    <a:pt x="1" y="13"/>
                    <a:pt x="1" y="10"/>
                  </a:cubicBezTo>
                  <a:cubicBezTo>
                    <a:pt x="1" y="7"/>
                    <a:pt x="2" y="4"/>
                    <a:pt x="4" y="3"/>
                  </a:cubicBezTo>
                  <a:cubicBezTo>
                    <a:pt x="6" y="1"/>
                    <a:pt x="8" y="0"/>
                    <a:pt x="11" y="0"/>
                  </a:cubicBezTo>
                  <a:cubicBezTo>
                    <a:pt x="17" y="0"/>
                    <a:pt x="20" y="3"/>
                    <a:pt x="21" y="9"/>
                  </a:cubicBezTo>
                  <a:cubicBezTo>
                    <a:pt x="22" y="15"/>
                    <a:pt x="22" y="21"/>
                    <a:pt x="22" y="26"/>
                  </a:cubicBezTo>
                  <a:cubicBezTo>
                    <a:pt x="22" y="33"/>
                    <a:pt x="22" y="41"/>
                    <a:pt x="22" y="48"/>
                  </a:cubicBezTo>
                  <a:cubicBezTo>
                    <a:pt x="21" y="56"/>
                    <a:pt x="21" y="63"/>
                    <a:pt x="21" y="70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7" y="72"/>
                    <a:pt x="33" y="66"/>
                    <a:pt x="39" y="63"/>
                  </a:cubicBezTo>
                  <a:cubicBezTo>
                    <a:pt x="45" y="59"/>
                    <a:pt x="52" y="57"/>
                    <a:pt x="59" y="57"/>
                  </a:cubicBezTo>
                  <a:cubicBezTo>
                    <a:pt x="70" y="57"/>
                    <a:pt x="78" y="61"/>
                    <a:pt x="82" y="68"/>
                  </a:cubicBezTo>
                  <a:cubicBezTo>
                    <a:pt x="85" y="73"/>
                    <a:pt x="86" y="82"/>
                    <a:pt x="87" y="94"/>
                  </a:cubicBezTo>
                  <a:cubicBezTo>
                    <a:pt x="88" y="113"/>
                    <a:pt x="88" y="113"/>
                    <a:pt x="88" y="113"/>
                  </a:cubicBezTo>
                  <a:cubicBezTo>
                    <a:pt x="90" y="134"/>
                    <a:pt x="90" y="134"/>
                    <a:pt x="90" y="134"/>
                  </a:cubicBezTo>
                  <a:cubicBezTo>
                    <a:pt x="90" y="141"/>
                    <a:pt x="92" y="148"/>
                    <a:pt x="93" y="154"/>
                  </a:cubicBezTo>
                  <a:cubicBezTo>
                    <a:pt x="93" y="155"/>
                    <a:pt x="93" y="156"/>
                    <a:pt x="93" y="157"/>
                  </a:cubicBezTo>
                  <a:cubicBezTo>
                    <a:pt x="93" y="160"/>
                    <a:pt x="92" y="162"/>
                    <a:pt x="90" y="164"/>
                  </a:cubicBezTo>
                  <a:cubicBezTo>
                    <a:pt x="88" y="166"/>
                    <a:pt x="86" y="167"/>
                    <a:pt x="83" y="167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1" name="Freeform 2306"/>
            <p:cNvSpPr>
              <a:spLocks noEditPoints="1"/>
            </p:cNvSpPr>
            <p:nvPr/>
          </p:nvSpPr>
          <p:spPr bwMode="auto">
            <a:xfrm>
              <a:off x="2757" y="2812"/>
              <a:ext cx="88" cy="100"/>
            </a:xfrm>
            <a:custGeom>
              <a:avLst/>
              <a:gdLst>
                <a:gd name="T0" fmla="*/ 87 w 97"/>
                <a:gd name="T1" fmla="*/ 111 h 111"/>
                <a:gd name="T2" fmla="*/ 80 w 97"/>
                <a:gd name="T3" fmla="*/ 107 h 111"/>
                <a:gd name="T4" fmla="*/ 74 w 97"/>
                <a:gd name="T5" fmla="*/ 99 h 111"/>
                <a:gd name="T6" fmla="*/ 57 w 97"/>
                <a:gd name="T7" fmla="*/ 107 h 111"/>
                <a:gd name="T8" fmla="*/ 44 w 97"/>
                <a:gd name="T9" fmla="*/ 110 h 111"/>
                <a:gd name="T10" fmla="*/ 10 w 97"/>
                <a:gd name="T11" fmla="*/ 97 h 111"/>
                <a:gd name="T12" fmla="*/ 0 w 97"/>
                <a:gd name="T13" fmla="*/ 59 h 111"/>
                <a:gd name="T14" fmla="*/ 17 w 97"/>
                <a:gd name="T15" fmla="*/ 17 h 111"/>
                <a:gd name="T16" fmla="*/ 57 w 97"/>
                <a:gd name="T17" fmla="*/ 0 h 111"/>
                <a:gd name="T18" fmla="*/ 76 w 97"/>
                <a:gd name="T19" fmla="*/ 4 h 111"/>
                <a:gd name="T20" fmla="*/ 90 w 97"/>
                <a:gd name="T21" fmla="*/ 18 h 111"/>
                <a:gd name="T22" fmla="*/ 88 w 97"/>
                <a:gd name="T23" fmla="*/ 23 h 111"/>
                <a:gd name="T24" fmla="*/ 86 w 97"/>
                <a:gd name="T25" fmla="*/ 35 h 111"/>
                <a:gd name="T26" fmla="*/ 86 w 97"/>
                <a:gd name="T27" fmla="*/ 58 h 111"/>
                <a:gd name="T28" fmla="*/ 87 w 97"/>
                <a:gd name="T29" fmla="*/ 77 h 111"/>
                <a:gd name="T30" fmla="*/ 94 w 97"/>
                <a:gd name="T31" fmla="*/ 95 h 111"/>
                <a:gd name="T32" fmla="*/ 96 w 97"/>
                <a:gd name="T33" fmla="*/ 100 h 111"/>
                <a:gd name="T34" fmla="*/ 97 w 97"/>
                <a:gd name="T35" fmla="*/ 102 h 111"/>
                <a:gd name="T36" fmla="*/ 94 w 97"/>
                <a:gd name="T37" fmla="*/ 109 h 111"/>
                <a:gd name="T38" fmla="*/ 87 w 97"/>
                <a:gd name="T39" fmla="*/ 111 h 111"/>
                <a:gd name="T40" fmla="*/ 66 w 97"/>
                <a:gd name="T41" fmla="*/ 41 h 111"/>
                <a:gd name="T42" fmla="*/ 67 w 97"/>
                <a:gd name="T43" fmla="*/ 32 h 111"/>
                <a:gd name="T44" fmla="*/ 68 w 97"/>
                <a:gd name="T45" fmla="*/ 21 h 111"/>
                <a:gd name="T46" fmla="*/ 62 w 97"/>
                <a:gd name="T47" fmla="*/ 18 h 111"/>
                <a:gd name="T48" fmla="*/ 58 w 97"/>
                <a:gd name="T49" fmla="*/ 17 h 111"/>
                <a:gd name="T50" fmla="*/ 31 w 97"/>
                <a:gd name="T51" fmla="*/ 30 h 111"/>
                <a:gd name="T52" fmla="*/ 20 w 97"/>
                <a:gd name="T53" fmla="*/ 59 h 111"/>
                <a:gd name="T54" fmla="*/ 26 w 97"/>
                <a:gd name="T55" fmla="*/ 84 h 111"/>
                <a:gd name="T56" fmla="*/ 43 w 97"/>
                <a:gd name="T57" fmla="*/ 92 h 111"/>
                <a:gd name="T58" fmla="*/ 59 w 97"/>
                <a:gd name="T59" fmla="*/ 89 h 111"/>
                <a:gd name="T60" fmla="*/ 69 w 97"/>
                <a:gd name="T61" fmla="*/ 81 h 111"/>
                <a:gd name="T62" fmla="*/ 66 w 97"/>
                <a:gd name="T63" fmla="*/ 4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7" h="111">
                  <a:moveTo>
                    <a:pt x="87" y="111"/>
                  </a:moveTo>
                  <a:cubicBezTo>
                    <a:pt x="86" y="111"/>
                    <a:pt x="84" y="110"/>
                    <a:pt x="80" y="107"/>
                  </a:cubicBezTo>
                  <a:cubicBezTo>
                    <a:pt x="77" y="104"/>
                    <a:pt x="75" y="102"/>
                    <a:pt x="74" y="99"/>
                  </a:cubicBezTo>
                  <a:cubicBezTo>
                    <a:pt x="67" y="103"/>
                    <a:pt x="61" y="106"/>
                    <a:pt x="57" y="107"/>
                  </a:cubicBezTo>
                  <a:cubicBezTo>
                    <a:pt x="52" y="109"/>
                    <a:pt x="48" y="110"/>
                    <a:pt x="44" y="110"/>
                  </a:cubicBezTo>
                  <a:cubicBezTo>
                    <a:pt x="29" y="110"/>
                    <a:pt x="17" y="106"/>
                    <a:pt x="10" y="97"/>
                  </a:cubicBezTo>
                  <a:cubicBezTo>
                    <a:pt x="3" y="88"/>
                    <a:pt x="0" y="76"/>
                    <a:pt x="0" y="59"/>
                  </a:cubicBezTo>
                  <a:cubicBezTo>
                    <a:pt x="0" y="42"/>
                    <a:pt x="6" y="28"/>
                    <a:pt x="17" y="17"/>
                  </a:cubicBezTo>
                  <a:cubicBezTo>
                    <a:pt x="28" y="5"/>
                    <a:pt x="41" y="0"/>
                    <a:pt x="57" y="0"/>
                  </a:cubicBezTo>
                  <a:cubicBezTo>
                    <a:pt x="62" y="0"/>
                    <a:pt x="69" y="1"/>
                    <a:pt x="76" y="4"/>
                  </a:cubicBezTo>
                  <a:cubicBezTo>
                    <a:pt x="85" y="8"/>
                    <a:pt x="90" y="13"/>
                    <a:pt x="90" y="18"/>
                  </a:cubicBezTo>
                  <a:cubicBezTo>
                    <a:pt x="90" y="20"/>
                    <a:pt x="89" y="21"/>
                    <a:pt x="88" y="23"/>
                  </a:cubicBezTo>
                  <a:cubicBezTo>
                    <a:pt x="87" y="25"/>
                    <a:pt x="87" y="29"/>
                    <a:pt x="86" y="35"/>
                  </a:cubicBezTo>
                  <a:cubicBezTo>
                    <a:pt x="86" y="41"/>
                    <a:pt x="86" y="48"/>
                    <a:pt x="86" y="58"/>
                  </a:cubicBezTo>
                  <a:cubicBezTo>
                    <a:pt x="85" y="66"/>
                    <a:pt x="86" y="72"/>
                    <a:pt x="87" y="77"/>
                  </a:cubicBezTo>
                  <a:cubicBezTo>
                    <a:pt x="88" y="80"/>
                    <a:pt x="90" y="86"/>
                    <a:pt x="94" y="95"/>
                  </a:cubicBezTo>
                  <a:cubicBezTo>
                    <a:pt x="94" y="96"/>
                    <a:pt x="95" y="98"/>
                    <a:pt x="96" y="100"/>
                  </a:cubicBezTo>
                  <a:cubicBezTo>
                    <a:pt x="97" y="102"/>
                    <a:pt x="97" y="102"/>
                    <a:pt x="97" y="102"/>
                  </a:cubicBezTo>
                  <a:cubicBezTo>
                    <a:pt x="97" y="105"/>
                    <a:pt x="96" y="107"/>
                    <a:pt x="94" y="109"/>
                  </a:cubicBezTo>
                  <a:cubicBezTo>
                    <a:pt x="92" y="110"/>
                    <a:pt x="90" y="111"/>
                    <a:pt x="87" y="111"/>
                  </a:cubicBezTo>
                  <a:close/>
                  <a:moveTo>
                    <a:pt x="66" y="41"/>
                  </a:moveTo>
                  <a:cubicBezTo>
                    <a:pt x="66" y="38"/>
                    <a:pt x="66" y="35"/>
                    <a:pt x="67" y="32"/>
                  </a:cubicBezTo>
                  <a:cubicBezTo>
                    <a:pt x="67" y="29"/>
                    <a:pt x="68" y="25"/>
                    <a:pt x="68" y="21"/>
                  </a:cubicBezTo>
                  <a:cubicBezTo>
                    <a:pt x="66" y="20"/>
                    <a:pt x="64" y="19"/>
                    <a:pt x="62" y="18"/>
                  </a:cubicBezTo>
                  <a:cubicBezTo>
                    <a:pt x="60" y="18"/>
                    <a:pt x="59" y="17"/>
                    <a:pt x="58" y="17"/>
                  </a:cubicBezTo>
                  <a:cubicBezTo>
                    <a:pt x="47" y="17"/>
                    <a:pt x="39" y="22"/>
                    <a:pt x="31" y="30"/>
                  </a:cubicBezTo>
                  <a:cubicBezTo>
                    <a:pt x="24" y="39"/>
                    <a:pt x="20" y="48"/>
                    <a:pt x="20" y="59"/>
                  </a:cubicBezTo>
                  <a:cubicBezTo>
                    <a:pt x="20" y="70"/>
                    <a:pt x="22" y="79"/>
                    <a:pt x="26" y="84"/>
                  </a:cubicBezTo>
                  <a:cubicBezTo>
                    <a:pt x="29" y="90"/>
                    <a:pt x="35" y="92"/>
                    <a:pt x="43" y="92"/>
                  </a:cubicBezTo>
                  <a:cubicBezTo>
                    <a:pt x="49" y="92"/>
                    <a:pt x="55" y="91"/>
                    <a:pt x="59" y="89"/>
                  </a:cubicBezTo>
                  <a:cubicBezTo>
                    <a:pt x="62" y="87"/>
                    <a:pt x="65" y="85"/>
                    <a:pt x="69" y="81"/>
                  </a:cubicBezTo>
                  <a:cubicBezTo>
                    <a:pt x="67" y="63"/>
                    <a:pt x="66" y="50"/>
                    <a:pt x="66" y="41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2" name="Freeform 2307"/>
            <p:cNvSpPr/>
            <p:nvPr/>
          </p:nvSpPr>
          <p:spPr bwMode="auto">
            <a:xfrm>
              <a:off x="2858" y="2808"/>
              <a:ext cx="81" cy="105"/>
            </a:xfrm>
            <a:custGeom>
              <a:avLst/>
              <a:gdLst>
                <a:gd name="T0" fmla="*/ 78 w 89"/>
                <a:gd name="T1" fmla="*/ 117 h 117"/>
                <a:gd name="T2" fmla="*/ 68 w 89"/>
                <a:gd name="T3" fmla="*/ 107 h 117"/>
                <a:gd name="T4" fmla="*/ 66 w 89"/>
                <a:gd name="T5" fmla="*/ 85 h 117"/>
                <a:gd name="T6" fmla="*/ 64 w 89"/>
                <a:gd name="T7" fmla="*/ 63 h 117"/>
                <a:gd name="T8" fmla="*/ 65 w 89"/>
                <a:gd name="T9" fmla="*/ 54 h 117"/>
                <a:gd name="T10" fmla="*/ 65 w 89"/>
                <a:gd name="T11" fmla="*/ 44 h 117"/>
                <a:gd name="T12" fmla="*/ 57 w 89"/>
                <a:gd name="T13" fmla="*/ 23 h 117"/>
                <a:gd name="T14" fmla="*/ 36 w 89"/>
                <a:gd name="T15" fmla="*/ 36 h 117"/>
                <a:gd name="T16" fmla="*/ 21 w 89"/>
                <a:gd name="T17" fmla="*/ 67 h 117"/>
                <a:gd name="T18" fmla="*/ 20 w 89"/>
                <a:gd name="T19" fmla="*/ 76 h 117"/>
                <a:gd name="T20" fmla="*/ 20 w 89"/>
                <a:gd name="T21" fmla="*/ 86 h 117"/>
                <a:gd name="T22" fmla="*/ 20 w 89"/>
                <a:gd name="T23" fmla="*/ 95 h 117"/>
                <a:gd name="T24" fmla="*/ 21 w 89"/>
                <a:gd name="T25" fmla="*/ 104 h 117"/>
                <a:gd name="T26" fmla="*/ 18 w 89"/>
                <a:gd name="T27" fmla="*/ 112 h 117"/>
                <a:gd name="T28" fmla="*/ 11 w 89"/>
                <a:gd name="T29" fmla="*/ 114 h 117"/>
                <a:gd name="T30" fmla="*/ 4 w 89"/>
                <a:gd name="T31" fmla="*/ 112 h 117"/>
                <a:gd name="T32" fmla="*/ 1 w 89"/>
                <a:gd name="T33" fmla="*/ 104 h 117"/>
                <a:gd name="T34" fmla="*/ 1 w 89"/>
                <a:gd name="T35" fmla="*/ 95 h 117"/>
                <a:gd name="T36" fmla="*/ 0 w 89"/>
                <a:gd name="T37" fmla="*/ 86 h 117"/>
                <a:gd name="T38" fmla="*/ 1 w 89"/>
                <a:gd name="T39" fmla="*/ 58 h 117"/>
                <a:gd name="T40" fmla="*/ 3 w 89"/>
                <a:gd name="T41" fmla="*/ 29 h 117"/>
                <a:gd name="T42" fmla="*/ 2 w 89"/>
                <a:gd name="T43" fmla="*/ 19 h 117"/>
                <a:gd name="T44" fmla="*/ 2 w 89"/>
                <a:gd name="T45" fmla="*/ 10 h 117"/>
                <a:gd name="T46" fmla="*/ 5 w 89"/>
                <a:gd name="T47" fmla="*/ 3 h 117"/>
                <a:gd name="T48" fmla="*/ 12 w 89"/>
                <a:gd name="T49" fmla="*/ 0 h 117"/>
                <a:gd name="T50" fmla="*/ 22 w 89"/>
                <a:gd name="T51" fmla="*/ 13 h 117"/>
                <a:gd name="T52" fmla="*/ 22 w 89"/>
                <a:gd name="T53" fmla="*/ 25 h 117"/>
                <a:gd name="T54" fmla="*/ 57 w 89"/>
                <a:gd name="T55" fmla="*/ 2 h 117"/>
                <a:gd name="T56" fmla="*/ 80 w 89"/>
                <a:gd name="T57" fmla="*/ 16 h 117"/>
                <a:gd name="T58" fmla="*/ 85 w 89"/>
                <a:gd name="T59" fmla="*/ 44 h 117"/>
                <a:gd name="T60" fmla="*/ 85 w 89"/>
                <a:gd name="T61" fmla="*/ 55 h 117"/>
                <a:gd name="T62" fmla="*/ 84 w 89"/>
                <a:gd name="T63" fmla="*/ 64 h 117"/>
                <a:gd name="T64" fmla="*/ 86 w 89"/>
                <a:gd name="T65" fmla="*/ 85 h 117"/>
                <a:gd name="T66" fmla="*/ 89 w 89"/>
                <a:gd name="T67" fmla="*/ 107 h 117"/>
                <a:gd name="T68" fmla="*/ 86 w 89"/>
                <a:gd name="T69" fmla="*/ 114 h 117"/>
                <a:gd name="T70" fmla="*/ 78 w 89"/>
                <a:gd name="T71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9" h="117">
                  <a:moveTo>
                    <a:pt x="78" y="117"/>
                  </a:moveTo>
                  <a:cubicBezTo>
                    <a:pt x="73" y="117"/>
                    <a:pt x="69" y="114"/>
                    <a:pt x="68" y="107"/>
                  </a:cubicBezTo>
                  <a:cubicBezTo>
                    <a:pt x="66" y="85"/>
                    <a:pt x="66" y="85"/>
                    <a:pt x="66" y="85"/>
                  </a:cubicBezTo>
                  <a:cubicBezTo>
                    <a:pt x="65" y="78"/>
                    <a:pt x="64" y="70"/>
                    <a:pt x="64" y="63"/>
                  </a:cubicBezTo>
                  <a:cubicBezTo>
                    <a:pt x="64" y="62"/>
                    <a:pt x="65" y="58"/>
                    <a:pt x="65" y="54"/>
                  </a:cubicBezTo>
                  <a:cubicBezTo>
                    <a:pt x="65" y="49"/>
                    <a:pt x="65" y="46"/>
                    <a:pt x="65" y="44"/>
                  </a:cubicBezTo>
                  <a:cubicBezTo>
                    <a:pt x="65" y="30"/>
                    <a:pt x="62" y="23"/>
                    <a:pt x="57" y="23"/>
                  </a:cubicBezTo>
                  <a:cubicBezTo>
                    <a:pt x="50" y="23"/>
                    <a:pt x="43" y="27"/>
                    <a:pt x="36" y="36"/>
                  </a:cubicBezTo>
                  <a:cubicBezTo>
                    <a:pt x="30" y="44"/>
                    <a:pt x="25" y="54"/>
                    <a:pt x="21" y="67"/>
                  </a:cubicBezTo>
                  <a:cubicBezTo>
                    <a:pt x="21" y="69"/>
                    <a:pt x="21" y="73"/>
                    <a:pt x="20" y="76"/>
                  </a:cubicBezTo>
                  <a:cubicBezTo>
                    <a:pt x="20" y="80"/>
                    <a:pt x="20" y="83"/>
                    <a:pt x="20" y="86"/>
                  </a:cubicBezTo>
                  <a:cubicBezTo>
                    <a:pt x="20" y="88"/>
                    <a:pt x="20" y="91"/>
                    <a:pt x="20" y="95"/>
                  </a:cubicBezTo>
                  <a:cubicBezTo>
                    <a:pt x="21" y="99"/>
                    <a:pt x="21" y="102"/>
                    <a:pt x="21" y="104"/>
                  </a:cubicBezTo>
                  <a:cubicBezTo>
                    <a:pt x="21" y="107"/>
                    <a:pt x="20" y="110"/>
                    <a:pt x="18" y="112"/>
                  </a:cubicBezTo>
                  <a:cubicBezTo>
                    <a:pt x="16" y="113"/>
                    <a:pt x="14" y="114"/>
                    <a:pt x="11" y="114"/>
                  </a:cubicBezTo>
                  <a:cubicBezTo>
                    <a:pt x="8" y="114"/>
                    <a:pt x="6" y="113"/>
                    <a:pt x="4" y="112"/>
                  </a:cubicBezTo>
                  <a:cubicBezTo>
                    <a:pt x="2" y="110"/>
                    <a:pt x="1" y="107"/>
                    <a:pt x="1" y="104"/>
                  </a:cubicBezTo>
                  <a:cubicBezTo>
                    <a:pt x="1" y="102"/>
                    <a:pt x="1" y="99"/>
                    <a:pt x="1" y="95"/>
                  </a:cubicBezTo>
                  <a:cubicBezTo>
                    <a:pt x="0" y="91"/>
                    <a:pt x="0" y="88"/>
                    <a:pt x="0" y="86"/>
                  </a:cubicBezTo>
                  <a:cubicBezTo>
                    <a:pt x="0" y="79"/>
                    <a:pt x="0" y="70"/>
                    <a:pt x="1" y="58"/>
                  </a:cubicBezTo>
                  <a:cubicBezTo>
                    <a:pt x="2" y="45"/>
                    <a:pt x="3" y="36"/>
                    <a:pt x="3" y="29"/>
                  </a:cubicBezTo>
                  <a:cubicBezTo>
                    <a:pt x="3" y="27"/>
                    <a:pt x="3" y="24"/>
                    <a:pt x="2" y="19"/>
                  </a:cubicBezTo>
                  <a:cubicBezTo>
                    <a:pt x="2" y="15"/>
                    <a:pt x="2" y="12"/>
                    <a:pt x="2" y="10"/>
                  </a:cubicBezTo>
                  <a:cubicBezTo>
                    <a:pt x="2" y="7"/>
                    <a:pt x="3" y="5"/>
                    <a:pt x="5" y="3"/>
                  </a:cubicBezTo>
                  <a:cubicBezTo>
                    <a:pt x="7" y="1"/>
                    <a:pt x="9" y="0"/>
                    <a:pt x="12" y="0"/>
                  </a:cubicBezTo>
                  <a:cubicBezTo>
                    <a:pt x="18" y="0"/>
                    <a:pt x="22" y="4"/>
                    <a:pt x="22" y="13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34" y="10"/>
                    <a:pt x="45" y="2"/>
                    <a:pt x="57" y="2"/>
                  </a:cubicBezTo>
                  <a:cubicBezTo>
                    <a:pt x="68" y="2"/>
                    <a:pt x="76" y="7"/>
                    <a:pt x="80" y="16"/>
                  </a:cubicBezTo>
                  <a:cubicBezTo>
                    <a:pt x="83" y="23"/>
                    <a:pt x="84" y="32"/>
                    <a:pt x="85" y="44"/>
                  </a:cubicBezTo>
                  <a:cubicBezTo>
                    <a:pt x="85" y="55"/>
                    <a:pt x="85" y="55"/>
                    <a:pt x="85" y="55"/>
                  </a:cubicBezTo>
                  <a:cubicBezTo>
                    <a:pt x="84" y="64"/>
                    <a:pt x="84" y="64"/>
                    <a:pt x="84" y="64"/>
                  </a:cubicBezTo>
                  <a:cubicBezTo>
                    <a:pt x="84" y="69"/>
                    <a:pt x="85" y="77"/>
                    <a:pt x="86" y="85"/>
                  </a:cubicBezTo>
                  <a:cubicBezTo>
                    <a:pt x="88" y="94"/>
                    <a:pt x="89" y="101"/>
                    <a:pt x="89" y="107"/>
                  </a:cubicBezTo>
                  <a:cubicBezTo>
                    <a:pt x="89" y="110"/>
                    <a:pt x="88" y="112"/>
                    <a:pt x="86" y="114"/>
                  </a:cubicBezTo>
                  <a:cubicBezTo>
                    <a:pt x="84" y="116"/>
                    <a:pt x="81" y="117"/>
                    <a:pt x="78" y="117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3" name="Freeform 2308"/>
            <p:cNvSpPr/>
            <p:nvPr/>
          </p:nvSpPr>
          <p:spPr bwMode="auto">
            <a:xfrm>
              <a:off x="2950" y="2780"/>
              <a:ext cx="76" cy="132"/>
            </a:xfrm>
            <a:custGeom>
              <a:avLst/>
              <a:gdLst>
                <a:gd name="T0" fmla="*/ 75 w 84"/>
                <a:gd name="T1" fmla="*/ 55 h 147"/>
                <a:gd name="T2" fmla="*/ 70 w 84"/>
                <a:gd name="T3" fmla="*/ 55 h 147"/>
                <a:gd name="T4" fmla="*/ 65 w 84"/>
                <a:gd name="T5" fmla="*/ 55 h 147"/>
                <a:gd name="T6" fmla="*/ 51 w 84"/>
                <a:gd name="T7" fmla="*/ 56 h 147"/>
                <a:gd name="T8" fmla="*/ 53 w 84"/>
                <a:gd name="T9" fmla="*/ 116 h 147"/>
                <a:gd name="T10" fmla="*/ 53 w 84"/>
                <a:gd name="T11" fmla="*/ 120 h 147"/>
                <a:gd name="T12" fmla="*/ 53 w 84"/>
                <a:gd name="T13" fmla="*/ 125 h 147"/>
                <a:gd name="T14" fmla="*/ 42 w 84"/>
                <a:gd name="T15" fmla="*/ 147 h 147"/>
                <a:gd name="T16" fmla="*/ 35 w 84"/>
                <a:gd name="T17" fmla="*/ 144 h 147"/>
                <a:gd name="T18" fmla="*/ 32 w 84"/>
                <a:gd name="T19" fmla="*/ 138 h 147"/>
                <a:gd name="T20" fmla="*/ 33 w 84"/>
                <a:gd name="T21" fmla="*/ 126 h 147"/>
                <a:gd name="T22" fmla="*/ 33 w 84"/>
                <a:gd name="T23" fmla="*/ 115 h 147"/>
                <a:gd name="T24" fmla="*/ 31 w 84"/>
                <a:gd name="T25" fmla="*/ 56 h 147"/>
                <a:gd name="T26" fmla="*/ 9 w 84"/>
                <a:gd name="T27" fmla="*/ 55 h 147"/>
                <a:gd name="T28" fmla="*/ 0 w 84"/>
                <a:gd name="T29" fmla="*/ 45 h 147"/>
                <a:gd name="T30" fmla="*/ 3 w 84"/>
                <a:gd name="T31" fmla="*/ 37 h 147"/>
                <a:gd name="T32" fmla="*/ 10 w 84"/>
                <a:gd name="T33" fmla="*/ 35 h 147"/>
                <a:gd name="T34" fmla="*/ 31 w 84"/>
                <a:gd name="T35" fmla="*/ 36 h 147"/>
                <a:gd name="T36" fmla="*/ 30 w 84"/>
                <a:gd name="T37" fmla="*/ 23 h 147"/>
                <a:gd name="T38" fmla="*/ 30 w 84"/>
                <a:gd name="T39" fmla="*/ 10 h 147"/>
                <a:gd name="T40" fmla="*/ 33 w 84"/>
                <a:gd name="T41" fmla="*/ 3 h 147"/>
                <a:gd name="T42" fmla="*/ 40 w 84"/>
                <a:gd name="T43" fmla="*/ 0 h 147"/>
                <a:gd name="T44" fmla="*/ 50 w 84"/>
                <a:gd name="T45" fmla="*/ 15 h 147"/>
                <a:gd name="T46" fmla="*/ 51 w 84"/>
                <a:gd name="T47" fmla="*/ 24 h 147"/>
                <a:gd name="T48" fmla="*/ 51 w 84"/>
                <a:gd name="T49" fmla="*/ 30 h 147"/>
                <a:gd name="T50" fmla="*/ 50 w 84"/>
                <a:gd name="T51" fmla="*/ 36 h 147"/>
                <a:gd name="T52" fmla="*/ 65 w 84"/>
                <a:gd name="T53" fmla="*/ 35 h 147"/>
                <a:gd name="T54" fmla="*/ 78 w 84"/>
                <a:gd name="T55" fmla="*/ 36 h 147"/>
                <a:gd name="T56" fmla="*/ 84 w 84"/>
                <a:gd name="T57" fmla="*/ 45 h 147"/>
                <a:gd name="T58" fmla="*/ 82 w 84"/>
                <a:gd name="T59" fmla="*/ 52 h 147"/>
                <a:gd name="T60" fmla="*/ 75 w 84"/>
                <a:gd name="T61" fmla="*/ 5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147">
                  <a:moveTo>
                    <a:pt x="75" y="55"/>
                  </a:moveTo>
                  <a:cubicBezTo>
                    <a:pt x="73" y="55"/>
                    <a:pt x="72" y="55"/>
                    <a:pt x="70" y="55"/>
                  </a:cubicBezTo>
                  <a:cubicBezTo>
                    <a:pt x="68" y="55"/>
                    <a:pt x="66" y="55"/>
                    <a:pt x="65" y="55"/>
                  </a:cubicBezTo>
                  <a:cubicBezTo>
                    <a:pt x="63" y="55"/>
                    <a:pt x="59" y="55"/>
                    <a:pt x="51" y="5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20"/>
                    <a:pt x="53" y="120"/>
                    <a:pt x="53" y="120"/>
                  </a:cubicBezTo>
                  <a:cubicBezTo>
                    <a:pt x="53" y="125"/>
                    <a:pt x="53" y="125"/>
                    <a:pt x="53" y="125"/>
                  </a:cubicBezTo>
                  <a:cubicBezTo>
                    <a:pt x="53" y="140"/>
                    <a:pt x="50" y="147"/>
                    <a:pt x="42" y="147"/>
                  </a:cubicBezTo>
                  <a:cubicBezTo>
                    <a:pt x="40" y="147"/>
                    <a:pt x="37" y="146"/>
                    <a:pt x="35" y="144"/>
                  </a:cubicBezTo>
                  <a:cubicBezTo>
                    <a:pt x="33" y="143"/>
                    <a:pt x="32" y="140"/>
                    <a:pt x="32" y="138"/>
                  </a:cubicBezTo>
                  <a:cubicBezTo>
                    <a:pt x="32" y="135"/>
                    <a:pt x="33" y="131"/>
                    <a:pt x="33" y="126"/>
                  </a:cubicBezTo>
                  <a:cubicBezTo>
                    <a:pt x="33" y="121"/>
                    <a:pt x="33" y="118"/>
                    <a:pt x="33" y="115"/>
                  </a:cubicBezTo>
                  <a:cubicBezTo>
                    <a:pt x="31" y="56"/>
                    <a:pt x="31" y="56"/>
                    <a:pt x="31" y="56"/>
                  </a:cubicBezTo>
                  <a:cubicBezTo>
                    <a:pt x="26" y="56"/>
                    <a:pt x="19" y="56"/>
                    <a:pt x="9" y="55"/>
                  </a:cubicBezTo>
                  <a:cubicBezTo>
                    <a:pt x="3" y="54"/>
                    <a:pt x="0" y="51"/>
                    <a:pt x="0" y="45"/>
                  </a:cubicBezTo>
                  <a:cubicBezTo>
                    <a:pt x="0" y="42"/>
                    <a:pt x="1" y="39"/>
                    <a:pt x="3" y="37"/>
                  </a:cubicBezTo>
                  <a:cubicBezTo>
                    <a:pt x="4" y="36"/>
                    <a:pt x="7" y="35"/>
                    <a:pt x="10" y="35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3"/>
                    <a:pt x="31" y="28"/>
                    <a:pt x="30" y="23"/>
                  </a:cubicBezTo>
                  <a:cubicBezTo>
                    <a:pt x="30" y="17"/>
                    <a:pt x="30" y="13"/>
                    <a:pt x="30" y="10"/>
                  </a:cubicBezTo>
                  <a:cubicBezTo>
                    <a:pt x="30" y="7"/>
                    <a:pt x="31" y="5"/>
                    <a:pt x="33" y="3"/>
                  </a:cubicBezTo>
                  <a:cubicBezTo>
                    <a:pt x="35" y="1"/>
                    <a:pt x="37" y="0"/>
                    <a:pt x="40" y="0"/>
                  </a:cubicBezTo>
                  <a:cubicBezTo>
                    <a:pt x="46" y="0"/>
                    <a:pt x="49" y="5"/>
                    <a:pt x="50" y="15"/>
                  </a:cubicBezTo>
                  <a:cubicBezTo>
                    <a:pt x="51" y="18"/>
                    <a:pt x="51" y="21"/>
                    <a:pt x="51" y="24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59" y="35"/>
                    <a:pt x="63" y="35"/>
                    <a:pt x="65" y="35"/>
                  </a:cubicBezTo>
                  <a:cubicBezTo>
                    <a:pt x="72" y="35"/>
                    <a:pt x="76" y="35"/>
                    <a:pt x="78" y="36"/>
                  </a:cubicBezTo>
                  <a:cubicBezTo>
                    <a:pt x="82" y="37"/>
                    <a:pt x="84" y="40"/>
                    <a:pt x="84" y="45"/>
                  </a:cubicBezTo>
                  <a:cubicBezTo>
                    <a:pt x="84" y="48"/>
                    <a:pt x="84" y="50"/>
                    <a:pt x="82" y="52"/>
                  </a:cubicBezTo>
                  <a:cubicBezTo>
                    <a:pt x="80" y="54"/>
                    <a:pt x="77" y="55"/>
                    <a:pt x="75" y="55"/>
                  </a:cubicBezTo>
                  <a:close/>
                </a:path>
              </a:pathLst>
            </a:custGeom>
            <a:solidFill>
              <a:srgbClr val="6D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4" name="Freeform 2309"/>
            <p:cNvSpPr/>
            <p:nvPr/>
          </p:nvSpPr>
          <p:spPr bwMode="auto">
            <a:xfrm>
              <a:off x="2709" y="2096"/>
              <a:ext cx="139" cy="78"/>
            </a:xfrm>
            <a:custGeom>
              <a:avLst/>
              <a:gdLst>
                <a:gd name="T0" fmla="*/ 1 w 154"/>
                <a:gd name="T1" fmla="*/ 40 h 87"/>
                <a:gd name="T2" fmla="*/ 3 w 154"/>
                <a:gd name="T3" fmla="*/ 47 h 87"/>
                <a:gd name="T4" fmla="*/ 10 w 154"/>
                <a:gd name="T5" fmla="*/ 45 h 87"/>
                <a:gd name="T6" fmla="*/ 70 w 154"/>
                <a:gd name="T7" fmla="*/ 16 h 87"/>
                <a:gd name="T8" fmla="*/ 144 w 154"/>
                <a:gd name="T9" fmla="*/ 82 h 87"/>
                <a:gd name="T10" fmla="*/ 150 w 154"/>
                <a:gd name="T11" fmla="*/ 87 h 87"/>
                <a:gd name="T12" fmla="*/ 154 w 154"/>
                <a:gd name="T13" fmla="*/ 81 h 87"/>
                <a:gd name="T14" fmla="*/ 71 w 154"/>
                <a:gd name="T15" fmla="*/ 6 h 87"/>
                <a:gd name="T16" fmla="*/ 1 w 154"/>
                <a:gd name="T17" fmla="*/ 4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87">
                  <a:moveTo>
                    <a:pt x="1" y="40"/>
                  </a:moveTo>
                  <a:cubicBezTo>
                    <a:pt x="0" y="43"/>
                    <a:pt x="1" y="46"/>
                    <a:pt x="3" y="47"/>
                  </a:cubicBezTo>
                  <a:cubicBezTo>
                    <a:pt x="6" y="48"/>
                    <a:pt x="9" y="47"/>
                    <a:pt x="10" y="45"/>
                  </a:cubicBezTo>
                  <a:cubicBezTo>
                    <a:pt x="26" y="14"/>
                    <a:pt x="54" y="13"/>
                    <a:pt x="70" y="16"/>
                  </a:cubicBezTo>
                  <a:cubicBezTo>
                    <a:pt x="106" y="22"/>
                    <a:pt x="139" y="52"/>
                    <a:pt x="144" y="82"/>
                  </a:cubicBezTo>
                  <a:cubicBezTo>
                    <a:pt x="144" y="85"/>
                    <a:pt x="147" y="87"/>
                    <a:pt x="150" y="87"/>
                  </a:cubicBezTo>
                  <a:cubicBezTo>
                    <a:pt x="152" y="86"/>
                    <a:pt x="154" y="84"/>
                    <a:pt x="154" y="81"/>
                  </a:cubicBezTo>
                  <a:cubicBezTo>
                    <a:pt x="149" y="46"/>
                    <a:pt x="112" y="12"/>
                    <a:pt x="71" y="6"/>
                  </a:cubicBezTo>
                  <a:cubicBezTo>
                    <a:pt x="40" y="0"/>
                    <a:pt x="15" y="13"/>
                    <a:pt x="1" y="4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5" name="Freeform 2310"/>
            <p:cNvSpPr/>
            <p:nvPr/>
          </p:nvSpPr>
          <p:spPr bwMode="auto">
            <a:xfrm>
              <a:off x="2719" y="2196"/>
              <a:ext cx="59" cy="40"/>
            </a:xfrm>
            <a:custGeom>
              <a:avLst/>
              <a:gdLst>
                <a:gd name="T0" fmla="*/ 24 w 65"/>
                <a:gd name="T1" fmla="*/ 0 h 44"/>
                <a:gd name="T2" fmla="*/ 33 w 65"/>
                <a:gd name="T3" fmla="*/ 42 h 44"/>
                <a:gd name="T4" fmla="*/ 40 w 65"/>
                <a:gd name="T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5" h="44">
                  <a:moveTo>
                    <a:pt x="24" y="0"/>
                  </a:moveTo>
                  <a:cubicBezTo>
                    <a:pt x="0" y="12"/>
                    <a:pt x="6" y="44"/>
                    <a:pt x="33" y="42"/>
                  </a:cubicBezTo>
                  <a:cubicBezTo>
                    <a:pt x="59" y="41"/>
                    <a:pt x="65" y="9"/>
                    <a:pt x="40" y="0"/>
                  </a:cubicBezTo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</p:grpSp>
    </p:spTree>
    <p:custDataLst>
      <p:tags r:id="rId6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6" grpId="1"/>
      <p:bldP spid="7" grpId="0"/>
      <p:bldP spid="7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/>
        </p:nvSpPr>
        <p:spPr>
          <a:xfrm>
            <a:off x="4926965" y="810260"/>
            <a:ext cx="1530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193290" y="843280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356235" y="198755"/>
            <a:ext cx="2166620" cy="82296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新课导入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595745" y="2955290"/>
            <a:ext cx="48825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1975" y="1583055"/>
            <a:ext cx="4518025" cy="369189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667375" y="1901190"/>
            <a:ext cx="5142865" cy="31692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/>
              <a:t>       </a:t>
            </a:r>
            <a:r>
              <a:rPr lang="zh-CN" altLang="en-US" sz="4000"/>
              <a:t>俗话说</a:t>
            </a:r>
            <a:r>
              <a:rPr lang="en-US" altLang="zh-CN" sz="4000"/>
              <a:t>“</a:t>
            </a:r>
            <a:r>
              <a:rPr lang="zh-CN" altLang="en-US" sz="4000"/>
              <a:t>自古英雄出少年</a:t>
            </a:r>
            <a:r>
              <a:rPr lang="en-US" altLang="zh-CN" sz="4000"/>
              <a:t>”</a:t>
            </a:r>
            <a:r>
              <a:rPr lang="zh-CN" altLang="en-US" sz="4000"/>
              <a:t>，今天老师就要给你们介绍一位聪明、勇敢的小朋友，大家想知道他是谁吗？</a:t>
            </a:r>
            <a:endParaRPr lang="zh-CN" altLang="en-US" sz="4000"/>
          </a:p>
        </p:txBody>
      </p:sp>
      <p:pic>
        <p:nvPicPr>
          <p:cNvPr id="83" name="PA_图片 8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9686290" y="264795"/>
            <a:ext cx="1956435" cy="113474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" name="矩形 11"/>
          <p:cNvSpPr/>
          <p:nvPr/>
        </p:nvSpPr>
        <p:spPr>
          <a:xfrm>
            <a:off x="506730" y="378460"/>
            <a:ext cx="3057525" cy="98679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会认的字</a:t>
            </a:r>
            <a:endParaRPr lang="zh-CN" altLang="en-US" sz="4400" b="1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">
            <a:clrChange>
              <a:clrFrom>
                <a:srgbClr val="F6F6F6">
                  <a:alpha val="100000"/>
                </a:srgbClr>
              </a:clrFrom>
              <a:clrTo>
                <a:srgbClr val="F6F6F6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645650" y="127000"/>
            <a:ext cx="1968500" cy="196532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7253605" y="3071495"/>
            <a:ext cx="127381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0" b="1"/>
              <a:t>弃</a:t>
            </a:r>
            <a:endParaRPr lang="zh-CN" altLang="en-US" sz="8000" b="1"/>
          </a:p>
        </p:txBody>
      </p:sp>
      <p:sp>
        <p:nvSpPr>
          <p:cNvPr id="9" name="文本框 8"/>
          <p:cNvSpPr txBox="1"/>
          <p:nvPr/>
        </p:nvSpPr>
        <p:spPr>
          <a:xfrm>
            <a:off x="5413375" y="3071495"/>
            <a:ext cx="117856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0" b="1"/>
              <a:t>皆</a:t>
            </a:r>
            <a:endParaRPr lang="zh-CN" altLang="en-US" sz="8000" b="1"/>
          </a:p>
        </p:txBody>
      </p:sp>
      <p:sp>
        <p:nvSpPr>
          <p:cNvPr id="10" name="文本框 9"/>
          <p:cNvSpPr txBox="1"/>
          <p:nvPr/>
        </p:nvSpPr>
        <p:spPr>
          <a:xfrm>
            <a:off x="1328420" y="3071495"/>
            <a:ext cx="124206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zh-CN" sz="8000" b="1"/>
              <a:t>司</a:t>
            </a:r>
            <a:endParaRPr lang="zh-CN" altLang="zh-CN" sz="8000" b="1"/>
          </a:p>
        </p:txBody>
      </p:sp>
      <p:sp>
        <p:nvSpPr>
          <p:cNvPr id="6" name="文本框 5"/>
          <p:cNvSpPr txBox="1"/>
          <p:nvPr/>
        </p:nvSpPr>
        <p:spPr>
          <a:xfrm>
            <a:off x="9250045" y="3071495"/>
            <a:ext cx="138557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0" b="1"/>
              <a:t>持</a:t>
            </a:r>
            <a:endParaRPr lang="zh-CN" altLang="en-US" sz="8000" b="1"/>
          </a:p>
        </p:txBody>
      </p:sp>
      <p:sp>
        <p:nvSpPr>
          <p:cNvPr id="16" name="文本框 15"/>
          <p:cNvSpPr txBox="1"/>
          <p:nvPr/>
        </p:nvSpPr>
        <p:spPr>
          <a:xfrm>
            <a:off x="5628640" y="2524760"/>
            <a:ext cx="93408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000" b="1" dirty="0">
                <a:solidFill>
                  <a:srgbClr val="FF0000"/>
                </a:solidFill>
                <a:sym typeface="+mn-ea"/>
              </a:rPr>
              <a:t>jiē</a:t>
            </a:r>
            <a:endParaRPr lang="en-US" altLang="zh-CN" sz="4000" b="1" dirty="0">
              <a:solidFill>
                <a:srgbClr val="FF0000"/>
              </a:solidFill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471295" y="2392680"/>
            <a:ext cx="112839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800" b="1" dirty="0">
                <a:sym typeface="+mn-ea"/>
              </a:rPr>
              <a:t> </a:t>
            </a:r>
            <a:r>
              <a:rPr lang="en-US" altLang="zh-CN" sz="4000" b="1" dirty="0">
                <a:solidFill>
                  <a:srgbClr val="FF0000"/>
                </a:solidFill>
                <a:sym typeface="+mn-ea"/>
              </a:rPr>
              <a:t>sī</a:t>
            </a:r>
            <a:endParaRPr lang="en-US" altLang="zh-CN" sz="4000" b="1" dirty="0">
              <a:solidFill>
                <a:srgbClr val="FF0000"/>
              </a:solidFill>
              <a:sym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459345" y="2515870"/>
            <a:ext cx="634365" cy="706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/>
            <a:r>
              <a:rPr lang="en-US" altLang="zh-CN" sz="4000" b="1" dirty="0">
                <a:solidFill>
                  <a:srgbClr val="FF0000"/>
                </a:solidFill>
                <a:sym typeface="+mn-ea"/>
              </a:rPr>
              <a:t>qì</a:t>
            </a:r>
            <a:endParaRPr lang="en-US" altLang="zh-CN" sz="4000" b="1" dirty="0">
              <a:solidFill>
                <a:srgbClr val="FF0000"/>
              </a:solidFill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422130" y="2515870"/>
            <a:ext cx="144526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4000" b="1" dirty="0">
                <a:solidFill>
                  <a:srgbClr val="FF0000"/>
                </a:solidFill>
                <a:sym typeface="+mn-ea"/>
              </a:rPr>
              <a:t>chí</a:t>
            </a:r>
            <a:endParaRPr lang="en-US" altLang="zh-CN" sz="4000" b="1" dirty="0">
              <a:solidFill>
                <a:srgbClr val="FF0000"/>
              </a:solidFill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431540" y="3071495"/>
            <a:ext cx="1203325" cy="13220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/>
            <a:r>
              <a:rPr lang="zh-CN" altLang="en-US" sz="8000" b="1">
                <a:sym typeface="+mn-ea"/>
              </a:rPr>
              <a:t>跌</a:t>
            </a:r>
            <a:endParaRPr lang="zh-CN" altLang="en-US" sz="8000" b="1"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564255" y="2524760"/>
            <a:ext cx="1265555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4000" b="1" dirty="0">
                <a:solidFill>
                  <a:srgbClr val="FF0000"/>
                </a:solidFill>
                <a:sym typeface="+mn-ea"/>
              </a:rPr>
              <a:t>diē</a:t>
            </a:r>
            <a:endParaRPr lang="en-US" altLang="zh-CN" sz="4000" b="1" dirty="0">
              <a:solidFill>
                <a:srgbClr val="FF0000"/>
              </a:solidFill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144770" y="2992120"/>
            <a:ext cx="1633220" cy="16160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8393430" y="2978150"/>
            <a:ext cx="1647825" cy="163004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917065" y="2978150"/>
            <a:ext cx="1647190" cy="1630045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5287645" y="3139440"/>
            <a:ext cx="1347470" cy="13220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8000" b="1">
                <a:solidFill>
                  <a:srgbClr val="FF0000"/>
                </a:solidFill>
                <a:sym typeface="+mn-ea"/>
              </a:rPr>
              <a:t>众</a:t>
            </a:r>
            <a:endParaRPr lang="zh-CN" altLang="en-US" sz="80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619490" y="3131820"/>
            <a:ext cx="1347470" cy="13220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8000" b="1">
                <a:solidFill>
                  <a:srgbClr val="FF0000"/>
                </a:solidFill>
              </a:rPr>
              <a:t>弃</a:t>
            </a:r>
            <a:endParaRPr lang="zh-CN" altLang="en-US" sz="8000" b="1">
              <a:solidFill>
                <a:srgbClr val="FF0000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106930" y="3192780"/>
            <a:ext cx="1347470" cy="13220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8000" b="1">
                <a:solidFill>
                  <a:srgbClr val="FF0000"/>
                </a:solidFill>
              </a:rPr>
              <a:t>登</a:t>
            </a:r>
            <a:endParaRPr lang="zh-CN" altLang="en-US" sz="8000" b="1">
              <a:solidFill>
                <a:srgbClr val="FF0000"/>
              </a:solidFill>
            </a:endParaRPr>
          </a:p>
        </p:txBody>
      </p:sp>
      <p:grpSp>
        <p:nvGrpSpPr>
          <p:cNvPr id="1742" name="Group 1707"/>
          <p:cNvGrpSpPr>
            <a:grpSpLocks noChangeAspect="1"/>
          </p:cNvGrpSpPr>
          <p:nvPr/>
        </p:nvGrpSpPr>
        <p:grpSpPr bwMode="auto">
          <a:xfrm rot="10800000">
            <a:off x="9461500" y="-4445"/>
            <a:ext cx="2719070" cy="2196465"/>
            <a:chOff x="127" y="2321"/>
            <a:chExt cx="1200" cy="969"/>
          </a:xfrm>
        </p:grpSpPr>
        <p:grpSp>
          <p:nvGrpSpPr>
            <p:cNvPr id="1744" name="Group 1908"/>
            <p:cNvGrpSpPr/>
            <p:nvPr/>
          </p:nvGrpSpPr>
          <p:grpSpPr bwMode="auto">
            <a:xfrm>
              <a:off x="562" y="2666"/>
              <a:ext cx="765" cy="441"/>
              <a:chOff x="562" y="2666"/>
              <a:chExt cx="765" cy="441"/>
            </a:xfrm>
          </p:grpSpPr>
          <p:sp>
            <p:nvSpPr>
              <p:cNvPr id="2263" name="Freeform 1708"/>
              <p:cNvSpPr/>
              <p:nvPr/>
            </p:nvSpPr>
            <p:spPr bwMode="auto">
              <a:xfrm>
                <a:off x="562" y="2821"/>
                <a:ext cx="200" cy="286"/>
              </a:xfrm>
              <a:custGeom>
                <a:avLst/>
                <a:gdLst>
                  <a:gd name="T0" fmla="*/ 2 w 84"/>
                  <a:gd name="T1" fmla="*/ 28 h 120"/>
                  <a:gd name="T2" fmla="*/ 1 w 84"/>
                  <a:gd name="T3" fmla="*/ 15 h 120"/>
                  <a:gd name="T4" fmla="*/ 1 w 84"/>
                  <a:gd name="T5" fmla="*/ 6 h 120"/>
                  <a:gd name="T6" fmla="*/ 25 w 84"/>
                  <a:gd name="T7" fmla="*/ 1 h 120"/>
                  <a:gd name="T8" fmla="*/ 54 w 84"/>
                  <a:gd name="T9" fmla="*/ 2 h 120"/>
                  <a:gd name="T10" fmla="*/ 77 w 84"/>
                  <a:gd name="T11" fmla="*/ 2 h 120"/>
                  <a:gd name="T12" fmla="*/ 83 w 84"/>
                  <a:gd name="T13" fmla="*/ 6 h 120"/>
                  <a:gd name="T14" fmla="*/ 83 w 84"/>
                  <a:gd name="T15" fmla="*/ 18 h 120"/>
                  <a:gd name="T16" fmla="*/ 80 w 84"/>
                  <a:gd name="T17" fmla="*/ 56 h 120"/>
                  <a:gd name="T18" fmla="*/ 76 w 84"/>
                  <a:gd name="T19" fmla="*/ 91 h 120"/>
                  <a:gd name="T20" fmla="*/ 73 w 84"/>
                  <a:gd name="T21" fmla="*/ 113 h 120"/>
                  <a:gd name="T22" fmla="*/ 46 w 84"/>
                  <a:gd name="T23" fmla="*/ 115 h 120"/>
                  <a:gd name="T24" fmla="*/ 18 w 84"/>
                  <a:gd name="T25" fmla="*/ 120 h 120"/>
                  <a:gd name="T26" fmla="*/ 22 w 84"/>
                  <a:gd name="T27" fmla="*/ 102 h 120"/>
                  <a:gd name="T28" fmla="*/ 9 w 84"/>
                  <a:gd name="T29" fmla="*/ 94 h 120"/>
                  <a:gd name="T30" fmla="*/ 8 w 84"/>
                  <a:gd name="T31" fmla="*/ 84 h 120"/>
                  <a:gd name="T32" fmla="*/ 16 w 84"/>
                  <a:gd name="T33" fmla="*/ 74 h 120"/>
                  <a:gd name="T34" fmla="*/ 27 w 84"/>
                  <a:gd name="T35" fmla="*/ 51 h 120"/>
                  <a:gd name="T36" fmla="*/ 9 w 84"/>
                  <a:gd name="T37" fmla="*/ 24 h 120"/>
                  <a:gd name="T38" fmla="*/ 4 w 84"/>
                  <a:gd name="T39" fmla="*/ 28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4" h="120">
                    <a:moveTo>
                      <a:pt x="2" y="28"/>
                    </a:moveTo>
                    <a:cubicBezTo>
                      <a:pt x="1" y="25"/>
                      <a:pt x="1" y="19"/>
                      <a:pt x="1" y="15"/>
                    </a:cubicBezTo>
                    <a:cubicBezTo>
                      <a:pt x="1" y="12"/>
                      <a:pt x="0" y="8"/>
                      <a:pt x="1" y="6"/>
                    </a:cubicBezTo>
                    <a:cubicBezTo>
                      <a:pt x="4" y="0"/>
                      <a:pt x="18" y="1"/>
                      <a:pt x="25" y="1"/>
                    </a:cubicBezTo>
                    <a:cubicBezTo>
                      <a:pt x="35" y="1"/>
                      <a:pt x="44" y="1"/>
                      <a:pt x="54" y="2"/>
                    </a:cubicBezTo>
                    <a:cubicBezTo>
                      <a:pt x="61" y="2"/>
                      <a:pt x="69" y="1"/>
                      <a:pt x="77" y="2"/>
                    </a:cubicBezTo>
                    <a:cubicBezTo>
                      <a:pt x="81" y="2"/>
                      <a:pt x="83" y="2"/>
                      <a:pt x="83" y="6"/>
                    </a:cubicBezTo>
                    <a:cubicBezTo>
                      <a:pt x="84" y="10"/>
                      <a:pt x="83" y="14"/>
                      <a:pt x="83" y="18"/>
                    </a:cubicBezTo>
                    <a:cubicBezTo>
                      <a:pt x="83" y="31"/>
                      <a:pt x="81" y="43"/>
                      <a:pt x="80" y="56"/>
                    </a:cubicBezTo>
                    <a:cubicBezTo>
                      <a:pt x="79" y="68"/>
                      <a:pt x="78" y="79"/>
                      <a:pt x="76" y="91"/>
                    </a:cubicBezTo>
                    <a:cubicBezTo>
                      <a:pt x="75" y="98"/>
                      <a:pt x="74" y="105"/>
                      <a:pt x="73" y="113"/>
                    </a:cubicBezTo>
                    <a:cubicBezTo>
                      <a:pt x="64" y="114"/>
                      <a:pt x="55" y="115"/>
                      <a:pt x="46" y="115"/>
                    </a:cubicBezTo>
                    <a:cubicBezTo>
                      <a:pt x="36" y="115"/>
                      <a:pt x="27" y="119"/>
                      <a:pt x="18" y="120"/>
                    </a:cubicBezTo>
                    <a:cubicBezTo>
                      <a:pt x="18" y="114"/>
                      <a:pt x="22" y="108"/>
                      <a:pt x="22" y="102"/>
                    </a:cubicBezTo>
                    <a:cubicBezTo>
                      <a:pt x="22" y="95"/>
                      <a:pt x="15" y="91"/>
                      <a:pt x="9" y="94"/>
                    </a:cubicBezTo>
                    <a:cubicBezTo>
                      <a:pt x="10" y="90"/>
                      <a:pt x="8" y="87"/>
                      <a:pt x="8" y="84"/>
                    </a:cubicBezTo>
                    <a:cubicBezTo>
                      <a:pt x="9" y="81"/>
                      <a:pt x="14" y="77"/>
                      <a:pt x="16" y="74"/>
                    </a:cubicBezTo>
                    <a:cubicBezTo>
                      <a:pt x="20" y="67"/>
                      <a:pt x="25" y="59"/>
                      <a:pt x="27" y="51"/>
                    </a:cubicBezTo>
                    <a:cubicBezTo>
                      <a:pt x="30" y="40"/>
                      <a:pt x="25" y="16"/>
                      <a:pt x="9" y="24"/>
                    </a:cubicBezTo>
                    <a:cubicBezTo>
                      <a:pt x="7" y="25"/>
                      <a:pt x="6" y="27"/>
                      <a:pt x="4" y="28"/>
                    </a:cubicBezTo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4" name="Freeform 1709"/>
              <p:cNvSpPr/>
              <p:nvPr/>
            </p:nvSpPr>
            <p:spPr bwMode="auto">
              <a:xfrm>
                <a:off x="1173" y="2747"/>
                <a:ext cx="7" cy="3"/>
              </a:xfrm>
              <a:custGeom>
                <a:avLst/>
                <a:gdLst>
                  <a:gd name="T0" fmla="*/ 0 w 7"/>
                  <a:gd name="T1" fmla="*/ 3 h 3"/>
                  <a:gd name="T2" fmla="*/ 5 w 7"/>
                  <a:gd name="T3" fmla="*/ 3 h 3"/>
                  <a:gd name="T4" fmla="*/ 7 w 7"/>
                  <a:gd name="T5" fmla="*/ 0 h 3"/>
                  <a:gd name="T6" fmla="*/ 0 w 7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3">
                    <a:moveTo>
                      <a:pt x="0" y="3"/>
                    </a:moveTo>
                    <a:lnTo>
                      <a:pt x="5" y="3"/>
                    </a:lnTo>
                    <a:lnTo>
                      <a:pt x="7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5" name="Freeform 1710"/>
              <p:cNvSpPr/>
              <p:nvPr/>
            </p:nvSpPr>
            <p:spPr bwMode="auto">
              <a:xfrm>
                <a:off x="1175" y="2735"/>
                <a:ext cx="22" cy="24"/>
              </a:xfrm>
              <a:custGeom>
                <a:avLst/>
                <a:gdLst>
                  <a:gd name="T0" fmla="*/ 5 w 9"/>
                  <a:gd name="T1" fmla="*/ 3 h 10"/>
                  <a:gd name="T2" fmla="*/ 1 w 9"/>
                  <a:gd name="T3" fmla="*/ 3 h 10"/>
                  <a:gd name="T4" fmla="*/ 6 w 9"/>
                  <a:gd name="T5" fmla="*/ 9 h 10"/>
                  <a:gd name="T6" fmla="*/ 2 w 9"/>
                  <a:gd name="T7" fmla="*/ 8 h 10"/>
                  <a:gd name="T8" fmla="*/ 6 w 9"/>
                  <a:gd name="T9" fmla="*/ 7 h 10"/>
                  <a:gd name="T10" fmla="*/ 3 w 9"/>
                  <a:gd name="T11" fmla="*/ 9 h 10"/>
                  <a:gd name="T12" fmla="*/ 6 w 9"/>
                  <a:gd name="T13" fmla="*/ 10 h 10"/>
                  <a:gd name="T14" fmla="*/ 6 w 9"/>
                  <a:gd name="T15" fmla="*/ 9 h 10"/>
                  <a:gd name="T16" fmla="*/ 6 w 9"/>
                  <a:gd name="T17" fmla="*/ 9 h 10"/>
                  <a:gd name="T18" fmla="*/ 7 w 9"/>
                  <a:gd name="T19" fmla="*/ 5 h 10"/>
                  <a:gd name="T20" fmla="*/ 7 w 9"/>
                  <a:gd name="T21" fmla="*/ 5 h 10"/>
                  <a:gd name="T22" fmla="*/ 6 w 9"/>
                  <a:gd name="T23" fmla="*/ 5 h 10"/>
                  <a:gd name="T24" fmla="*/ 4 w 9"/>
                  <a:gd name="T25" fmla="*/ 5 h 10"/>
                  <a:gd name="T26" fmla="*/ 5 w 9"/>
                  <a:gd name="T27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" h="10">
                    <a:moveTo>
                      <a:pt x="5" y="3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3" y="7"/>
                      <a:pt x="0" y="6"/>
                      <a:pt x="6" y="9"/>
                    </a:cubicBezTo>
                    <a:cubicBezTo>
                      <a:pt x="9" y="3"/>
                      <a:pt x="0" y="8"/>
                      <a:pt x="2" y="8"/>
                    </a:cubicBezTo>
                    <a:cubicBezTo>
                      <a:pt x="2" y="7"/>
                      <a:pt x="7" y="8"/>
                      <a:pt x="6" y="7"/>
                    </a:cubicBezTo>
                    <a:cubicBezTo>
                      <a:pt x="8" y="9"/>
                      <a:pt x="4" y="7"/>
                      <a:pt x="3" y="9"/>
                    </a:cubicBezTo>
                    <a:cubicBezTo>
                      <a:pt x="5" y="10"/>
                      <a:pt x="5" y="10"/>
                      <a:pt x="6" y="10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7" y="0"/>
                      <a:pt x="7" y="7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5" y="5"/>
                      <a:pt x="4" y="5"/>
                    </a:cubicBezTo>
                    <a:lnTo>
                      <a:pt x="5" y="3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6" name="Freeform 1711"/>
              <p:cNvSpPr/>
              <p:nvPr/>
            </p:nvSpPr>
            <p:spPr bwMode="auto">
              <a:xfrm>
                <a:off x="1175" y="2743"/>
                <a:ext cx="3" cy="9"/>
              </a:xfrm>
              <a:custGeom>
                <a:avLst/>
                <a:gdLst>
                  <a:gd name="T0" fmla="*/ 0 w 1"/>
                  <a:gd name="T1" fmla="*/ 3 h 4"/>
                  <a:gd name="T2" fmla="*/ 1 w 1"/>
                  <a:gd name="T3" fmla="*/ 2 h 4"/>
                  <a:gd name="T4" fmla="*/ 0 w 1"/>
                  <a:gd name="T5" fmla="*/ 4 h 4"/>
                  <a:gd name="T6" fmla="*/ 0 w 1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cubicBezTo>
                      <a:pt x="0" y="3"/>
                      <a:pt x="1" y="2"/>
                      <a:pt x="1" y="2"/>
                    </a:cubicBezTo>
                    <a:cubicBezTo>
                      <a:pt x="1" y="3"/>
                      <a:pt x="0" y="0"/>
                      <a:pt x="0" y="4"/>
                    </a:cubicBezTo>
                    <a:cubicBezTo>
                      <a:pt x="0" y="4"/>
                      <a:pt x="0" y="4"/>
                      <a:pt x="0" y="3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7" name="Freeform 1712"/>
              <p:cNvSpPr/>
              <p:nvPr/>
            </p:nvSpPr>
            <p:spPr bwMode="auto">
              <a:xfrm>
                <a:off x="1180" y="2750"/>
                <a:ext cx="7" cy="4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2 h 2"/>
                  <a:gd name="T4" fmla="*/ 3 w 3"/>
                  <a:gd name="T5" fmla="*/ 0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2" y="1"/>
                      <a:pt x="0" y="2"/>
                      <a:pt x="0" y="2"/>
                    </a:cubicBezTo>
                    <a:cubicBezTo>
                      <a:pt x="3" y="0"/>
                      <a:pt x="3" y="0"/>
                      <a:pt x="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8" name="Freeform 1713"/>
              <p:cNvSpPr/>
              <p:nvPr/>
            </p:nvSpPr>
            <p:spPr bwMode="auto">
              <a:xfrm>
                <a:off x="1180" y="2750"/>
                <a:ext cx="5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9" name="Freeform 1714"/>
              <p:cNvSpPr/>
              <p:nvPr/>
            </p:nvSpPr>
            <p:spPr bwMode="auto">
              <a:xfrm>
                <a:off x="1173" y="2735"/>
                <a:ext cx="24" cy="22"/>
              </a:xfrm>
              <a:custGeom>
                <a:avLst/>
                <a:gdLst>
                  <a:gd name="T0" fmla="*/ 0 w 10"/>
                  <a:gd name="T1" fmla="*/ 5 h 9"/>
                  <a:gd name="T2" fmla="*/ 3 w 10"/>
                  <a:gd name="T3" fmla="*/ 6 h 9"/>
                  <a:gd name="T4" fmla="*/ 3 w 10"/>
                  <a:gd name="T5" fmla="*/ 6 h 9"/>
                  <a:gd name="T6" fmla="*/ 6 w 10"/>
                  <a:gd name="T7" fmla="*/ 4 h 9"/>
                  <a:gd name="T8" fmla="*/ 8 w 10"/>
                  <a:gd name="T9" fmla="*/ 8 h 9"/>
                  <a:gd name="T10" fmla="*/ 9 w 10"/>
                  <a:gd name="T11" fmla="*/ 9 h 9"/>
                  <a:gd name="T12" fmla="*/ 9 w 10"/>
                  <a:gd name="T13" fmla="*/ 9 h 9"/>
                  <a:gd name="T14" fmla="*/ 9 w 10"/>
                  <a:gd name="T15" fmla="*/ 4 h 9"/>
                  <a:gd name="T16" fmla="*/ 9 w 10"/>
                  <a:gd name="T17" fmla="*/ 4 h 9"/>
                  <a:gd name="T18" fmla="*/ 7 w 10"/>
                  <a:gd name="T19" fmla="*/ 3 h 9"/>
                  <a:gd name="T20" fmla="*/ 0 w 10"/>
                  <a:gd name="T21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" h="9">
                    <a:moveTo>
                      <a:pt x="0" y="5"/>
                    </a:moveTo>
                    <a:cubicBezTo>
                      <a:pt x="0" y="6"/>
                      <a:pt x="2" y="6"/>
                      <a:pt x="3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5"/>
                      <a:pt x="4" y="4"/>
                      <a:pt x="6" y="4"/>
                    </a:cubicBezTo>
                    <a:cubicBezTo>
                      <a:pt x="7" y="6"/>
                      <a:pt x="10" y="3"/>
                      <a:pt x="8" y="8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0"/>
                      <a:pt x="9" y="6"/>
                      <a:pt x="9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4" y="3"/>
                      <a:pt x="1" y="5"/>
                      <a:pt x="0" y="5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0" name="Freeform 1715"/>
              <p:cNvSpPr/>
              <p:nvPr/>
            </p:nvSpPr>
            <p:spPr bwMode="auto">
              <a:xfrm>
                <a:off x="1185" y="2750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1" name="Rectangle 1716"/>
              <p:cNvSpPr>
                <a:spLocks noChangeArrowheads="1"/>
              </p:cNvSpPr>
              <p:nvPr/>
            </p:nvSpPr>
            <p:spPr bwMode="auto">
              <a:xfrm>
                <a:off x="1189" y="2752"/>
                <a:ext cx="3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2" name="Freeform 1717"/>
              <p:cNvSpPr/>
              <p:nvPr/>
            </p:nvSpPr>
            <p:spPr bwMode="auto">
              <a:xfrm>
                <a:off x="1144" y="2735"/>
                <a:ext cx="24" cy="12"/>
              </a:xfrm>
              <a:custGeom>
                <a:avLst/>
                <a:gdLst>
                  <a:gd name="T0" fmla="*/ 3 w 10"/>
                  <a:gd name="T1" fmla="*/ 4 h 5"/>
                  <a:gd name="T2" fmla="*/ 10 w 10"/>
                  <a:gd name="T3" fmla="*/ 4 h 5"/>
                  <a:gd name="T4" fmla="*/ 5 w 10"/>
                  <a:gd name="T5" fmla="*/ 0 h 5"/>
                  <a:gd name="T6" fmla="*/ 2 w 10"/>
                  <a:gd name="T7" fmla="*/ 0 h 5"/>
                  <a:gd name="T8" fmla="*/ 3 w 10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5">
                    <a:moveTo>
                      <a:pt x="3" y="4"/>
                    </a:moveTo>
                    <a:cubicBezTo>
                      <a:pt x="4" y="2"/>
                      <a:pt x="9" y="5"/>
                      <a:pt x="10" y="4"/>
                    </a:cubicBezTo>
                    <a:cubicBezTo>
                      <a:pt x="7" y="3"/>
                      <a:pt x="4" y="1"/>
                      <a:pt x="5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1"/>
                      <a:pt x="2" y="3"/>
                      <a:pt x="3" y="4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3" name="Freeform 1718"/>
              <p:cNvSpPr/>
              <p:nvPr/>
            </p:nvSpPr>
            <p:spPr bwMode="auto">
              <a:xfrm>
                <a:off x="1135" y="2731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4" name="Freeform 1719"/>
              <p:cNvSpPr/>
              <p:nvPr/>
            </p:nvSpPr>
            <p:spPr bwMode="auto">
              <a:xfrm>
                <a:off x="1092" y="2723"/>
                <a:ext cx="50" cy="17"/>
              </a:xfrm>
              <a:custGeom>
                <a:avLst/>
                <a:gdLst>
                  <a:gd name="T0" fmla="*/ 0 w 21"/>
                  <a:gd name="T1" fmla="*/ 5 h 7"/>
                  <a:gd name="T2" fmla="*/ 9 w 21"/>
                  <a:gd name="T3" fmla="*/ 3 h 7"/>
                  <a:gd name="T4" fmla="*/ 6 w 21"/>
                  <a:gd name="T5" fmla="*/ 5 h 7"/>
                  <a:gd name="T6" fmla="*/ 14 w 21"/>
                  <a:gd name="T7" fmla="*/ 5 h 7"/>
                  <a:gd name="T8" fmla="*/ 10 w 21"/>
                  <a:gd name="T9" fmla="*/ 6 h 7"/>
                  <a:gd name="T10" fmla="*/ 17 w 21"/>
                  <a:gd name="T11" fmla="*/ 5 h 7"/>
                  <a:gd name="T12" fmla="*/ 21 w 21"/>
                  <a:gd name="T13" fmla="*/ 7 h 7"/>
                  <a:gd name="T14" fmla="*/ 20 w 21"/>
                  <a:gd name="T15" fmla="*/ 4 h 7"/>
                  <a:gd name="T16" fmla="*/ 16 w 21"/>
                  <a:gd name="T17" fmla="*/ 4 h 7"/>
                  <a:gd name="T18" fmla="*/ 18 w 21"/>
                  <a:gd name="T19" fmla="*/ 3 h 7"/>
                  <a:gd name="T20" fmla="*/ 7 w 21"/>
                  <a:gd name="T21" fmla="*/ 1 h 7"/>
                  <a:gd name="T22" fmla="*/ 0 w 21"/>
                  <a:gd name="T23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" h="7">
                    <a:moveTo>
                      <a:pt x="0" y="5"/>
                    </a:moveTo>
                    <a:cubicBezTo>
                      <a:pt x="9" y="3"/>
                      <a:pt x="9" y="3"/>
                      <a:pt x="9" y="3"/>
                    </a:cubicBezTo>
                    <a:cubicBezTo>
                      <a:pt x="8" y="4"/>
                      <a:pt x="8" y="5"/>
                      <a:pt x="6" y="5"/>
                    </a:cubicBezTo>
                    <a:cubicBezTo>
                      <a:pt x="10" y="5"/>
                      <a:pt x="11" y="4"/>
                      <a:pt x="14" y="5"/>
                    </a:cubicBezTo>
                    <a:cubicBezTo>
                      <a:pt x="14" y="7"/>
                      <a:pt x="8" y="4"/>
                      <a:pt x="10" y="6"/>
                    </a:cubicBezTo>
                    <a:cubicBezTo>
                      <a:pt x="12" y="6"/>
                      <a:pt x="15" y="7"/>
                      <a:pt x="17" y="5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18" y="4"/>
                      <a:pt x="17" y="6"/>
                      <a:pt x="16" y="4"/>
                    </a:cubicBezTo>
                    <a:cubicBezTo>
                      <a:pt x="16" y="3"/>
                      <a:pt x="17" y="3"/>
                      <a:pt x="18" y="3"/>
                    </a:cubicBezTo>
                    <a:cubicBezTo>
                      <a:pt x="16" y="3"/>
                      <a:pt x="12" y="1"/>
                      <a:pt x="7" y="1"/>
                    </a:cubicBezTo>
                    <a:cubicBezTo>
                      <a:pt x="3" y="0"/>
                      <a:pt x="3" y="4"/>
                      <a:pt x="0" y="5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5" name="Freeform 1720"/>
              <p:cNvSpPr/>
              <p:nvPr/>
            </p:nvSpPr>
            <p:spPr bwMode="auto">
              <a:xfrm>
                <a:off x="1092" y="2726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6" name="Freeform 1721"/>
              <p:cNvSpPr/>
              <p:nvPr/>
            </p:nvSpPr>
            <p:spPr bwMode="auto">
              <a:xfrm>
                <a:off x="1044" y="2719"/>
                <a:ext cx="41" cy="14"/>
              </a:xfrm>
              <a:custGeom>
                <a:avLst/>
                <a:gdLst>
                  <a:gd name="T0" fmla="*/ 10 w 17"/>
                  <a:gd name="T1" fmla="*/ 6 h 6"/>
                  <a:gd name="T2" fmla="*/ 15 w 17"/>
                  <a:gd name="T3" fmla="*/ 5 h 6"/>
                  <a:gd name="T4" fmla="*/ 16 w 17"/>
                  <a:gd name="T5" fmla="*/ 6 h 6"/>
                  <a:gd name="T6" fmla="*/ 17 w 17"/>
                  <a:gd name="T7" fmla="*/ 5 h 6"/>
                  <a:gd name="T8" fmla="*/ 9 w 17"/>
                  <a:gd name="T9" fmla="*/ 5 h 6"/>
                  <a:gd name="T10" fmla="*/ 7 w 17"/>
                  <a:gd name="T11" fmla="*/ 2 h 6"/>
                  <a:gd name="T12" fmla="*/ 11 w 17"/>
                  <a:gd name="T13" fmla="*/ 3 h 6"/>
                  <a:gd name="T14" fmla="*/ 0 w 17"/>
                  <a:gd name="T15" fmla="*/ 2 h 6"/>
                  <a:gd name="T16" fmla="*/ 2 w 17"/>
                  <a:gd name="T17" fmla="*/ 3 h 6"/>
                  <a:gd name="T18" fmla="*/ 0 w 17"/>
                  <a:gd name="T19" fmla="*/ 3 h 6"/>
                  <a:gd name="T20" fmla="*/ 10 w 17"/>
                  <a:gd name="T2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" h="6">
                    <a:moveTo>
                      <a:pt x="10" y="6"/>
                    </a:moveTo>
                    <a:cubicBezTo>
                      <a:pt x="15" y="5"/>
                      <a:pt x="15" y="5"/>
                      <a:pt x="15" y="5"/>
                    </a:cubicBezTo>
                    <a:cubicBezTo>
                      <a:pt x="16" y="5"/>
                      <a:pt x="16" y="6"/>
                      <a:pt x="16" y="6"/>
                    </a:cubicBezTo>
                    <a:cubicBezTo>
                      <a:pt x="16" y="6"/>
                      <a:pt x="17" y="5"/>
                      <a:pt x="17" y="5"/>
                    </a:cubicBezTo>
                    <a:cubicBezTo>
                      <a:pt x="15" y="2"/>
                      <a:pt x="12" y="5"/>
                      <a:pt x="9" y="5"/>
                    </a:cubicBezTo>
                    <a:cubicBezTo>
                      <a:pt x="3" y="3"/>
                      <a:pt x="10" y="4"/>
                      <a:pt x="7" y="2"/>
                    </a:cubicBezTo>
                    <a:cubicBezTo>
                      <a:pt x="9" y="2"/>
                      <a:pt x="9" y="2"/>
                      <a:pt x="11" y="3"/>
                    </a:cubicBezTo>
                    <a:cubicBezTo>
                      <a:pt x="8" y="0"/>
                      <a:pt x="3" y="2"/>
                      <a:pt x="0" y="2"/>
                    </a:cubicBezTo>
                    <a:cubicBezTo>
                      <a:pt x="1" y="2"/>
                      <a:pt x="1" y="3"/>
                      <a:pt x="2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2" y="5"/>
                      <a:pt x="5" y="6"/>
                      <a:pt x="10" y="6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7" name="Freeform 1722"/>
              <p:cNvSpPr/>
              <p:nvPr/>
            </p:nvSpPr>
            <p:spPr bwMode="auto">
              <a:xfrm>
                <a:off x="1082" y="2733"/>
                <a:ext cx="5" cy="2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1"/>
                      <a:pt x="0" y="1"/>
                      <a:pt x="0" y="0"/>
                    </a:cubicBezTo>
                    <a:cubicBezTo>
                      <a:pt x="0" y="1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8" name="Freeform 1723"/>
              <p:cNvSpPr/>
              <p:nvPr/>
            </p:nvSpPr>
            <p:spPr bwMode="auto">
              <a:xfrm>
                <a:off x="1042" y="2723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9" name="Freeform 1724"/>
              <p:cNvSpPr/>
              <p:nvPr/>
            </p:nvSpPr>
            <p:spPr bwMode="auto">
              <a:xfrm>
                <a:off x="1040" y="2728"/>
                <a:ext cx="7" cy="3"/>
              </a:xfrm>
              <a:custGeom>
                <a:avLst/>
                <a:gdLst>
                  <a:gd name="T0" fmla="*/ 3 w 3"/>
                  <a:gd name="T1" fmla="*/ 1 h 1"/>
                  <a:gd name="T2" fmla="*/ 0 w 3"/>
                  <a:gd name="T3" fmla="*/ 0 h 1"/>
                  <a:gd name="T4" fmla="*/ 1 w 3"/>
                  <a:gd name="T5" fmla="*/ 1 h 1"/>
                  <a:gd name="T6" fmla="*/ 3 w 3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3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0" name="Freeform 1725"/>
              <p:cNvSpPr/>
              <p:nvPr/>
            </p:nvSpPr>
            <p:spPr bwMode="auto">
              <a:xfrm>
                <a:off x="821" y="2688"/>
                <a:ext cx="216" cy="45"/>
              </a:xfrm>
              <a:custGeom>
                <a:avLst/>
                <a:gdLst>
                  <a:gd name="T0" fmla="*/ 24 w 91"/>
                  <a:gd name="T1" fmla="*/ 16 h 19"/>
                  <a:gd name="T2" fmla="*/ 20 w 91"/>
                  <a:gd name="T3" fmla="*/ 14 h 19"/>
                  <a:gd name="T4" fmla="*/ 25 w 91"/>
                  <a:gd name="T5" fmla="*/ 14 h 19"/>
                  <a:gd name="T6" fmla="*/ 25 w 91"/>
                  <a:gd name="T7" fmla="*/ 11 h 19"/>
                  <a:gd name="T8" fmla="*/ 16 w 91"/>
                  <a:gd name="T9" fmla="*/ 11 h 19"/>
                  <a:gd name="T10" fmla="*/ 16 w 91"/>
                  <a:gd name="T11" fmla="*/ 10 h 19"/>
                  <a:gd name="T12" fmla="*/ 3 w 91"/>
                  <a:gd name="T13" fmla="*/ 8 h 19"/>
                  <a:gd name="T14" fmla="*/ 15 w 91"/>
                  <a:gd name="T15" fmla="*/ 10 h 19"/>
                  <a:gd name="T16" fmla="*/ 63 w 91"/>
                  <a:gd name="T17" fmla="*/ 16 h 19"/>
                  <a:gd name="T18" fmla="*/ 65 w 91"/>
                  <a:gd name="T19" fmla="*/ 14 h 19"/>
                  <a:gd name="T20" fmla="*/ 69 w 91"/>
                  <a:gd name="T21" fmla="*/ 15 h 19"/>
                  <a:gd name="T22" fmla="*/ 66 w 91"/>
                  <a:gd name="T23" fmla="*/ 15 h 19"/>
                  <a:gd name="T24" fmla="*/ 79 w 91"/>
                  <a:gd name="T25" fmla="*/ 17 h 19"/>
                  <a:gd name="T26" fmla="*/ 80 w 91"/>
                  <a:gd name="T27" fmla="*/ 14 h 19"/>
                  <a:gd name="T28" fmla="*/ 86 w 91"/>
                  <a:gd name="T29" fmla="*/ 18 h 19"/>
                  <a:gd name="T30" fmla="*/ 90 w 91"/>
                  <a:gd name="T31" fmla="*/ 16 h 19"/>
                  <a:gd name="T32" fmla="*/ 86 w 91"/>
                  <a:gd name="T33" fmla="*/ 14 h 19"/>
                  <a:gd name="T34" fmla="*/ 89 w 91"/>
                  <a:gd name="T35" fmla="*/ 14 h 19"/>
                  <a:gd name="T36" fmla="*/ 58 w 91"/>
                  <a:gd name="T37" fmla="*/ 14 h 19"/>
                  <a:gd name="T38" fmla="*/ 59 w 91"/>
                  <a:gd name="T39" fmla="*/ 12 h 19"/>
                  <a:gd name="T40" fmla="*/ 40 w 91"/>
                  <a:gd name="T41" fmla="*/ 9 h 19"/>
                  <a:gd name="T42" fmla="*/ 33 w 91"/>
                  <a:gd name="T43" fmla="*/ 11 h 19"/>
                  <a:gd name="T44" fmla="*/ 29 w 91"/>
                  <a:gd name="T45" fmla="*/ 9 h 19"/>
                  <a:gd name="T46" fmla="*/ 29 w 91"/>
                  <a:gd name="T47" fmla="*/ 10 h 19"/>
                  <a:gd name="T48" fmla="*/ 23 w 91"/>
                  <a:gd name="T49" fmla="*/ 8 h 19"/>
                  <a:gd name="T50" fmla="*/ 22 w 91"/>
                  <a:gd name="T51" fmla="*/ 11 h 19"/>
                  <a:gd name="T52" fmla="*/ 11 w 91"/>
                  <a:gd name="T53" fmla="*/ 5 h 19"/>
                  <a:gd name="T54" fmla="*/ 12 w 91"/>
                  <a:gd name="T55" fmla="*/ 7 h 19"/>
                  <a:gd name="T56" fmla="*/ 10 w 91"/>
                  <a:gd name="T57" fmla="*/ 7 h 19"/>
                  <a:gd name="T58" fmla="*/ 8 w 91"/>
                  <a:gd name="T59" fmla="*/ 5 h 19"/>
                  <a:gd name="T60" fmla="*/ 3 w 91"/>
                  <a:gd name="T61" fmla="*/ 5 h 19"/>
                  <a:gd name="T62" fmla="*/ 2 w 91"/>
                  <a:gd name="T63" fmla="*/ 5 h 19"/>
                  <a:gd name="T64" fmla="*/ 1 w 91"/>
                  <a:gd name="T65" fmla="*/ 5 h 19"/>
                  <a:gd name="T66" fmla="*/ 1 w 91"/>
                  <a:gd name="T67" fmla="*/ 5 h 19"/>
                  <a:gd name="T68" fmla="*/ 1 w 91"/>
                  <a:gd name="T69" fmla="*/ 5 h 19"/>
                  <a:gd name="T70" fmla="*/ 1 w 91"/>
                  <a:gd name="T71" fmla="*/ 5 h 19"/>
                  <a:gd name="T72" fmla="*/ 1 w 91"/>
                  <a:gd name="T73" fmla="*/ 5 h 19"/>
                  <a:gd name="T74" fmla="*/ 1 w 91"/>
                  <a:gd name="T75" fmla="*/ 5 h 19"/>
                  <a:gd name="T76" fmla="*/ 0 w 91"/>
                  <a:gd name="T77" fmla="*/ 11 h 19"/>
                  <a:gd name="T78" fmla="*/ 0 w 91"/>
                  <a:gd name="T79" fmla="*/ 11 h 19"/>
                  <a:gd name="T80" fmla="*/ 1 w 91"/>
                  <a:gd name="T81" fmla="*/ 11 h 19"/>
                  <a:gd name="T82" fmla="*/ 1 w 91"/>
                  <a:gd name="T83" fmla="*/ 11 h 19"/>
                  <a:gd name="T84" fmla="*/ 3 w 91"/>
                  <a:gd name="T85" fmla="*/ 11 h 19"/>
                  <a:gd name="T86" fmla="*/ 2 w 91"/>
                  <a:gd name="T87" fmla="*/ 10 h 19"/>
                  <a:gd name="T88" fmla="*/ 14 w 91"/>
                  <a:gd name="T89" fmla="*/ 12 h 19"/>
                  <a:gd name="T90" fmla="*/ 8 w 91"/>
                  <a:gd name="T91" fmla="*/ 14 h 19"/>
                  <a:gd name="T92" fmla="*/ 11 w 91"/>
                  <a:gd name="T93" fmla="*/ 15 h 19"/>
                  <a:gd name="T94" fmla="*/ 19 w 91"/>
                  <a:gd name="T95" fmla="*/ 13 h 19"/>
                  <a:gd name="T96" fmla="*/ 24 w 91"/>
                  <a:gd name="T97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91" h="19">
                    <a:moveTo>
                      <a:pt x="24" y="16"/>
                    </a:moveTo>
                    <a:cubicBezTo>
                      <a:pt x="24" y="15"/>
                      <a:pt x="23" y="15"/>
                      <a:pt x="20" y="14"/>
                    </a:cubicBezTo>
                    <a:cubicBezTo>
                      <a:pt x="21" y="13"/>
                      <a:pt x="24" y="14"/>
                      <a:pt x="25" y="14"/>
                    </a:cubicBezTo>
                    <a:cubicBezTo>
                      <a:pt x="22" y="13"/>
                      <a:pt x="26" y="12"/>
                      <a:pt x="25" y="11"/>
                    </a:cubicBezTo>
                    <a:cubicBezTo>
                      <a:pt x="21" y="11"/>
                      <a:pt x="20" y="12"/>
                      <a:pt x="16" y="11"/>
                    </a:cubicBezTo>
                    <a:cubicBezTo>
                      <a:pt x="16" y="11"/>
                      <a:pt x="16" y="10"/>
                      <a:pt x="16" y="10"/>
                    </a:cubicBezTo>
                    <a:cubicBezTo>
                      <a:pt x="13" y="10"/>
                      <a:pt x="0" y="11"/>
                      <a:pt x="3" y="8"/>
                    </a:cubicBezTo>
                    <a:cubicBezTo>
                      <a:pt x="7" y="9"/>
                      <a:pt x="10" y="9"/>
                      <a:pt x="15" y="10"/>
                    </a:cubicBezTo>
                    <a:cubicBezTo>
                      <a:pt x="30" y="12"/>
                      <a:pt x="46" y="13"/>
                      <a:pt x="63" y="16"/>
                    </a:cubicBezTo>
                    <a:cubicBezTo>
                      <a:pt x="65" y="14"/>
                      <a:pt x="65" y="14"/>
                      <a:pt x="65" y="14"/>
                    </a:cubicBezTo>
                    <a:cubicBezTo>
                      <a:pt x="66" y="15"/>
                      <a:pt x="69" y="14"/>
                      <a:pt x="69" y="15"/>
                    </a:cubicBezTo>
                    <a:cubicBezTo>
                      <a:pt x="68" y="15"/>
                      <a:pt x="67" y="15"/>
                      <a:pt x="66" y="15"/>
                    </a:cubicBezTo>
                    <a:cubicBezTo>
                      <a:pt x="69" y="17"/>
                      <a:pt x="75" y="16"/>
                      <a:pt x="79" y="17"/>
                    </a:cubicBezTo>
                    <a:cubicBezTo>
                      <a:pt x="79" y="17"/>
                      <a:pt x="78" y="15"/>
                      <a:pt x="80" y="14"/>
                    </a:cubicBezTo>
                    <a:cubicBezTo>
                      <a:pt x="79" y="17"/>
                      <a:pt x="85" y="15"/>
                      <a:pt x="86" y="18"/>
                    </a:cubicBezTo>
                    <a:cubicBezTo>
                      <a:pt x="90" y="19"/>
                      <a:pt x="86" y="16"/>
                      <a:pt x="90" y="16"/>
                    </a:cubicBezTo>
                    <a:cubicBezTo>
                      <a:pt x="91" y="15"/>
                      <a:pt x="86" y="15"/>
                      <a:pt x="86" y="14"/>
                    </a:cubicBezTo>
                    <a:cubicBezTo>
                      <a:pt x="87" y="13"/>
                      <a:pt x="89" y="15"/>
                      <a:pt x="89" y="14"/>
                    </a:cubicBezTo>
                    <a:cubicBezTo>
                      <a:pt x="82" y="12"/>
                      <a:pt x="69" y="14"/>
                      <a:pt x="58" y="14"/>
                    </a:cubicBezTo>
                    <a:cubicBezTo>
                      <a:pt x="59" y="12"/>
                      <a:pt x="59" y="12"/>
                      <a:pt x="59" y="12"/>
                    </a:cubicBezTo>
                    <a:cubicBezTo>
                      <a:pt x="54" y="13"/>
                      <a:pt x="45" y="12"/>
                      <a:pt x="40" y="9"/>
                    </a:cubicBezTo>
                    <a:cubicBezTo>
                      <a:pt x="41" y="11"/>
                      <a:pt x="32" y="8"/>
                      <a:pt x="33" y="11"/>
                    </a:cubicBezTo>
                    <a:cubicBezTo>
                      <a:pt x="32" y="10"/>
                      <a:pt x="31" y="10"/>
                      <a:pt x="29" y="9"/>
                    </a:cubicBezTo>
                    <a:cubicBezTo>
                      <a:pt x="29" y="10"/>
                      <a:pt x="29" y="10"/>
                      <a:pt x="29" y="10"/>
                    </a:cubicBezTo>
                    <a:cubicBezTo>
                      <a:pt x="26" y="10"/>
                      <a:pt x="26" y="9"/>
                      <a:pt x="23" y="8"/>
                    </a:cubicBezTo>
                    <a:cubicBezTo>
                      <a:pt x="25" y="10"/>
                      <a:pt x="23" y="10"/>
                      <a:pt x="22" y="11"/>
                    </a:cubicBezTo>
                    <a:cubicBezTo>
                      <a:pt x="18" y="9"/>
                      <a:pt x="14" y="7"/>
                      <a:pt x="11" y="5"/>
                    </a:cubicBezTo>
                    <a:cubicBezTo>
                      <a:pt x="11" y="5"/>
                      <a:pt x="11" y="6"/>
                      <a:pt x="12" y="7"/>
                    </a:cubicBezTo>
                    <a:cubicBezTo>
                      <a:pt x="10" y="6"/>
                      <a:pt x="10" y="7"/>
                      <a:pt x="10" y="7"/>
                    </a:cubicBezTo>
                    <a:cubicBezTo>
                      <a:pt x="8" y="7"/>
                      <a:pt x="8" y="5"/>
                      <a:pt x="8" y="5"/>
                    </a:cubicBezTo>
                    <a:cubicBezTo>
                      <a:pt x="6" y="4"/>
                      <a:pt x="4" y="4"/>
                      <a:pt x="3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8"/>
                      <a:pt x="1" y="0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2" y="11"/>
                      <a:pt x="3" y="11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6" y="10"/>
                      <a:pt x="9" y="12"/>
                      <a:pt x="14" y="12"/>
                    </a:cubicBezTo>
                    <a:cubicBezTo>
                      <a:pt x="16" y="14"/>
                      <a:pt x="10" y="13"/>
                      <a:pt x="8" y="14"/>
                    </a:cubicBezTo>
                    <a:cubicBezTo>
                      <a:pt x="9" y="14"/>
                      <a:pt x="11" y="15"/>
                      <a:pt x="11" y="15"/>
                    </a:cubicBezTo>
                    <a:cubicBezTo>
                      <a:pt x="13" y="15"/>
                      <a:pt x="17" y="14"/>
                      <a:pt x="19" y="13"/>
                    </a:cubicBezTo>
                    <a:cubicBezTo>
                      <a:pt x="17" y="15"/>
                      <a:pt x="22" y="16"/>
                      <a:pt x="24" y="16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1" name="Freeform 1726"/>
              <p:cNvSpPr/>
              <p:nvPr/>
            </p:nvSpPr>
            <p:spPr bwMode="auto">
              <a:xfrm>
                <a:off x="845" y="2723"/>
                <a:ext cx="2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2" name="Freeform 1727"/>
              <p:cNvSpPr/>
              <p:nvPr/>
            </p:nvSpPr>
            <p:spPr bwMode="auto">
              <a:xfrm>
                <a:off x="878" y="2726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3" name="Freeform 1728"/>
              <p:cNvSpPr/>
              <p:nvPr/>
            </p:nvSpPr>
            <p:spPr bwMode="auto">
              <a:xfrm>
                <a:off x="826" y="2707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4" name="Freeform 1729"/>
              <p:cNvSpPr/>
              <p:nvPr/>
            </p:nvSpPr>
            <p:spPr bwMode="auto">
              <a:xfrm>
                <a:off x="840" y="2695"/>
                <a:ext cx="7" cy="5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2 h 2"/>
                  <a:gd name="T4" fmla="*/ 0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1" y="1"/>
                      <a:pt x="2" y="1"/>
                      <a:pt x="3" y="2"/>
                    </a:cubicBezTo>
                    <a:cubicBezTo>
                      <a:pt x="3" y="1"/>
                      <a:pt x="3" y="1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5" name="Freeform 1730"/>
              <p:cNvSpPr/>
              <p:nvPr/>
            </p:nvSpPr>
            <p:spPr bwMode="auto">
              <a:xfrm>
                <a:off x="899" y="2707"/>
                <a:ext cx="8" cy="2"/>
              </a:xfrm>
              <a:custGeom>
                <a:avLst/>
                <a:gdLst>
                  <a:gd name="T0" fmla="*/ 2 w 3"/>
                  <a:gd name="T1" fmla="*/ 1 h 1"/>
                  <a:gd name="T2" fmla="*/ 3 w 3"/>
                  <a:gd name="T3" fmla="*/ 0 h 1"/>
                  <a:gd name="T4" fmla="*/ 2 w 3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2" y="1"/>
                    </a:moveTo>
                    <a:cubicBezTo>
                      <a:pt x="3" y="1"/>
                      <a:pt x="2" y="0"/>
                      <a:pt x="3" y="0"/>
                    </a:cubicBezTo>
                    <a:cubicBezTo>
                      <a:pt x="1" y="0"/>
                      <a:pt x="0" y="0"/>
                      <a:pt x="2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6" name="Freeform 1731"/>
              <p:cNvSpPr/>
              <p:nvPr/>
            </p:nvSpPr>
            <p:spPr bwMode="auto">
              <a:xfrm>
                <a:off x="859" y="2726"/>
                <a:ext cx="12" cy="0"/>
              </a:xfrm>
              <a:custGeom>
                <a:avLst/>
                <a:gdLst>
                  <a:gd name="T0" fmla="*/ 0 w 12"/>
                  <a:gd name="T1" fmla="*/ 10 w 12"/>
                  <a:gd name="T2" fmla="*/ 12 w 12"/>
                  <a:gd name="T3" fmla="*/ 0 w 1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2">
                    <a:moveTo>
                      <a:pt x="0" y="0"/>
                    </a:moveTo>
                    <a:lnTo>
                      <a:pt x="10" y="0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7" name="Freeform 1732"/>
              <p:cNvSpPr/>
              <p:nvPr/>
            </p:nvSpPr>
            <p:spPr bwMode="auto">
              <a:xfrm>
                <a:off x="888" y="2716"/>
                <a:ext cx="149" cy="27"/>
              </a:xfrm>
              <a:custGeom>
                <a:avLst/>
                <a:gdLst>
                  <a:gd name="T0" fmla="*/ 59 w 63"/>
                  <a:gd name="T1" fmla="*/ 6 h 11"/>
                  <a:gd name="T2" fmla="*/ 48 w 63"/>
                  <a:gd name="T3" fmla="*/ 4 h 11"/>
                  <a:gd name="T4" fmla="*/ 40 w 63"/>
                  <a:gd name="T5" fmla="*/ 7 h 11"/>
                  <a:gd name="T6" fmla="*/ 41 w 63"/>
                  <a:gd name="T7" fmla="*/ 4 h 11"/>
                  <a:gd name="T8" fmla="*/ 20 w 63"/>
                  <a:gd name="T9" fmla="*/ 4 h 11"/>
                  <a:gd name="T10" fmla="*/ 20 w 63"/>
                  <a:gd name="T11" fmla="*/ 2 h 11"/>
                  <a:gd name="T12" fmla="*/ 12 w 63"/>
                  <a:gd name="T13" fmla="*/ 5 h 11"/>
                  <a:gd name="T14" fmla="*/ 12 w 63"/>
                  <a:gd name="T15" fmla="*/ 1 h 11"/>
                  <a:gd name="T16" fmla="*/ 13 w 63"/>
                  <a:gd name="T17" fmla="*/ 1 h 11"/>
                  <a:gd name="T18" fmla="*/ 1 w 63"/>
                  <a:gd name="T19" fmla="*/ 0 h 11"/>
                  <a:gd name="T20" fmla="*/ 0 w 63"/>
                  <a:gd name="T21" fmla="*/ 2 h 11"/>
                  <a:gd name="T22" fmla="*/ 0 w 63"/>
                  <a:gd name="T23" fmla="*/ 4 h 11"/>
                  <a:gd name="T24" fmla="*/ 8 w 63"/>
                  <a:gd name="T25" fmla="*/ 4 h 11"/>
                  <a:gd name="T26" fmla="*/ 8 w 63"/>
                  <a:gd name="T27" fmla="*/ 5 h 11"/>
                  <a:gd name="T28" fmla="*/ 11 w 63"/>
                  <a:gd name="T29" fmla="*/ 5 h 11"/>
                  <a:gd name="T30" fmla="*/ 12 w 63"/>
                  <a:gd name="T31" fmla="*/ 6 h 11"/>
                  <a:gd name="T32" fmla="*/ 17 w 63"/>
                  <a:gd name="T33" fmla="*/ 6 h 11"/>
                  <a:gd name="T34" fmla="*/ 17 w 63"/>
                  <a:gd name="T35" fmla="*/ 6 h 11"/>
                  <a:gd name="T36" fmla="*/ 21 w 63"/>
                  <a:gd name="T37" fmla="*/ 5 h 11"/>
                  <a:gd name="T38" fmla="*/ 23 w 63"/>
                  <a:gd name="T39" fmla="*/ 7 h 11"/>
                  <a:gd name="T40" fmla="*/ 22 w 63"/>
                  <a:gd name="T41" fmla="*/ 5 h 11"/>
                  <a:gd name="T42" fmla="*/ 36 w 63"/>
                  <a:gd name="T43" fmla="*/ 9 h 11"/>
                  <a:gd name="T44" fmla="*/ 37 w 63"/>
                  <a:gd name="T45" fmla="*/ 8 h 11"/>
                  <a:gd name="T46" fmla="*/ 30 w 63"/>
                  <a:gd name="T47" fmla="*/ 8 h 11"/>
                  <a:gd name="T48" fmla="*/ 32 w 63"/>
                  <a:gd name="T49" fmla="*/ 5 h 11"/>
                  <a:gd name="T50" fmla="*/ 39 w 63"/>
                  <a:gd name="T51" fmla="*/ 8 h 11"/>
                  <a:gd name="T52" fmla="*/ 49 w 63"/>
                  <a:gd name="T53" fmla="*/ 9 h 11"/>
                  <a:gd name="T54" fmla="*/ 49 w 63"/>
                  <a:gd name="T55" fmla="*/ 9 h 11"/>
                  <a:gd name="T56" fmla="*/ 56 w 63"/>
                  <a:gd name="T57" fmla="*/ 9 h 11"/>
                  <a:gd name="T58" fmla="*/ 54 w 63"/>
                  <a:gd name="T59" fmla="*/ 9 h 11"/>
                  <a:gd name="T60" fmla="*/ 57 w 63"/>
                  <a:gd name="T61" fmla="*/ 8 h 11"/>
                  <a:gd name="T62" fmla="*/ 57 w 63"/>
                  <a:gd name="T63" fmla="*/ 9 h 11"/>
                  <a:gd name="T64" fmla="*/ 63 w 63"/>
                  <a:gd name="T65" fmla="*/ 7 h 11"/>
                  <a:gd name="T66" fmla="*/ 56 w 63"/>
                  <a:gd name="T67" fmla="*/ 8 h 11"/>
                  <a:gd name="T68" fmla="*/ 59 w 63"/>
                  <a:gd name="T6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3" h="11">
                    <a:moveTo>
                      <a:pt x="59" y="6"/>
                    </a:moveTo>
                    <a:cubicBezTo>
                      <a:pt x="56" y="5"/>
                      <a:pt x="52" y="5"/>
                      <a:pt x="48" y="4"/>
                    </a:cubicBezTo>
                    <a:cubicBezTo>
                      <a:pt x="41" y="4"/>
                      <a:pt x="47" y="7"/>
                      <a:pt x="40" y="7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5" y="3"/>
                      <a:pt x="26" y="2"/>
                      <a:pt x="20" y="4"/>
                    </a:cubicBezTo>
                    <a:cubicBezTo>
                      <a:pt x="19" y="3"/>
                      <a:pt x="18" y="3"/>
                      <a:pt x="20" y="2"/>
                    </a:cubicBezTo>
                    <a:cubicBezTo>
                      <a:pt x="16" y="2"/>
                      <a:pt x="17" y="6"/>
                      <a:pt x="12" y="5"/>
                    </a:cubicBezTo>
                    <a:cubicBezTo>
                      <a:pt x="17" y="3"/>
                      <a:pt x="10" y="3"/>
                      <a:pt x="12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9" y="1"/>
                      <a:pt x="4" y="1"/>
                      <a:pt x="1" y="0"/>
                    </a:cubicBezTo>
                    <a:cubicBezTo>
                      <a:pt x="1" y="1"/>
                      <a:pt x="3" y="3"/>
                      <a:pt x="0" y="2"/>
                    </a:cubicBezTo>
                    <a:cubicBezTo>
                      <a:pt x="1" y="3"/>
                      <a:pt x="1" y="3"/>
                      <a:pt x="0" y="4"/>
                    </a:cubicBezTo>
                    <a:cubicBezTo>
                      <a:pt x="4" y="4"/>
                      <a:pt x="6" y="5"/>
                      <a:pt x="8" y="4"/>
                    </a:cubicBezTo>
                    <a:cubicBezTo>
                      <a:pt x="10" y="5"/>
                      <a:pt x="7" y="4"/>
                      <a:pt x="8" y="5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3" y="5"/>
                      <a:pt x="9" y="5"/>
                      <a:pt x="12" y="6"/>
                    </a:cubicBezTo>
                    <a:cubicBezTo>
                      <a:pt x="12" y="6"/>
                      <a:pt x="15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9" y="6"/>
                      <a:pt x="21" y="6"/>
                      <a:pt x="21" y="5"/>
                    </a:cubicBezTo>
                    <a:cubicBezTo>
                      <a:pt x="23" y="7"/>
                      <a:pt x="23" y="7"/>
                      <a:pt x="23" y="7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7" y="6"/>
                      <a:pt x="29" y="9"/>
                      <a:pt x="36" y="9"/>
                    </a:cubicBezTo>
                    <a:cubicBezTo>
                      <a:pt x="34" y="8"/>
                      <a:pt x="36" y="8"/>
                      <a:pt x="37" y="8"/>
                    </a:cubicBezTo>
                    <a:cubicBezTo>
                      <a:pt x="34" y="7"/>
                      <a:pt x="33" y="8"/>
                      <a:pt x="30" y="8"/>
                    </a:cubicBezTo>
                    <a:cubicBezTo>
                      <a:pt x="30" y="7"/>
                      <a:pt x="35" y="6"/>
                      <a:pt x="32" y="5"/>
                    </a:cubicBezTo>
                    <a:cubicBezTo>
                      <a:pt x="35" y="7"/>
                      <a:pt x="38" y="5"/>
                      <a:pt x="39" y="8"/>
                    </a:cubicBezTo>
                    <a:cubicBezTo>
                      <a:pt x="44" y="9"/>
                      <a:pt x="45" y="8"/>
                      <a:pt x="49" y="9"/>
                    </a:cubicBezTo>
                    <a:cubicBezTo>
                      <a:pt x="49" y="9"/>
                      <a:pt x="49" y="9"/>
                      <a:pt x="49" y="9"/>
                    </a:cubicBezTo>
                    <a:cubicBezTo>
                      <a:pt x="50" y="8"/>
                      <a:pt x="53" y="11"/>
                      <a:pt x="56" y="9"/>
                    </a:cubicBezTo>
                    <a:cubicBezTo>
                      <a:pt x="54" y="9"/>
                      <a:pt x="54" y="9"/>
                      <a:pt x="54" y="9"/>
                    </a:cubicBezTo>
                    <a:cubicBezTo>
                      <a:pt x="54" y="8"/>
                      <a:pt x="55" y="8"/>
                      <a:pt x="57" y="8"/>
                    </a:cubicBezTo>
                    <a:cubicBezTo>
                      <a:pt x="56" y="8"/>
                      <a:pt x="56" y="8"/>
                      <a:pt x="57" y="9"/>
                    </a:cubicBezTo>
                    <a:cubicBezTo>
                      <a:pt x="57" y="7"/>
                      <a:pt x="62" y="8"/>
                      <a:pt x="63" y="7"/>
                    </a:cubicBezTo>
                    <a:cubicBezTo>
                      <a:pt x="61" y="7"/>
                      <a:pt x="58" y="8"/>
                      <a:pt x="56" y="8"/>
                    </a:cubicBezTo>
                    <a:cubicBezTo>
                      <a:pt x="57" y="7"/>
                      <a:pt x="57" y="6"/>
                      <a:pt x="59" y="6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8" name="Freeform 1733"/>
              <p:cNvSpPr/>
              <p:nvPr/>
            </p:nvSpPr>
            <p:spPr bwMode="auto">
              <a:xfrm>
                <a:off x="923" y="2731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9" name="Freeform 1734"/>
              <p:cNvSpPr/>
              <p:nvPr/>
            </p:nvSpPr>
            <p:spPr bwMode="auto">
              <a:xfrm>
                <a:off x="1040" y="2733"/>
                <a:ext cx="116" cy="19"/>
              </a:xfrm>
              <a:custGeom>
                <a:avLst/>
                <a:gdLst>
                  <a:gd name="T0" fmla="*/ 14 w 49"/>
                  <a:gd name="T1" fmla="*/ 4 h 8"/>
                  <a:gd name="T2" fmla="*/ 15 w 49"/>
                  <a:gd name="T3" fmla="*/ 6 h 8"/>
                  <a:gd name="T4" fmla="*/ 15 w 49"/>
                  <a:gd name="T5" fmla="*/ 2 h 8"/>
                  <a:gd name="T6" fmla="*/ 21 w 49"/>
                  <a:gd name="T7" fmla="*/ 2 h 8"/>
                  <a:gd name="T8" fmla="*/ 20 w 49"/>
                  <a:gd name="T9" fmla="*/ 5 h 8"/>
                  <a:gd name="T10" fmla="*/ 25 w 49"/>
                  <a:gd name="T11" fmla="*/ 6 h 8"/>
                  <a:gd name="T12" fmla="*/ 25 w 49"/>
                  <a:gd name="T13" fmla="*/ 4 h 8"/>
                  <a:gd name="T14" fmla="*/ 31 w 49"/>
                  <a:gd name="T15" fmla="*/ 4 h 8"/>
                  <a:gd name="T16" fmla="*/ 29 w 49"/>
                  <a:gd name="T17" fmla="*/ 4 h 8"/>
                  <a:gd name="T18" fmla="*/ 32 w 49"/>
                  <a:gd name="T19" fmla="*/ 7 h 8"/>
                  <a:gd name="T20" fmla="*/ 46 w 49"/>
                  <a:gd name="T21" fmla="*/ 3 h 8"/>
                  <a:gd name="T22" fmla="*/ 42 w 49"/>
                  <a:gd name="T23" fmla="*/ 3 h 8"/>
                  <a:gd name="T24" fmla="*/ 41 w 49"/>
                  <a:gd name="T25" fmla="*/ 5 h 8"/>
                  <a:gd name="T26" fmla="*/ 37 w 49"/>
                  <a:gd name="T27" fmla="*/ 4 h 8"/>
                  <a:gd name="T28" fmla="*/ 40 w 49"/>
                  <a:gd name="T29" fmla="*/ 3 h 8"/>
                  <a:gd name="T30" fmla="*/ 7 w 49"/>
                  <a:gd name="T31" fmla="*/ 0 h 8"/>
                  <a:gd name="T32" fmla="*/ 12 w 49"/>
                  <a:gd name="T33" fmla="*/ 0 h 8"/>
                  <a:gd name="T34" fmla="*/ 7 w 49"/>
                  <a:gd name="T35" fmla="*/ 1 h 8"/>
                  <a:gd name="T36" fmla="*/ 10 w 49"/>
                  <a:gd name="T37" fmla="*/ 4 h 8"/>
                  <a:gd name="T38" fmla="*/ 7 w 49"/>
                  <a:gd name="T39" fmla="*/ 3 h 8"/>
                  <a:gd name="T40" fmla="*/ 7 w 49"/>
                  <a:gd name="T41" fmla="*/ 5 h 8"/>
                  <a:gd name="T42" fmla="*/ 0 w 49"/>
                  <a:gd name="T43" fmla="*/ 5 h 8"/>
                  <a:gd name="T44" fmla="*/ 12 w 49"/>
                  <a:gd name="T45" fmla="*/ 6 h 8"/>
                  <a:gd name="T46" fmla="*/ 14 w 49"/>
                  <a:gd name="T47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9" h="8">
                    <a:moveTo>
                      <a:pt x="14" y="4"/>
                    </a:moveTo>
                    <a:cubicBezTo>
                      <a:pt x="16" y="4"/>
                      <a:pt x="13" y="5"/>
                      <a:pt x="15" y="6"/>
                    </a:cubicBezTo>
                    <a:cubicBezTo>
                      <a:pt x="18" y="5"/>
                      <a:pt x="12" y="3"/>
                      <a:pt x="15" y="2"/>
                    </a:cubicBezTo>
                    <a:cubicBezTo>
                      <a:pt x="17" y="3"/>
                      <a:pt x="20" y="2"/>
                      <a:pt x="21" y="2"/>
                    </a:cubicBezTo>
                    <a:cubicBezTo>
                      <a:pt x="19" y="3"/>
                      <a:pt x="20" y="5"/>
                      <a:pt x="20" y="5"/>
                    </a:cubicBezTo>
                    <a:cubicBezTo>
                      <a:pt x="21" y="5"/>
                      <a:pt x="24" y="6"/>
                      <a:pt x="25" y="6"/>
                    </a:cubicBezTo>
                    <a:cubicBezTo>
                      <a:pt x="21" y="5"/>
                      <a:pt x="29" y="6"/>
                      <a:pt x="25" y="4"/>
                    </a:cubicBezTo>
                    <a:cubicBezTo>
                      <a:pt x="26" y="3"/>
                      <a:pt x="30" y="3"/>
                      <a:pt x="31" y="4"/>
                    </a:cubicBezTo>
                    <a:cubicBezTo>
                      <a:pt x="31" y="5"/>
                      <a:pt x="30" y="4"/>
                      <a:pt x="29" y="4"/>
                    </a:cubicBezTo>
                    <a:cubicBezTo>
                      <a:pt x="28" y="6"/>
                      <a:pt x="31" y="5"/>
                      <a:pt x="32" y="7"/>
                    </a:cubicBezTo>
                    <a:cubicBezTo>
                      <a:pt x="36" y="5"/>
                      <a:pt x="49" y="7"/>
                      <a:pt x="46" y="3"/>
                    </a:cubicBezTo>
                    <a:cubicBezTo>
                      <a:pt x="45" y="2"/>
                      <a:pt x="43" y="3"/>
                      <a:pt x="42" y="3"/>
                    </a:cubicBezTo>
                    <a:cubicBezTo>
                      <a:pt x="46" y="4"/>
                      <a:pt x="42" y="5"/>
                      <a:pt x="41" y="5"/>
                    </a:cubicBezTo>
                    <a:cubicBezTo>
                      <a:pt x="39" y="5"/>
                      <a:pt x="36" y="5"/>
                      <a:pt x="37" y="4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31" y="2"/>
                      <a:pt x="18" y="0"/>
                      <a:pt x="7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1" y="1"/>
                      <a:pt x="9" y="1"/>
                      <a:pt x="7" y="1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8" y="3"/>
                      <a:pt x="7" y="3"/>
                      <a:pt x="7" y="3"/>
                    </a:cubicBezTo>
                    <a:cubicBezTo>
                      <a:pt x="5" y="3"/>
                      <a:pt x="6" y="4"/>
                      <a:pt x="7" y="5"/>
                    </a:cubicBezTo>
                    <a:cubicBezTo>
                      <a:pt x="3" y="5"/>
                      <a:pt x="3" y="4"/>
                      <a:pt x="0" y="5"/>
                    </a:cubicBezTo>
                    <a:cubicBezTo>
                      <a:pt x="6" y="8"/>
                      <a:pt x="5" y="4"/>
                      <a:pt x="12" y="6"/>
                    </a:cubicBezTo>
                    <a:lnTo>
                      <a:pt x="14" y="4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0" name="Freeform 1735"/>
              <p:cNvSpPr/>
              <p:nvPr/>
            </p:nvSpPr>
            <p:spPr bwMode="auto">
              <a:xfrm>
                <a:off x="1040" y="2740"/>
                <a:ext cx="4" cy="3"/>
              </a:xfrm>
              <a:custGeom>
                <a:avLst/>
                <a:gdLst>
                  <a:gd name="T0" fmla="*/ 2 w 4"/>
                  <a:gd name="T1" fmla="*/ 3 h 3"/>
                  <a:gd name="T2" fmla="*/ 4 w 4"/>
                  <a:gd name="T3" fmla="*/ 0 h 3"/>
                  <a:gd name="T4" fmla="*/ 0 w 4"/>
                  <a:gd name="T5" fmla="*/ 0 h 3"/>
                  <a:gd name="T6" fmla="*/ 2 w 4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2" y="3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1" name="Freeform 1736"/>
              <p:cNvSpPr/>
              <p:nvPr/>
            </p:nvSpPr>
            <p:spPr bwMode="auto">
              <a:xfrm>
                <a:off x="1047" y="2731"/>
                <a:ext cx="7" cy="4"/>
              </a:xfrm>
              <a:custGeom>
                <a:avLst/>
                <a:gdLst>
                  <a:gd name="T0" fmla="*/ 1 w 3"/>
                  <a:gd name="T1" fmla="*/ 0 h 2"/>
                  <a:gd name="T2" fmla="*/ 0 w 3"/>
                  <a:gd name="T3" fmla="*/ 1 h 2"/>
                  <a:gd name="T4" fmla="*/ 1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cubicBezTo>
                      <a:pt x="1" y="1"/>
                      <a:pt x="0" y="1"/>
                      <a:pt x="0" y="1"/>
                    </a:cubicBezTo>
                    <a:cubicBezTo>
                      <a:pt x="3" y="2"/>
                      <a:pt x="2" y="1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2" name="Freeform 1737"/>
              <p:cNvSpPr/>
              <p:nvPr/>
            </p:nvSpPr>
            <p:spPr bwMode="auto">
              <a:xfrm>
                <a:off x="1123" y="2750"/>
                <a:ext cx="9" cy="0"/>
              </a:xfrm>
              <a:custGeom>
                <a:avLst/>
                <a:gdLst>
                  <a:gd name="T0" fmla="*/ 0 w 4"/>
                  <a:gd name="T1" fmla="*/ 4 w 4"/>
                  <a:gd name="T2" fmla="*/ 2 w 4"/>
                  <a:gd name="T3" fmla="*/ 0 w 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4">
                    <a:moveTo>
                      <a:pt x="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3" name="Freeform 1738"/>
              <p:cNvSpPr/>
              <p:nvPr/>
            </p:nvSpPr>
            <p:spPr bwMode="auto">
              <a:xfrm>
                <a:off x="1147" y="2740"/>
                <a:ext cx="35" cy="12"/>
              </a:xfrm>
              <a:custGeom>
                <a:avLst/>
                <a:gdLst>
                  <a:gd name="T0" fmla="*/ 15 w 15"/>
                  <a:gd name="T1" fmla="*/ 1 h 5"/>
                  <a:gd name="T2" fmla="*/ 3 w 15"/>
                  <a:gd name="T3" fmla="*/ 0 h 5"/>
                  <a:gd name="T4" fmla="*/ 3 w 15"/>
                  <a:gd name="T5" fmla="*/ 4 h 5"/>
                  <a:gd name="T6" fmla="*/ 8 w 15"/>
                  <a:gd name="T7" fmla="*/ 2 h 5"/>
                  <a:gd name="T8" fmla="*/ 15 w 15"/>
                  <a:gd name="T9" fmla="*/ 3 h 5"/>
                  <a:gd name="T10" fmla="*/ 15 w 15"/>
                  <a:gd name="T11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5">
                    <a:moveTo>
                      <a:pt x="15" y="1"/>
                    </a:moveTo>
                    <a:cubicBezTo>
                      <a:pt x="10" y="1"/>
                      <a:pt x="8" y="2"/>
                      <a:pt x="3" y="0"/>
                    </a:cubicBezTo>
                    <a:cubicBezTo>
                      <a:pt x="0" y="1"/>
                      <a:pt x="4" y="3"/>
                      <a:pt x="3" y="4"/>
                    </a:cubicBezTo>
                    <a:cubicBezTo>
                      <a:pt x="5" y="5"/>
                      <a:pt x="5" y="2"/>
                      <a:pt x="8" y="2"/>
                    </a:cubicBezTo>
                    <a:cubicBezTo>
                      <a:pt x="9" y="3"/>
                      <a:pt x="12" y="2"/>
                      <a:pt x="15" y="3"/>
                    </a:cubicBezTo>
                    <a:cubicBezTo>
                      <a:pt x="14" y="2"/>
                      <a:pt x="14" y="2"/>
                      <a:pt x="15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4" name="Freeform 1739"/>
              <p:cNvSpPr/>
              <p:nvPr/>
            </p:nvSpPr>
            <p:spPr bwMode="auto">
              <a:xfrm>
                <a:off x="959" y="2719"/>
                <a:ext cx="252" cy="43"/>
              </a:xfrm>
              <a:custGeom>
                <a:avLst/>
                <a:gdLst>
                  <a:gd name="T0" fmla="*/ 99 w 106"/>
                  <a:gd name="T1" fmla="*/ 11 h 18"/>
                  <a:gd name="T2" fmla="*/ 93 w 106"/>
                  <a:gd name="T3" fmla="*/ 10 h 18"/>
                  <a:gd name="T4" fmla="*/ 96 w 106"/>
                  <a:gd name="T5" fmla="*/ 10 h 18"/>
                  <a:gd name="T6" fmla="*/ 91 w 106"/>
                  <a:gd name="T7" fmla="*/ 8 h 18"/>
                  <a:gd name="T8" fmla="*/ 91 w 106"/>
                  <a:gd name="T9" fmla="*/ 9 h 18"/>
                  <a:gd name="T10" fmla="*/ 80 w 106"/>
                  <a:gd name="T11" fmla="*/ 7 h 18"/>
                  <a:gd name="T12" fmla="*/ 78 w 106"/>
                  <a:gd name="T13" fmla="*/ 9 h 18"/>
                  <a:gd name="T14" fmla="*/ 71 w 106"/>
                  <a:gd name="T15" fmla="*/ 5 h 18"/>
                  <a:gd name="T16" fmla="*/ 72 w 106"/>
                  <a:gd name="T17" fmla="*/ 9 h 18"/>
                  <a:gd name="T18" fmla="*/ 60 w 106"/>
                  <a:gd name="T19" fmla="*/ 6 h 18"/>
                  <a:gd name="T20" fmla="*/ 63 w 106"/>
                  <a:gd name="T21" fmla="*/ 6 h 18"/>
                  <a:gd name="T22" fmla="*/ 56 w 106"/>
                  <a:gd name="T23" fmla="*/ 6 h 18"/>
                  <a:gd name="T24" fmla="*/ 57 w 106"/>
                  <a:gd name="T25" fmla="*/ 4 h 18"/>
                  <a:gd name="T26" fmla="*/ 47 w 106"/>
                  <a:gd name="T27" fmla="*/ 3 h 18"/>
                  <a:gd name="T28" fmla="*/ 48 w 106"/>
                  <a:gd name="T29" fmla="*/ 3 h 18"/>
                  <a:gd name="T30" fmla="*/ 29 w 106"/>
                  <a:gd name="T31" fmla="*/ 3 h 18"/>
                  <a:gd name="T32" fmla="*/ 26 w 106"/>
                  <a:gd name="T33" fmla="*/ 1 h 18"/>
                  <a:gd name="T34" fmla="*/ 28 w 106"/>
                  <a:gd name="T35" fmla="*/ 5 h 18"/>
                  <a:gd name="T36" fmla="*/ 20 w 106"/>
                  <a:gd name="T37" fmla="*/ 4 h 18"/>
                  <a:gd name="T38" fmla="*/ 22 w 106"/>
                  <a:gd name="T39" fmla="*/ 2 h 18"/>
                  <a:gd name="T40" fmla="*/ 18 w 106"/>
                  <a:gd name="T41" fmla="*/ 2 h 18"/>
                  <a:gd name="T42" fmla="*/ 15 w 106"/>
                  <a:gd name="T43" fmla="*/ 0 h 18"/>
                  <a:gd name="T44" fmla="*/ 7 w 106"/>
                  <a:gd name="T45" fmla="*/ 2 h 18"/>
                  <a:gd name="T46" fmla="*/ 2 w 106"/>
                  <a:gd name="T47" fmla="*/ 1 h 18"/>
                  <a:gd name="T48" fmla="*/ 5 w 106"/>
                  <a:gd name="T49" fmla="*/ 4 h 18"/>
                  <a:gd name="T50" fmla="*/ 32 w 106"/>
                  <a:gd name="T51" fmla="*/ 6 h 18"/>
                  <a:gd name="T52" fmla="*/ 39 w 106"/>
                  <a:gd name="T53" fmla="*/ 5 h 18"/>
                  <a:gd name="T54" fmla="*/ 39 w 106"/>
                  <a:gd name="T55" fmla="*/ 7 h 18"/>
                  <a:gd name="T56" fmla="*/ 40 w 106"/>
                  <a:gd name="T57" fmla="*/ 5 h 18"/>
                  <a:gd name="T58" fmla="*/ 44 w 106"/>
                  <a:gd name="T59" fmla="*/ 7 h 18"/>
                  <a:gd name="T60" fmla="*/ 46 w 106"/>
                  <a:gd name="T61" fmla="*/ 6 h 18"/>
                  <a:gd name="T62" fmla="*/ 49 w 106"/>
                  <a:gd name="T63" fmla="*/ 8 h 18"/>
                  <a:gd name="T64" fmla="*/ 91 w 106"/>
                  <a:gd name="T65" fmla="*/ 13 h 18"/>
                  <a:gd name="T66" fmla="*/ 90 w 106"/>
                  <a:gd name="T67" fmla="*/ 11 h 18"/>
                  <a:gd name="T68" fmla="*/ 102 w 106"/>
                  <a:gd name="T69" fmla="*/ 14 h 18"/>
                  <a:gd name="T70" fmla="*/ 100 w 106"/>
                  <a:gd name="T71" fmla="*/ 15 h 18"/>
                  <a:gd name="T72" fmla="*/ 101 w 106"/>
                  <a:gd name="T73" fmla="*/ 12 h 18"/>
                  <a:gd name="T74" fmla="*/ 96 w 106"/>
                  <a:gd name="T75" fmla="*/ 12 h 18"/>
                  <a:gd name="T76" fmla="*/ 99 w 106"/>
                  <a:gd name="T77" fmla="*/ 13 h 18"/>
                  <a:gd name="T78" fmla="*/ 94 w 106"/>
                  <a:gd name="T79" fmla="*/ 12 h 18"/>
                  <a:gd name="T80" fmla="*/ 97 w 106"/>
                  <a:gd name="T81" fmla="*/ 16 h 18"/>
                  <a:gd name="T82" fmla="*/ 104 w 106"/>
                  <a:gd name="T83" fmla="*/ 17 h 18"/>
                  <a:gd name="T84" fmla="*/ 104 w 106"/>
                  <a:gd name="T85" fmla="*/ 17 h 18"/>
                  <a:gd name="T86" fmla="*/ 104 w 106"/>
                  <a:gd name="T87" fmla="*/ 17 h 18"/>
                  <a:gd name="T88" fmla="*/ 104 w 106"/>
                  <a:gd name="T89" fmla="*/ 17 h 18"/>
                  <a:gd name="T90" fmla="*/ 104 w 106"/>
                  <a:gd name="T91" fmla="*/ 17 h 18"/>
                  <a:gd name="T92" fmla="*/ 104 w 106"/>
                  <a:gd name="T93" fmla="*/ 17 h 18"/>
                  <a:gd name="T94" fmla="*/ 105 w 106"/>
                  <a:gd name="T95" fmla="*/ 11 h 18"/>
                  <a:gd name="T96" fmla="*/ 105 w 106"/>
                  <a:gd name="T97" fmla="*/ 11 h 18"/>
                  <a:gd name="T98" fmla="*/ 105 w 106"/>
                  <a:gd name="T99" fmla="*/ 11 h 18"/>
                  <a:gd name="T100" fmla="*/ 105 w 106"/>
                  <a:gd name="T101" fmla="*/ 11 h 18"/>
                  <a:gd name="T102" fmla="*/ 104 w 106"/>
                  <a:gd name="T103" fmla="*/ 11 h 18"/>
                  <a:gd name="T104" fmla="*/ 103 w 106"/>
                  <a:gd name="T105" fmla="*/ 10 h 18"/>
                  <a:gd name="T106" fmla="*/ 99 w 106"/>
                  <a:gd name="T107" fmla="*/ 9 h 18"/>
                  <a:gd name="T108" fmla="*/ 99 w 106"/>
                  <a:gd name="T109" fmla="*/ 1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06" h="18">
                    <a:moveTo>
                      <a:pt x="99" y="11"/>
                    </a:moveTo>
                    <a:cubicBezTo>
                      <a:pt x="97" y="10"/>
                      <a:pt x="94" y="11"/>
                      <a:pt x="93" y="10"/>
                    </a:cubicBezTo>
                    <a:cubicBezTo>
                      <a:pt x="93" y="9"/>
                      <a:pt x="94" y="9"/>
                      <a:pt x="96" y="10"/>
                    </a:cubicBezTo>
                    <a:cubicBezTo>
                      <a:pt x="95" y="8"/>
                      <a:pt x="93" y="9"/>
                      <a:pt x="91" y="8"/>
                    </a:cubicBezTo>
                    <a:cubicBezTo>
                      <a:pt x="91" y="8"/>
                      <a:pt x="92" y="9"/>
                      <a:pt x="91" y="9"/>
                    </a:cubicBezTo>
                    <a:cubicBezTo>
                      <a:pt x="85" y="7"/>
                      <a:pt x="88" y="10"/>
                      <a:pt x="80" y="7"/>
                    </a:cubicBezTo>
                    <a:cubicBezTo>
                      <a:pt x="79" y="8"/>
                      <a:pt x="78" y="8"/>
                      <a:pt x="78" y="9"/>
                    </a:cubicBezTo>
                    <a:cubicBezTo>
                      <a:pt x="74" y="7"/>
                      <a:pt x="76" y="7"/>
                      <a:pt x="71" y="5"/>
                    </a:cubicBezTo>
                    <a:cubicBezTo>
                      <a:pt x="71" y="6"/>
                      <a:pt x="73" y="8"/>
                      <a:pt x="72" y="9"/>
                    </a:cubicBezTo>
                    <a:cubicBezTo>
                      <a:pt x="65" y="6"/>
                      <a:pt x="65" y="8"/>
                      <a:pt x="60" y="6"/>
                    </a:cubicBezTo>
                    <a:cubicBezTo>
                      <a:pt x="61" y="6"/>
                      <a:pt x="62" y="6"/>
                      <a:pt x="63" y="6"/>
                    </a:cubicBezTo>
                    <a:cubicBezTo>
                      <a:pt x="62" y="4"/>
                      <a:pt x="59" y="6"/>
                      <a:pt x="56" y="6"/>
                    </a:cubicBezTo>
                    <a:cubicBezTo>
                      <a:pt x="57" y="4"/>
                      <a:pt x="57" y="4"/>
                      <a:pt x="57" y="4"/>
                    </a:cubicBezTo>
                    <a:cubicBezTo>
                      <a:pt x="54" y="4"/>
                      <a:pt x="50" y="5"/>
                      <a:pt x="47" y="3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41" y="3"/>
                      <a:pt x="34" y="2"/>
                      <a:pt x="29" y="3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19" y="2"/>
                      <a:pt x="33" y="2"/>
                      <a:pt x="28" y="5"/>
                    </a:cubicBezTo>
                    <a:cubicBezTo>
                      <a:pt x="27" y="1"/>
                      <a:pt x="24" y="5"/>
                      <a:pt x="20" y="4"/>
                    </a:cubicBezTo>
                    <a:cubicBezTo>
                      <a:pt x="18" y="2"/>
                      <a:pt x="24" y="3"/>
                      <a:pt x="22" y="2"/>
                    </a:cubicBezTo>
                    <a:cubicBezTo>
                      <a:pt x="21" y="3"/>
                      <a:pt x="20" y="2"/>
                      <a:pt x="18" y="2"/>
                    </a:cubicBezTo>
                    <a:cubicBezTo>
                      <a:pt x="18" y="1"/>
                      <a:pt x="13" y="1"/>
                      <a:pt x="15" y="0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1"/>
                      <a:pt x="3" y="1"/>
                      <a:pt x="2" y="1"/>
                    </a:cubicBezTo>
                    <a:cubicBezTo>
                      <a:pt x="6" y="1"/>
                      <a:pt x="0" y="3"/>
                      <a:pt x="5" y="4"/>
                    </a:cubicBezTo>
                    <a:cubicBezTo>
                      <a:pt x="12" y="4"/>
                      <a:pt x="23" y="5"/>
                      <a:pt x="32" y="6"/>
                    </a:cubicBezTo>
                    <a:cubicBezTo>
                      <a:pt x="33" y="4"/>
                      <a:pt x="37" y="7"/>
                      <a:pt x="39" y="5"/>
                    </a:cubicBezTo>
                    <a:cubicBezTo>
                      <a:pt x="39" y="6"/>
                      <a:pt x="39" y="7"/>
                      <a:pt x="39" y="7"/>
                    </a:cubicBezTo>
                    <a:cubicBezTo>
                      <a:pt x="45" y="7"/>
                      <a:pt x="38" y="6"/>
                      <a:pt x="40" y="5"/>
                    </a:cubicBezTo>
                    <a:cubicBezTo>
                      <a:pt x="42" y="5"/>
                      <a:pt x="44" y="7"/>
                      <a:pt x="44" y="7"/>
                    </a:cubicBezTo>
                    <a:cubicBezTo>
                      <a:pt x="48" y="8"/>
                      <a:pt x="44" y="7"/>
                      <a:pt x="46" y="6"/>
                    </a:cubicBezTo>
                    <a:cubicBezTo>
                      <a:pt x="49" y="8"/>
                      <a:pt x="49" y="8"/>
                      <a:pt x="49" y="8"/>
                    </a:cubicBezTo>
                    <a:cubicBezTo>
                      <a:pt x="61" y="9"/>
                      <a:pt x="77" y="9"/>
                      <a:pt x="91" y="13"/>
                    </a:cubicBezTo>
                    <a:cubicBezTo>
                      <a:pt x="90" y="11"/>
                      <a:pt x="90" y="11"/>
                      <a:pt x="90" y="11"/>
                    </a:cubicBezTo>
                    <a:cubicBezTo>
                      <a:pt x="95" y="13"/>
                      <a:pt x="105" y="10"/>
                      <a:pt x="102" y="14"/>
                    </a:cubicBezTo>
                    <a:cubicBezTo>
                      <a:pt x="100" y="15"/>
                      <a:pt x="100" y="15"/>
                      <a:pt x="100" y="15"/>
                    </a:cubicBezTo>
                    <a:cubicBezTo>
                      <a:pt x="102" y="15"/>
                      <a:pt x="100" y="13"/>
                      <a:pt x="101" y="12"/>
                    </a:cubicBezTo>
                    <a:cubicBezTo>
                      <a:pt x="100" y="13"/>
                      <a:pt x="98" y="12"/>
                      <a:pt x="96" y="12"/>
                    </a:cubicBezTo>
                    <a:cubicBezTo>
                      <a:pt x="99" y="13"/>
                      <a:pt x="99" y="13"/>
                      <a:pt x="99" y="13"/>
                    </a:cubicBezTo>
                    <a:cubicBezTo>
                      <a:pt x="97" y="14"/>
                      <a:pt x="94" y="13"/>
                      <a:pt x="94" y="12"/>
                    </a:cubicBezTo>
                    <a:cubicBezTo>
                      <a:pt x="89" y="13"/>
                      <a:pt x="96" y="15"/>
                      <a:pt x="97" y="16"/>
                    </a:cubicBezTo>
                    <a:cubicBezTo>
                      <a:pt x="101" y="15"/>
                      <a:pt x="102" y="16"/>
                      <a:pt x="104" y="17"/>
                    </a:cubicBezTo>
                    <a:cubicBezTo>
                      <a:pt x="104" y="17"/>
                      <a:pt x="104" y="17"/>
                      <a:pt x="104" y="17"/>
                    </a:cubicBezTo>
                    <a:cubicBezTo>
                      <a:pt x="104" y="17"/>
                      <a:pt x="104" y="17"/>
                      <a:pt x="104" y="17"/>
                    </a:cubicBezTo>
                    <a:cubicBezTo>
                      <a:pt x="104" y="17"/>
                      <a:pt x="104" y="17"/>
                      <a:pt x="104" y="17"/>
                    </a:cubicBezTo>
                    <a:cubicBezTo>
                      <a:pt x="104" y="17"/>
                      <a:pt x="104" y="17"/>
                      <a:pt x="104" y="17"/>
                    </a:cubicBezTo>
                    <a:cubicBezTo>
                      <a:pt x="104" y="17"/>
                      <a:pt x="104" y="17"/>
                      <a:pt x="104" y="17"/>
                    </a:cubicBezTo>
                    <a:cubicBezTo>
                      <a:pt x="104" y="18"/>
                      <a:pt x="106" y="6"/>
                      <a:pt x="105" y="11"/>
                    </a:cubicBezTo>
                    <a:cubicBezTo>
                      <a:pt x="105" y="11"/>
                      <a:pt x="105" y="11"/>
                      <a:pt x="105" y="11"/>
                    </a:cubicBezTo>
                    <a:cubicBezTo>
                      <a:pt x="105" y="11"/>
                      <a:pt x="105" y="11"/>
                      <a:pt x="105" y="11"/>
                    </a:cubicBezTo>
                    <a:cubicBezTo>
                      <a:pt x="105" y="11"/>
                      <a:pt x="105" y="11"/>
                      <a:pt x="105" y="11"/>
                    </a:cubicBezTo>
                    <a:cubicBezTo>
                      <a:pt x="104" y="11"/>
                      <a:pt x="104" y="11"/>
                      <a:pt x="104" y="11"/>
                    </a:cubicBezTo>
                    <a:cubicBezTo>
                      <a:pt x="103" y="10"/>
                      <a:pt x="103" y="10"/>
                      <a:pt x="103" y="10"/>
                    </a:cubicBezTo>
                    <a:cubicBezTo>
                      <a:pt x="102" y="9"/>
                      <a:pt x="101" y="9"/>
                      <a:pt x="99" y="9"/>
                    </a:cubicBezTo>
                    <a:cubicBezTo>
                      <a:pt x="95" y="9"/>
                      <a:pt x="99" y="10"/>
                      <a:pt x="99" y="1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5" name="Freeform 1740"/>
              <p:cNvSpPr/>
              <p:nvPr/>
            </p:nvSpPr>
            <p:spPr bwMode="auto">
              <a:xfrm>
                <a:off x="1199" y="2747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6" name="Freeform 1741"/>
              <p:cNvSpPr/>
              <p:nvPr/>
            </p:nvSpPr>
            <p:spPr bwMode="auto">
              <a:xfrm>
                <a:off x="957" y="2719"/>
                <a:ext cx="7" cy="2"/>
              </a:xfrm>
              <a:custGeom>
                <a:avLst/>
                <a:gdLst>
                  <a:gd name="T0" fmla="*/ 3 w 3"/>
                  <a:gd name="T1" fmla="*/ 1 h 1"/>
                  <a:gd name="T2" fmla="*/ 1 w 3"/>
                  <a:gd name="T3" fmla="*/ 0 h 1"/>
                  <a:gd name="T4" fmla="*/ 3 w 3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3" y="1"/>
                    </a:moveTo>
                    <a:cubicBezTo>
                      <a:pt x="2" y="1"/>
                      <a:pt x="2" y="0"/>
                      <a:pt x="1" y="0"/>
                    </a:cubicBezTo>
                    <a:cubicBezTo>
                      <a:pt x="0" y="1"/>
                      <a:pt x="1" y="1"/>
                      <a:pt x="3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7" name="Rectangle 1742"/>
              <p:cNvSpPr>
                <a:spLocks noChangeArrowheads="1"/>
              </p:cNvSpPr>
              <p:nvPr/>
            </p:nvSpPr>
            <p:spPr bwMode="auto">
              <a:xfrm>
                <a:off x="1182" y="2747"/>
                <a:ext cx="1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8" name="Rectangle 1743"/>
              <p:cNvSpPr>
                <a:spLocks noChangeArrowheads="1"/>
              </p:cNvSpPr>
              <p:nvPr/>
            </p:nvSpPr>
            <p:spPr bwMode="auto">
              <a:xfrm>
                <a:off x="1173" y="2754"/>
                <a:ext cx="5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9" name="Freeform 1744"/>
              <p:cNvSpPr/>
              <p:nvPr/>
            </p:nvSpPr>
            <p:spPr bwMode="auto">
              <a:xfrm>
                <a:off x="921" y="2707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0" name="Freeform 1745"/>
              <p:cNvSpPr/>
              <p:nvPr/>
            </p:nvSpPr>
            <p:spPr bwMode="auto">
              <a:xfrm>
                <a:off x="823" y="2707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1" name="Freeform 1746"/>
              <p:cNvSpPr/>
              <p:nvPr/>
            </p:nvSpPr>
            <p:spPr bwMode="auto">
              <a:xfrm>
                <a:off x="812" y="2678"/>
                <a:ext cx="342" cy="69"/>
              </a:xfrm>
              <a:custGeom>
                <a:avLst/>
                <a:gdLst>
                  <a:gd name="T0" fmla="*/ 137 w 144"/>
                  <a:gd name="T1" fmla="*/ 26 h 29"/>
                  <a:gd name="T2" fmla="*/ 141 w 144"/>
                  <a:gd name="T3" fmla="*/ 24 h 29"/>
                  <a:gd name="T4" fmla="*/ 134 w 144"/>
                  <a:gd name="T5" fmla="*/ 23 h 29"/>
                  <a:gd name="T6" fmla="*/ 123 w 144"/>
                  <a:gd name="T7" fmla="*/ 23 h 29"/>
                  <a:gd name="T8" fmla="*/ 100 w 144"/>
                  <a:gd name="T9" fmla="*/ 21 h 29"/>
                  <a:gd name="T10" fmla="*/ 85 w 144"/>
                  <a:gd name="T11" fmla="*/ 19 h 29"/>
                  <a:gd name="T12" fmla="*/ 66 w 144"/>
                  <a:gd name="T13" fmla="*/ 18 h 29"/>
                  <a:gd name="T14" fmla="*/ 61 w 144"/>
                  <a:gd name="T15" fmla="*/ 17 h 29"/>
                  <a:gd name="T16" fmla="*/ 51 w 144"/>
                  <a:gd name="T17" fmla="*/ 14 h 29"/>
                  <a:gd name="T18" fmla="*/ 45 w 144"/>
                  <a:gd name="T19" fmla="*/ 16 h 29"/>
                  <a:gd name="T20" fmla="*/ 35 w 144"/>
                  <a:gd name="T21" fmla="*/ 14 h 29"/>
                  <a:gd name="T22" fmla="*/ 28 w 144"/>
                  <a:gd name="T23" fmla="*/ 12 h 29"/>
                  <a:gd name="T24" fmla="*/ 14 w 144"/>
                  <a:gd name="T25" fmla="*/ 10 h 29"/>
                  <a:gd name="T26" fmla="*/ 1 w 144"/>
                  <a:gd name="T27" fmla="*/ 9 h 29"/>
                  <a:gd name="T28" fmla="*/ 13 w 144"/>
                  <a:gd name="T29" fmla="*/ 9 h 29"/>
                  <a:gd name="T30" fmla="*/ 21 w 144"/>
                  <a:gd name="T31" fmla="*/ 9 h 29"/>
                  <a:gd name="T32" fmla="*/ 24 w 144"/>
                  <a:gd name="T33" fmla="*/ 11 h 29"/>
                  <a:gd name="T34" fmla="*/ 31 w 144"/>
                  <a:gd name="T35" fmla="*/ 12 h 29"/>
                  <a:gd name="T36" fmla="*/ 59 w 144"/>
                  <a:gd name="T37" fmla="*/ 18 h 29"/>
                  <a:gd name="T38" fmla="*/ 45 w 144"/>
                  <a:gd name="T39" fmla="*/ 15 h 29"/>
                  <a:gd name="T40" fmla="*/ 42 w 144"/>
                  <a:gd name="T41" fmla="*/ 15 h 29"/>
                  <a:gd name="T42" fmla="*/ 40 w 144"/>
                  <a:gd name="T43" fmla="*/ 11 h 29"/>
                  <a:gd name="T44" fmla="*/ 36 w 144"/>
                  <a:gd name="T45" fmla="*/ 9 h 29"/>
                  <a:gd name="T46" fmla="*/ 27 w 144"/>
                  <a:gd name="T47" fmla="*/ 8 h 29"/>
                  <a:gd name="T48" fmla="*/ 18 w 144"/>
                  <a:gd name="T49" fmla="*/ 6 h 29"/>
                  <a:gd name="T50" fmla="*/ 5 w 144"/>
                  <a:gd name="T51" fmla="*/ 4 h 29"/>
                  <a:gd name="T52" fmla="*/ 1 w 144"/>
                  <a:gd name="T53" fmla="*/ 5 h 29"/>
                  <a:gd name="T54" fmla="*/ 1 w 144"/>
                  <a:gd name="T55" fmla="*/ 5 h 29"/>
                  <a:gd name="T56" fmla="*/ 1 w 144"/>
                  <a:gd name="T57" fmla="*/ 5 h 29"/>
                  <a:gd name="T58" fmla="*/ 1 w 144"/>
                  <a:gd name="T59" fmla="*/ 11 h 29"/>
                  <a:gd name="T60" fmla="*/ 1 w 144"/>
                  <a:gd name="T61" fmla="*/ 11 h 29"/>
                  <a:gd name="T62" fmla="*/ 2 w 144"/>
                  <a:gd name="T63" fmla="*/ 11 h 29"/>
                  <a:gd name="T64" fmla="*/ 8 w 144"/>
                  <a:gd name="T65" fmla="*/ 12 h 29"/>
                  <a:gd name="T66" fmla="*/ 8 w 144"/>
                  <a:gd name="T67" fmla="*/ 12 h 29"/>
                  <a:gd name="T68" fmla="*/ 11 w 144"/>
                  <a:gd name="T69" fmla="*/ 13 h 29"/>
                  <a:gd name="T70" fmla="*/ 20 w 144"/>
                  <a:gd name="T71" fmla="*/ 13 h 29"/>
                  <a:gd name="T72" fmla="*/ 29 w 144"/>
                  <a:gd name="T73" fmla="*/ 14 h 29"/>
                  <a:gd name="T74" fmla="*/ 32 w 144"/>
                  <a:gd name="T75" fmla="*/ 16 h 29"/>
                  <a:gd name="T76" fmla="*/ 42 w 144"/>
                  <a:gd name="T77" fmla="*/ 18 h 29"/>
                  <a:gd name="T78" fmla="*/ 47 w 144"/>
                  <a:gd name="T79" fmla="*/ 18 h 29"/>
                  <a:gd name="T80" fmla="*/ 61 w 144"/>
                  <a:gd name="T81" fmla="*/ 20 h 29"/>
                  <a:gd name="T82" fmla="*/ 80 w 144"/>
                  <a:gd name="T83" fmla="*/ 22 h 29"/>
                  <a:gd name="T84" fmla="*/ 85 w 144"/>
                  <a:gd name="T85" fmla="*/ 23 h 29"/>
                  <a:gd name="T86" fmla="*/ 106 w 144"/>
                  <a:gd name="T87" fmla="*/ 25 h 29"/>
                  <a:gd name="T88" fmla="*/ 98 w 144"/>
                  <a:gd name="T89" fmla="*/ 22 h 29"/>
                  <a:gd name="T90" fmla="*/ 108 w 144"/>
                  <a:gd name="T91" fmla="*/ 26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44" h="29">
                    <a:moveTo>
                      <a:pt x="127" y="27"/>
                    </a:moveTo>
                    <a:cubicBezTo>
                      <a:pt x="130" y="27"/>
                      <a:pt x="135" y="27"/>
                      <a:pt x="137" y="26"/>
                    </a:cubicBezTo>
                    <a:cubicBezTo>
                      <a:pt x="137" y="27"/>
                      <a:pt x="137" y="27"/>
                      <a:pt x="137" y="27"/>
                    </a:cubicBezTo>
                    <a:cubicBezTo>
                      <a:pt x="139" y="27"/>
                      <a:pt x="144" y="26"/>
                      <a:pt x="141" y="24"/>
                    </a:cubicBezTo>
                    <a:cubicBezTo>
                      <a:pt x="140" y="25"/>
                      <a:pt x="140" y="25"/>
                      <a:pt x="140" y="25"/>
                    </a:cubicBezTo>
                    <a:cubicBezTo>
                      <a:pt x="136" y="26"/>
                      <a:pt x="137" y="23"/>
                      <a:pt x="134" y="23"/>
                    </a:cubicBezTo>
                    <a:cubicBezTo>
                      <a:pt x="130" y="23"/>
                      <a:pt x="127" y="25"/>
                      <a:pt x="124" y="24"/>
                    </a:cubicBezTo>
                    <a:cubicBezTo>
                      <a:pt x="122" y="24"/>
                      <a:pt x="123" y="24"/>
                      <a:pt x="123" y="23"/>
                    </a:cubicBezTo>
                    <a:cubicBezTo>
                      <a:pt x="120" y="23"/>
                      <a:pt x="118" y="25"/>
                      <a:pt x="116" y="25"/>
                    </a:cubicBezTo>
                    <a:cubicBezTo>
                      <a:pt x="115" y="19"/>
                      <a:pt x="105" y="26"/>
                      <a:pt x="100" y="21"/>
                    </a:cubicBezTo>
                    <a:cubicBezTo>
                      <a:pt x="97" y="21"/>
                      <a:pt x="92" y="21"/>
                      <a:pt x="88" y="21"/>
                    </a:cubicBezTo>
                    <a:cubicBezTo>
                      <a:pt x="90" y="20"/>
                      <a:pt x="84" y="21"/>
                      <a:pt x="85" y="19"/>
                    </a:cubicBezTo>
                    <a:cubicBezTo>
                      <a:pt x="83" y="23"/>
                      <a:pt x="73" y="16"/>
                      <a:pt x="72" y="20"/>
                    </a:cubicBezTo>
                    <a:cubicBezTo>
                      <a:pt x="67" y="18"/>
                      <a:pt x="72" y="20"/>
                      <a:pt x="66" y="18"/>
                    </a:cubicBezTo>
                    <a:cubicBezTo>
                      <a:pt x="66" y="18"/>
                      <a:pt x="67" y="18"/>
                      <a:pt x="67" y="18"/>
                    </a:cubicBezTo>
                    <a:cubicBezTo>
                      <a:pt x="65" y="17"/>
                      <a:pt x="63" y="19"/>
                      <a:pt x="61" y="17"/>
                    </a:cubicBezTo>
                    <a:cubicBezTo>
                      <a:pt x="56" y="16"/>
                      <a:pt x="60" y="18"/>
                      <a:pt x="57" y="18"/>
                    </a:cubicBezTo>
                    <a:cubicBezTo>
                      <a:pt x="52" y="17"/>
                      <a:pt x="53" y="16"/>
                      <a:pt x="51" y="14"/>
                    </a:cubicBezTo>
                    <a:cubicBezTo>
                      <a:pt x="50" y="16"/>
                      <a:pt x="47" y="14"/>
                      <a:pt x="44" y="15"/>
                    </a:cubicBezTo>
                    <a:cubicBezTo>
                      <a:pt x="44" y="15"/>
                      <a:pt x="48" y="16"/>
                      <a:pt x="45" y="16"/>
                    </a:cubicBezTo>
                    <a:cubicBezTo>
                      <a:pt x="39" y="15"/>
                      <a:pt x="40" y="17"/>
                      <a:pt x="34" y="16"/>
                    </a:cubicBezTo>
                    <a:cubicBezTo>
                      <a:pt x="32" y="13"/>
                      <a:pt x="40" y="17"/>
                      <a:pt x="35" y="14"/>
                    </a:cubicBezTo>
                    <a:cubicBezTo>
                      <a:pt x="39" y="14"/>
                      <a:pt x="42" y="15"/>
                      <a:pt x="44" y="14"/>
                    </a:cubicBezTo>
                    <a:cubicBezTo>
                      <a:pt x="39" y="12"/>
                      <a:pt x="33" y="12"/>
                      <a:pt x="28" y="12"/>
                    </a:cubicBezTo>
                    <a:cubicBezTo>
                      <a:pt x="25" y="11"/>
                      <a:pt x="29" y="11"/>
                      <a:pt x="27" y="10"/>
                    </a:cubicBezTo>
                    <a:cubicBezTo>
                      <a:pt x="22" y="8"/>
                      <a:pt x="18" y="11"/>
                      <a:pt x="14" y="10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3" y="10"/>
                      <a:pt x="5" y="6"/>
                      <a:pt x="1" y="9"/>
                    </a:cubicBezTo>
                    <a:cubicBezTo>
                      <a:pt x="1" y="7"/>
                      <a:pt x="2" y="9"/>
                      <a:pt x="1" y="9"/>
                    </a:cubicBezTo>
                    <a:cubicBezTo>
                      <a:pt x="0" y="9"/>
                      <a:pt x="8" y="7"/>
                      <a:pt x="13" y="9"/>
                    </a:cubicBezTo>
                    <a:cubicBezTo>
                      <a:pt x="12" y="7"/>
                      <a:pt x="18" y="6"/>
                      <a:pt x="21" y="7"/>
                    </a:cubicBezTo>
                    <a:cubicBezTo>
                      <a:pt x="22" y="7"/>
                      <a:pt x="21" y="8"/>
                      <a:pt x="21" y="9"/>
                    </a:cubicBezTo>
                    <a:cubicBezTo>
                      <a:pt x="16" y="7"/>
                      <a:pt x="16" y="10"/>
                      <a:pt x="12" y="10"/>
                    </a:cubicBezTo>
                    <a:cubicBezTo>
                      <a:pt x="15" y="10"/>
                      <a:pt x="21" y="11"/>
                      <a:pt x="24" y="11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27" y="13"/>
                      <a:pt x="27" y="9"/>
                      <a:pt x="31" y="12"/>
                    </a:cubicBezTo>
                    <a:cubicBezTo>
                      <a:pt x="31" y="13"/>
                      <a:pt x="31" y="13"/>
                      <a:pt x="31" y="13"/>
                    </a:cubicBezTo>
                    <a:cubicBezTo>
                      <a:pt x="40" y="14"/>
                      <a:pt x="51" y="19"/>
                      <a:pt x="59" y="18"/>
                    </a:cubicBezTo>
                    <a:cubicBezTo>
                      <a:pt x="60" y="17"/>
                      <a:pt x="56" y="15"/>
                      <a:pt x="56" y="14"/>
                    </a:cubicBezTo>
                    <a:cubicBezTo>
                      <a:pt x="52" y="14"/>
                      <a:pt x="49" y="15"/>
                      <a:pt x="45" y="15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5" y="14"/>
                      <a:pt x="40" y="14"/>
                      <a:pt x="42" y="15"/>
                    </a:cubicBezTo>
                    <a:cubicBezTo>
                      <a:pt x="39" y="15"/>
                      <a:pt x="41" y="13"/>
                      <a:pt x="37" y="13"/>
                    </a:cubicBezTo>
                    <a:cubicBezTo>
                      <a:pt x="38" y="12"/>
                      <a:pt x="40" y="12"/>
                      <a:pt x="40" y="11"/>
                    </a:cubicBezTo>
                    <a:cubicBezTo>
                      <a:pt x="37" y="11"/>
                      <a:pt x="37" y="11"/>
                      <a:pt x="37" y="11"/>
                    </a:cubicBezTo>
                    <a:cubicBezTo>
                      <a:pt x="38" y="10"/>
                      <a:pt x="35" y="10"/>
                      <a:pt x="36" y="9"/>
                    </a:cubicBezTo>
                    <a:cubicBezTo>
                      <a:pt x="31" y="10"/>
                      <a:pt x="29" y="7"/>
                      <a:pt x="24" y="7"/>
                    </a:cubicBezTo>
                    <a:cubicBezTo>
                      <a:pt x="27" y="8"/>
                      <a:pt x="27" y="8"/>
                      <a:pt x="27" y="8"/>
                    </a:cubicBezTo>
                    <a:cubicBezTo>
                      <a:pt x="26" y="9"/>
                      <a:pt x="25" y="8"/>
                      <a:pt x="23" y="8"/>
                    </a:cubicBezTo>
                    <a:cubicBezTo>
                      <a:pt x="22" y="7"/>
                      <a:pt x="21" y="7"/>
                      <a:pt x="18" y="6"/>
                    </a:cubicBezTo>
                    <a:cubicBezTo>
                      <a:pt x="16" y="6"/>
                      <a:pt x="14" y="8"/>
                      <a:pt x="11" y="7"/>
                    </a:cubicBezTo>
                    <a:cubicBezTo>
                      <a:pt x="12" y="5"/>
                      <a:pt x="5" y="6"/>
                      <a:pt x="5" y="4"/>
                    </a:cubicBezTo>
                    <a:cubicBezTo>
                      <a:pt x="4" y="5"/>
                      <a:pt x="3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0"/>
                      <a:pt x="1" y="12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5" y="10"/>
                      <a:pt x="8" y="11"/>
                      <a:pt x="8" y="12"/>
                    </a:cubicBezTo>
                    <a:cubicBezTo>
                      <a:pt x="7" y="12"/>
                      <a:pt x="7" y="12"/>
                      <a:pt x="6" y="1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9" y="13"/>
                      <a:pt x="9" y="12"/>
                      <a:pt x="11" y="13"/>
                    </a:cubicBezTo>
                    <a:cubicBezTo>
                      <a:pt x="11" y="13"/>
                      <a:pt x="10" y="13"/>
                      <a:pt x="9" y="13"/>
                    </a:cubicBezTo>
                    <a:cubicBezTo>
                      <a:pt x="13" y="14"/>
                      <a:pt x="17" y="11"/>
                      <a:pt x="20" y="13"/>
                    </a:cubicBezTo>
                    <a:cubicBezTo>
                      <a:pt x="21" y="12"/>
                      <a:pt x="25" y="13"/>
                      <a:pt x="25" y="11"/>
                    </a:cubicBezTo>
                    <a:cubicBezTo>
                      <a:pt x="26" y="12"/>
                      <a:pt x="25" y="13"/>
                      <a:pt x="29" y="14"/>
                    </a:cubicBezTo>
                    <a:cubicBezTo>
                      <a:pt x="31" y="13"/>
                      <a:pt x="32" y="15"/>
                      <a:pt x="35" y="15"/>
                    </a:cubicBezTo>
                    <a:cubicBezTo>
                      <a:pt x="31" y="16"/>
                      <a:pt x="35" y="15"/>
                      <a:pt x="32" y="16"/>
                    </a:cubicBezTo>
                    <a:cubicBezTo>
                      <a:pt x="34" y="17"/>
                      <a:pt x="38" y="16"/>
                      <a:pt x="42" y="17"/>
                    </a:cubicBezTo>
                    <a:cubicBezTo>
                      <a:pt x="42" y="17"/>
                      <a:pt x="42" y="18"/>
                      <a:pt x="42" y="18"/>
                    </a:cubicBezTo>
                    <a:cubicBezTo>
                      <a:pt x="44" y="18"/>
                      <a:pt x="46" y="17"/>
                      <a:pt x="47" y="19"/>
                    </a:cubicBezTo>
                    <a:cubicBezTo>
                      <a:pt x="47" y="18"/>
                      <a:pt x="47" y="18"/>
                      <a:pt x="47" y="18"/>
                    </a:cubicBezTo>
                    <a:cubicBezTo>
                      <a:pt x="50" y="19"/>
                      <a:pt x="54" y="19"/>
                      <a:pt x="57" y="21"/>
                    </a:cubicBezTo>
                    <a:cubicBezTo>
                      <a:pt x="61" y="20"/>
                      <a:pt x="61" y="20"/>
                      <a:pt x="61" y="20"/>
                    </a:cubicBezTo>
                    <a:cubicBezTo>
                      <a:pt x="65" y="23"/>
                      <a:pt x="72" y="22"/>
                      <a:pt x="76" y="21"/>
                    </a:cubicBezTo>
                    <a:cubicBezTo>
                      <a:pt x="77" y="21"/>
                      <a:pt x="80" y="22"/>
                      <a:pt x="80" y="22"/>
                    </a:cubicBezTo>
                    <a:cubicBezTo>
                      <a:pt x="79" y="22"/>
                      <a:pt x="79" y="23"/>
                      <a:pt x="78" y="23"/>
                    </a:cubicBezTo>
                    <a:cubicBezTo>
                      <a:pt x="80" y="23"/>
                      <a:pt x="83" y="25"/>
                      <a:pt x="85" y="23"/>
                    </a:cubicBezTo>
                    <a:cubicBezTo>
                      <a:pt x="88" y="23"/>
                      <a:pt x="87" y="24"/>
                      <a:pt x="89" y="25"/>
                    </a:cubicBezTo>
                    <a:cubicBezTo>
                      <a:pt x="94" y="23"/>
                      <a:pt x="104" y="28"/>
                      <a:pt x="106" y="25"/>
                    </a:cubicBezTo>
                    <a:cubicBezTo>
                      <a:pt x="104" y="24"/>
                      <a:pt x="100" y="23"/>
                      <a:pt x="96" y="23"/>
                    </a:cubicBezTo>
                    <a:cubicBezTo>
                      <a:pt x="97" y="23"/>
                      <a:pt x="96" y="22"/>
                      <a:pt x="98" y="22"/>
                    </a:cubicBezTo>
                    <a:cubicBezTo>
                      <a:pt x="102" y="22"/>
                      <a:pt x="104" y="24"/>
                      <a:pt x="108" y="23"/>
                    </a:cubicBezTo>
                    <a:cubicBezTo>
                      <a:pt x="108" y="26"/>
                      <a:pt x="108" y="26"/>
                      <a:pt x="108" y="26"/>
                    </a:cubicBezTo>
                    <a:cubicBezTo>
                      <a:pt x="114" y="29"/>
                      <a:pt x="121" y="24"/>
                      <a:pt x="127" y="27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2" name="Freeform 1747"/>
              <p:cNvSpPr/>
              <p:nvPr/>
            </p:nvSpPr>
            <p:spPr bwMode="auto">
              <a:xfrm>
                <a:off x="985" y="2731"/>
                <a:ext cx="7" cy="4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2 h 2"/>
                  <a:gd name="T4" fmla="*/ 3 w 3"/>
                  <a:gd name="T5" fmla="*/ 1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3" name="Freeform 1748"/>
              <p:cNvSpPr/>
              <p:nvPr/>
            </p:nvSpPr>
            <p:spPr bwMode="auto">
              <a:xfrm>
                <a:off x="992" y="2733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4" name="Freeform 1749"/>
              <p:cNvSpPr/>
              <p:nvPr/>
            </p:nvSpPr>
            <p:spPr bwMode="auto">
              <a:xfrm>
                <a:off x="1142" y="2745"/>
                <a:ext cx="7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5" name="Rectangle 1750"/>
              <p:cNvSpPr>
                <a:spLocks noChangeArrowheads="1"/>
              </p:cNvSpPr>
              <p:nvPr/>
            </p:nvSpPr>
            <p:spPr bwMode="auto">
              <a:xfrm>
                <a:off x="1147" y="2743"/>
                <a:ext cx="2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6" name="Freeform 1751"/>
              <p:cNvSpPr/>
              <p:nvPr/>
            </p:nvSpPr>
            <p:spPr bwMode="auto">
              <a:xfrm>
                <a:off x="966" y="2719"/>
                <a:ext cx="221" cy="50"/>
              </a:xfrm>
              <a:custGeom>
                <a:avLst/>
                <a:gdLst>
                  <a:gd name="T0" fmla="*/ 13 w 93"/>
                  <a:gd name="T1" fmla="*/ 4 h 21"/>
                  <a:gd name="T2" fmla="*/ 2 w 93"/>
                  <a:gd name="T3" fmla="*/ 3 h 21"/>
                  <a:gd name="T4" fmla="*/ 49 w 93"/>
                  <a:gd name="T5" fmla="*/ 12 h 21"/>
                  <a:gd name="T6" fmla="*/ 67 w 93"/>
                  <a:gd name="T7" fmla="*/ 15 h 21"/>
                  <a:gd name="T8" fmla="*/ 78 w 93"/>
                  <a:gd name="T9" fmla="*/ 14 h 21"/>
                  <a:gd name="T10" fmla="*/ 81 w 93"/>
                  <a:gd name="T11" fmla="*/ 14 h 21"/>
                  <a:gd name="T12" fmla="*/ 86 w 93"/>
                  <a:gd name="T13" fmla="*/ 15 h 21"/>
                  <a:gd name="T14" fmla="*/ 93 w 93"/>
                  <a:gd name="T15" fmla="*/ 9 h 21"/>
                  <a:gd name="T16" fmla="*/ 93 w 93"/>
                  <a:gd name="T17" fmla="*/ 9 h 21"/>
                  <a:gd name="T18" fmla="*/ 93 w 93"/>
                  <a:gd name="T19" fmla="*/ 9 h 21"/>
                  <a:gd name="T20" fmla="*/ 93 w 93"/>
                  <a:gd name="T21" fmla="*/ 9 h 21"/>
                  <a:gd name="T22" fmla="*/ 92 w 93"/>
                  <a:gd name="T23" fmla="*/ 15 h 21"/>
                  <a:gd name="T24" fmla="*/ 92 w 93"/>
                  <a:gd name="T25" fmla="*/ 15 h 21"/>
                  <a:gd name="T26" fmla="*/ 92 w 93"/>
                  <a:gd name="T27" fmla="*/ 15 h 21"/>
                  <a:gd name="T28" fmla="*/ 92 w 93"/>
                  <a:gd name="T29" fmla="*/ 15 h 21"/>
                  <a:gd name="T30" fmla="*/ 92 w 93"/>
                  <a:gd name="T31" fmla="*/ 15 h 21"/>
                  <a:gd name="T32" fmla="*/ 93 w 93"/>
                  <a:gd name="T33" fmla="*/ 9 h 21"/>
                  <a:gd name="T34" fmla="*/ 93 w 93"/>
                  <a:gd name="T35" fmla="*/ 9 h 21"/>
                  <a:gd name="T36" fmla="*/ 91 w 93"/>
                  <a:gd name="T37" fmla="*/ 9 h 21"/>
                  <a:gd name="T38" fmla="*/ 85 w 93"/>
                  <a:gd name="T39" fmla="*/ 7 h 21"/>
                  <a:gd name="T40" fmla="*/ 78 w 93"/>
                  <a:gd name="T41" fmla="*/ 10 h 21"/>
                  <a:gd name="T42" fmla="*/ 89 w 93"/>
                  <a:gd name="T43" fmla="*/ 10 h 21"/>
                  <a:gd name="T44" fmla="*/ 92 w 93"/>
                  <a:gd name="T45" fmla="*/ 14 h 21"/>
                  <a:gd name="T46" fmla="*/ 88 w 93"/>
                  <a:gd name="T47" fmla="*/ 14 h 21"/>
                  <a:gd name="T48" fmla="*/ 81 w 93"/>
                  <a:gd name="T49" fmla="*/ 11 h 21"/>
                  <a:gd name="T50" fmla="*/ 77 w 93"/>
                  <a:gd name="T51" fmla="*/ 11 h 21"/>
                  <a:gd name="T52" fmla="*/ 77 w 93"/>
                  <a:gd name="T53" fmla="*/ 14 h 21"/>
                  <a:gd name="T54" fmla="*/ 76 w 93"/>
                  <a:gd name="T55" fmla="*/ 12 h 21"/>
                  <a:gd name="T56" fmla="*/ 69 w 93"/>
                  <a:gd name="T57" fmla="*/ 10 h 21"/>
                  <a:gd name="T58" fmla="*/ 48 w 93"/>
                  <a:gd name="T59" fmla="*/ 9 h 21"/>
                  <a:gd name="T60" fmla="*/ 47 w 93"/>
                  <a:gd name="T61" fmla="*/ 9 h 21"/>
                  <a:gd name="T62" fmla="*/ 35 w 93"/>
                  <a:gd name="T63" fmla="*/ 7 h 21"/>
                  <a:gd name="T64" fmla="*/ 23 w 93"/>
                  <a:gd name="T65" fmla="*/ 4 h 21"/>
                  <a:gd name="T66" fmla="*/ 19 w 93"/>
                  <a:gd name="T67" fmla="*/ 3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3" h="21">
                    <a:moveTo>
                      <a:pt x="19" y="3"/>
                    </a:moveTo>
                    <a:cubicBezTo>
                      <a:pt x="13" y="4"/>
                      <a:pt x="13" y="4"/>
                      <a:pt x="13" y="4"/>
                    </a:cubicBezTo>
                    <a:cubicBezTo>
                      <a:pt x="13" y="3"/>
                      <a:pt x="7" y="3"/>
                      <a:pt x="9" y="2"/>
                    </a:cubicBezTo>
                    <a:cubicBezTo>
                      <a:pt x="6" y="3"/>
                      <a:pt x="0" y="0"/>
                      <a:pt x="2" y="3"/>
                    </a:cubicBezTo>
                    <a:cubicBezTo>
                      <a:pt x="16" y="5"/>
                      <a:pt x="35" y="10"/>
                      <a:pt x="52" y="11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58" y="11"/>
                      <a:pt x="61" y="16"/>
                      <a:pt x="68" y="13"/>
                    </a:cubicBezTo>
                    <a:cubicBezTo>
                      <a:pt x="67" y="15"/>
                      <a:pt x="67" y="15"/>
                      <a:pt x="67" y="15"/>
                    </a:cubicBezTo>
                    <a:cubicBezTo>
                      <a:pt x="71" y="16"/>
                      <a:pt x="75" y="12"/>
                      <a:pt x="79" y="15"/>
                    </a:cubicBezTo>
                    <a:cubicBezTo>
                      <a:pt x="78" y="14"/>
                      <a:pt x="78" y="14"/>
                      <a:pt x="78" y="14"/>
                    </a:cubicBezTo>
                    <a:cubicBezTo>
                      <a:pt x="80" y="14"/>
                      <a:pt x="80" y="15"/>
                      <a:pt x="81" y="15"/>
                    </a:cubicBezTo>
                    <a:cubicBezTo>
                      <a:pt x="81" y="14"/>
                      <a:pt x="81" y="14"/>
                      <a:pt x="81" y="14"/>
                    </a:cubicBezTo>
                    <a:cubicBezTo>
                      <a:pt x="84" y="14"/>
                      <a:pt x="85" y="14"/>
                      <a:pt x="88" y="14"/>
                    </a:cubicBezTo>
                    <a:cubicBezTo>
                      <a:pt x="89" y="15"/>
                      <a:pt x="87" y="15"/>
                      <a:pt x="86" y="15"/>
                    </a:cubicBezTo>
                    <a:cubicBezTo>
                      <a:pt x="87" y="15"/>
                      <a:pt x="90" y="14"/>
                      <a:pt x="92" y="14"/>
                    </a:cubicBezTo>
                    <a:cubicBezTo>
                      <a:pt x="93" y="5"/>
                      <a:pt x="92" y="11"/>
                      <a:pt x="93" y="9"/>
                    </a:cubicBezTo>
                    <a:cubicBezTo>
                      <a:pt x="93" y="9"/>
                      <a:pt x="93" y="9"/>
                      <a:pt x="93" y="9"/>
                    </a:cubicBezTo>
                    <a:cubicBezTo>
                      <a:pt x="93" y="9"/>
                      <a:pt x="93" y="9"/>
                      <a:pt x="93" y="9"/>
                    </a:cubicBezTo>
                    <a:cubicBezTo>
                      <a:pt x="93" y="9"/>
                      <a:pt x="93" y="9"/>
                      <a:pt x="93" y="9"/>
                    </a:cubicBezTo>
                    <a:cubicBezTo>
                      <a:pt x="93" y="9"/>
                      <a:pt x="93" y="9"/>
                      <a:pt x="93" y="9"/>
                    </a:cubicBezTo>
                    <a:cubicBezTo>
                      <a:pt x="93" y="9"/>
                      <a:pt x="93" y="9"/>
                      <a:pt x="93" y="9"/>
                    </a:cubicBezTo>
                    <a:cubicBezTo>
                      <a:pt x="93" y="9"/>
                      <a:pt x="93" y="9"/>
                      <a:pt x="93" y="9"/>
                    </a:cubicBezTo>
                    <a:cubicBezTo>
                      <a:pt x="93" y="8"/>
                      <a:pt x="91" y="20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1" y="21"/>
                      <a:pt x="93" y="7"/>
                      <a:pt x="93" y="9"/>
                    </a:cubicBezTo>
                    <a:cubicBezTo>
                      <a:pt x="93" y="9"/>
                      <a:pt x="93" y="9"/>
                      <a:pt x="93" y="9"/>
                    </a:cubicBezTo>
                    <a:cubicBezTo>
                      <a:pt x="93" y="9"/>
                      <a:pt x="93" y="9"/>
                      <a:pt x="93" y="9"/>
                    </a:cubicBezTo>
                    <a:cubicBezTo>
                      <a:pt x="92" y="9"/>
                      <a:pt x="92" y="9"/>
                      <a:pt x="92" y="9"/>
                    </a:cubicBezTo>
                    <a:cubicBezTo>
                      <a:pt x="91" y="9"/>
                      <a:pt x="91" y="9"/>
                      <a:pt x="91" y="9"/>
                    </a:cubicBezTo>
                    <a:cubicBezTo>
                      <a:pt x="89" y="8"/>
                      <a:pt x="89" y="8"/>
                      <a:pt x="89" y="8"/>
                    </a:cubicBezTo>
                    <a:cubicBezTo>
                      <a:pt x="85" y="7"/>
                      <a:pt x="85" y="7"/>
                      <a:pt x="85" y="7"/>
                    </a:cubicBezTo>
                    <a:cubicBezTo>
                      <a:pt x="83" y="7"/>
                      <a:pt x="81" y="7"/>
                      <a:pt x="79" y="8"/>
                    </a:cubicBezTo>
                    <a:cubicBezTo>
                      <a:pt x="78" y="9"/>
                      <a:pt x="80" y="10"/>
                      <a:pt x="78" y="10"/>
                    </a:cubicBezTo>
                    <a:cubicBezTo>
                      <a:pt x="82" y="11"/>
                      <a:pt x="86" y="10"/>
                      <a:pt x="90" y="10"/>
                    </a:cubicBezTo>
                    <a:cubicBezTo>
                      <a:pt x="89" y="10"/>
                      <a:pt x="89" y="10"/>
                      <a:pt x="89" y="10"/>
                    </a:cubicBezTo>
                    <a:cubicBezTo>
                      <a:pt x="91" y="9"/>
                      <a:pt x="91" y="9"/>
                      <a:pt x="92" y="10"/>
                    </a:cubicBezTo>
                    <a:cubicBezTo>
                      <a:pt x="92" y="11"/>
                      <a:pt x="93" y="6"/>
                      <a:pt x="92" y="14"/>
                    </a:cubicBezTo>
                    <a:cubicBezTo>
                      <a:pt x="91" y="14"/>
                      <a:pt x="91" y="14"/>
                      <a:pt x="91" y="14"/>
                    </a:cubicBezTo>
                    <a:cubicBezTo>
                      <a:pt x="91" y="13"/>
                      <a:pt x="90" y="13"/>
                      <a:pt x="88" y="14"/>
                    </a:cubicBezTo>
                    <a:cubicBezTo>
                      <a:pt x="89" y="12"/>
                      <a:pt x="93" y="13"/>
                      <a:pt x="91" y="12"/>
                    </a:cubicBezTo>
                    <a:cubicBezTo>
                      <a:pt x="88" y="10"/>
                      <a:pt x="84" y="14"/>
                      <a:pt x="81" y="11"/>
                    </a:cubicBezTo>
                    <a:cubicBezTo>
                      <a:pt x="81" y="10"/>
                      <a:pt x="81" y="10"/>
                      <a:pt x="81" y="10"/>
                    </a:cubicBezTo>
                    <a:cubicBezTo>
                      <a:pt x="80" y="10"/>
                      <a:pt x="79" y="11"/>
                      <a:pt x="77" y="11"/>
                    </a:cubicBezTo>
                    <a:cubicBezTo>
                      <a:pt x="78" y="11"/>
                      <a:pt x="79" y="11"/>
                      <a:pt x="80" y="12"/>
                    </a:cubicBezTo>
                    <a:cubicBezTo>
                      <a:pt x="78" y="12"/>
                      <a:pt x="78" y="13"/>
                      <a:pt x="77" y="14"/>
                    </a:cubicBezTo>
                    <a:cubicBezTo>
                      <a:pt x="76" y="12"/>
                      <a:pt x="75" y="14"/>
                      <a:pt x="73" y="13"/>
                    </a:cubicBezTo>
                    <a:cubicBezTo>
                      <a:pt x="72" y="12"/>
                      <a:pt x="75" y="12"/>
                      <a:pt x="76" y="12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0" y="12"/>
                      <a:pt x="70" y="11"/>
                      <a:pt x="69" y="10"/>
                    </a:cubicBezTo>
                    <a:cubicBezTo>
                      <a:pt x="67" y="11"/>
                      <a:pt x="70" y="11"/>
                      <a:pt x="68" y="12"/>
                    </a:cubicBezTo>
                    <a:cubicBezTo>
                      <a:pt x="66" y="10"/>
                      <a:pt x="54" y="9"/>
                      <a:pt x="48" y="9"/>
                    </a:cubicBezTo>
                    <a:cubicBezTo>
                      <a:pt x="50" y="9"/>
                      <a:pt x="49" y="8"/>
                      <a:pt x="51" y="8"/>
                    </a:cubicBezTo>
                    <a:cubicBezTo>
                      <a:pt x="50" y="8"/>
                      <a:pt x="47" y="8"/>
                      <a:pt x="47" y="9"/>
                    </a:cubicBezTo>
                    <a:cubicBezTo>
                      <a:pt x="43" y="9"/>
                      <a:pt x="38" y="7"/>
                      <a:pt x="35" y="6"/>
                    </a:cubicBezTo>
                    <a:cubicBezTo>
                      <a:pt x="35" y="7"/>
                      <a:pt x="35" y="7"/>
                      <a:pt x="35" y="7"/>
                    </a:cubicBezTo>
                    <a:cubicBezTo>
                      <a:pt x="32" y="8"/>
                      <a:pt x="28" y="4"/>
                      <a:pt x="22" y="4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21" y="4"/>
                      <a:pt x="19" y="6"/>
                      <a:pt x="16" y="5"/>
                    </a:cubicBezTo>
                    <a:cubicBezTo>
                      <a:pt x="17" y="4"/>
                      <a:pt x="19" y="4"/>
                      <a:pt x="19" y="3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7" name="Freeform 1752"/>
              <p:cNvSpPr/>
              <p:nvPr/>
            </p:nvSpPr>
            <p:spPr bwMode="auto">
              <a:xfrm>
                <a:off x="959" y="2721"/>
                <a:ext cx="9" cy="7"/>
              </a:xfrm>
              <a:custGeom>
                <a:avLst/>
                <a:gdLst>
                  <a:gd name="T0" fmla="*/ 2 w 4"/>
                  <a:gd name="T1" fmla="*/ 1 h 3"/>
                  <a:gd name="T2" fmla="*/ 4 w 4"/>
                  <a:gd name="T3" fmla="*/ 0 h 3"/>
                  <a:gd name="T4" fmla="*/ 0 w 4"/>
                  <a:gd name="T5" fmla="*/ 2 h 3"/>
                  <a:gd name="T6" fmla="*/ 3 w 4"/>
                  <a:gd name="T7" fmla="*/ 2 h 3"/>
                  <a:gd name="T8" fmla="*/ 2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2" y="1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1"/>
                      <a:pt x="0" y="2"/>
                    </a:cubicBezTo>
                    <a:cubicBezTo>
                      <a:pt x="1" y="2"/>
                      <a:pt x="3" y="3"/>
                      <a:pt x="3" y="2"/>
                    </a:cubicBezTo>
                    <a:cubicBezTo>
                      <a:pt x="3" y="2"/>
                      <a:pt x="3" y="1"/>
                      <a:pt x="2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8" name="Freeform 1753"/>
              <p:cNvSpPr/>
              <p:nvPr/>
            </p:nvSpPr>
            <p:spPr bwMode="auto">
              <a:xfrm>
                <a:off x="826" y="2697"/>
                <a:ext cx="133" cy="31"/>
              </a:xfrm>
              <a:custGeom>
                <a:avLst/>
                <a:gdLst>
                  <a:gd name="T0" fmla="*/ 21 w 56"/>
                  <a:gd name="T1" fmla="*/ 7 h 13"/>
                  <a:gd name="T2" fmla="*/ 20 w 56"/>
                  <a:gd name="T3" fmla="*/ 8 h 13"/>
                  <a:gd name="T4" fmla="*/ 41 w 56"/>
                  <a:gd name="T5" fmla="*/ 11 h 13"/>
                  <a:gd name="T6" fmla="*/ 48 w 56"/>
                  <a:gd name="T7" fmla="*/ 10 h 13"/>
                  <a:gd name="T8" fmla="*/ 49 w 56"/>
                  <a:gd name="T9" fmla="*/ 11 h 13"/>
                  <a:gd name="T10" fmla="*/ 54 w 56"/>
                  <a:gd name="T11" fmla="*/ 10 h 13"/>
                  <a:gd name="T12" fmla="*/ 51 w 56"/>
                  <a:gd name="T13" fmla="*/ 10 h 13"/>
                  <a:gd name="T14" fmla="*/ 52 w 56"/>
                  <a:gd name="T15" fmla="*/ 10 h 13"/>
                  <a:gd name="T16" fmla="*/ 48 w 56"/>
                  <a:gd name="T17" fmla="*/ 9 h 13"/>
                  <a:gd name="T18" fmla="*/ 49 w 56"/>
                  <a:gd name="T19" fmla="*/ 9 h 13"/>
                  <a:gd name="T20" fmla="*/ 40 w 56"/>
                  <a:gd name="T21" fmla="*/ 10 h 13"/>
                  <a:gd name="T22" fmla="*/ 40 w 56"/>
                  <a:gd name="T23" fmla="*/ 8 h 13"/>
                  <a:gd name="T24" fmla="*/ 31 w 56"/>
                  <a:gd name="T25" fmla="*/ 6 h 13"/>
                  <a:gd name="T26" fmla="*/ 31 w 56"/>
                  <a:gd name="T27" fmla="*/ 7 h 13"/>
                  <a:gd name="T28" fmla="*/ 32 w 56"/>
                  <a:gd name="T29" fmla="*/ 8 h 13"/>
                  <a:gd name="T30" fmla="*/ 29 w 56"/>
                  <a:gd name="T31" fmla="*/ 6 h 13"/>
                  <a:gd name="T32" fmla="*/ 11 w 56"/>
                  <a:gd name="T33" fmla="*/ 3 h 13"/>
                  <a:gd name="T34" fmla="*/ 6 w 56"/>
                  <a:gd name="T35" fmla="*/ 4 h 13"/>
                  <a:gd name="T36" fmla="*/ 9 w 56"/>
                  <a:gd name="T37" fmla="*/ 3 h 13"/>
                  <a:gd name="T38" fmla="*/ 5 w 56"/>
                  <a:gd name="T39" fmla="*/ 0 h 13"/>
                  <a:gd name="T40" fmla="*/ 0 w 56"/>
                  <a:gd name="T41" fmla="*/ 1 h 13"/>
                  <a:gd name="T42" fmla="*/ 21 w 56"/>
                  <a:gd name="T43" fmla="*/ 7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6" h="13">
                    <a:moveTo>
                      <a:pt x="21" y="7"/>
                    </a:moveTo>
                    <a:cubicBezTo>
                      <a:pt x="21" y="7"/>
                      <a:pt x="21" y="7"/>
                      <a:pt x="20" y="8"/>
                    </a:cubicBezTo>
                    <a:cubicBezTo>
                      <a:pt x="28" y="9"/>
                      <a:pt x="38" y="9"/>
                      <a:pt x="41" y="11"/>
                    </a:cubicBezTo>
                    <a:cubicBezTo>
                      <a:pt x="44" y="12"/>
                      <a:pt x="44" y="10"/>
                      <a:pt x="48" y="10"/>
                    </a:cubicBezTo>
                    <a:cubicBezTo>
                      <a:pt x="49" y="11"/>
                      <a:pt x="49" y="11"/>
                      <a:pt x="49" y="11"/>
                    </a:cubicBezTo>
                    <a:cubicBezTo>
                      <a:pt x="51" y="10"/>
                      <a:pt x="56" y="13"/>
                      <a:pt x="54" y="10"/>
                    </a:cubicBezTo>
                    <a:cubicBezTo>
                      <a:pt x="54" y="10"/>
                      <a:pt x="53" y="11"/>
                      <a:pt x="51" y="10"/>
                    </a:cubicBezTo>
                    <a:cubicBezTo>
                      <a:pt x="52" y="10"/>
                      <a:pt x="52" y="10"/>
                      <a:pt x="52" y="10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9" y="9"/>
                      <a:pt x="49" y="9"/>
                      <a:pt x="49" y="9"/>
                    </a:cubicBezTo>
                    <a:cubicBezTo>
                      <a:pt x="45" y="7"/>
                      <a:pt x="46" y="11"/>
                      <a:pt x="40" y="10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36" y="7"/>
                      <a:pt x="34" y="7"/>
                      <a:pt x="31" y="6"/>
                    </a:cubicBezTo>
                    <a:cubicBezTo>
                      <a:pt x="31" y="6"/>
                      <a:pt x="31" y="7"/>
                      <a:pt x="31" y="7"/>
                    </a:cubicBezTo>
                    <a:cubicBezTo>
                      <a:pt x="32" y="7"/>
                      <a:pt x="33" y="8"/>
                      <a:pt x="32" y="8"/>
                    </a:cubicBezTo>
                    <a:cubicBezTo>
                      <a:pt x="26" y="9"/>
                      <a:pt x="33" y="7"/>
                      <a:pt x="29" y="6"/>
                    </a:cubicBezTo>
                    <a:cubicBezTo>
                      <a:pt x="24" y="7"/>
                      <a:pt x="14" y="5"/>
                      <a:pt x="11" y="3"/>
                    </a:cubicBezTo>
                    <a:cubicBezTo>
                      <a:pt x="14" y="5"/>
                      <a:pt x="10" y="5"/>
                      <a:pt x="6" y="4"/>
                    </a:cubicBezTo>
                    <a:cubicBezTo>
                      <a:pt x="5" y="2"/>
                      <a:pt x="8" y="3"/>
                      <a:pt x="9" y="3"/>
                    </a:cubicBezTo>
                    <a:cubicBezTo>
                      <a:pt x="7" y="2"/>
                      <a:pt x="6" y="1"/>
                      <a:pt x="5" y="0"/>
                    </a:cubicBezTo>
                    <a:cubicBezTo>
                      <a:pt x="6" y="2"/>
                      <a:pt x="4" y="3"/>
                      <a:pt x="0" y="1"/>
                    </a:cubicBezTo>
                    <a:cubicBezTo>
                      <a:pt x="9" y="9"/>
                      <a:pt x="15" y="4"/>
                      <a:pt x="21" y="7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9" name="Freeform 1754"/>
              <p:cNvSpPr/>
              <p:nvPr/>
            </p:nvSpPr>
            <p:spPr bwMode="auto">
              <a:xfrm>
                <a:off x="866" y="2714"/>
                <a:ext cx="7" cy="2"/>
              </a:xfrm>
              <a:custGeom>
                <a:avLst/>
                <a:gdLst>
                  <a:gd name="T0" fmla="*/ 2 w 3"/>
                  <a:gd name="T1" fmla="*/ 1 h 1"/>
                  <a:gd name="T2" fmla="*/ 3 w 3"/>
                  <a:gd name="T3" fmla="*/ 1 h 1"/>
                  <a:gd name="T4" fmla="*/ 0 w 3"/>
                  <a:gd name="T5" fmla="*/ 0 h 1"/>
                  <a:gd name="T6" fmla="*/ 2 w 3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2" y="1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0" name="Freeform 1755"/>
              <p:cNvSpPr/>
              <p:nvPr/>
            </p:nvSpPr>
            <p:spPr bwMode="auto">
              <a:xfrm>
                <a:off x="1187" y="2738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1" name="Freeform 1756"/>
              <p:cNvSpPr/>
              <p:nvPr/>
            </p:nvSpPr>
            <p:spPr bwMode="auto">
              <a:xfrm>
                <a:off x="1178" y="2738"/>
                <a:ext cx="14" cy="2"/>
              </a:xfrm>
              <a:custGeom>
                <a:avLst/>
                <a:gdLst>
                  <a:gd name="T0" fmla="*/ 0 w 6"/>
                  <a:gd name="T1" fmla="*/ 1 h 1"/>
                  <a:gd name="T2" fmla="*/ 1 w 6"/>
                  <a:gd name="T3" fmla="*/ 1 h 1"/>
                  <a:gd name="T4" fmla="*/ 6 w 6"/>
                  <a:gd name="T5" fmla="*/ 1 h 1"/>
                  <a:gd name="T6" fmla="*/ 3 w 6"/>
                  <a:gd name="T7" fmla="*/ 0 h 1"/>
                  <a:gd name="T8" fmla="*/ 4 w 6"/>
                  <a:gd name="T9" fmla="*/ 1 h 1"/>
                  <a:gd name="T10" fmla="*/ 1 w 6"/>
                  <a:gd name="T11" fmla="*/ 0 h 1"/>
                  <a:gd name="T12" fmla="*/ 2 w 6"/>
                  <a:gd name="T13" fmla="*/ 1 h 1"/>
                  <a:gd name="T14" fmla="*/ 0 w 6"/>
                  <a:gd name="T1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4" y="1"/>
                      <a:pt x="3" y="1"/>
                      <a:pt x="6" y="1"/>
                    </a:cubicBezTo>
                    <a:cubicBezTo>
                      <a:pt x="5" y="0"/>
                      <a:pt x="4" y="0"/>
                      <a:pt x="3" y="0"/>
                    </a:cubicBezTo>
                    <a:cubicBezTo>
                      <a:pt x="3" y="0"/>
                      <a:pt x="4" y="0"/>
                      <a:pt x="4" y="1"/>
                    </a:cubicBezTo>
                    <a:cubicBezTo>
                      <a:pt x="3" y="1"/>
                      <a:pt x="3" y="0"/>
                      <a:pt x="1" y="0"/>
                    </a:cubicBezTo>
                    <a:cubicBezTo>
                      <a:pt x="0" y="1"/>
                      <a:pt x="2" y="1"/>
                      <a:pt x="2" y="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2" name="Freeform 1757"/>
              <p:cNvSpPr/>
              <p:nvPr/>
            </p:nvSpPr>
            <p:spPr bwMode="auto">
              <a:xfrm>
                <a:off x="1182" y="2740"/>
                <a:ext cx="5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3" name="Freeform 1758"/>
              <p:cNvSpPr/>
              <p:nvPr/>
            </p:nvSpPr>
            <p:spPr bwMode="auto">
              <a:xfrm>
                <a:off x="1185" y="2740"/>
                <a:ext cx="4" cy="3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0 h 1"/>
                  <a:gd name="T4" fmla="*/ 2 w 2"/>
                  <a:gd name="T5" fmla="*/ 1 h 1"/>
                  <a:gd name="T6" fmla="*/ 1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2" y="1"/>
                      <a:pt x="2" y="1"/>
                      <a:pt x="2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4" name="Freeform 1759"/>
              <p:cNvSpPr/>
              <p:nvPr/>
            </p:nvSpPr>
            <p:spPr bwMode="auto">
              <a:xfrm>
                <a:off x="1187" y="274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5" name="Freeform 1760"/>
              <p:cNvSpPr/>
              <p:nvPr/>
            </p:nvSpPr>
            <p:spPr bwMode="auto">
              <a:xfrm>
                <a:off x="1180" y="2743"/>
                <a:ext cx="9" cy="2"/>
              </a:xfrm>
              <a:custGeom>
                <a:avLst/>
                <a:gdLst>
                  <a:gd name="T0" fmla="*/ 3 w 4"/>
                  <a:gd name="T1" fmla="*/ 1 h 1"/>
                  <a:gd name="T2" fmla="*/ 3 w 4"/>
                  <a:gd name="T3" fmla="*/ 0 h 1"/>
                  <a:gd name="T4" fmla="*/ 3 w 4"/>
                  <a:gd name="T5" fmla="*/ 1 h 1"/>
                  <a:gd name="T6" fmla="*/ 1 w 4"/>
                  <a:gd name="T7" fmla="*/ 0 h 1"/>
                  <a:gd name="T8" fmla="*/ 1 w 4"/>
                  <a:gd name="T9" fmla="*/ 0 h 1"/>
                  <a:gd name="T10" fmla="*/ 0 w 4"/>
                  <a:gd name="T11" fmla="*/ 0 h 1"/>
                  <a:gd name="T12" fmla="*/ 3 w 4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">
                    <a:moveTo>
                      <a:pt x="3" y="1"/>
                    </a:moveTo>
                    <a:cubicBezTo>
                      <a:pt x="4" y="1"/>
                      <a:pt x="3" y="1"/>
                      <a:pt x="3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1" y="0"/>
                      <a:pt x="1" y="0"/>
                    </a:cubicBezTo>
                    <a:cubicBezTo>
                      <a:pt x="1" y="0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2" y="1"/>
                      <a:pt x="3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6" name="Freeform 1761"/>
              <p:cNvSpPr/>
              <p:nvPr/>
            </p:nvSpPr>
            <p:spPr bwMode="auto">
              <a:xfrm>
                <a:off x="1185" y="2743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7" name="Freeform 1762"/>
              <p:cNvSpPr/>
              <p:nvPr/>
            </p:nvSpPr>
            <p:spPr bwMode="auto">
              <a:xfrm>
                <a:off x="1185" y="2743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8" name="Freeform 1763"/>
              <p:cNvSpPr/>
              <p:nvPr/>
            </p:nvSpPr>
            <p:spPr bwMode="auto">
              <a:xfrm>
                <a:off x="1178" y="2745"/>
                <a:ext cx="9" cy="2"/>
              </a:xfrm>
              <a:custGeom>
                <a:avLst/>
                <a:gdLst>
                  <a:gd name="T0" fmla="*/ 4 w 4"/>
                  <a:gd name="T1" fmla="*/ 1 h 1"/>
                  <a:gd name="T2" fmla="*/ 3 w 4"/>
                  <a:gd name="T3" fmla="*/ 0 h 1"/>
                  <a:gd name="T4" fmla="*/ 0 w 4"/>
                  <a:gd name="T5" fmla="*/ 0 h 1"/>
                  <a:gd name="T6" fmla="*/ 1 w 4"/>
                  <a:gd name="T7" fmla="*/ 1 h 1"/>
                  <a:gd name="T8" fmla="*/ 4 w 4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1">
                    <a:moveTo>
                      <a:pt x="4" y="1"/>
                    </a:moveTo>
                    <a:cubicBezTo>
                      <a:pt x="2" y="0"/>
                      <a:pt x="4" y="0"/>
                      <a:pt x="3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3" y="1"/>
                      <a:pt x="4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9" name="Freeform 1764"/>
              <p:cNvSpPr/>
              <p:nvPr/>
            </p:nvSpPr>
            <p:spPr bwMode="auto">
              <a:xfrm>
                <a:off x="1175" y="274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0" name="Freeform 1765"/>
              <p:cNvSpPr/>
              <p:nvPr/>
            </p:nvSpPr>
            <p:spPr bwMode="auto">
              <a:xfrm>
                <a:off x="1170" y="2747"/>
                <a:ext cx="15" cy="5"/>
              </a:xfrm>
              <a:custGeom>
                <a:avLst/>
                <a:gdLst>
                  <a:gd name="T0" fmla="*/ 5 w 6"/>
                  <a:gd name="T1" fmla="*/ 2 h 2"/>
                  <a:gd name="T2" fmla="*/ 3 w 6"/>
                  <a:gd name="T3" fmla="*/ 1 h 2"/>
                  <a:gd name="T4" fmla="*/ 5 w 6"/>
                  <a:gd name="T5" fmla="*/ 1 h 2"/>
                  <a:gd name="T6" fmla="*/ 4 w 6"/>
                  <a:gd name="T7" fmla="*/ 0 h 2"/>
                  <a:gd name="T8" fmla="*/ 6 w 6"/>
                  <a:gd name="T9" fmla="*/ 1 h 2"/>
                  <a:gd name="T10" fmla="*/ 4 w 6"/>
                  <a:gd name="T11" fmla="*/ 0 h 2"/>
                  <a:gd name="T12" fmla="*/ 5 w 6"/>
                  <a:gd name="T13" fmla="*/ 0 h 2"/>
                  <a:gd name="T14" fmla="*/ 3 w 6"/>
                  <a:gd name="T15" fmla="*/ 0 h 2"/>
                  <a:gd name="T16" fmla="*/ 3 w 6"/>
                  <a:gd name="T17" fmla="*/ 0 h 2"/>
                  <a:gd name="T18" fmla="*/ 2 w 6"/>
                  <a:gd name="T19" fmla="*/ 0 h 2"/>
                  <a:gd name="T20" fmla="*/ 1 w 6"/>
                  <a:gd name="T21" fmla="*/ 1 h 2"/>
                  <a:gd name="T22" fmla="*/ 5 w 6"/>
                  <a:gd name="T2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2">
                    <a:moveTo>
                      <a:pt x="5" y="2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4" y="1"/>
                      <a:pt x="4" y="1"/>
                      <a:pt x="5" y="1"/>
                    </a:cubicBezTo>
                    <a:cubicBezTo>
                      <a:pt x="5" y="1"/>
                      <a:pt x="4" y="1"/>
                      <a:pt x="4" y="0"/>
                    </a:cubicBezTo>
                    <a:cubicBezTo>
                      <a:pt x="6" y="1"/>
                      <a:pt x="4" y="1"/>
                      <a:pt x="6" y="1"/>
                    </a:cubicBezTo>
                    <a:cubicBezTo>
                      <a:pt x="6" y="1"/>
                      <a:pt x="6" y="0"/>
                      <a:pt x="4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5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0" y="0"/>
                      <a:pt x="1" y="1"/>
                    </a:cubicBezTo>
                    <a:cubicBezTo>
                      <a:pt x="1" y="1"/>
                      <a:pt x="4" y="1"/>
                      <a:pt x="5" y="2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1" name="Freeform 1766"/>
              <p:cNvSpPr/>
              <p:nvPr/>
            </p:nvSpPr>
            <p:spPr bwMode="auto">
              <a:xfrm>
                <a:off x="1175" y="2750"/>
                <a:ext cx="3" cy="2"/>
              </a:xfrm>
              <a:custGeom>
                <a:avLst/>
                <a:gdLst>
                  <a:gd name="T0" fmla="*/ 3 w 3"/>
                  <a:gd name="T1" fmla="*/ 2 h 2"/>
                  <a:gd name="T2" fmla="*/ 0 w 3"/>
                  <a:gd name="T3" fmla="*/ 0 h 2"/>
                  <a:gd name="T4" fmla="*/ 3 w 3"/>
                  <a:gd name="T5" fmla="*/ 2 h 2"/>
                  <a:gd name="T6" fmla="*/ 3 w 3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2" name="Freeform 1767"/>
              <p:cNvSpPr/>
              <p:nvPr/>
            </p:nvSpPr>
            <p:spPr bwMode="auto">
              <a:xfrm>
                <a:off x="1170" y="2752"/>
                <a:ext cx="15" cy="2"/>
              </a:xfrm>
              <a:custGeom>
                <a:avLst/>
                <a:gdLst>
                  <a:gd name="T0" fmla="*/ 6 w 6"/>
                  <a:gd name="T1" fmla="*/ 1 h 1"/>
                  <a:gd name="T2" fmla="*/ 4 w 6"/>
                  <a:gd name="T3" fmla="*/ 0 h 1"/>
                  <a:gd name="T4" fmla="*/ 5 w 6"/>
                  <a:gd name="T5" fmla="*/ 0 h 1"/>
                  <a:gd name="T6" fmla="*/ 4 w 6"/>
                  <a:gd name="T7" fmla="*/ 0 h 1"/>
                  <a:gd name="T8" fmla="*/ 4 w 6"/>
                  <a:gd name="T9" fmla="*/ 1 h 1"/>
                  <a:gd name="T10" fmla="*/ 2 w 6"/>
                  <a:gd name="T11" fmla="*/ 0 h 1"/>
                  <a:gd name="T12" fmla="*/ 2 w 6"/>
                  <a:gd name="T13" fmla="*/ 0 h 1"/>
                  <a:gd name="T14" fmla="*/ 3 w 6"/>
                  <a:gd name="T15" fmla="*/ 1 h 1"/>
                  <a:gd name="T16" fmla="*/ 3 w 6"/>
                  <a:gd name="T17" fmla="*/ 1 h 1"/>
                  <a:gd name="T18" fmla="*/ 4 w 6"/>
                  <a:gd name="T19" fmla="*/ 1 h 1"/>
                  <a:gd name="T20" fmla="*/ 6 w 6"/>
                  <a:gd name="T2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" h="1">
                    <a:moveTo>
                      <a:pt x="6" y="1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5" y="0"/>
                      <a:pt x="5" y="0"/>
                    </a:cubicBezTo>
                    <a:cubicBezTo>
                      <a:pt x="5" y="0"/>
                      <a:pt x="4" y="0"/>
                      <a:pt x="4" y="0"/>
                    </a:cubicBezTo>
                    <a:cubicBezTo>
                      <a:pt x="2" y="0"/>
                      <a:pt x="4" y="0"/>
                      <a:pt x="4" y="1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2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5" y="1"/>
                      <a:pt x="6" y="1"/>
                      <a:pt x="6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3" name="Freeform 1768"/>
              <p:cNvSpPr/>
              <p:nvPr/>
            </p:nvSpPr>
            <p:spPr bwMode="auto">
              <a:xfrm>
                <a:off x="1182" y="2752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4" name="Freeform 1769"/>
              <p:cNvSpPr/>
              <p:nvPr/>
            </p:nvSpPr>
            <p:spPr bwMode="auto">
              <a:xfrm>
                <a:off x="1175" y="2754"/>
                <a:ext cx="3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5" name="Freeform 1770"/>
              <p:cNvSpPr/>
              <p:nvPr/>
            </p:nvSpPr>
            <p:spPr bwMode="auto">
              <a:xfrm>
                <a:off x="1182" y="2754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6" name="Freeform 1771"/>
              <p:cNvSpPr/>
              <p:nvPr/>
            </p:nvSpPr>
            <p:spPr bwMode="auto">
              <a:xfrm>
                <a:off x="1156" y="2754"/>
                <a:ext cx="38" cy="24"/>
              </a:xfrm>
              <a:custGeom>
                <a:avLst/>
                <a:gdLst>
                  <a:gd name="T0" fmla="*/ 15 w 16"/>
                  <a:gd name="T1" fmla="*/ 7 h 10"/>
                  <a:gd name="T2" fmla="*/ 14 w 16"/>
                  <a:gd name="T3" fmla="*/ 7 h 10"/>
                  <a:gd name="T4" fmla="*/ 13 w 16"/>
                  <a:gd name="T5" fmla="*/ 7 h 10"/>
                  <a:gd name="T6" fmla="*/ 11 w 16"/>
                  <a:gd name="T7" fmla="*/ 6 h 10"/>
                  <a:gd name="T8" fmla="*/ 11 w 16"/>
                  <a:gd name="T9" fmla="*/ 7 h 10"/>
                  <a:gd name="T10" fmla="*/ 10 w 16"/>
                  <a:gd name="T11" fmla="*/ 7 h 10"/>
                  <a:gd name="T12" fmla="*/ 11 w 16"/>
                  <a:gd name="T13" fmla="*/ 9 h 10"/>
                  <a:gd name="T14" fmla="*/ 10 w 16"/>
                  <a:gd name="T15" fmla="*/ 7 h 10"/>
                  <a:gd name="T16" fmla="*/ 11 w 16"/>
                  <a:gd name="T17" fmla="*/ 3 h 10"/>
                  <a:gd name="T18" fmla="*/ 9 w 16"/>
                  <a:gd name="T19" fmla="*/ 3 h 10"/>
                  <a:gd name="T20" fmla="*/ 11 w 16"/>
                  <a:gd name="T21" fmla="*/ 3 h 10"/>
                  <a:gd name="T22" fmla="*/ 11 w 16"/>
                  <a:gd name="T23" fmla="*/ 3 h 10"/>
                  <a:gd name="T24" fmla="*/ 11 w 16"/>
                  <a:gd name="T25" fmla="*/ 2 h 10"/>
                  <a:gd name="T26" fmla="*/ 9 w 16"/>
                  <a:gd name="T27" fmla="*/ 1 h 10"/>
                  <a:gd name="T28" fmla="*/ 12 w 16"/>
                  <a:gd name="T29" fmla="*/ 1 h 10"/>
                  <a:gd name="T30" fmla="*/ 10 w 16"/>
                  <a:gd name="T31" fmla="*/ 1 h 10"/>
                  <a:gd name="T32" fmla="*/ 8 w 16"/>
                  <a:gd name="T33" fmla="*/ 1 h 10"/>
                  <a:gd name="T34" fmla="*/ 7 w 16"/>
                  <a:gd name="T35" fmla="*/ 0 h 10"/>
                  <a:gd name="T36" fmla="*/ 10 w 16"/>
                  <a:gd name="T37" fmla="*/ 3 h 10"/>
                  <a:gd name="T38" fmla="*/ 8 w 16"/>
                  <a:gd name="T39" fmla="*/ 3 h 10"/>
                  <a:gd name="T40" fmla="*/ 7 w 16"/>
                  <a:gd name="T41" fmla="*/ 4 h 10"/>
                  <a:gd name="T42" fmla="*/ 9 w 16"/>
                  <a:gd name="T43" fmla="*/ 5 h 10"/>
                  <a:gd name="T44" fmla="*/ 8 w 16"/>
                  <a:gd name="T45" fmla="*/ 5 h 10"/>
                  <a:gd name="T46" fmla="*/ 9 w 16"/>
                  <a:gd name="T47" fmla="*/ 6 h 10"/>
                  <a:gd name="T48" fmla="*/ 7 w 16"/>
                  <a:gd name="T49" fmla="*/ 6 h 10"/>
                  <a:gd name="T50" fmla="*/ 10 w 16"/>
                  <a:gd name="T51" fmla="*/ 7 h 10"/>
                  <a:gd name="T52" fmla="*/ 6 w 16"/>
                  <a:gd name="T53" fmla="*/ 6 h 10"/>
                  <a:gd name="T54" fmla="*/ 7 w 16"/>
                  <a:gd name="T55" fmla="*/ 7 h 10"/>
                  <a:gd name="T56" fmla="*/ 8 w 16"/>
                  <a:gd name="T57" fmla="*/ 7 h 10"/>
                  <a:gd name="T58" fmla="*/ 6 w 16"/>
                  <a:gd name="T59" fmla="*/ 7 h 10"/>
                  <a:gd name="T60" fmla="*/ 6 w 16"/>
                  <a:gd name="T61" fmla="*/ 7 h 10"/>
                  <a:gd name="T62" fmla="*/ 7 w 16"/>
                  <a:gd name="T63" fmla="*/ 7 h 10"/>
                  <a:gd name="T64" fmla="*/ 7 w 16"/>
                  <a:gd name="T65" fmla="*/ 7 h 10"/>
                  <a:gd name="T66" fmla="*/ 7 w 16"/>
                  <a:gd name="T67" fmla="*/ 7 h 10"/>
                  <a:gd name="T68" fmla="*/ 7 w 16"/>
                  <a:gd name="T69" fmla="*/ 7 h 10"/>
                  <a:gd name="T70" fmla="*/ 7 w 16"/>
                  <a:gd name="T71" fmla="*/ 7 h 10"/>
                  <a:gd name="T72" fmla="*/ 7 w 16"/>
                  <a:gd name="T73" fmla="*/ 7 h 10"/>
                  <a:gd name="T74" fmla="*/ 7 w 16"/>
                  <a:gd name="T75" fmla="*/ 7 h 10"/>
                  <a:gd name="T76" fmla="*/ 14 w 16"/>
                  <a:gd name="T77" fmla="*/ 10 h 10"/>
                  <a:gd name="T78" fmla="*/ 14 w 16"/>
                  <a:gd name="T79" fmla="*/ 10 h 10"/>
                  <a:gd name="T80" fmla="*/ 14 w 16"/>
                  <a:gd name="T81" fmla="*/ 10 h 10"/>
                  <a:gd name="T82" fmla="*/ 14 w 16"/>
                  <a:gd name="T83" fmla="*/ 10 h 10"/>
                  <a:gd name="T84" fmla="*/ 13 w 16"/>
                  <a:gd name="T85" fmla="*/ 9 h 10"/>
                  <a:gd name="T86" fmla="*/ 12 w 16"/>
                  <a:gd name="T87" fmla="*/ 9 h 10"/>
                  <a:gd name="T88" fmla="*/ 13 w 16"/>
                  <a:gd name="T89" fmla="*/ 8 h 10"/>
                  <a:gd name="T90" fmla="*/ 15 w 16"/>
                  <a:gd name="T91" fmla="*/ 9 h 10"/>
                  <a:gd name="T92" fmla="*/ 16 w 16"/>
                  <a:gd name="T93" fmla="*/ 9 h 10"/>
                  <a:gd name="T94" fmla="*/ 13 w 16"/>
                  <a:gd name="T95" fmla="*/ 7 h 10"/>
                  <a:gd name="T96" fmla="*/ 15 w 16"/>
                  <a:gd name="T97" fmla="*/ 7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6" h="10">
                    <a:moveTo>
                      <a:pt x="15" y="7"/>
                    </a:moveTo>
                    <a:cubicBezTo>
                      <a:pt x="14" y="7"/>
                      <a:pt x="14" y="7"/>
                      <a:pt x="14" y="7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2" y="7"/>
                      <a:pt x="12" y="6"/>
                      <a:pt x="11" y="6"/>
                    </a:cubicBezTo>
                    <a:cubicBezTo>
                      <a:pt x="10" y="7"/>
                      <a:pt x="12" y="7"/>
                      <a:pt x="11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1" y="8"/>
                      <a:pt x="12" y="9"/>
                      <a:pt x="11" y="9"/>
                    </a:cubicBezTo>
                    <a:cubicBezTo>
                      <a:pt x="10" y="8"/>
                      <a:pt x="10" y="8"/>
                      <a:pt x="10" y="7"/>
                    </a:cubicBezTo>
                    <a:cubicBezTo>
                      <a:pt x="11" y="6"/>
                      <a:pt x="10" y="5"/>
                      <a:pt x="11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0" y="3"/>
                      <a:pt x="9" y="2"/>
                      <a:pt x="11" y="3"/>
                    </a:cubicBezTo>
                    <a:cubicBezTo>
                      <a:pt x="10" y="3"/>
                      <a:pt x="11" y="3"/>
                      <a:pt x="11" y="3"/>
                    </a:cubicBezTo>
                    <a:cubicBezTo>
                      <a:pt x="12" y="3"/>
                      <a:pt x="11" y="2"/>
                      <a:pt x="11" y="2"/>
                    </a:cubicBezTo>
                    <a:cubicBezTo>
                      <a:pt x="11" y="2"/>
                      <a:pt x="9" y="2"/>
                      <a:pt x="9" y="1"/>
                    </a:cubicBezTo>
                    <a:cubicBezTo>
                      <a:pt x="11" y="2"/>
                      <a:pt x="9" y="1"/>
                      <a:pt x="12" y="1"/>
                    </a:cubicBezTo>
                    <a:cubicBezTo>
                      <a:pt x="12" y="1"/>
                      <a:pt x="10" y="1"/>
                      <a:pt x="10" y="1"/>
                    </a:cubicBezTo>
                    <a:cubicBezTo>
                      <a:pt x="9" y="0"/>
                      <a:pt x="9" y="1"/>
                      <a:pt x="8" y="1"/>
                    </a:cubicBezTo>
                    <a:cubicBezTo>
                      <a:pt x="7" y="0"/>
                      <a:pt x="9" y="1"/>
                      <a:pt x="7" y="0"/>
                    </a:cubicBezTo>
                    <a:cubicBezTo>
                      <a:pt x="7" y="1"/>
                      <a:pt x="9" y="2"/>
                      <a:pt x="10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9" y="4"/>
                      <a:pt x="9" y="4"/>
                      <a:pt x="7" y="4"/>
                    </a:cubicBezTo>
                    <a:cubicBezTo>
                      <a:pt x="8" y="4"/>
                      <a:pt x="6" y="5"/>
                      <a:pt x="9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6"/>
                      <a:pt x="7" y="6"/>
                      <a:pt x="7" y="6"/>
                    </a:cubicBezTo>
                    <a:cubicBezTo>
                      <a:pt x="9" y="6"/>
                      <a:pt x="9" y="6"/>
                      <a:pt x="10" y="7"/>
                    </a:cubicBezTo>
                    <a:cubicBezTo>
                      <a:pt x="8" y="7"/>
                      <a:pt x="7" y="7"/>
                      <a:pt x="6" y="6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8" y="7"/>
                      <a:pt x="8" y="7"/>
                    </a:cubicBezTo>
                    <a:cubicBezTo>
                      <a:pt x="8" y="8"/>
                      <a:pt x="7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10" y="8"/>
                      <a:pt x="0" y="5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2" y="8"/>
                      <a:pt x="13" y="8"/>
                      <a:pt x="13" y="8"/>
                    </a:cubicBezTo>
                    <a:cubicBezTo>
                      <a:pt x="15" y="8"/>
                      <a:pt x="14" y="8"/>
                      <a:pt x="15" y="9"/>
                    </a:cubicBezTo>
                    <a:cubicBezTo>
                      <a:pt x="15" y="9"/>
                      <a:pt x="15" y="9"/>
                      <a:pt x="16" y="9"/>
                    </a:cubicBezTo>
                    <a:cubicBezTo>
                      <a:pt x="15" y="8"/>
                      <a:pt x="14" y="8"/>
                      <a:pt x="13" y="7"/>
                    </a:cubicBezTo>
                    <a:cubicBezTo>
                      <a:pt x="15" y="8"/>
                      <a:pt x="15" y="7"/>
                      <a:pt x="15" y="7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7" name="Freeform 1772"/>
              <p:cNvSpPr/>
              <p:nvPr/>
            </p:nvSpPr>
            <p:spPr bwMode="auto">
              <a:xfrm>
                <a:off x="1194" y="2776"/>
                <a:ext cx="3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  <a:gd name="T3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8" name="Freeform 1773"/>
              <p:cNvSpPr/>
              <p:nvPr/>
            </p:nvSpPr>
            <p:spPr bwMode="auto">
              <a:xfrm>
                <a:off x="1192" y="277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9" name="Freeform 1774"/>
              <p:cNvSpPr/>
              <p:nvPr/>
            </p:nvSpPr>
            <p:spPr bwMode="auto">
              <a:xfrm>
                <a:off x="1178" y="2773"/>
                <a:ext cx="4" cy="3"/>
              </a:xfrm>
              <a:custGeom>
                <a:avLst/>
                <a:gdLst>
                  <a:gd name="T0" fmla="*/ 1 w 2"/>
                  <a:gd name="T1" fmla="*/ 1 h 1"/>
                  <a:gd name="T2" fmla="*/ 2 w 2"/>
                  <a:gd name="T3" fmla="*/ 1 h 1"/>
                  <a:gd name="T4" fmla="*/ 2 w 2"/>
                  <a:gd name="T5" fmla="*/ 1 h 1"/>
                  <a:gd name="T6" fmla="*/ 1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0" y="0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2" y="1"/>
                      <a:pt x="1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0" name="Freeform 1775"/>
              <p:cNvSpPr/>
              <p:nvPr/>
            </p:nvSpPr>
            <p:spPr bwMode="auto">
              <a:xfrm>
                <a:off x="1168" y="2769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1" name="Freeform 1776"/>
              <p:cNvSpPr/>
              <p:nvPr/>
            </p:nvSpPr>
            <p:spPr bwMode="auto">
              <a:xfrm>
                <a:off x="1170" y="2764"/>
                <a:ext cx="3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2" name="Rectangle 1777"/>
              <p:cNvSpPr>
                <a:spLocks noChangeArrowheads="1"/>
              </p:cNvSpPr>
              <p:nvPr/>
            </p:nvSpPr>
            <p:spPr bwMode="auto">
              <a:xfrm>
                <a:off x="1194" y="2773"/>
                <a:ext cx="1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3" name="Freeform 1778"/>
              <p:cNvSpPr/>
              <p:nvPr/>
            </p:nvSpPr>
            <p:spPr bwMode="auto">
              <a:xfrm>
                <a:off x="1178" y="2754"/>
                <a:ext cx="19" cy="17"/>
              </a:xfrm>
              <a:custGeom>
                <a:avLst/>
                <a:gdLst>
                  <a:gd name="T0" fmla="*/ 2 w 8"/>
                  <a:gd name="T1" fmla="*/ 1 h 7"/>
                  <a:gd name="T2" fmla="*/ 1 w 8"/>
                  <a:gd name="T3" fmla="*/ 2 h 7"/>
                  <a:gd name="T4" fmla="*/ 4 w 8"/>
                  <a:gd name="T5" fmla="*/ 3 h 7"/>
                  <a:gd name="T6" fmla="*/ 1 w 8"/>
                  <a:gd name="T7" fmla="*/ 2 h 7"/>
                  <a:gd name="T8" fmla="*/ 3 w 8"/>
                  <a:gd name="T9" fmla="*/ 4 h 7"/>
                  <a:gd name="T10" fmla="*/ 2 w 8"/>
                  <a:gd name="T11" fmla="*/ 4 h 7"/>
                  <a:gd name="T12" fmla="*/ 5 w 8"/>
                  <a:gd name="T13" fmla="*/ 5 h 7"/>
                  <a:gd name="T14" fmla="*/ 1 w 8"/>
                  <a:gd name="T15" fmla="*/ 5 h 7"/>
                  <a:gd name="T16" fmla="*/ 1 w 8"/>
                  <a:gd name="T17" fmla="*/ 5 h 7"/>
                  <a:gd name="T18" fmla="*/ 2 w 8"/>
                  <a:gd name="T19" fmla="*/ 6 h 7"/>
                  <a:gd name="T20" fmla="*/ 4 w 8"/>
                  <a:gd name="T21" fmla="*/ 6 h 7"/>
                  <a:gd name="T22" fmla="*/ 6 w 8"/>
                  <a:gd name="T23" fmla="*/ 7 h 7"/>
                  <a:gd name="T24" fmla="*/ 5 w 8"/>
                  <a:gd name="T25" fmla="*/ 6 h 7"/>
                  <a:gd name="T26" fmla="*/ 6 w 8"/>
                  <a:gd name="T27" fmla="*/ 6 h 7"/>
                  <a:gd name="T28" fmla="*/ 5 w 8"/>
                  <a:gd name="T29" fmla="*/ 6 h 7"/>
                  <a:gd name="T30" fmla="*/ 6 w 8"/>
                  <a:gd name="T31" fmla="*/ 6 h 7"/>
                  <a:gd name="T32" fmla="*/ 5 w 8"/>
                  <a:gd name="T33" fmla="*/ 5 h 7"/>
                  <a:gd name="T34" fmla="*/ 6 w 8"/>
                  <a:gd name="T35" fmla="*/ 5 h 7"/>
                  <a:gd name="T36" fmla="*/ 4 w 8"/>
                  <a:gd name="T37" fmla="*/ 4 h 7"/>
                  <a:gd name="T38" fmla="*/ 6 w 8"/>
                  <a:gd name="T39" fmla="*/ 4 h 7"/>
                  <a:gd name="T40" fmla="*/ 5 w 8"/>
                  <a:gd name="T41" fmla="*/ 4 h 7"/>
                  <a:gd name="T42" fmla="*/ 7 w 8"/>
                  <a:gd name="T43" fmla="*/ 3 h 7"/>
                  <a:gd name="T44" fmla="*/ 5 w 8"/>
                  <a:gd name="T45" fmla="*/ 3 h 7"/>
                  <a:gd name="T46" fmla="*/ 6 w 8"/>
                  <a:gd name="T47" fmla="*/ 4 h 7"/>
                  <a:gd name="T48" fmla="*/ 3 w 8"/>
                  <a:gd name="T49" fmla="*/ 3 h 7"/>
                  <a:gd name="T50" fmla="*/ 6 w 8"/>
                  <a:gd name="T51" fmla="*/ 3 h 7"/>
                  <a:gd name="T52" fmla="*/ 6 w 8"/>
                  <a:gd name="T53" fmla="*/ 2 h 7"/>
                  <a:gd name="T54" fmla="*/ 6 w 8"/>
                  <a:gd name="T55" fmla="*/ 2 h 7"/>
                  <a:gd name="T56" fmla="*/ 5 w 8"/>
                  <a:gd name="T57" fmla="*/ 1 h 7"/>
                  <a:gd name="T58" fmla="*/ 4 w 8"/>
                  <a:gd name="T59" fmla="*/ 1 h 7"/>
                  <a:gd name="T60" fmla="*/ 4 w 8"/>
                  <a:gd name="T61" fmla="*/ 1 h 7"/>
                  <a:gd name="T62" fmla="*/ 4 w 8"/>
                  <a:gd name="T63" fmla="*/ 1 h 7"/>
                  <a:gd name="T64" fmla="*/ 2 w 8"/>
                  <a:gd name="T65" fmla="*/ 0 h 7"/>
                  <a:gd name="T66" fmla="*/ 3 w 8"/>
                  <a:gd name="T67" fmla="*/ 1 h 7"/>
                  <a:gd name="T68" fmla="*/ 2 w 8"/>
                  <a:gd name="T69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7">
                    <a:moveTo>
                      <a:pt x="2" y="1"/>
                    </a:moveTo>
                    <a:cubicBezTo>
                      <a:pt x="0" y="1"/>
                      <a:pt x="1" y="1"/>
                      <a:pt x="1" y="2"/>
                    </a:cubicBezTo>
                    <a:cubicBezTo>
                      <a:pt x="2" y="2"/>
                      <a:pt x="4" y="2"/>
                      <a:pt x="4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1" y="4"/>
                      <a:pt x="3" y="4"/>
                    </a:cubicBezTo>
                    <a:cubicBezTo>
                      <a:pt x="3" y="4"/>
                      <a:pt x="2" y="5"/>
                      <a:pt x="2" y="4"/>
                    </a:cubicBezTo>
                    <a:cubicBezTo>
                      <a:pt x="2" y="5"/>
                      <a:pt x="6" y="5"/>
                      <a:pt x="5" y="5"/>
                    </a:cubicBezTo>
                    <a:cubicBezTo>
                      <a:pt x="3" y="5"/>
                      <a:pt x="3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2" y="6"/>
                      <a:pt x="2" y="6"/>
                    </a:cubicBezTo>
                    <a:cubicBezTo>
                      <a:pt x="3" y="6"/>
                      <a:pt x="4" y="6"/>
                      <a:pt x="4" y="6"/>
                    </a:cubicBezTo>
                    <a:cubicBezTo>
                      <a:pt x="4" y="6"/>
                      <a:pt x="5" y="7"/>
                      <a:pt x="6" y="7"/>
                    </a:cubicBezTo>
                    <a:cubicBezTo>
                      <a:pt x="5" y="6"/>
                      <a:pt x="6" y="6"/>
                      <a:pt x="5" y="6"/>
                    </a:cubicBezTo>
                    <a:cubicBezTo>
                      <a:pt x="6" y="6"/>
                      <a:pt x="5" y="6"/>
                      <a:pt x="6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6" y="6"/>
                      <a:pt x="6" y="6"/>
                    </a:cubicBezTo>
                    <a:cubicBezTo>
                      <a:pt x="6" y="5"/>
                      <a:pt x="5" y="5"/>
                      <a:pt x="5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5"/>
                      <a:pt x="6" y="5"/>
                      <a:pt x="4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8" y="4"/>
                      <a:pt x="7" y="3"/>
                    </a:cubicBezTo>
                    <a:cubicBezTo>
                      <a:pt x="6" y="3"/>
                      <a:pt x="6" y="3"/>
                      <a:pt x="5" y="3"/>
                    </a:cubicBezTo>
                    <a:cubicBezTo>
                      <a:pt x="5" y="3"/>
                      <a:pt x="6" y="3"/>
                      <a:pt x="6" y="4"/>
                    </a:cubicBezTo>
                    <a:cubicBezTo>
                      <a:pt x="5" y="4"/>
                      <a:pt x="4" y="3"/>
                      <a:pt x="3" y="3"/>
                    </a:cubicBezTo>
                    <a:cubicBezTo>
                      <a:pt x="5" y="3"/>
                      <a:pt x="3" y="3"/>
                      <a:pt x="6" y="3"/>
                    </a:cubicBezTo>
                    <a:cubicBezTo>
                      <a:pt x="6" y="2"/>
                      <a:pt x="5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4" y="2"/>
                      <a:pt x="7" y="2"/>
                      <a:pt x="5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3" y="0"/>
                      <a:pt x="2" y="0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3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4" name="Freeform 1779"/>
              <p:cNvSpPr/>
              <p:nvPr/>
            </p:nvSpPr>
            <p:spPr bwMode="auto">
              <a:xfrm>
                <a:off x="1192" y="276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5" name="Freeform 1780"/>
              <p:cNvSpPr/>
              <p:nvPr/>
            </p:nvSpPr>
            <p:spPr bwMode="auto">
              <a:xfrm>
                <a:off x="1178" y="2745"/>
                <a:ext cx="21" cy="12"/>
              </a:xfrm>
              <a:custGeom>
                <a:avLst/>
                <a:gdLst>
                  <a:gd name="T0" fmla="*/ 4 w 9"/>
                  <a:gd name="T1" fmla="*/ 3 h 5"/>
                  <a:gd name="T2" fmla="*/ 6 w 9"/>
                  <a:gd name="T3" fmla="*/ 3 h 5"/>
                  <a:gd name="T4" fmla="*/ 3 w 9"/>
                  <a:gd name="T5" fmla="*/ 3 h 5"/>
                  <a:gd name="T6" fmla="*/ 2 w 9"/>
                  <a:gd name="T7" fmla="*/ 2 h 5"/>
                  <a:gd name="T8" fmla="*/ 5 w 9"/>
                  <a:gd name="T9" fmla="*/ 3 h 5"/>
                  <a:gd name="T10" fmla="*/ 6 w 9"/>
                  <a:gd name="T11" fmla="*/ 2 h 5"/>
                  <a:gd name="T12" fmla="*/ 4 w 9"/>
                  <a:gd name="T13" fmla="*/ 2 h 5"/>
                  <a:gd name="T14" fmla="*/ 3 w 9"/>
                  <a:gd name="T15" fmla="*/ 1 h 5"/>
                  <a:gd name="T16" fmla="*/ 3 w 9"/>
                  <a:gd name="T17" fmla="*/ 2 h 5"/>
                  <a:gd name="T18" fmla="*/ 6 w 9"/>
                  <a:gd name="T19" fmla="*/ 2 h 5"/>
                  <a:gd name="T20" fmla="*/ 0 w 9"/>
                  <a:gd name="T21" fmla="*/ 0 h 5"/>
                  <a:gd name="T22" fmla="*/ 1 w 9"/>
                  <a:gd name="T23" fmla="*/ 0 h 5"/>
                  <a:gd name="T24" fmla="*/ 3 w 9"/>
                  <a:gd name="T25" fmla="*/ 1 h 5"/>
                  <a:gd name="T26" fmla="*/ 2 w 9"/>
                  <a:gd name="T27" fmla="*/ 1 h 5"/>
                  <a:gd name="T28" fmla="*/ 1 w 9"/>
                  <a:gd name="T29" fmla="*/ 1 h 5"/>
                  <a:gd name="T30" fmla="*/ 1 w 9"/>
                  <a:gd name="T31" fmla="*/ 4 h 5"/>
                  <a:gd name="T32" fmla="*/ 1 w 9"/>
                  <a:gd name="T33" fmla="*/ 3 h 5"/>
                  <a:gd name="T34" fmla="*/ 2 w 9"/>
                  <a:gd name="T35" fmla="*/ 4 h 5"/>
                  <a:gd name="T36" fmla="*/ 5 w 9"/>
                  <a:gd name="T37" fmla="*/ 4 h 5"/>
                  <a:gd name="T38" fmla="*/ 4 w 9"/>
                  <a:gd name="T39" fmla="*/ 4 h 5"/>
                  <a:gd name="T40" fmla="*/ 6 w 9"/>
                  <a:gd name="T41" fmla="*/ 4 h 5"/>
                  <a:gd name="T42" fmla="*/ 7 w 9"/>
                  <a:gd name="T43" fmla="*/ 5 h 5"/>
                  <a:gd name="T44" fmla="*/ 7 w 9"/>
                  <a:gd name="T45" fmla="*/ 4 h 5"/>
                  <a:gd name="T46" fmla="*/ 4 w 9"/>
                  <a:gd name="T47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5">
                    <a:moveTo>
                      <a:pt x="4" y="3"/>
                    </a:moveTo>
                    <a:cubicBezTo>
                      <a:pt x="5" y="3"/>
                      <a:pt x="5" y="3"/>
                      <a:pt x="6" y="3"/>
                    </a:cubicBezTo>
                    <a:cubicBezTo>
                      <a:pt x="5" y="3"/>
                      <a:pt x="4" y="3"/>
                      <a:pt x="3" y="3"/>
                    </a:cubicBezTo>
                    <a:cubicBezTo>
                      <a:pt x="4" y="3"/>
                      <a:pt x="2" y="3"/>
                      <a:pt x="2" y="2"/>
                    </a:cubicBezTo>
                    <a:cubicBezTo>
                      <a:pt x="3" y="3"/>
                      <a:pt x="5" y="3"/>
                      <a:pt x="5" y="3"/>
                    </a:cubicBezTo>
                    <a:cubicBezTo>
                      <a:pt x="5" y="3"/>
                      <a:pt x="6" y="2"/>
                      <a:pt x="6" y="2"/>
                    </a:cubicBezTo>
                    <a:cubicBezTo>
                      <a:pt x="4" y="3"/>
                      <a:pt x="5" y="2"/>
                      <a:pt x="4" y="2"/>
                    </a:cubicBezTo>
                    <a:cubicBezTo>
                      <a:pt x="3" y="2"/>
                      <a:pt x="2" y="2"/>
                      <a:pt x="3" y="1"/>
                    </a:cubicBezTo>
                    <a:cubicBezTo>
                      <a:pt x="4" y="2"/>
                      <a:pt x="3" y="2"/>
                      <a:pt x="3" y="2"/>
                    </a:cubicBezTo>
                    <a:cubicBezTo>
                      <a:pt x="5" y="2"/>
                      <a:pt x="4" y="2"/>
                      <a:pt x="6" y="2"/>
                    </a:cubicBezTo>
                    <a:cubicBezTo>
                      <a:pt x="4" y="1"/>
                      <a:pt x="4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2" y="1"/>
                      <a:pt x="3" y="1"/>
                    </a:cubicBezTo>
                    <a:cubicBezTo>
                      <a:pt x="3" y="1"/>
                      <a:pt x="4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1" y="3"/>
                      <a:pt x="1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3"/>
                      <a:pt x="2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4"/>
                      <a:pt x="5" y="4"/>
                      <a:pt x="4" y="4"/>
                    </a:cubicBezTo>
                    <a:cubicBezTo>
                      <a:pt x="5" y="4"/>
                      <a:pt x="5" y="4"/>
                      <a:pt x="6" y="4"/>
                    </a:cubicBezTo>
                    <a:cubicBezTo>
                      <a:pt x="6" y="4"/>
                      <a:pt x="6" y="4"/>
                      <a:pt x="7" y="5"/>
                    </a:cubicBezTo>
                    <a:cubicBezTo>
                      <a:pt x="9" y="4"/>
                      <a:pt x="6" y="4"/>
                      <a:pt x="7" y="4"/>
                    </a:cubicBezTo>
                    <a:lnTo>
                      <a:pt x="4" y="3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6" name="Freeform 1781"/>
              <p:cNvSpPr/>
              <p:nvPr/>
            </p:nvSpPr>
            <p:spPr bwMode="auto">
              <a:xfrm>
                <a:off x="1187" y="2754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7" name="Freeform 1782"/>
              <p:cNvSpPr/>
              <p:nvPr/>
            </p:nvSpPr>
            <p:spPr bwMode="auto">
              <a:xfrm>
                <a:off x="1180" y="2754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8" name="Freeform 1783"/>
              <p:cNvSpPr/>
              <p:nvPr/>
            </p:nvSpPr>
            <p:spPr bwMode="auto">
              <a:xfrm>
                <a:off x="1189" y="2747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9" name="Freeform 1784"/>
              <p:cNvSpPr/>
              <p:nvPr/>
            </p:nvSpPr>
            <p:spPr bwMode="auto">
              <a:xfrm>
                <a:off x="1178" y="2743"/>
                <a:ext cx="11" cy="2"/>
              </a:xfrm>
              <a:custGeom>
                <a:avLst/>
                <a:gdLst>
                  <a:gd name="T0" fmla="*/ 0 w 5"/>
                  <a:gd name="T1" fmla="*/ 0 h 1"/>
                  <a:gd name="T2" fmla="*/ 0 w 5"/>
                  <a:gd name="T3" fmla="*/ 1 h 1"/>
                  <a:gd name="T4" fmla="*/ 4 w 5"/>
                  <a:gd name="T5" fmla="*/ 1 h 1"/>
                  <a:gd name="T6" fmla="*/ 2 w 5"/>
                  <a:gd name="T7" fmla="*/ 0 h 1"/>
                  <a:gd name="T8" fmla="*/ 2 w 5"/>
                  <a:gd name="T9" fmla="*/ 0 h 1"/>
                  <a:gd name="T10" fmla="*/ 0 w 5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1">
                    <a:moveTo>
                      <a:pt x="0" y="0"/>
                    </a:moveTo>
                    <a:cubicBezTo>
                      <a:pt x="0" y="0"/>
                      <a:pt x="1" y="0"/>
                      <a:pt x="0" y="1"/>
                    </a:cubicBezTo>
                    <a:cubicBezTo>
                      <a:pt x="2" y="1"/>
                      <a:pt x="3" y="1"/>
                      <a:pt x="4" y="1"/>
                    </a:cubicBezTo>
                    <a:cubicBezTo>
                      <a:pt x="5" y="1"/>
                      <a:pt x="2" y="1"/>
                      <a:pt x="2" y="0"/>
                    </a:cubicBezTo>
                    <a:cubicBezTo>
                      <a:pt x="3" y="0"/>
                      <a:pt x="1" y="0"/>
                      <a:pt x="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0" name="Freeform 1785"/>
              <p:cNvSpPr/>
              <p:nvPr/>
            </p:nvSpPr>
            <p:spPr bwMode="auto">
              <a:xfrm>
                <a:off x="1168" y="2726"/>
                <a:ext cx="29" cy="17"/>
              </a:xfrm>
              <a:custGeom>
                <a:avLst/>
                <a:gdLst>
                  <a:gd name="T0" fmla="*/ 9 w 12"/>
                  <a:gd name="T1" fmla="*/ 6 h 7"/>
                  <a:gd name="T2" fmla="*/ 9 w 12"/>
                  <a:gd name="T3" fmla="*/ 5 h 7"/>
                  <a:gd name="T4" fmla="*/ 10 w 12"/>
                  <a:gd name="T5" fmla="*/ 6 h 7"/>
                  <a:gd name="T6" fmla="*/ 11 w 12"/>
                  <a:gd name="T7" fmla="*/ 5 h 7"/>
                  <a:gd name="T8" fmla="*/ 10 w 12"/>
                  <a:gd name="T9" fmla="*/ 5 h 7"/>
                  <a:gd name="T10" fmla="*/ 10 w 12"/>
                  <a:gd name="T11" fmla="*/ 4 h 7"/>
                  <a:gd name="T12" fmla="*/ 8 w 12"/>
                  <a:gd name="T13" fmla="*/ 4 h 7"/>
                  <a:gd name="T14" fmla="*/ 11 w 12"/>
                  <a:gd name="T15" fmla="*/ 4 h 7"/>
                  <a:gd name="T16" fmla="*/ 7 w 12"/>
                  <a:gd name="T17" fmla="*/ 3 h 7"/>
                  <a:gd name="T18" fmla="*/ 9 w 12"/>
                  <a:gd name="T19" fmla="*/ 2 h 7"/>
                  <a:gd name="T20" fmla="*/ 9 w 12"/>
                  <a:gd name="T21" fmla="*/ 3 h 7"/>
                  <a:gd name="T22" fmla="*/ 9 w 12"/>
                  <a:gd name="T23" fmla="*/ 2 h 7"/>
                  <a:gd name="T24" fmla="*/ 11 w 12"/>
                  <a:gd name="T25" fmla="*/ 3 h 7"/>
                  <a:gd name="T26" fmla="*/ 11 w 12"/>
                  <a:gd name="T27" fmla="*/ 2 h 7"/>
                  <a:gd name="T28" fmla="*/ 11 w 12"/>
                  <a:gd name="T29" fmla="*/ 2 h 7"/>
                  <a:gd name="T30" fmla="*/ 11 w 12"/>
                  <a:gd name="T31" fmla="*/ 2 h 7"/>
                  <a:gd name="T32" fmla="*/ 11 w 12"/>
                  <a:gd name="T33" fmla="*/ 2 h 7"/>
                  <a:gd name="T34" fmla="*/ 11 w 12"/>
                  <a:gd name="T35" fmla="*/ 2 h 7"/>
                  <a:gd name="T36" fmla="*/ 11 w 12"/>
                  <a:gd name="T37" fmla="*/ 2 h 7"/>
                  <a:gd name="T38" fmla="*/ 11 w 12"/>
                  <a:gd name="T39" fmla="*/ 2 h 7"/>
                  <a:gd name="T40" fmla="*/ 5 w 12"/>
                  <a:gd name="T41" fmla="*/ 1 h 7"/>
                  <a:gd name="T42" fmla="*/ 5 w 12"/>
                  <a:gd name="T43" fmla="*/ 1 h 7"/>
                  <a:gd name="T44" fmla="*/ 5 w 12"/>
                  <a:gd name="T45" fmla="*/ 1 h 7"/>
                  <a:gd name="T46" fmla="*/ 6 w 12"/>
                  <a:gd name="T47" fmla="*/ 1 h 7"/>
                  <a:gd name="T48" fmla="*/ 6 w 12"/>
                  <a:gd name="T49" fmla="*/ 2 h 7"/>
                  <a:gd name="T50" fmla="*/ 5 w 12"/>
                  <a:gd name="T51" fmla="*/ 2 h 7"/>
                  <a:gd name="T52" fmla="*/ 4 w 12"/>
                  <a:gd name="T53" fmla="*/ 2 h 7"/>
                  <a:gd name="T54" fmla="*/ 6 w 12"/>
                  <a:gd name="T55" fmla="*/ 4 h 7"/>
                  <a:gd name="T56" fmla="*/ 5 w 12"/>
                  <a:gd name="T57" fmla="*/ 4 h 7"/>
                  <a:gd name="T58" fmla="*/ 8 w 12"/>
                  <a:gd name="T59" fmla="*/ 4 h 7"/>
                  <a:gd name="T60" fmla="*/ 8 w 12"/>
                  <a:gd name="T61" fmla="*/ 5 h 7"/>
                  <a:gd name="T62" fmla="*/ 5 w 12"/>
                  <a:gd name="T63" fmla="*/ 4 h 7"/>
                  <a:gd name="T64" fmla="*/ 6 w 12"/>
                  <a:gd name="T65" fmla="*/ 5 h 7"/>
                  <a:gd name="T66" fmla="*/ 4 w 12"/>
                  <a:gd name="T67" fmla="*/ 5 h 7"/>
                  <a:gd name="T68" fmla="*/ 7 w 12"/>
                  <a:gd name="T69" fmla="*/ 6 h 7"/>
                  <a:gd name="T70" fmla="*/ 7 w 12"/>
                  <a:gd name="T71" fmla="*/ 6 h 7"/>
                  <a:gd name="T72" fmla="*/ 10 w 12"/>
                  <a:gd name="T73" fmla="*/ 6 h 7"/>
                  <a:gd name="T74" fmla="*/ 9 w 12"/>
                  <a:gd name="T75" fmla="*/ 4 h 7"/>
                  <a:gd name="T76" fmla="*/ 8 w 12"/>
                  <a:gd name="T77" fmla="*/ 3 h 7"/>
                  <a:gd name="T78" fmla="*/ 10 w 12"/>
                  <a:gd name="T79" fmla="*/ 3 h 7"/>
                  <a:gd name="T80" fmla="*/ 8 w 12"/>
                  <a:gd name="T81" fmla="*/ 3 h 7"/>
                  <a:gd name="T82" fmla="*/ 10 w 12"/>
                  <a:gd name="T83" fmla="*/ 3 h 7"/>
                  <a:gd name="T84" fmla="*/ 8 w 12"/>
                  <a:gd name="T85" fmla="*/ 2 h 7"/>
                  <a:gd name="T86" fmla="*/ 10 w 12"/>
                  <a:gd name="T87" fmla="*/ 2 h 7"/>
                  <a:gd name="T88" fmla="*/ 6 w 12"/>
                  <a:gd name="T89" fmla="*/ 5 h 7"/>
                  <a:gd name="T90" fmla="*/ 8 w 12"/>
                  <a:gd name="T91" fmla="*/ 5 h 7"/>
                  <a:gd name="T92" fmla="*/ 7 w 12"/>
                  <a:gd name="T93" fmla="*/ 6 h 7"/>
                  <a:gd name="T94" fmla="*/ 9 w 12"/>
                  <a:gd name="T95" fmla="*/ 6 h 7"/>
                  <a:gd name="T96" fmla="*/ 5 w 12"/>
                  <a:gd name="T97" fmla="*/ 6 h 7"/>
                  <a:gd name="T98" fmla="*/ 6 w 12"/>
                  <a:gd name="T99" fmla="*/ 7 h 7"/>
                  <a:gd name="T100" fmla="*/ 6 w 12"/>
                  <a:gd name="T101" fmla="*/ 6 h 7"/>
                  <a:gd name="T102" fmla="*/ 6 w 12"/>
                  <a:gd name="T103" fmla="*/ 7 h 7"/>
                  <a:gd name="T104" fmla="*/ 10 w 12"/>
                  <a:gd name="T105" fmla="*/ 7 h 7"/>
                  <a:gd name="T106" fmla="*/ 11 w 12"/>
                  <a:gd name="T107" fmla="*/ 6 h 7"/>
                  <a:gd name="T108" fmla="*/ 9 w 12"/>
                  <a:gd name="T109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2" h="7">
                    <a:moveTo>
                      <a:pt x="9" y="6"/>
                    </a:moveTo>
                    <a:cubicBezTo>
                      <a:pt x="9" y="6"/>
                      <a:pt x="8" y="5"/>
                      <a:pt x="9" y="5"/>
                    </a:cubicBezTo>
                    <a:cubicBezTo>
                      <a:pt x="10" y="5"/>
                      <a:pt x="10" y="6"/>
                      <a:pt x="10" y="6"/>
                    </a:cubicBezTo>
                    <a:cubicBezTo>
                      <a:pt x="11" y="6"/>
                      <a:pt x="9" y="5"/>
                      <a:pt x="11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8" y="5"/>
                      <a:pt x="10" y="4"/>
                    </a:cubicBezTo>
                    <a:cubicBezTo>
                      <a:pt x="9" y="4"/>
                      <a:pt x="9" y="4"/>
                      <a:pt x="8" y="4"/>
                    </a:cubicBezTo>
                    <a:cubicBezTo>
                      <a:pt x="10" y="4"/>
                      <a:pt x="9" y="4"/>
                      <a:pt x="11" y="4"/>
                    </a:cubicBezTo>
                    <a:cubicBezTo>
                      <a:pt x="10" y="4"/>
                      <a:pt x="9" y="3"/>
                      <a:pt x="7" y="3"/>
                    </a:cubicBezTo>
                    <a:cubicBezTo>
                      <a:pt x="9" y="3"/>
                      <a:pt x="7" y="2"/>
                      <a:pt x="9" y="2"/>
                    </a:cubicBezTo>
                    <a:cubicBezTo>
                      <a:pt x="9" y="2"/>
                      <a:pt x="9" y="2"/>
                      <a:pt x="9" y="3"/>
                    </a:cubicBezTo>
                    <a:cubicBezTo>
                      <a:pt x="11" y="3"/>
                      <a:pt x="9" y="2"/>
                      <a:pt x="9" y="2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0" y="0"/>
                      <a:pt x="8" y="2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6" y="2"/>
                      <a:pt x="5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6" y="3"/>
                      <a:pt x="5" y="3"/>
                      <a:pt x="6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6" y="5"/>
                      <a:pt x="5" y="3"/>
                      <a:pt x="8" y="4"/>
                    </a:cubicBezTo>
                    <a:cubicBezTo>
                      <a:pt x="5" y="4"/>
                      <a:pt x="9" y="4"/>
                      <a:pt x="8" y="5"/>
                    </a:cubicBezTo>
                    <a:cubicBezTo>
                      <a:pt x="6" y="5"/>
                      <a:pt x="7" y="4"/>
                      <a:pt x="5" y="4"/>
                    </a:cubicBezTo>
                    <a:cubicBezTo>
                      <a:pt x="7" y="5"/>
                      <a:pt x="6" y="5"/>
                      <a:pt x="6" y="5"/>
                    </a:cubicBezTo>
                    <a:cubicBezTo>
                      <a:pt x="5" y="5"/>
                      <a:pt x="6" y="5"/>
                      <a:pt x="4" y="5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6" y="6"/>
                      <a:pt x="6" y="6"/>
                      <a:pt x="7" y="6"/>
                    </a:cubicBezTo>
                    <a:cubicBezTo>
                      <a:pt x="7" y="6"/>
                      <a:pt x="9" y="7"/>
                      <a:pt x="10" y="6"/>
                    </a:cubicBezTo>
                    <a:cubicBezTo>
                      <a:pt x="9" y="6"/>
                      <a:pt x="9" y="4"/>
                      <a:pt x="9" y="4"/>
                    </a:cubicBezTo>
                    <a:cubicBezTo>
                      <a:pt x="7" y="4"/>
                      <a:pt x="9" y="3"/>
                      <a:pt x="8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3"/>
                      <a:pt x="9" y="3"/>
                      <a:pt x="8" y="3"/>
                    </a:cubicBezTo>
                    <a:cubicBezTo>
                      <a:pt x="7" y="3"/>
                      <a:pt x="9" y="3"/>
                      <a:pt x="10" y="3"/>
                    </a:cubicBezTo>
                    <a:cubicBezTo>
                      <a:pt x="10" y="2"/>
                      <a:pt x="9" y="3"/>
                      <a:pt x="8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2" y="0"/>
                      <a:pt x="9" y="4"/>
                      <a:pt x="6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7" y="5"/>
                      <a:pt x="11" y="6"/>
                      <a:pt x="7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8" y="6"/>
                      <a:pt x="6" y="6"/>
                      <a:pt x="5" y="6"/>
                    </a:cubicBezTo>
                    <a:cubicBezTo>
                      <a:pt x="6" y="6"/>
                      <a:pt x="5" y="6"/>
                      <a:pt x="6" y="7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8" y="7"/>
                      <a:pt x="7" y="7"/>
                      <a:pt x="6" y="7"/>
                    </a:cubicBezTo>
                    <a:cubicBezTo>
                      <a:pt x="7" y="7"/>
                      <a:pt x="8" y="7"/>
                      <a:pt x="10" y="7"/>
                    </a:cubicBezTo>
                    <a:cubicBezTo>
                      <a:pt x="7" y="6"/>
                      <a:pt x="12" y="7"/>
                      <a:pt x="11" y="6"/>
                    </a:cubicBezTo>
                    <a:cubicBezTo>
                      <a:pt x="10" y="6"/>
                      <a:pt x="10" y="6"/>
                      <a:pt x="9" y="6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1" name="Freeform 1786"/>
              <p:cNvSpPr/>
              <p:nvPr/>
            </p:nvSpPr>
            <p:spPr bwMode="auto">
              <a:xfrm>
                <a:off x="1180" y="274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2" name="Freeform 1787"/>
              <p:cNvSpPr/>
              <p:nvPr/>
            </p:nvSpPr>
            <p:spPr bwMode="auto">
              <a:xfrm>
                <a:off x="1185" y="2740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3" name="Rectangle 1788"/>
              <p:cNvSpPr>
                <a:spLocks noChangeArrowheads="1"/>
              </p:cNvSpPr>
              <p:nvPr/>
            </p:nvSpPr>
            <p:spPr bwMode="auto">
              <a:xfrm>
                <a:off x="1182" y="2743"/>
                <a:ext cx="1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4" name="Rectangle 1789"/>
              <p:cNvSpPr>
                <a:spLocks noChangeArrowheads="1"/>
              </p:cNvSpPr>
              <p:nvPr/>
            </p:nvSpPr>
            <p:spPr bwMode="auto">
              <a:xfrm>
                <a:off x="1189" y="2743"/>
                <a:ext cx="1" cy="2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5" name="Freeform 1790"/>
              <p:cNvSpPr/>
              <p:nvPr/>
            </p:nvSpPr>
            <p:spPr bwMode="auto">
              <a:xfrm>
                <a:off x="1180" y="27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6" name="Freeform 1791"/>
              <p:cNvSpPr/>
              <p:nvPr/>
            </p:nvSpPr>
            <p:spPr bwMode="auto">
              <a:xfrm>
                <a:off x="1178" y="275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7" name="Freeform 1792"/>
              <p:cNvSpPr/>
              <p:nvPr/>
            </p:nvSpPr>
            <p:spPr bwMode="auto">
              <a:xfrm>
                <a:off x="1168" y="2743"/>
                <a:ext cx="24" cy="33"/>
              </a:xfrm>
              <a:custGeom>
                <a:avLst/>
                <a:gdLst>
                  <a:gd name="T0" fmla="*/ 5 w 10"/>
                  <a:gd name="T1" fmla="*/ 7 h 14"/>
                  <a:gd name="T2" fmla="*/ 3 w 10"/>
                  <a:gd name="T3" fmla="*/ 7 h 14"/>
                  <a:gd name="T4" fmla="*/ 2 w 10"/>
                  <a:gd name="T5" fmla="*/ 7 h 14"/>
                  <a:gd name="T6" fmla="*/ 3 w 10"/>
                  <a:gd name="T7" fmla="*/ 8 h 14"/>
                  <a:gd name="T8" fmla="*/ 3 w 10"/>
                  <a:gd name="T9" fmla="*/ 10 h 14"/>
                  <a:gd name="T10" fmla="*/ 3 w 10"/>
                  <a:gd name="T11" fmla="*/ 12 h 14"/>
                  <a:gd name="T12" fmla="*/ 4 w 10"/>
                  <a:gd name="T13" fmla="*/ 12 h 14"/>
                  <a:gd name="T14" fmla="*/ 7 w 10"/>
                  <a:gd name="T15" fmla="*/ 13 h 14"/>
                  <a:gd name="T16" fmla="*/ 7 w 10"/>
                  <a:gd name="T17" fmla="*/ 11 h 14"/>
                  <a:gd name="T18" fmla="*/ 7 w 10"/>
                  <a:gd name="T19" fmla="*/ 11 h 14"/>
                  <a:gd name="T20" fmla="*/ 8 w 10"/>
                  <a:gd name="T21" fmla="*/ 10 h 14"/>
                  <a:gd name="T22" fmla="*/ 5 w 10"/>
                  <a:gd name="T23" fmla="*/ 9 h 14"/>
                  <a:gd name="T24" fmla="*/ 5 w 10"/>
                  <a:gd name="T25" fmla="*/ 8 h 14"/>
                  <a:gd name="T26" fmla="*/ 7 w 10"/>
                  <a:gd name="T27" fmla="*/ 8 h 14"/>
                  <a:gd name="T28" fmla="*/ 7 w 10"/>
                  <a:gd name="T29" fmla="*/ 6 h 14"/>
                  <a:gd name="T30" fmla="*/ 8 w 10"/>
                  <a:gd name="T31" fmla="*/ 5 h 14"/>
                  <a:gd name="T32" fmla="*/ 7 w 10"/>
                  <a:gd name="T33" fmla="*/ 4 h 14"/>
                  <a:gd name="T34" fmla="*/ 6 w 10"/>
                  <a:gd name="T35" fmla="*/ 3 h 14"/>
                  <a:gd name="T36" fmla="*/ 7 w 10"/>
                  <a:gd name="T37" fmla="*/ 3 h 14"/>
                  <a:gd name="T38" fmla="*/ 7 w 10"/>
                  <a:gd name="T39" fmla="*/ 2 h 14"/>
                  <a:gd name="T40" fmla="*/ 8 w 10"/>
                  <a:gd name="T41" fmla="*/ 0 h 14"/>
                  <a:gd name="T42" fmla="*/ 7 w 10"/>
                  <a:gd name="T43" fmla="*/ 1 h 14"/>
                  <a:gd name="T44" fmla="*/ 8 w 10"/>
                  <a:gd name="T45" fmla="*/ 1 h 14"/>
                  <a:gd name="T46" fmla="*/ 4 w 10"/>
                  <a:gd name="T47" fmla="*/ 1 h 14"/>
                  <a:gd name="T48" fmla="*/ 4 w 10"/>
                  <a:gd name="T49" fmla="*/ 2 h 14"/>
                  <a:gd name="T50" fmla="*/ 4 w 10"/>
                  <a:gd name="T51" fmla="*/ 3 h 14"/>
                  <a:gd name="T52" fmla="*/ 4 w 10"/>
                  <a:gd name="T53" fmla="*/ 3 h 14"/>
                  <a:gd name="T54" fmla="*/ 3 w 10"/>
                  <a:gd name="T55" fmla="*/ 4 h 14"/>
                  <a:gd name="T56" fmla="*/ 4 w 10"/>
                  <a:gd name="T57" fmla="*/ 5 h 14"/>
                  <a:gd name="T58" fmla="*/ 4 w 10"/>
                  <a:gd name="T59" fmla="*/ 5 h 14"/>
                  <a:gd name="T60" fmla="*/ 4 w 10"/>
                  <a:gd name="T61" fmla="*/ 6 h 14"/>
                  <a:gd name="T62" fmla="*/ 4 w 10"/>
                  <a:gd name="T63" fmla="*/ 6 h 14"/>
                  <a:gd name="T64" fmla="*/ 5 w 10"/>
                  <a:gd name="T65" fmla="*/ 7 h 14"/>
                  <a:gd name="T66" fmla="*/ 3 w 10"/>
                  <a:gd name="T67" fmla="*/ 7 h 14"/>
                  <a:gd name="T68" fmla="*/ 3 w 10"/>
                  <a:gd name="T69" fmla="*/ 8 h 14"/>
                  <a:gd name="T70" fmla="*/ 4 w 10"/>
                  <a:gd name="T71" fmla="*/ 9 h 14"/>
                  <a:gd name="T72" fmla="*/ 5 w 10"/>
                  <a:gd name="T73" fmla="*/ 10 h 14"/>
                  <a:gd name="T74" fmla="*/ 5 w 10"/>
                  <a:gd name="T75" fmla="*/ 12 h 14"/>
                  <a:gd name="T76" fmla="*/ 7 w 10"/>
                  <a:gd name="T77" fmla="*/ 13 h 14"/>
                  <a:gd name="T78" fmla="*/ 8 w 10"/>
                  <a:gd name="T79" fmla="*/ 12 h 14"/>
                  <a:gd name="T80" fmla="*/ 5 w 10"/>
                  <a:gd name="T81" fmla="*/ 11 h 14"/>
                  <a:gd name="T82" fmla="*/ 5 w 10"/>
                  <a:gd name="T83" fmla="*/ 10 h 14"/>
                  <a:gd name="T84" fmla="*/ 8 w 10"/>
                  <a:gd name="T85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" h="14">
                    <a:moveTo>
                      <a:pt x="8" y="8"/>
                    </a:moveTo>
                    <a:cubicBezTo>
                      <a:pt x="7" y="8"/>
                      <a:pt x="7" y="8"/>
                      <a:pt x="5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5" y="7"/>
                      <a:pt x="3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5" y="7"/>
                      <a:pt x="3" y="7"/>
                      <a:pt x="2" y="7"/>
                    </a:cubicBezTo>
                    <a:cubicBezTo>
                      <a:pt x="2" y="8"/>
                      <a:pt x="5" y="8"/>
                      <a:pt x="5" y="8"/>
                    </a:cubicBezTo>
                    <a:cubicBezTo>
                      <a:pt x="5" y="9"/>
                      <a:pt x="4" y="8"/>
                      <a:pt x="3" y="8"/>
                    </a:cubicBezTo>
                    <a:cubicBezTo>
                      <a:pt x="3" y="9"/>
                      <a:pt x="5" y="9"/>
                      <a:pt x="6" y="9"/>
                    </a:cubicBezTo>
                    <a:cubicBezTo>
                      <a:pt x="0" y="9"/>
                      <a:pt x="7" y="10"/>
                      <a:pt x="3" y="10"/>
                    </a:cubicBezTo>
                    <a:cubicBezTo>
                      <a:pt x="4" y="11"/>
                      <a:pt x="3" y="11"/>
                      <a:pt x="4" y="12"/>
                    </a:cubicBezTo>
                    <a:cubicBezTo>
                      <a:pt x="3" y="11"/>
                      <a:pt x="4" y="12"/>
                      <a:pt x="3" y="12"/>
                    </a:cubicBezTo>
                    <a:cubicBezTo>
                      <a:pt x="3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10" y="14"/>
                      <a:pt x="5" y="12"/>
                      <a:pt x="7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13"/>
                      <a:pt x="8" y="12"/>
                      <a:pt x="6" y="12"/>
                    </a:cubicBezTo>
                    <a:cubicBezTo>
                      <a:pt x="7" y="12"/>
                      <a:pt x="5" y="11"/>
                      <a:pt x="7" y="11"/>
                    </a:cubicBezTo>
                    <a:cubicBezTo>
                      <a:pt x="7" y="11"/>
                      <a:pt x="7" y="11"/>
                      <a:pt x="7" y="12"/>
                    </a:cubicBezTo>
                    <a:cubicBezTo>
                      <a:pt x="8" y="12"/>
                      <a:pt x="5" y="11"/>
                      <a:pt x="7" y="11"/>
                    </a:cubicBezTo>
                    <a:cubicBezTo>
                      <a:pt x="8" y="11"/>
                      <a:pt x="6" y="11"/>
                      <a:pt x="5" y="10"/>
                    </a:cubicBezTo>
                    <a:cubicBezTo>
                      <a:pt x="6" y="10"/>
                      <a:pt x="6" y="10"/>
                      <a:pt x="8" y="10"/>
                    </a:cubicBezTo>
                    <a:cubicBezTo>
                      <a:pt x="6" y="10"/>
                      <a:pt x="7" y="10"/>
                      <a:pt x="6" y="9"/>
                    </a:cubicBezTo>
                    <a:cubicBezTo>
                      <a:pt x="6" y="9"/>
                      <a:pt x="6" y="9"/>
                      <a:pt x="5" y="9"/>
                    </a:cubicBezTo>
                    <a:cubicBezTo>
                      <a:pt x="6" y="8"/>
                      <a:pt x="4" y="8"/>
                      <a:pt x="4" y="8"/>
                    </a:cubicBezTo>
                    <a:cubicBezTo>
                      <a:pt x="6" y="8"/>
                      <a:pt x="3" y="8"/>
                      <a:pt x="5" y="8"/>
                    </a:cubicBezTo>
                    <a:cubicBezTo>
                      <a:pt x="6" y="9"/>
                      <a:pt x="6" y="9"/>
                      <a:pt x="8" y="9"/>
                    </a:cubicBezTo>
                    <a:cubicBezTo>
                      <a:pt x="8" y="9"/>
                      <a:pt x="8" y="8"/>
                      <a:pt x="7" y="8"/>
                    </a:cubicBezTo>
                    <a:cubicBezTo>
                      <a:pt x="7" y="7"/>
                      <a:pt x="8" y="8"/>
                      <a:pt x="8" y="8"/>
                    </a:cubicBezTo>
                    <a:cubicBezTo>
                      <a:pt x="9" y="7"/>
                      <a:pt x="6" y="7"/>
                      <a:pt x="7" y="6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7" y="6"/>
                      <a:pt x="9" y="6"/>
                      <a:pt x="8" y="5"/>
                    </a:cubicBezTo>
                    <a:cubicBezTo>
                      <a:pt x="7" y="5"/>
                      <a:pt x="7" y="5"/>
                      <a:pt x="6" y="5"/>
                    </a:cubicBezTo>
                    <a:cubicBezTo>
                      <a:pt x="9" y="6"/>
                      <a:pt x="5" y="4"/>
                      <a:pt x="7" y="4"/>
                    </a:cubicBezTo>
                    <a:cubicBezTo>
                      <a:pt x="5" y="4"/>
                      <a:pt x="4" y="3"/>
                      <a:pt x="4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5" y="4"/>
                      <a:pt x="8" y="4"/>
                      <a:pt x="9" y="4"/>
                    </a:cubicBezTo>
                    <a:cubicBezTo>
                      <a:pt x="8" y="4"/>
                      <a:pt x="9" y="4"/>
                      <a:pt x="7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3"/>
                      <a:pt x="6" y="3"/>
                      <a:pt x="7" y="2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2"/>
                      <a:pt x="10" y="1"/>
                      <a:pt x="8" y="0"/>
                    </a:cubicBezTo>
                    <a:cubicBezTo>
                      <a:pt x="7" y="0"/>
                      <a:pt x="5" y="0"/>
                      <a:pt x="4" y="0"/>
                    </a:cubicBezTo>
                    <a:cubicBezTo>
                      <a:pt x="5" y="0"/>
                      <a:pt x="6" y="1"/>
                      <a:pt x="7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7" y="1"/>
                      <a:pt x="7" y="2"/>
                      <a:pt x="8" y="1"/>
                    </a:cubicBezTo>
                    <a:cubicBezTo>
                      <a:pt x="9" y="2"/>
                      <a:pt x="7" y="1"/>
                      <a:pt x="8" y="2"/>
                    </a:cubicBezTo>
                    <a:cubicBezTo>
                      <a:pt x="6" y="2"/>
                      <a:pt x="6" y="1"/>
                      <a:pt x="4" y="1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6" y="2"/>
                      <a:pt x="3" y="2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6" y="4"/>
                      <a:pt x="6" y="4"/>
                    </a:cubicBezTo>
                    <a:cubicBezTo>
                      <a:pt x="4" y="4"/>
                      <a:pt x="5" y="4"/>
                      <a:pt x="3" y="4"/>
                    </a:cubicBezTo>
                    <a:cubicBezTo>
                      <a:pt x="5" y="5"/>
                      <a:pt x="4" y="5"/>
                      <a:pt x="5" y="5"/>
                    </a:cubicBezTo>
                    <a:cubicBezTo>
                      <a:pt x="5" y="5"/>
                      <a:pt x="5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4" y="6"/>
                      <a:pt x="4" y="6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6"/>
                      <a:pt x="6" y="6"/>
                      <a:pt x="4" y="6"/>
                    </a:cubicBezTo>
                    <a:cubicBezTo>
                      <a:pt x="5" y="7"/>
                      <a:pt x="5" y="7"/>
                      <a:pt x="7" y="7"/>
                    </a:cubicBezTo>
                    <a:cubicBezTo>
                      <a:pt x="6" y="7"/>
                      <a:pt x="4" y="7"/>
                      <a:pt x="5" y="7"/>
                    </a:cubicBezTo>
                    <a:cubicBezTo>
                      <a:pt x="6" y="8"/>
                      <a:pt x="4" y="8"/>
                      <a:pt x="5" y="8"/>
                    </a:cubicBezTo>
                    <a:cubicBezTo>
                      <a:pt x="3" y="7"/>
                      <a:pt x="5" y="8"/>
                      <a:pt x="3" y="7"/>
                    </a:cubicBezTo>
                    <a:cubicBezTo>
                      <a:pt x="2" y="7"/>
                      <a:pt x="4" y="8"/>
                      <a:pt x="4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8"/>
                      <a:pt x="4" y="9"/>
                      <a:pt x="3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9"/>
                      <a:pt x="4" y="9"/>
                      <a:pt x="3" y="9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2" y="10"/>
                      <a:pt x="4" y="11"/>
                      <a:pt x="6" y="12"/>
                    </a:cubicBezTo>
                    <a:cubicBezTo>
                      <a:pt x="6" y="12"/>
                      <a:pt x="5" y="12"/>
                      <a:pt x="5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6" y="12"/>
                      <a:pt x="0" y="11"/>
                      <a:pt x="7" y="13"/>
                    </a:cubicBezTo>
                    <a:cubicBezTo>
                      <a:pt x="7" y="13"/>
                      <a:pt x="7" y="12"/>
                      <a:pt x="6" y="12"/>
                    </a:cubicBezTo>
                    <a:cubicBezTo>
                      <a:pt x="6" y="12"/>
                      <a:pt x="7" y="12"/>
                      <a:pt x="8" y="12"/>
                    </a:cubicBezTo>
                    <a:cubicBezTo>
                      <a:pt x="5" y="11"/>
                      <a:pt x="10" y="11"/>
                      <a:pt x="6" y="10"/>
                    </a:cubicBezTo>
                    <a:cubicBezTo>
                      <a:pt x="6" y="10"/>
                      <a:pt x="5" y="11"/>
                      <a:pt x="5" y="11"/>
                    </a:cubicBezTo>
                    <a:cubicBezTo>
                      <a:pt x="5" y="11"/>
                      <a:pt x="4" y="11"/>
                      <a:pt x="4" y="11"/>
                    </a:cubicBezTo>
                    <a:cubicBezTo>
                      <a:pt x="4" y="10"/>
                      <a:pt x="5" y="10"/>
                      <a:pt x="5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10" y="10"/>
                      <a:pt x="4" y="9"/>
                      <a:pt x="8" y="8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8" name="Freeform 1793"/>
              <p:cNvSpPr/>
              <p:nvPr/>
            </p:nvSpPr>
            <p:spPr bwMode="auto">
              <a:xfrm>
                <a:off x="1175" y="2769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9" name="Freeform 1794"/>
              <p:cNvSpPr/>
              <p:nvPr/>
            </p:nvSpPr>
            <p:spPr bwMode="auto">
              <a:xfrm>
                <a:off x="1178" y="2769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0" name="Freeform 1795"/>
              <p:cNvSpPr/>
              <p:nvPr/>
            </p:nvSpPr>
            <p:spPr bwMode="auto">
              <a:xfrm>
                <a:off x="1185" y="275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1" name="Rectangle 1796"/>
              <p:cNvSpPr>
                <a:spLocks noChangeArrowheads="1"/>
              </p:cNvSpPr>
              <p:nvPr/>
            </p:nvSpPr>
            <p:spPr bwMode="auto">
              <a:xfrm>
                <a:off x="1182" y="2759"/>
                <a:ext cx="1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2" name="Freeform 1797"/>
              <p:cNvSpPr/>
              <p:nvPr/>
            </p:nvSpPr>
            <p:spPr bwMode="auto">
              <a:xfrm>
                <a:off x="1168" y="2735"/>
                <a:ext cx="19" cy="24"/>
              </a:xfrm>
              <a:custGeom>
                <a:avLst/>
                <a:gdLst>
                  <a:gd name="T0" fmla="*/ 5 w 8"/>
                  <a:gd name="T1" fmla="*/ 2 h 10"/>
                  <a:gd name="T2" fmla="*/ 3 w 8"/>
                  <a:gd name="T3" fmla="*/ 1 h 10"/>
                  <a:gd name="T4" fmla="*/ 4 w 8"/>
                  <a:gd name="T5" fmla="*/ 1 h 10"/>
                  <a:gd name="T6" fmla="*/ 2 w 8"/>
                  <a:gd name="T7" fmla="*/ 0 h 10"/>
                  <a:gd name="T8" fmla="*/ 3 w 8"/>
                  <a:gd name="T9" fmla="*/ 5 h 10"/>
                  <a:gd name="T10" fmla="*/ 2 w 8"/>
                  <a:gd name="T11" fmla="*/ 4 h 10"/>
                  <a:gd name="T12" fmla="*/ 4 w 8"/>
                  <a:gd name="T13" fmla="*/ 6 h 10"/>
                  <a:gd name="T14" fmla="*/ 2 w 8"/>
                  <a:gd name="T15" fmla="*/ 6 h 10"/>
                  <a:gd name="T16" fmla="*/ 3 w 8"/>
                  <a:gd name="T17" fmla="*/ 7 h 10"/>
                  <a:gd name="T18" fmla="*/ 3 w 8"/>
                  <a:gd name="T19" fmla="*/ 7 h 10"/>
                  <a:gd name="T20" fmla="*/ 3 w 8"/>
                  <a:gd name="T21" fmla="*/ 7 h 10"/>
                  <a:gd name="T22" fmla="*/ 3 w 8"/>
                  <a:gd name="T23" fmla="*/ 7 h 10"/>
                  <a:gd name="T24" fmla="*/ 4 w 8"/>
                  <a:gd name="T25" fmla="*/ 8 h 10"/>
                  <a:gd name="T26" fmla="*/ 3 w 8"/>
                  <a:gd name="T27" fmla="*/ 8 h 10"/>
                  <a:gd name="T28" fmla="*/ 4 w 8"/>
                  <a:gd name="T29" fmla="*/ 8 h 10"/>
                  <a:gd name="T30" fmla="*/ 3 w 8"/>
                  <a:gd name="T31" fmla="*/ 8 h 10"/>
                  <a:gd name="T32" fmla="*/ 4 w 8"/>
                  <a:gd name="T33" fmla="*/ 10 h 10"/>
                  <a:gd name="T34" fmla="*/ 6 w 8"/>
                  <a:gd name="T35" fmla="*/ 10 h 10"/>
                  <a:gd name="T36" fmla="*/ 5 w 8"/>
                  <a:gd name="T37" fmla="*/ 9 h 10"/>
                  <a:gd name="T38" fmla="*/ 5 w 8"/>
                  <a:gd name="T39" fmla="*/ 9 h 10"/>
                  <a:gd name="T40" fmla="*/ 4 w 8"/>
                  <a:gd name="T41" fmla="*/ 8 h 10"/>
                  <a:gd name="T42" fmla="*/ 6 w 8"/>
                  <a:gd name="T43" fmla="*/ 9 h 10"/>
                  <a:gd name="T44" fmla="*/ 7 w 8"/>
                  <a:gd name="T45" fmla="*/ 7 h 10"/>
                  <a:gd name="T46" fmla="*/ 7 w 8"/>
                  <a:gd name="T47" fmla="*/ 8 h 10"/>
                  <a:gd name="T48" fmla="*/ 7 w 8"/>
                  <a:gd name="T49" fmla="*/ 7 h 10"/>
                  <a:gd name="T50" fmla="*/ 6 w 8"/>
                  <a:gd name="T51" fmla="*/ 7 h 10"/>
                  <a:gd name="T52" fmla="*/ 4 w 8"/>
                  <a:gd name="T53" fmla="*/ 7 h 10"/>
                  <a:gd name="T54" fmla="*/ 4 w 8"/>
                  <a:gd name="T55" fmla="*/ 7 h 10"/>
                  <a:gd name="T56" fmla="*/ 5 w 8"/>
                  <a:gd name="T57" fmla="*/ 7 h 10"/>
                  <a:gd name="T58" fmla="*/ 5 w 8"/>
                  <a:gd name="T59" fmla="*/ 7 h 10"/>
                  <a:gd name="T60" fmla="*/ 7 w 8"/>
                  <a:gd name="T61" fmla="*/ 6 h 10"/>
                  <a:gd name="T62" fmla="*/ 5 w 8"/>
                  <a:gd name="T63" fmla="*/ 6 h 10"/>
                  <a:gd name="T64" fmla="*/ 5 w 8"/>
                  <a:gd name="T65" fmla="*/ 4 h 10"/>
                  <a:gd name="T66" fmla="*/ 6 w 8"/>
                  <a:gd name="T67" fmla="*/ 5 h 10"/>
                  <a:gd name="T68" fmla="*/ 4 w 8"/>
                  <a:gd name="T69" fmla="*/ 4 h 10"/>
                  <a:gd name="T70" fmla="*/ 5 w 8"/>
                  <a:gd name="T71" fmla="*/ 3 h 10"/>
                  <a:gd name="T72" fmla="*/ 4 w 8"/>
                  <a:gd name="T73" fmla="*/ 3 h 10"/>
                  <a:gd name="T74" fmla="*/ 5 w 8"/>
                  <a:gd name="T75" fmla="*/ 2 h 10"/>
                  <a:gd name="T76" fmla="*/ 5 w 8"/>
                  <a:gd name="T77" fmla="*/ 2 h 10"/>
                  <a:gd name="T78" fmla="*/ 3 w 8"/>
                  <a:gd name="T79" fmla="*/ 1 h 10"/>
                  <a:gd name="T80" fmla="*/ 5 w 8"/>
                  <a:gd name="T81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8" h="10">
                    <a:moveTo>
                      <a:pt x="5" y="2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4" y="1"/>
                      <a:pt x="3" y="0"/>
                      <a:pt x="4" y="1"/>
                    </a:cubicBezTo>
                    <a:cubicBezTo>
                      <a:pt x="3" y="0"/>
                      <a:pt x="5" y="0"/>
                      <a:pt x="2" y="0"/>
                    </a:cubicBezTo>
                    <a:cubicBezTo>
                      <a:pt x="2" y="1"/>
                      <a:pt x="1" y="3"/>
                      <a:pt x="3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4" y="5"/>
                      <a:pt x="0" y="5"/>
                      <a:pt x="4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6"/>
                      <a:pt x="5" y="7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2" y="8"/>
                      <a:pt x="4" y="8"/>
                      <a:pt x="4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9"/>
                      <a:pt x="1" y="9"/>
                      <a:pt x="4" y="10"/>
                    </a:cubicBezTo>
                    <a:cubicBezTo>
                      <a:pt x="5" y="10"/>
                      <a:pt x="5" y="10"/>
                      <a:pt x="6" y="10"/>
                    </a:cubicBezTo>
                    <a:cubicBezTo>
                      <a:pt x="7" y="9"/>
                      <a:pt x="5" y="9"/>
                      <a:pt x="5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2" y="8"/>
                      <a:pt x="5" y="9"/>
                      <a:pt x="4" y="8"/>
                    </a:cubicBezTo>
                    <a:cubicBezTo>
                      <a:pt x="5" y="8"/>
                      <a:pt x="5" y="8"/>
                      <a:pt x="6" y="9"/>
                    </a:cubicBezTo>
                    <a:cubicBezTo>
                      <a:pt x="8" y="8"/>
                      <a:pt x="4" y="8"/>
                      <a:pt x="7" y="7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8" y="7"/>
                      <a:pt x="7" y="7"/>
                      <a:pt x="7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4" y="7"/>
                      <a:pt x="4" y="7"/>
                    </a:cubicBezTo>
                    <a:cubicBezTo>
                      <a:pt x="5" y="7"/>
                      <a:pt x="3" y="7"/>
                      <a:pt x="4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6"/>
                      <a:pt x="6" y="6"/>
                      <a:pt x="7" y="6"/>
                    </a:cubicBezTo>
                    <a:cubicBezTo>
                      <a:pt x="6" y="6"/>
                      <a:pt x="6" y="6"/>
                      <a:pt x="5" y="6"/>
                    </a:cubicBezTo>
                    <a:cubicBezTo>
                      <a:pt x="6" y="6"/>
                      <a:pt x="6" y="5"/>
                      <a:pt x="5" y="4"/>
                    </a:cubicBezTo>
                    <a:cubicBezTo>
                      <a:pt x="5" y="5"/>
                      <a:pt x="6" y="5"/>
                      <a:pt x="6" y="5"/>
                    </a:cubicBezTo>
                    <a:cubicBezTo>
                      <a:pt x="6" y="5"/>
                      <a:pt x="5" y="4"/>
                      <a:pt x="4" y="4"/>
                    </a:cubicBezTo>
                    <a:cubicBezTo>
                      <a:pt x="4" y="4"/>
                      <a:pt x="4" y="3"/>
                      <a:pt x="5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3"/>
                      <a:pt x="5" y="3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2"/>
                      <a:pt x="2" y="1"/>
                      <a:pt x="3" y="1"/>
                    </a:cubicBezTo>
                    <a:cubicBezTo>
                      <a:pt x="4" y="1"/>
                      <a:pt x="4" y="1"/>
                      <a:pt x="5" y="2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3" name="Freeform 1798"/>
              <p:cNvSpPr/>
              <p:nvPr/>
            </p:nvSpPr>
            <p:spPr bwMode="auto">
              <a:xfrm>
                <a:off x="1173" y="2733"/>
                <a:ext cx="5" cy="2"/>
              </a:xfrm>
              <a:custGeom>
                <a:avLst/>
                <a:gdLst>
                  <a:gd name="T0" fmla="*/ 1 w 2"/>
                  <a:gd name="T1" fmla="*/ 0 h 1"/>
                  <a:gd name="T2" fmla="*/ 2 w 2"/>
                  <a:gd name="T3" fmla="*/ 1 h 1"/>
                  <a:gd name="T4" fmla="*/ 0 w 2"/>
                  <a:gd name="T5" fmla="*/ 0 h 1"/>
                  <a:gd name="T6" fmla="*/ 0 w 2"/>
                  <a:gd name="T7" fmla="*/ 0 h 1"/>
                  <a:gd name="T8" fmla="*/ 1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4" name="Freeform 1799"/>
              <p:cNvSpPr/>
              <p:nvPr/>
            </p:nvSpPr>
            <p:spPr bwMode="auto">
              <a:xfrm>
                <a:off x="1168" y="2707"/>
                <a:ext cx="36" cy="28"/>
              </a:xfrm>
              <a:custGeom>
                <a:avLst/>
                <a:gdLst>
                  <a:gd name="T0" fmla="*/ 3 w 15"/>
                  <a:gd name="T1" fmla="*/ 7 h 12"/>
                  <a:gd name="T2" fmla="*/ 2 w 15"/>
                  <a:gd name="T3" fmla="*/ 7 h 12"/>
                  <a:gd name="T4" fmla="*/ 1 w 15"/>
                  <a:gd name="T5" fmla="*/ 9 h 12"/>
                  <a:gd name="T6" fmla="*/ 3 w 15"/>
                  <a:gd name="T7" fmla="*/ 10 h 12"/>
                  <a:gd name="T8" fmla="*/ 2 w 15"/>
                  <a:gd name="T9" fmla="*/ 10 h 12"/>
                  <a:gd name="T10" fmla="*/ 3 w 15"/>
                  <a:gd name="T11" fmla="*/ 11 h 12"/>
                  <a:gd name="T12" fmla="*/ 3 w 15"/>
                  <a:gd name="T13" fmla="*/ 11 h 12"/>
                  <a:gd name="T14" fmla="*/ 4 w 15"/>
                  <a:gd name="T15" fmla="*/ 11 h 12"/>
                  <a:gd name="T16" fmla="*/ 3 w 15"/>
                  <a:gd name="T17" fmla="*/ 10 h 12"/>
                  <a:gd name="T18" fmla="*/ 4 w 15"/>
                  <a:gd name="T19" fmla="*/ 11 h 12"/>
                  <a:gd name="T20" fmla="*/ 3 w 15"/>
                  <a:gd name="T21" fmla="*/ 9 h 12"/>
                  <a:gd name="T22" fmla="*/ 5 w 15"/>
                  <a:gd name="T23" fmla="*/ 10 h 12"/>
                  <a:gd name="T24" fmla="*/ 5 w 15"/>
                  <a:gd name="T25" fmla="*/ 9 h 12"/>
                  <a:gd name="T26" fmla="*/ 5 w 15"/>
                  <a:gd name="T27" fmla="*/ 9 h 12"/>
                  <a:gd name="T28" fmla="*/ 3 w 15"/>
                  <a:gd name="T29" fmla="*/ 9 h 12"/>
                  <a:gd name="T30" fmla="*/ 5 w 15"/>
                  <a:gd name="T31" fmla="*/ 9 h 12"/>
                  <a:gd name="T32" fmla="*/ 8 w 15"/>
                  <a:gd name="T33" fmla="*/ 5 h 12"/>
                  <a:gd name="T34" fmla="*/ 10 w 15"/>
                  <a:gd name="T35" fmla="*/ 8 h 12"/>
                  <a:gd name="T36" fmla="*/ 13 w 15"/>
                  <a:gd name="T37" fmla="*/ 9 h 12"/>
                  <a:gd name="T38" fmla="*/ 11 w 15"/>
                  <a:gd name="T39" fmla="*/ 9 h 12"/>
                  <a:gd name="T40" fmla="*/ 11 w 15"/>
                  <a:gd name="T41" fmla="*/ 10 h 12"/>
                  <a:gd name="T42" fmla="*/ 14 w 15"/>
                  <a:gd name="T43" fmla="*/ 12 h 12"/>
                  <a:gd name="T44" fmla="*/ 3 w 15"/>
                  <a:gd name="T45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" h="12">
                    <a:moveTo>
                      <a:pt x="3" y="7"/>
                    </a:moveTo>
                    <a:cubicBezTo>
                      <a:pt x="2" y="7"/>
                      <a:pt x="2" y="7"/>
                      <a:pt x="2" y="7"/>
                    </a:cubicBezTo>
                    <a:cubicBezTo>
                      <a:pt x="2" y="8"/>
                      <a:pt x="3" y="9"/>
                      <a:pt x="1" y="9"/>
                    </a:cubicBezTo>
                    <a:cubicBezTo>
                      <a:pt x="1" y="9"/>
                      <a:pt x="3" y="10"/>
                      <a:pt x="3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3" y="11"/>
                      <a:pt x="1" y="11"/>
                      <a:pt x="3" y="11"/>
                    </a:cubicBezTo>
                    <a:cubicBezTo>
                      <a:pt x="4" y="11"/>
                      <a:pt x="2" y="11"/>
                      <a:pt x="3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6" y="11"/>
                      <a:pt x="2" y="10"/>
                      <a:pt x="3" y="9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9"/>
                      <a:pt x="4" y="9"/>
                      <a:pt x="5" y="9"/>
                    </a:cubicBezTo>
                    <a:cubicBezTo>
                      <a:pt x="5" y="9"/>
                      <a:pt x="4" y="9"/>
                      <a:pt x="5" y="9"/>
                    </a:cubicBezTo>
                    <a:cubicBezTo>
                      <a:pt x="5" y="9"/>
                      <a:pt x="4" y="9"/>
                      <a:pt x="3" y="9"/>
                    </a:cubicBezTo>
                    <a:cubicBezTo>
                      <a:pt x="2" y="8"/>
                      <a:pt x="4" y="9"/>
                      <a:pt x="5" y="9"/>
                    </a:cubicBezTo>
                    <a:cubicBezTo>
                      <a:pt x="6" y="7"/>
                      <a:pt x="0" y="10"/>
                      <a:pt x="8" y="5"/>
                    </a:cubicBezTo>
                    <a:cubicBezTo>
                      <a:pt x="9" y="5"/>
                      <a:pt x="10" y="7"/>
                      <a:pt x="10" y="8"/>
                    </a:cubicBezTo>
                    <a:cubicBezTo>
                      <a:pt x="10" y="6"/>
                      <a:pt x="13" y="7"/>
                      <a:pt x="13" y="9"/>
                    </a:cubicBezTo>
                    <a:cubicBezTo>
                      <a:pt x="12" y="10"/>
                      <a:pt x="12" y="9"/>
                      <a:pt x="11" y="9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2" y="10"/>
                      <a:pt x="13" y="10"/>
                      <a:pt x="14" y="12"/>
                    </a:cubicBezTo>
                    <a:cubicBezTo>
                      <a:pt x="15" y="9"/>
                      <a:pt x="13" y="0"/>
                      <a:pt x="3" y="7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5" name="Freeform 1800"/>
              <p:cNvSpPr/>
              <p:nvPr/>
            </p:nvSpPr>
            <p:spPr bwMode="auto">
              <a:xfrm>
                <a:off x="1159" y="2707"/>
                <a:ext cx="42" cy="26"/>
              </a:xfrm>
              <a:custGeom>
                <a:avLst/>
                <a:gdLst>
                  <a:gd name="T0" fmla="*/ 12 w 18"/>
                  <a:gd name="T1" fmla="*/ 3 h 11"/>
                  <a:gd name="T2" fmla="*/ 12 w 18"/>
                  <a:gd name="T3" fmla="*/ 3 h 11"/>
                  <a:gd name="T4" fmla="*/ 12 w 18"/>
                  <a:gd name="T5" fmla="*/ 3 h 11"/>
                  <a:gd name="T6" fmla="*/ 12 w 18"/>
                  <a:gd name="T7" fmla="*/ 3 h 11"/>
                  <a:gd name="T8" fmla="*/ 12 w 18"/>
                  <a:gd name="T9" fmla="*/ 3 h 11"/>
                  <a:gd name="T10" fmla="*/ 12 w 18"/>
                  <a:gd name="T11" fmla="*/ 3 h 11"/>
                  <a:gd name="T12" fmla="*/ 6 w 18"/>
                  <a:gd name="T13" fmla="*/ 7 h 11"/>
                  <a:gd name="T14" fmla="*/ 6 w 18"/>
                  <a:gd name="T15" fmla="*/ 7 h 11"/>
                  <a:gd name="T16" fmla="*/ 6 w 18"/>
                  <a:gd name="T17" fmla="*/ 7 h 11"/>
                  <a:gd name="T18" fmla="*/ 6 w 18"/>
                  <a:gd name="T19" fmla="*/ 7 h 11"/>
                  <a:gd name="T20" fmla="*/ 6 w 18"/>
                  <a:gd name="T21" fmla="*/ 7 h 11"/>
                  <a:gd name="T22" fmla="*/ 6 w 18"/>
                  <a:gd name="T23" fmla="*/ 7 h 11"/>
                  <a:gd name="T24" fmla="*/ 6 w 18"/>
                  <a:gd name="T25" fmla="*/ 7 h 11"/>
                  <a:gd name="T26" fmla="*/ 6 w 18"/>
                  <a:gd name="T27" fmla="*/ 7 h 11"/>
                  <a:gd name="T28" fmla="*/ 6 w 18"/>
                  <a:gd name="T29" fmla="*/ 7 h 11"/>
                  <a:gd name="T30" fmla="*/ 6 w 18"/>
                  <a:gd name="T31" fmla="*/ 7 h 11"/>
                  <a:gd name="T32" fmla="*/ 6 w 18"/>
                  <a:gd name="T33" fmla="*/ 7 h 11"/>
                  <a:gd name="T34" fmla="*/ 6 w 18"/>
                  <a:gd name="T35" fmla="*/ 7 h 11"/>
                  <a:gd name="T36" fmla="*/ 6 w 18"/>
                  <a:gd name="T37" fmla="*/ 7 h 11"/>
                  <a:gd name="T38" fmla="*/ 6 w 18"/>
                  <a:gd name="T39" fmla="*/ 7 h 11"/>
                  <a:gd name="T40" fmla="*/ 6 w 18"/>
                  <a:gd name="T41" fmla="*/ 7 h 11"/>
                  <a:gd name="T42" fmla="*/ 12 w 18"/>
                  <a:gd name="T43" fmla="*/ 3 h 11"/>
                  <a:gd name="T44" fmla="*/ 12 w 18"/>
                  <a:gd name="T45" fmla="*/ 3 h 11"/>
                  <a:gd name="T46" fmla="*/ 12 w 18"/>
                  <a:gd name="T47" fmla="*/ 3 h 11"/>
                  <a:gd name="T48" fmla="*/ 12 w 18"/>
                  <a:gd name="T49" fmla="*/ 3 h 11"/>
                  <a:gd name="T50" fmla="*/ 12 w 18"/>
                  <a:gd name="T51" fmla="*/ 4 h 11"/>
                  <a:gd name="T52" fmla="*/ 13 w 18"/>
                  <a:gd name="T53" fmla="*/ 4 h 11"/>
                  <a:gd name="T54" fmla="*/ 12 w 18"/>
                  <a:gd name="T55" fmla="*/ 3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8" h="11">
                    <a:moveTo>
                      <a:pt x="12" y="3"/>
                    </a:moveTo>
                    <a:cubicBezTo>
                      <a:pt x="12" y="3"/>
                      <a:pt x="12" y="3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0" y="11"/>
                      <a:pt x="9" y="5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18" y="0"/>
                      <a:pt x="10" y="5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3" y="4"/>
                      <a:pt x="13" y="4"/>
                      <a:pt x="13" y="4"/>
                    </a:cubicBezTo>
                    <a:lnTo>
                      <a:pt x="12" y="3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6" name="Freeform 1801"/>
              <p:cNvSpPr/>
              <p:nvPr/>
            </p:nvSpPr>
            <p:spPr bwMode="auto">
              <a:xfrm>
                <a:off x="1199" y="2714"/>
                <a:ext cx="78" cy="86"/>
              </a:xfrm>
              <a:custGeom>
                <a:avLst/>
                <a:gdLst>
                  <a:gd name="T0" fmla="*/ 29 w 33"/>
                  <a:gd name="T1" fmla="*/ 2 h 36"/>
                  <a:gd name="T2" fmla="*/ 3 w 33"/>
                  <a:gd name="T3" fmla="*/ 4 h 36"/>
                  <a:gd name="T4" fmla="*/ 1 w 33"/>
                  <a:gd name="T5" fmla="*/ 29 h 36"/>
                  <a:gd name="T6" fmla="*/ 28 w 33"/>
                  <a:gd name="T7" fmla="*/ 36 h 36"/>
                  <a:gd name="T8" fmla="*/ 33 w 33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6">
                    <a:moveTo>
                      <a:pt x="29" y="2"/>
                    </a:moveTo>
                    <a:cubicBezTo>
                      <a:pt x="24" y="7"/>
                      <a:pt x="10" y="3"/>
                      <a:pt x="3" y="4"/>
                    </a:cubicBezTo>
                    <a:cubicBezTo>
                      <a:pt x="1" y="10"/>
                      <a:pt x="0" y="22"/>
                      <a:pt x="1" y="29"/>
                    </a:cubicBezTo>
                    <a:cubicBezTo>
                      <a:pt x="10" y="29"/>
                      <a:pt x="20" y="34"/>
                      <a:pt x="28" y="36"/>
                    </a:cubicBezTo>
                    <a:cubicBezTo>
                      <a:pt x="29" y="25"/>
                      <a:pt x="30" y="10"/>
                      <a:pt x="33" y="0"/>
                    </a:cubicBezTo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7" name="Freeform 1802"/>
              <p:cNvSpPr/>
              <p:nvPr/>
            </p:nvSpPr>
            <p:spPr bwMode="auto">
              <a:xfrm>
                <a:off x="1277" y="2714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3 w 3"/>
                  <a:gd name="T5" fmla="*/ 2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8" name="Freeform 1803"/>
              <p:cNvSpPr/>
              <p:nvPr/>
            </p:nvSpPr>
            <p:spPr bwMode="auto">
              <a:xfrm>
                <a:off x="1268" y="2714"/>
                <a:ext cx="12" cy="5"/>
              </a:xfrm>
              <a:custGeom>
                <a:avLst/>
                <a:gdLst>
                  <a:gd name="T0" fmla="*/ 0 w 5"/>
                  <a:gd name="T1" fmla="*/ 1 h 2"/>
                  <a:gd name="T2" fmla="*/ 0 w 5"/>
                  <a:gd name="T3" fmla="*/ 1 h 2"/>
                  <a:gd name="T4" fmla="*/ 5 w 5"/>
                  <a:gd name="T5" fmla="*/ 2 h 2"/>
                  <a:gd name="T6" fmla="*/ 2 w 5"/>
                  <a:gd name="T7" fmla="*/ 0 h 2"/>
                  <a:gd name="T8" fmla="*/ 3 w 5"/>
                  <a:gd name="T9" fmla="*/ 1 h 2"/>
                  <a:gd name="T10" fmla="*/ 1 w 5"/>
                  <a:gd name="T11" fmla="*/ 0 h 2"/>
                  <a:gd name="T12" fmla="*/ 1 w 5"/>
                  <a:gd name="T13" fmla="*/ 1 h 2"/>
                  <a:gd name="T14" fmla="*/ 0 w 5"/>
                  <a:gd name="T1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2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3" y="2"/>
                      <a:pt x="2" y="2"/>
                      <a:pt x="5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2" y="0"/>
                      <a:pt x="3" y="1"/>
                      <a:pt x="3" y="1"/>
                    </a:cubicBezTo>
                    <a:cubicBezTo>
                      <a:pt x="2" y="1"/>
                      <a:pt x="2" y="1"/>
                      <a:pt x="1" y="0"/>
                    </a:cubicBezTo>
                    <a:cubicBezTo>
                      <a:pt x="0" y="0"/>
                      <a:pt x="2" y="1"/>
                      <a:pt x="1" y="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9" name="Freeform 1804"/>
              <p:cNvSpPr/>
              <p:nvPr/>
            </p:nvSpPr>
            <p:spPr bwMode="auto">
              <a:xfrm>
                <a:off x="1270" y="2719"/>
                <a:ext cx="5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0" name="Freeform 1805"/>
              <p:cNvSpPr/>
              <p:nvPr/>
            </p:nvSpPr>
            <p:spPr bwMode="auto">
              <a:xfrm>
                <a:off x="1273" y="2719"/>
                <a:ext cx="4" cy="2"/>
              </a:xfrm>
              <a:custGeom>
                <a:avLst/>
                <a:gdLst>
                  <a:gd name="T0" fmla="*/ 1 w 2"/>
                  <a:gd name="T1" fmla="*/ 1 h 1"/>
                  <a:gd name="T2" fmla="*/ 0 w 2"/>
                  <a:gd name="T3" fmla="*/ 0 h 1"/>
                  <a:gd name="T4" fmla="*/ 2 w 2"/>
                  <a:gd name="T5" fmla="*/ 1 h 1"/>
                  <a:gd name="T6" fmla="*/ 1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2" y="1"/>
                      <a:pt x="2" y="1"/>
                      <a:pt x="2" y="1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1" name="Freeform 1806"/>
              <p:cNvSpPr/>
              <p:nvPr/>
            </p:nvSpPr>
            <p:spPr bwMode="auto">
              <a:xfrm>
                <a:off x="1275" y="272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2" name="Freeform 1807"/>
              <p:cNvSpPr/>
              <p:nvPr/>
            </p:nvSpPr>
            <p:spPr bwMode="auto">
              <a:xfrm>
                <a:off x="1268" y="2721"/>
                <a:ext cx="7" cy="5"/>
              </a:xfrm>
              <a:custGeom>
                <a:avLst/>
                <a:gdLst>
                  <a:gd name="T0" fmla="*/ 3 w 3"/>
                  <a:gd name="T1" fmla="*/ 2 h 2"/>
                  <a:gd name="T2" fmla="*/ 3 w 3"/>
                  <a:gd name="T3" fmla="*/ 1 h 2"/>
                  <a:gd name="T4" fmla="*/ 3 w 3"/>
                  <a:gd name="T5" fmla="*/ 1 h 2"/>
                  <a:gd name="T6" fmla="*/ 1 w 3"/>
                  <a:gd name="T7" fmla="*/ 0 h 2"/>
                  <a:gd name="T8" fmla="*/ 1 w 3"/>
                  <a:gd name="T9" fmla="*/ 0 h 2"/>
                  <a:gd name="T10" fmla="*/ 0 w 3"/>
                  <a:gd name="T11" fmla="*/ 0 h 2"/>
                  <a:gd name="T12" fmla="*/ 3 w 3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cubicBezTo>
                      <a:pt x="3" y="2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0" y="1"/>
                      <a:pt x="1" y="0"/>
                    </a:cubicBezTo>
                    <a:cubicBezTo>
                      <a:pt x="1" y="0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2" y="1"/>
                      <a:pt x="3" y="2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3" name="Freeform 1808"/>
              <p:cNvSpPr/>
              <p:nvPr/>
            </p:nvSpPr>
            <p:spPr bwMode="auto">
              <a:xfrm>
                <a:off x="1273" y="2723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4" name="Freeform 1809"/>
              <p:cNvSpPr/>
              <p:nvPr/>
            </p:nvSpPr>
            <p:spPr bwMode="auto">
              <a:xfrm>
                <a:off x="1273" y="2721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5" name="Freeform 1810"/>
              <p:cNvSpPr/>
              <p:nvPr/>
            </p:nvSpPr>
            <p:spPr bwMode="auto">
              <a:xfrm>
                <a:off x="1266" y="2726"/>
                <a:ext cx="9" cy="2"/>
              </a:xfrm>
              <a:custGeom>
                <a:avLst/>
                <a:gdLst>
                  <a:gd name="T0" fmla="*/ 4 w 4"/>
                  <a:gd name="T1" fmla="*/ 1 h 1"/>
                  <a:gd name="T2" fmla="*/ 2 w 4"/>
                  <a:gd name="T3" fmla="*/ 0 h 1"/>
                  <a:gd name="T4" fmla="*/ 0 w 4"/>
                  <a:gd name="T5" fmla="*/ 0 h 1"/>
                  <a:gd name="T6" fmla="*/ 0 w 4"/>
                  <a:gd name="T7" fmla="*/ 1 h 1"/>
                  <a:gd name="T8" fmla="*/ 4 w 4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1">
                    <a:moveTo>
                      <a:pt x="4" y="1"/>
                    </a:moveTo>
                    <a:cubicBezTo>
                      <a:pt x="1" y="0"/>
                      <a:pt x="4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3" y="1"/>
                      <a:pt x="4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6" name="Freeform 1811"/>
              <p:cNvSpPr/>
              <p:nvPr/>
            </p:nvSpPr>
            <p:spPr bwMode="auto">
              <a:xfrm>
                <a:off x="1261" y="272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7" name="Freeform 1812"/>
              <p:cNvSpPr/>
              <p:nvPr/>
            </p:nvSpPr>
            <p:spPr bwMode="auto">
              <a:xfrm>
                <a:off x="1256" y="2728"/>
                <a:ext cx="14" cy="7"/>
              </a:xfrm>
              <a:custGeom>
                <a:avLst/>
                <a:gdLst>
                  <a:gd name="T0" fmla="*/ 5 w 6"/>
                  <a:gd name="T1" fmla="*/ 3 h 3"/>
                  <a:gd name="T2" fmla="*/ 3 w 6"/>
                  <a:gd name="T3" fmla="*/ 2 h 3"/>
                  <a:gd name="T4" fmla="*/ 5 w 6"/>
                  <a:gd name="T5" fmla="*/ 2 h 3"/>
                  <a:gd name="T6" fmla="*/ 4 w 6"/>
                  <a:gd name="T7" fmla="*/ 1 h 3"/>
                  <a:gd name="T8" fmla="*/ 6 w 6"/>
                  <a:gd name="T9" fmla="*/ 2 h 3"/>
                  <a:gd name="T10" fmla="*/ 4 w 6"/>
                  <a:gd name="T11" fmla="*/ 1 h 3"/>
                  <a:gd name="T12" fmla="*/ 6 w 6"/>
                  <a:gd name="T13" fmla="*/ 0 h 3"/>
                  <a:gd name="T14" fmla="*/ 4 w 6"/>
                  <a:gd name="T15" fmla="*/ 0 h 3"/>
                  <a:gd name="T16" fmla="*/ 4 w 6"/>
                  <a:gd name="T17" fmla="*/ 1 h 3"/>
                  <a:gd name="T18" fmla="*/ 2 w 6"/>
                  <a:gd name="T19" fmla="*/ 0 h 3"/>
                  <a:gd name="T20" fmla="*/ 1 w 6"/>
                  <a:gd name="T21" fmla="*/ 1 h 3"/>
                  <a:gd name="T22" fmla="*/ 5 w 6"/>
                  <a:gd name="T2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3">
                    <a:moveTo>
                      <a:pt x="5" y="3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4" y="2"/>
                      <a:pt x="5" y="2"/>
                      <a:pt x="5" y="2"/>
                    </a:cubicBezTo>
                    <a:cubicBezTo>
                      <a:pt x="5" y="2"/>
                      <a:pt x="4" y="1"/>
                      <a:pt x="4" y="1"/>
                    </a:cubicBezTo>
                    <a:cubicBezTo>
                      <a:pt x="6" y="1"/>
                      <a:pt x="4" y="2"/>
                      <a:pt x="6" y="2"/>
                    </a:cubicBezTo>
                    <a:cubicBezTo>
                      <a:pt x="6" y="2"/>
                      <a:pt x="6" y="1"/>
                      <a:pt x="4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5" y="1"/>
                      <a:pt x="4" y="1"/>
                    </a:cubicBezTo>
                    <a:cubicBezTo>
                      <a:pt x="3" y="1"/>
                      <a:pt x="3" y="0"/>
                      <a:pt x="2" y="0"/>
                    </a:cubicBezTo>
                    <a:cubicBezTo>
                      <a:pt x="3" y="1"/>
                      <a:pt x="0" y="1"/>
                      <a:pt x="1" y="1"/>
                    </a:cubicBezTo>
                    <a:cubicBezTo>
                      <a:pt x="1" y="2"/>
                      <a:pt x="4" y="3"/>
                      <a:pt x="5" y="3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8" name="Freeform 1813"/>
              <p:cNvSpPr/>
              <p:nvPr/>
            </p:nvSpPr>
            <p:spPr bwMode="auto">
              <a:xfrm>
                <a:off x="1261" y="2735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9" name="Freeform 1814"/>
              <p:cNvSpPr/>
              <p:nvPr/>
            </p:nvSpPr>
            <p:spPr bwMode="auto">
              <a:xfrm>
                <a:off x="1256" y="2735"/>
                <a:ext cx="14" cy="8"/>
              </a:xfrm>
              <a:custGeom>
                <a:avLst/>
                <a:gdLst>
                  <a:gd name="T0" fmla="*/ 5 w 6"/>
                  <a:gd name="T1" fmla="*/ 2 h 3"/>
                  <a:gd name="T2" fmla="*/ 4 w 6"/>
                  <a:gd name="T3" fmla="*/ 1 h 3"/>
                  <a:gd name="T4" fmla="*/ 5 w 6"/>
                  <a:gd name="T5" fmla="*/ 1 h 3"/>
                  <a:gd name="T6" fmla="*/ 3 w 6"/>
                  <a:gd name="T7" fmla="*/ 0 h 3"/>
                  <a:gd name="T8" fmla="*/ 4 w 6"/>
                  <a:gd name="T9" fmla="*/ 2 h 3"/>
                  <a:gd name="T10" fmla="*/ 1 w 6"/>
                  <a:gd name="T11" fmla="*/ 2 h 3"/>
                  <a:gd name="T12" fmla="*/ 2 w 6"/>
                  <a:gd name="T13" fmla="*/ 1 h 3"/>
                  <a:gd name="T14" fmla="*/ 2 w 6"/>
                  <a:gd name="T15" fmla="*/ 3 h 3"/>
                  <a:gd name="T16" fmla="*/ 3 w 6"/>
                  <a:gd name="T17" fmla="*/ 3 h 3"/>
                  <a:gd name="T18" fmla="*/ 4 w 6"/>
                  <a:gd name="T19" fmla="*/ 3 h 3"/>
                  <a:gd name="T20" fmla="*/ 5 w 6"/>
                  <a:gd name="T21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" h="3">
                    <a:moveTo>
                      <a:pt x="5" y="2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5" y="1"/>
                      <a:pt x="5" y="1"/>
                    </a:cubicBezTo>
                    <a:cubicBezTo>
                      <a:pt x="5" y="1"/>
                      <a:pt x="4" y="1"/>
                      <a:pt x="3" y="0"/>
                    </a:cubicBezTo>
                    <a:cubicBezTo>
                      <a:pt x="1" y="0"/>
                      <a:pt x="4" y="1"/>
                      <a:pt x="4" y="2"/>
                    </a:cubicBezTo>
                    <a:cubicBezTo>
                      <a:pt x="3" y="3"/>
                      <a:pt x="3" y="2"/>
                      <a:pt x="1" y="2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0" y="1"/>
                      <a:pt x="2" y="2"/>
                      <a:pt x="2" y="3"/>
                    </a:cubicBezTo>
                    <a:cubicBezTo>
                      <a:pt x="2" y="3"/>
                      <a:pt x="3" y="3"/>
                      <a:pt x="3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3"/>
                      <a:pt x="6" y="3"/>
                      <a:pt x="5" y="2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70" name="Freeform 1815"/>
              <p:cNvSpPr/>
              <p:nvPr/>
            </p:nvSpPr>
            <p:spPr bwMode="auto">
              <a:xfrm>
                <a:off x="1268" y="2738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71" name="Freeform 1816"/>
              <p:cNvSpPr/>
              <p:nvPr/>
            </p:nvSpPr>
            <p:spPr bwMode="auto">
              <a:xfrm>
                <a:off x="1261" y="274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72" name="Freeform 1817"/>
              <p:cNvSpPr/>
              <p:nvPr/>
            </p:nvSpPr>
            <p:spPr bwMode="auto">
              <a:xfrm>
                <a:off x="1266" y="2743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73" name="Freeform 1818"/>
              <p:cNvSpPr/>
              <p:nvPr/>
            </p:nvSpPr>
            <p:spPr bwMode="auto">
              <a:xfrm>
                <a:off x="1254" y="2743"/>
                <a:ext cx="16" cy="40"/>
              </a:xfrm>
              <a:custGeom>
                <a:avLst/>
                <a:gdLst>
                  <a:gd name="T0" fmla="*/ 1 w 7"/>
                  <a:gd name="T1" fmla="*/ 17 h 17"/>
                  <a:gd name="T2" fmla="*/ 2 w 7"/>
                  <a:gd name="T3" fmla="*/ 16 h 17"/>
                  <a:gd name="T4" fmla="*/ 4 w 7"/>
                  <a:gd name="T5" fmla="*/ 17 h 17"/>
                  <a:gd name="T6" fmla="*/ 6 w 7"/>
                  <a:gd name="T7" fmla="*/ 17 h 17"/>
                  <a:gd name="T8" fmla="*/ 5 w 7"/>
                  <a:gd name="T9" fmla="*/ 16 h 17"/>
                  <a:gd name="T10" fmla="*/ 6 w 7"/>
                  <a:gd name="T11" fmla="*/ 16 h 17"/>
                  <a:gd name="T12" fmla="*/ 6 w 7"/>
                  <a:gd name="T13" fmla="*/ 13 h 17"/>
                  <a:gd name="T14" fmla="*/ 5 w 7"/>
                  <a:gd name="T15" fmla="*/ 12 h 17"/>
                  <a:gd name="T16" fmla="*/ 6 w 7"/>
                  <a:gd name="T17" fmla="*/ 5 h 17"/>
                  <a:gd name="T18" fmla="*/ 4 w 7"/>
                  <a:gd name="T19" fmla="*/ 4 h 17"/>
                  <a:gd name="T20" fmla="*/ 5 w 7"/>
                  <a:gd name="T21" fmla="*/ 4 h 17"/>
                  <a:gd name="T22" fmla="*/ 5 w 7"/>
                  <a:gd name="T23" fmla="*/ 4 h 17"/>
                  <a:gd name="T24" fmla="*/ 6 w 7"/>
                  <a:gd name="T25" fmla="*/ 2 h 17"/>
                  <a:gd name="T26" fmla="*/ 4 w 7"/>
                  <a:gd name="T27" fmla="*/ 2 h 17"/>
                  <a:gd name="T28" fmla="*/ 6 w 7"/>
                  <a:gd name="T29" fmla="*/ 1 h 17"/>
                  <a:gd name="T30" fmla="*/ 5 w 7"/>
                  <a:gd name="T31" fmla="*/ 1 h 17"/>
                  <a:gd name="T32" fmla="*/ 3 w 7"/>
                  <a:gd name="T33" fmla="*/ 1 h 17"/>
                  <a:gd name="T34" fmla="*/ 2 w 7"/>
                  <a:gd name="T35" fmla="*/ 0 h 17"/>
                  <a:gd name="T36" fmla="*/ 5 w 7"/>
                  <a:gd name="T37" fmla="*/ 5 h 17"/>
                  <a:gd name="T38" fmla="*/ 3 w 7"/>
                  <a:gd name="T39" fmla="*/ 5 h 17"/>
                  <a:gd name="T40" fmla="*/ 2 w 7"/>
                  <a:gd name="T41" fmla="*/ 8 h 17"/>
                  <a:gd name="T42" fmla="*/ 4 w 7"/>
                  <a:gd name="T43" fmla="*/ 9 h 17"/>
                  <a:gd name="T44" fmla="*/ 3 w 7"/>
                  <a:gd name="T45" fmla="*/ 9 h 17"/>
                  <a:gd name="T46" fmla="*/ 4 w 7"/>
                  <a:gd name="T47" fmla="*/ 10 h 17"/>
                  <a:gd name="T48" fmla="*/ 3 w 7"/>
                  <a:gd name="T49" fmla="*/ 10 h 17"/>
                  <a:gd name="T50" fmla="*/ 5 w 7"/>
                  <a:gd name="T51" fmla="*/ 11 h 17"/>
                  <a:gd name="T52" fmla="*/ 1 w 7"/>
                  <a:gd name="T53" fmla="*/ 12 h 17"/>
                  <a:gd name="T54" fmla="*/ 3 w 7"/>
                  <a:gd name="T55" fmla="*/ 12 h 17"/>
                  <a:gd name="T56" fmla="*/ 4 w 7"/>
                  <a:gd name="T57" fmla="*/ 12 h 17"/>
                  <a:gd name="T58" fmla="*/ 2 w 7"/>
                  <a:gd name="T59" fmla="*/ 12 h 17"/>
                  <a:gd name="T60" fmla="*/ 3 w 7"/>
                  <a:gd name="T61" fmla="*/ 14 h 17"/>
                  <a:gd name="T62" fmla="*/ 4 w 7"/>
                  <a:gd name="T63" fmla="*/ 14 h 17"/>
                  <a:gd name="T64" fmla="*/ 4 w 7"/>
                  <a:gd name="T65" fmla="*/ 15 h 17"/>
                  <a:gd name="T66" fmla="*/ 1 w 7"/>
                  <a:gd name="T67" fmla="*/ 15 h 17"/>
                  <a:gd name="T68" fmla="*/ 0 w 7"/>
                  <a:gd name="T69" fmla="*/ 15 h 17"/>
                  <a:gd name="T70" fmla="*/ 3 w 7"/>
                  <a:gd name="T71" fmla="*/ 16 h 17"/>
                  <a:gd name="T72" fmla="*/ 1 w 7"/>
                  <a:gd name="T7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" h="17">
                    <a:moveTo>
                      <a:pt x="1" y="17"/>
                    </a:moveTo>
                    <a:cubicBezTo>
                      <a:pt x="2" y="17"/>
                      <a:pt x="2" y="17"/>
                      <a:pt x="2" y="16"/>
                    </a:cubicBezTo>
                    <a:cubicBezTo>
                      <a:pt x="3" y="16"/>
                      <a:pt x="3" y="17"/>
                      <a:pt x="4" y="17"/>
                    </a:cubicBezTo>
                    <a:cubicBezTo>
                      <a:pt x="4" y="17"/>
                      <a:pt x="5" y="17"/>
                      <a:pt x="6" y="17"/>
                    </a:cubicBezTo>
                    <a:cubicBezTo>
                      <a:pt x="6" y="17"/>
                      <a:pt x="5" y="16"/>
                      <a:pt x="5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5" y="15"/>
                      <a:pt x="5" y="14"/>
                      <a:pt x="6" y="13"/>
                    </a:cubicBezTo>
                    <a:cubicBezTo>
                      <a:pt x="6" y="13"/>
                      <a:pt x="6" y="12"/>
                      <a:pt x="5" y="12"/>
                    </a:cubicBezTo>
                    <a:cubicBezTo>
                      <a:pt x="6" y="9"/>
                      <a:pt x="5" y="7"/>
                      <a:pt x="6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5" y="4"/>
                      <a:pt x="4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7" y="4"/>
                      <a:pt x="5" y="3"/>
                      <a:pt x="6" y="2"/>
                    </a:cubicBezTo>
                    <a:cubicBezTo>
                      <a:pt x="6" y="2"/>
                      <a:pt x="4" y="2"/>
                      <a:pt x="4" y="2"/>
                    </a:cubicBezTo>
                    <a:cubicBezTo>
                      <a:pt x="6" y="2"/>
                      <a:pt x="4" y="1"/>
                      <a:pt x="6" y="1"/>
                    </a:cubicBezTo>
                    <a:cubicBezTo>
                      <a:pt x="7" y="1"/>
                      <a:pt x="4" y="1"/>
                      <a:pt x="5" y="1"/>
                    </a:cubicBezTo>
                    <a:cubicBezTo>
                      <a:pt x="3" y="0"/>
                      <a:pt x="4" y="1"/>
                      <a:pt x="3" y="1"/>
                    </a:cubicBezTo>
                    <a:cubicBezTo>
                      <a:pt x="2" y="1"/>
                      <a:pt x="4" y="1"/>
                      <a:pt x="2" y="0"/>
                    </a:cubicBezTo>
                    <a:cubicBezTo>
                      <a:pt x="1" y="1"/>
                      <a:pt x="4" y="4"/>
                      <a:pt x="5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4" y="6"/>
                      <a:pt x="4" y="7"/>
                      <a:pt x="2" y="8"/>
                    </a:cubicBezTo>
                    <a:cubicBezTo>
                      <a:pt x="3" y="8"/>
                      <a:pt x="1" y="9"/>
                      <a:pt x="4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10"/>
                      <a:pt x="3" y="10"/>
                      <a:pt x="3" y="10"/>
                    </a:cubicBezTo>
                    <a:cubicBezTo>
                      <a:pt x="4" y="10"/>
                      <a:pt x="4" y="10"/>
                      <a:pt x="5" y="11"/>
                    </a:cubicBezTo>
                    <a:cubicBezTo>
                      <a:pt x="4" y="11"/>
                      <a:pt x="3" y="12"/>
                      <a:pt x="1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2"/>
                      <a:pt x="4" y="12"/>
                      <a:pt x="4" y="12"/>
                    </a:cubicBezTo>
                    <a:cubicBezTo>
                      <a:pt x="4" y="13"/>
                      <a:pt x="2" y="13"/>
                      <a:pt x="2" y="12"/>
                    </a:cubicBezTo>
                    <a:cubicBezTo>
                      <a:pt x="1" y="13"/>
                      <a:pt x="4" y="13"/>
                      <a:pt x="3" y="1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5" y="14"/>
                      <a:pt x="3" y="15"/>
                      <a:pt x="4" y="15"/>
                    </a:cubicBezTo>
                    <a:cubicBezTo>
                      <a:pt x="2" y="16"/>
                      <a:pt x="2" y="15"/>
                      <a:pt x="1" y="15"/>
                    </a:cubicBezTo>
                    <a:cubicBezTo>
                      <a:pt x="1" y="15"/>
                      <a:pt x="1" y="15"/>
                      <a:pt x="0" y="15"/>
                    </a:cubicBezTo>
                    <a:cubicBezTo>
                      <a:pt x="1" y="15"/>
                      <a:pt x="2" y="16"/>
                      <a:pt x="3" y="16"/>
                    </a:cubicBezTo>
                    <a:cubicBezTo>
                      <a:pt x="1" y="16"/>
                      <a:pt x="1" y="17"/>
                      <a:pt x="1" y="17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74" name="Rectangle 1819"/>
              <p:cNvSpPr>
                <a:spLocks noChangeArrowheads="1"/>
              </p:cNvSpPr>
              <p:nvPr/>
            </p:nvSpPr>
            <p:spPr bwMode="auto">
              <a:xfrm>
                <a:off x="1254" y="2778"/>
                <a:ext cx="1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75" name="Freeform 1820"/>
              <p:cNvSpPr/>
              <p:nvPr/>
            </p:nvSpPr>
            <p:spPr bwMode="auto">
              <a:xfrm>
                <a:off x="1256" y="27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76" name="Freeform 1821"/>
              <p:cNvSpPr/>
              <p:nvPr/>
            </p:nvSpPr>
            <p:spPr bwMode="auto">
              <a:xfrm>
                <a:off x="1266" y="2773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2 w 2"/>
                  <a:gd name="T3" fmla="*/ 0 h 3"/>
                  <a:gd name="T4" fmla="*/ 0 w 2"/>
                  <a:gd name="T5" fmla="*/ 3 h 3"/>
                  <a:gd name="T6" fmla="*/ 2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77" name="Freeform 1822"/>
              <p:cNvSpPr/>
              <p:nvPr/>
            </p:nvSpPr>
            <p:spPr bwMode="auto">
              <a:xfrm>
                <a:off x="1254" y="2771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78" name="Freeform 1823"/>
              <p:cNvSpPr/>
              <p:nvPr/>
            </p:nvSpPr>
            <p:spPr bwMode="auto">
              <a:xfrm>
                <a:off x="1256" y="2762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79" name="Freeform 1824"/>
              <p:cNvSpPr/>
              <p:nvPr/>
            </p:nvSpPr>
            <p:spPr bwMode="auto">
              <a:xfrm>
                <a:off x="1254" y="2781"/>
                <a:ext cx="2" cy="0"/>
              </a:xfrm>
              <a:custGeom>
                <a:avLst/>
                <a:gdLst>
                  <a:gd name="T0" fmla="*/ 0 w 2"/>
                  <a:gd name="T1" fmla="*/ 0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80" name="Freeform 1825"/>
              <p:cNvSpPr/>
              <p:nvPr/>
            </p:nvSpPr>
            <p:spPr bwMode="auto">
              <a:xfrm>
                <a:off x="1254" y="2785"/>
                <a:ext cx="23" cy="19"/>
              </a:xfrm>
              <a:custGeom>
                <a:avLst/>
                <a:gdLst>
                  <a:gd name="T0" fmla="*/ 3 w 10"/>
                  <a:gd name="T1" fmla="*/ 6 h 8"/>
                  <a:gd name="T2" fmla="*/ 5 w 10"/>
                  <a:gd name="T3" fmla="*/ 8 h 8"/>
                  <a:gd name="T4" fmla="*/ 3 w 10"/>
                  <a:gd name="T5" fmla="*/ 5 h 8"/>
                  <a:gd name="T6" fmla="*/ 6 w 10"/>
                  <a:gd name="T7" fmla="*/ 6 h 8"/>
                  <a:gd name="T8" fmla="*/ 4 w 10"/>
                  <a:gd name="T9" fmla="*/ 2 h 8"/>
                  <a:gd name="T10" fmla="*/ 6 w 10"/>
                  <a:gd name="T11" fmla="*/ 3 h 8"/>
                  <a:gd name="T12" fmla="*/ 2 w 10"/>
                  <a:gd name="T13" fmla="*/ 1 h 8"/>
                  <a:gd name="T14" fmla="*/ 6 w 10"/>
                  <a:gd name="T15" fmla="*/ 1 h 8"/>
                  <a:gd name="T16" fmla="*/ 6 w 10"/>
                  <a:gd name="T17" fmla="*/ 1 h 8"/>
                  <a:gd name="T18" fmla="*/ 5 w 10"/>
                  <a:gd name="T19" fmla="*/ 0 h 8"/>
                  <a:gd name="T20" fmla="*/ 3 w 10"/>
                  <a:gd name="T21" fmla="*/ 0 h 8"/>
                  <a:gd name="T22" fmla="*/ 1 w 10"/>
                  <a:gd name="T23" fmla="*/ 0 h 8"/>
                  <a:gd name="T24" fmla="*/ 3 w 10"/>
                  <a:gd name="T25" fmla="*/ 1 h 8"/>
                  <a:gd name="T26" fmla="*/ 1 w 10"/>
                  <a:gd name="T27" fmla="*/ 1 h 8"/>
                  <a:gd name="T28" fmla="*/ 2 w 10"/>
                  <a:gd name="T29" fmla="*/ 1 h 8"/>
                  <a:gd name="T30" fmla="*/ 1 w 10"/>
                  <a:gd name="T31" fmla="*/ 1 h 8"/>
                  <a:gd name="T32" fmla="*/ 2 w 10"/>
                  <a:gd name="T33" fmla="*/ 2 h 8"/>
                  <a:gd name="T34" fmla="*/ 2 w 10"/>
                  <a:gd name="T35" fmla="*/ 2 h 8"/>
                  <a:gd name="T36" fmla="*/ 3 w 10"/>
                  <a:gd name="T37" fmla="*/ 2 h 8"/>
                  <a:gd name="T38" fmla="*/ 2 w 10"/>
                  <a:gd name="T39" fmla="*/ 3 h 8"/>
                  <a:gd name="T40" fmla="*/ 3 w 10"/>
                  <a:gd name="T41" fmla="*/ 3 h 8"/>
                  <a:gd name="T42" fmla="*/ 1 w 10"/>
                  <a:gd name="T43" fmla="*/ 5 h 8"/>
                  <a:gd name="T44" fmla="*/ 2 w 10"/>
                  <a:gd name="T45" fmla="*/ 5 h 8"/>
                  <a:gd name="T46" fmla="*/ 1 w 10"/>
                  <a:gd name="T47" fmla="*/ 4 h 8"/>
                  <a:gd name="T48" fmla="*/ 4 w 10"/>
                  <a:gd name="T49" fmla="*/ 4 h 8"/>
                  <a:gd name="T50" fmla="*/ 2 w 10"/>
                  <a:gd name="T51" fmla="*/ 5 h 8"/>
                  <a:gd name="T52" fmla="*/ 2 w 10"/>
                  <a:gd name="T53" fmla="*/ 6 h 8"/>
                  <a:gd name="T54" fmla="*/ 2 w 10"/>
                  <a:gd name="T55" fmla="*/ 6 h 8"/>
                  <a:gd name="T56" fmla="*/ 2 w 10"/>
                  <a:gd name="T57" fmla="*/ 6 h 8"/>
                  <a:gd name="T58" fmla="*/ 2 w 10"/>
                  <a:gd name="T59" fmla="*/ 6 h 8"/>
                  <a:gd name="T60" fmla="*/ 2 w 10"/>
                  <a:gd name="T61" fmla="*/ 6 h 8"/>
                  <a:gd name="T62" fmla="*/ 2 w 10"/>
                  <a:gd name="T63" fmla="*/ 6 h 8"/>
                  <a:gd name="T64" fmla="*/ 6 w 10"/>
                  <a:gd name="T65" fmla="*/ 3 h 8"/>
                  <a:gd name="T66" fmla="*/ 6 w 10"/>
                  <a:gd name="T67" fmla="*/ 3 h 8"/>
                  <a:gd name="T68" fmla="*/ 6 w 10"/>
                  <a:gd name="T69" fmla="*/ 3 h 8"/>
                  <a:gd name="T70" fmla="*/ 6 w 10"/>
                  <a:gd name="T71" fmla="*/ 3 h 8"/>
                  <a:gd name="T72" fmla="*/ 6 w 10"/>
                  <a:gd name="T73" fmla="*/ 3 h 8"/>
                  <a:gd name="T74" fmla="*/ 6 w 10"/>
                  <a:gd name="T75" fmla="*/ 3 h 8"/>
                  <a:gd name="T76" fmla="*/ 6 w 10"/>
                  <a:gd name="T77" fmla="*/ 3 h 8"/>
                  <a:gd name="T78" fmla="*/ 6 w 10"/>
                  <a:gd name="T79" fmla="*/ 3 h 8"/>
                  <a:gd name="T80" fmla="*/ 5 w 10"/>
                  <a:gd name="T81" fmla="*/ 3 h 8"/>
                  <a:gd name="T82" fmla="*/ 5 w 10"/>
                  <a:gd name="T83" fmla="*/ 4 h 8"/>
                  <a:gd name="T84" fmla="*/ 4 w 10"/>
                  <a:gd name="T85" fmla="*/ 5 h 8"/>
                  <a:gd name="T86" fmla="*/ 4 w 10"/>
                  <a:gd name="T87" fmla="*/ 4 h 8"/>
                  <a:gd name="T88" fmla="*/ 3 w 10"/>
                  <a:gd name="T89" fmla="*/ 6 h 8"/>
                  <a:gd name="T90" fmla="*/ 4 w 10"/>
                  <a:gd name="T91" fmla="*/ 5 h 8"/>
                  <a:gd name="T92" fmla="*/ 3 w 10"/>
                  <a:gd name="T93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0" h="8">
                    <a:moveTo>
                      <a:pt x="3" y="6"/>
                    </a:moveTo>
                    <a:cubicBezTo>
                      <a:pt x="3" y="8"/>
                      <a:pt x="4" y="7"/>
                      <a:pt x="5" y="8"/>
                    </a:cubicBezTo>
                    <a:cubicBezTo>
                      <a:pt x="8" y="5"/>
                      <a:pt x="3" y="7"/>
                      <a:pt x="3" y="5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5"/>
                      <a:pt x="7" y="3"/>
                      <a:pt x="4" y="2"/>
                    </a:cubicBezTo>
                    <a:cubicBezTo>
                      <a:pt x="5" y="2"/>
                      <a:pt x="5" y="2"/>
                      <a:pt x="6" y="3"/>
                    </a:cubicBezTo>
                    <a:cubicBezTo>
                      <a:pt x="6" y="2"/>
                      <a:pt x="1" y="2"/>
                      <a:pt x="2" y="1"/>
                    </a:cubicBezTo>
                    <a:cubicBezTo>
                      <a:pt x="4" y="2"/>
                      <a:pt x="4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5" y="0"/>
                      <a:pt x="5" y="0"/>
                    </a:cubicBezTo>
                    <a:cubicBezTo>
                      <a:pt x="5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2" y="0"/>
                      <a:pt x="2" y="0"/>
                      <a:pt x="3" y="1"/>
                    </a:cubicBezTo>
                    <a:cubicBezTo>
                      <a:pt x="2" y="1"/>
                      <a:pt x="2" y="0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1"/>
                      <a:pt x="1" y="1"/>
                    </a:cubicBezTo>
                    <a:cubicBezTo>
                      <a:pt x="2" y="1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3"/>
                      <a:pt x="3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3"/>
                      <a:pt x="0" y="4"/>
                      <a:pt x="1" y="5"/>
                    </a:cubicBezTo>
                    <a:cubicBezTo>
                      <a:pt x="1" y="4"/>
                      <a:pt x="2" y="5"/>
                      <a:pt x="2" y="5"/>
                    </a:cubicBezTo>
                    <a:cubicBezTo>
                      <a:pt x="3" y="4"/>
                      <a:pt x="1" y="4"/>
                      <a:pt x="1" y="4"/>
                    </a:cubicBezTo>
                    <a:cubicBezTo>
                      <a:pt x="2" y="4"/>
                      <a:pt x="4" y="5"/>
                      <a:pt x="4" y="4"/>
                    </a:cubicBezTo>
                    <a:cubicBezTo>
                      <a:pt x="3" y="5"/>
                      <a:pt x="4" y="5"/>
                      <a:pt x="2" y="5"/>
                    </a:cubicBezTo>
                    <a:cubicBezTo>
                      <a:pt x="1" y="5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7"/>
                      <a:pt x="10" y="1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5" y="4"/>
                      <a:pt x="6" y="2"/>
                      <a:pt x="5" y="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5"/>
                      <a:pt x="4" y="5"/>
                      <a:pt x="4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5"/>
                      <a:pt x="3" y="5"/>
                      <a:pt x="3" y="6"/>
                    </a:cubicBezTo>
                    <a:cubicBezTo>
                      <a:pt x="3" y="6"/>
                      <a:pt x="4" y="5"/>
                      <a:pt x="4" y="5"/>
                    </a:cubicBezTo>
                    <a:cubicBezTo>
                      <a:pt x="4" y="5"/>
                      <a:pt x="4" y="7"/>
                      <a:pt x="3" y="6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81" name="Freeform 1826"/>
              <p:cNvSpPr/>
              <p:nvPr/>
            </p:nvSpPr>
            <p:spPr bwMode="auto">
              <a:xfrm>
                <a:off x="1256" y="2790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82" name="Freeform 1827"/>
              <p:cNvSpPr/>
              <p:nvPr/>
            </p:nvSpPr>
            <p:spPr bwMode="auto">
              <a:xfrm>
                <a:off x="1244" y="2783"/>
                <a:ext cx="19" cy="17"/>
              </a:xfrm>
              <a:custGeom>
                <a:avLst/>
                <a:gdLst>
                  <a:gd name="T0" fmla="*/ 6 w 8"/>
                  <a:gd name="T1" fmla="*/ 4 h 7"/>
                  <a:gd name="T2" fmla="*/ 6 w 8"/>
                  <a:gd name="T3" fmla="*/ 2 h 7"/>
                  <a:gd name="T4" fmla="*/ 5 w 8"/>
                  <a:gd name="T5" fmla="*/ 5 h 7"/>
                  <a:gd name="T6" fmla="*/ 4 w 8"/>
                  <a:gd name="T7" fmla="*/ 6 h 7"/>
                  <a:gd name="T8" fmla="*/ 5 w 8"/>
                  <a:gd name="T9" fmla="*/ 3 h 7"/>
                  <a:gd name="T10" fmla="*/ 4 w 8"/>
                  <a:gd name="T11" fmla="*/ 2 h 7"/>
                  <a:gd name="T12" fmla="*/ 4 w 8"/>
                  <a:gd name="T13" fmla="*/ 4 h 7"/>
                  <a:gd name="T14" fmla="*/ 3 w 8"/>
                  <a:gd name="T15" fmla="*/ 5 h 7"/>
                  <a:gd name="T16" fmla="*/ 3 w 8"/>
                  <a:gd name="T17" fmla="*/ 4 h 7"/>
                  <a:gd name="T18" fmla="*/ 3 w 8"/>
                  <a:gd name="T19" fmla="*/ 2 h 7"/>
                  <a:gd name="T20" fmla="*/ 0 w 8"/>
                  <a:gd name="T21" fmla="*/ 7 h 7"/>
                  <a:gd name="T22" fmla="*/ 1 w 8"/>
                  <a:gd name="T23" fmla="*/ 6 h 7"/>
                  <a:gd name="T24" fmla="*/ 1 w 8"/>
                  <a:gd name="T25" fmla="*/ 4 h 7"/>
                  <a:gd name="T26" fmla="*/ 2 w 8"/>
                  <a:gd name="T27" fmla="*/ 5 h 7"/>
                  <a:gd name="T28" fmla="*/ 1 w 8"/>
                  <a:gd name="T29" fmla="*/ 6 h 7"/>
                  <a:gd name="T30" fmla="*/ 5 w 8"/>
                  <a:gd name="T31" fmla="*/ 7 h 7"/>
                  <a:gd name="T32" fmla="*/ 5 w 8"/>
                  <a:gd name="T33" fmla="*/ 7 h 7"/>
                  <a:gd name="T34" fmla="*/ 6 w 8"/>
                  <a:gd name="T35" fmla="*/ 6 h 7"/>
                  <a:gd name="T36" fmla="*/ 6 w 8"/>
                  <a:gd name="T37" fmla="*/ 4 h 7"/>
                  <a:gd name="T38" fmla="*/ 6 w 8"/>
                  <a:gd name="T39" fmla="*/ 5 h 7"/>
                  <a:gd name="T40" fmla="*/ 7 w 8"/>
                  <a:gd name="T41" fmla="*/ 3 h 7"/>
                  <a:gd name="T42" fmla="*/ 8 w 8"/>
                  <a:gd name="T43" fmla="*/ 2 h 7"/>
                  <a:gd name="T44" fmla="*/ 7 w 8"/>
                  <a:gd name="T45" fmla="*/ 1 h 7"/>
                  <a:gd name="T46" fmla="*/ 6 w 8"/>
                  <a:gd name="T47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8" h="7">
                    <a:moveTo>
                      <a:pt x="6" y="4"/>
                    </a:moveTo>
                    <a:cubicBezTo>
                      <a:pt x="5" y="4"/>
                      <a:pt x="6" y="3"/>
                      <a:pt x="6" y="2"/>
                    </a:cubicBezTo>
                    <a:cubicBezTo>
                      <a:pt x="5" y="3"/>
                      <a:pt x="6" y="4"/>
                      <a:pt x="5" y="5"/>
                    </a:cubicBezTo>
                    <a:cubicBezTo>
                      <a:pt x="5" y="5"/>
                      <a:pt x="4" y="6"/>
                      <a:pt x="4" y="6"/>
                    </a:cubicBezTo>
                    <a:cubicBezTo>
                      <a:pt x="4" y="5"/>
                      <a:pt x="5" y="3"/>
                      <a:pt x="5" y="3"/>
                    </a:cubicBezTo>
                    <a:cubicBezTo>
                      <a:pt x="5" y="3"/>
                      <a:pt x="5" y="2"/>
                      <a:pt x="4" y="2"/>
                    </a:cubicBezTo>
                    <a:cubicBezTo>
                      <a:pt x="5" y="4"/>
                      <a:pt x="4" y="3"/>
                      <a:pt x="4" y="4"/>
                    </a:cubicBezTo>
                    <a:cubicBezTo>
                      <a:pt x="3" y="5"/>
                      <a:pt x="3" y="6"/>
                      <a:pt x="3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4" y="3"/>
                      <a:pt x="3" y="4"/>
                      <a:pt x="3" y="2"/>
                    </a:cubicBezTo>
                    <a:cubicBezTo>
                      <a:pt x="2" y="4"/>
                      <a:pt x="0" y="3"/>
                      <a:pt x="0" y="7"/>
                    </a:cubicBezTo>
                    <a:cubicBezTo>
                      <a:pt x="0" y="7"/>
                      <a:pt x="0" y="6"/>
                      <a:pt x="1" y="6"/>
                    </a:cubicBezTo>
                    <a:cubicBezTo>
                      <a:pt x="0" y="6"/>
                      <a:pt x="1" y="5"/>
                      <a:pt x="1" y="4"/>
                    </a:cubicBezTo>
                    <a:cubicBezTo>
                      <a:pt x="1" y="5"/>
                      <a:pt x="2" y="4"/>
                      <a:pt x="2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2" y="7"/>
                      <a:pt x="4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6"/>
                      <a:pt x="5" y="6"/>
                      <a:pt x="6" y="6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4"/>
                      <a:pt x="7" y="4"/>
                      <a:pt x="6" y="5"/>
                    </a:cubicBezTo>
                    <a:cubicBezTo>
                      <a:pt x="7" y="4"/>
                      <a:pt x="7" y="3"/>
                      <a:pt x="7" y="3"/>
                    </a:cubicBezTo>
                    <a:cubicBezTo>
                      <a:pt x="8" y="2"/>
                      <a:pt x="7" y="3"/>
                      <a:pt x="8" y="2"/>
                    </a:cubicBezTo>
                    <a:cubicBezTo>
                      <a:pt x="8" y="0"/>
                      <a:pt x="7" y="3"/>
                      <a:pt x="7" y="1"/>
                    </a:cubicBezTo>
                    <a:lnTo>
                      <a:pt x="6" y="4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83" name="Freeform 1828"/>
              <p:cNvSpPr/>
              <p:nvPr/>
            </p:nvSpPr>
            <p:spPr bwMode="auto">
              <a:xfrm>
                <a:off x="1261" y="2790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3 h 3"/>
                  <a:gd name="T4" fmla="*/ 2 w 2"/>
                  <a:gd name="T5" fmla="*/ 3 h 3"/>
                  <a:gd name="T6" fmla="*/ 2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84" name="Freeform 1829"/>
              <p:cNvSpPr/>
              <p:nvPr/>
            </p:nvSpPr>
            <p:spPr bwMode="auto">
              <a:xfrm>
                <a:off x="1258" y="2797"/>
                <a:ext cx="0" cy="5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85" name="Freeform 1830"/>
              <p:cNvSpPr/>
              <p:nvPr/>
            </p:nvSpPr>
            <p:spPr bwMode="auto">
              <a:xfrm>
                <a:off x="1249" y="2788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86" name="Freeform 1831"/>
              <p:cNvSpPr/>
              <p:nvPr/>
            </p:nvSpPr>
            <p:spPr bwMode="auto">
              <a:xfrm>
                <a:off x="1239" y="2790"/>
                <a:ext cx="8" cy="10"/>
              </a:xfrm>
              <a:custGeom>
                <a:avLst/>
                <a:gdLst>
                  <a:gd name="T0" fmla="*/ 0 w 3"/>
                  <a:gd name="T1" fmla="*/ 3 h 4"/>
                  <a:gd name="T2" fmla="*/ 2 w 3"/>
                  <a:gd name="T3" fmla="*/ 4 h 4"/>
                  <a:gd name="T4" fmla="*/ 3 w 3"/>
                  <a:gd name="T5" fmla="*/ 0 h 4"/>
                  <a:gd name="T6" fmla="*/ 1 w 3"/>
                  <a:gd name="T7" fmla="*/ 2 h 4"/>
                  <a:gd name="T8" fmla="*/ 0 w 3"/>
                  <a:gd name="T9" fmla="*/ 2 h 4"/>
                  <a:gd name="T10" fmla="*/ 0 w 3"/>
                  <a:gd name="T11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4">
                    <a:moveTo>
                      <a:pt x="0" y="3"/>
                    </a:moveTo>
                    <a:cubicBezTo>
                      <a:pt x="1" y="3"/>
                      <a:pt x="1" y="2"/>
                      <a:pt x="2" y="4"/>
                    </a:cubicBezTo>
                    <a:cubicBezTo>
                      <a:pt x="2" y="2"/>
                      <a:pt x="2" y="1"/>
                      <a:pt x="3" y="0"/>
                    </a:cubicBezTo>
                    <a:cubicBezTo>
                      <a:pt x="2" y="0"/>
                      <a:pt x="2" y="2"/>
                      <a:pt x="1" y="2"/>
                    </a:cubicBezTo>
                    <a:cubicBezTo>
                      <a:pt x="1" y="1"/>
                      <a:pt x="1" y="2"/>
                      <a:pt x="0" y="2"/>
                    </a:cubicBez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87" name="Freeform 1832"/>
              <p:cNvSpPr/>
              <p:nvPr/>
            </p:nvSpPr>
            <p:spPr bwMode="auto">
              <a:xfrm>
                <a:off x="1201" y="2776"/>
                <a:ext cx="41" cy="19"/>
              </a:xfrm>
              <a:custGeom>
                <a:avLst/>
                <a:gdLst>
                  <a:gd name="T0" fmla="*/ 15 w 17"/>
                  <a:gd name="T1" fmla="*/ 4 h 8"/>
                  <a:gd name="T2" fmla="*/ 14 w 17"/>
                  <a:gd name="T3" fmla="*/ 4 h 8"/>
                  <a:gd name="T4" fmla="*/ 15 w 17"/>
                  <a:gd name="T5" fmla="*/ 3 h 8"/>
                  <a:gd name="T6" fmla="*/ 14 w 17"/>
                  <a:gd name="T7" fmla="*/ 2 h 8"/>
                  <a:gd name="T8" fmla="*/ 14 w 17"/>
                  <a:gd name="T9" fmla="*/ 3 h 8"/>
                  <a:gd name="T10" fmla="*/ 12 w 17"/>
                  <a:gd name="T11" fmla="*/ 3 h 8"/>
                  <a:gd name="T12" fmla="*/ 12 w 17"/>
                  <a:gd name="T13" fmla="*/ 5 h 8"/>
                  <a:gd name="T14" fmla="*/ 11 w 17"/>
                  <a:gd name="T15" fmla="*/ 2 h 8"/>
                  <a:gd name="T16" fmla="*/ 11 w 17"/>
                  <a:gd name="T17" fmla="*/ 6 h 8"/>
                  <a:gd name="T18" fmla="*/ 9 w 17"/>
                  <a:gd name="T19" fmla="*/ 4 h 8"/>
                  <a:gd name="T20" fmla="*/ 10 w 17"/>
                  <a:gd name="T21" fmla="*/ 4 h 8"/>
                  <a:gd name="T22" fmla="*/ 9 w 17"/>
                  <a:gd name="T23" fmla="*/ 3 h 8"/>
                  <a:gd name="T24" fmla="*/ 9 w 17"/>
                  <a:gd name="T25" fmla="*/ 2 h 8"/>
                  <a:gd name="T26" fmla="*/ 8 w 17"/>
                  <a:gd name="T27" fmla="*/ 2 h 8"/>
                  <a:gd name="T28" fmla="*/ 8 w 17"/>
                  <a:gd name="T29" fmla="*/ 1 h 8"/>
                  <a:gd name="T30" fmla="*/ 5 w 17"/>
                  <a:gd name="T31" fmla="*/ 2 h 8"/>
                  <a:gd name="T32" fmla="*/ 5 w 17"/>
                  <a:gd name="T33" fmla="*/ 1 h 8"/>
                  <a:gd name="T34" fmla="*/ 4 w 17"/>
                  <a:gd name="T35" fmla="*/ 4 h 8"/>
                  <a:gd name="T36" fmla="*/ 3 w 17"/>
                  <a:gd name="T37" fmla="*/ 3 h 8"/>
                  <a:gd name="T38" fmla="*/ 4 w 17"/>
                  <a:gd name="T39" fmla="*/ 1 h 8"/>
                  <a:gd name="T40" fmla="*/ 3 w 17"/>
                  <a:gd name="T41" fmla="*/ 2 h 8"/>
                  <a:gd name="T42" fmla="*/ 3 w 17"/>
                  <a:gd name="T43" fmla="*/ 0 h 8"/>
                  <a:gd name="T44" fmla="*/ 1 w 17"/>
                  <a:gd name="T45" fmla="*/ 3 h 8"/>
                  <a:gd name="T46" fmla="*/ 1 w 17"/>
                  <a:gd name="T47" fmla="*/ 2 h 8"/>
                  <a:gd name="T48" fmla="*/ 1 w 17"/>
                  <a:gd name="T49" fmla="*/ 5 h 8"/>
                  <a:gd name="T50" fmla="*/ 5 w 17"/>
                  <a:gd name="T51" fmla="*/ 5 h 8"/>
                  <a:gd name="T52" fmla="*/ 6 w 17"/>
                  <a:gd name="T53" fmla="*/ 4 h 8"/>
                  <a:gd name="T54" fmla="*/ 6 w 17"/>
                  <a:gd name="T55" fmla="*/ 6 h 8"/>
                  <a:gd name="T56" fmla="*/ 6 w 17"/>
                  <a:gd name="T57" fmla="*/ 4 h 8"/>
                  <a:gd name="T58" fmla="*/ 6 w 17"/>
                  <a:gd name="T59" fmla="*/ 6 h 8"/>
                  <a:gd name="T60" fmla="*/ 7 w 17"/>
                  <a:gd name="T61" fmla="*/ 4 h 8"/>
                  <a:gd name="T62" fmla="*/ 7 w 17"/>
                  <a:gd name="T63" fmla="*/ 6 h 8"/>
                  <a:gd name="T64" fmla="*/ 13 w 17"/>
                  <a:gd name="T65" fmla="*/ 7 h 8"/>
                  <a:gd name="T66" fmla="*/ 13 w 17"/>
                  <a:gd name="T67" fmla="*/ 5 h 8"/>
                  <a:gd name="T68" fmla="*/ 16 w 17"/>
                  <a:gd name="T69" fmla="*/ 6 h 8"/>
                  <a:gd name="T70" fmla="*/ 16 w 17"/>
                  <a:gd name="T71" fmla="*/ 5 h 8"/>
                  <a:gd name="T72" fmla="*/ 15 w 17"/>
                  <a:gd name="T73" fmla="*/ 8 h 8"/>
                  <a:gd name="T74" fmla="*/ 16 w 17"/>
                  <a:gd name="T75" fmla="*/ 8 h 8"/>
                  <a:gd name="T76" fmla="*/ 16 w 17"/>
                  <a:gd name="T77" fmla="*/ 7 h 8"/>
                  <a:gd name="T78" fmla="*/ 16 w 17"/>
                  <a:gd name="T79" fmla="*/ 8 h 8"/>
                  <a:gd name="T80" fmla="*/ 17 w 17"/>
                  <a:gd name="T81" fmla="*/ 4 h 8"/>
                  <a:gd name="T82" fmla="*/ 16 w 17"/>
                  <a:gd name="T83" fmla="*/ 2 h 8"/>
                  <a:gd name="T84" fmla="*/ 15 w 17"/>
                  <a:gd name="T85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7" h="8">
                    <a:moveTo>
                      <a:pt x="15" y="4"/>
                    </a:moveTo>
                    <a:cubicBezTo>
                      <a:pt x="15" y="4"/>
                      <a:pt x="14" y="5"/>
                      <a:pt x="14" y="4"/>
                    </a:cubicBezTo>
                    <a:cubicBezTo>
                      <a:pt x="14" y="3"/>
                      <a:pt x="15" y="3"/>
                      <a:pt x="15" y="3"/>
                    </a:cubicBezTo>
                    <a:cubicBezTo>
                      <a:pt x="15" y="2"/>
                      <a:pt x="14" y="4"/>
                      <a:pt x="14" y="2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3" y="3"/>
                      <a:pt x="13" y="5"/>
                      <a:pt x="12" y="3"/>
                    </a:cubicBezTo>
                    <a:cubicBezTo>
                      <a:pt x="12" y="4"/>
                      <a:pt x="12" y="4"/>
                      <a:pt x="12" y="5"/>
                    </a:cubicBezTo>
                    <a:cubicBezTo>
                      <a:pt x="11" y="3"/>
                      <a:pt x="12" y="3"/>
                      <a:pt x="11" y="2"/>
                    </a:cubicBezTo>
                    <a:cubicBezTo>
                      <a:pt x="11" y="3"/>
                      <a:pt x="11" y="4"/>
                      <a:pt x="11" y="6"/>
                    </a:cubicBezTo>
                    <a:cubicBezTo>
                      <a:pt x="10" y="3"/>
                      <a:pt x="10" y="6"/>
                      <a:pt x="9" y="4"/>
                    </a:cubicBezTo>
                    <a:cubicBezTo>
                      <a:pt x="9" y="4"/>
                      <a:pt x="9" y="3"/>
                      <a:pt x="10" y="4"/>
                    </a:cubicBezTo>
                    <a:cubicBezTo>
                      <a:pt x="10" y="2"/>
                      <a:pt x="9" y="4"/>
                      <a:pt x="9" y="3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8" y="3"/>
                      <a:pt x="8" y="2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7" y="2"/>
                      <a:pt x="6" y="1"/>
                      <a:pt x="5" y="2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3" y="2"/>
                      <a:pt x="6" y="1"/>
                      <a:pt x="4" y="4"/>
                    </a:cubicBezTo>
                    <a:cubicBezTo>
                      <a:pt x="5" y="1"/>
                      <a:pt x="4" y="5"/>
                      <a:pt x="3" y="3"/>
                    </a:cubicBezTo>
                    <a:cubicBezTo>
                      <a:pt x="3" y="2"/>
                      <a:pt x="4" y="3"/>
                      <a:pt x="4" y="1"/>
                    </a:cubicBezTo>
                    <a:cubicBezTo>
                      <a:pt x="4" y="3"/>
                      <a:pt x="4" y="2"/>
                      <a:pt x="3" y="2"/>
                    </a:cubicBezTo>
                    <a:cubicBezTo>
                      <a:pt x="3" y="1"/>
                      <a:pt x="2" y="2"/>
                      <a:pt x="3" y="0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5"/>
                      <a:pt x="1" y="5"/>
                    </a:cubicBezTo>
                    <a:cubicBezTo>
                      <a:pt x="2" y="5"/>
                      <a:pt x="4" y="4"/>
                      <a:pt x="5" y="5"/>
                    </a:cubicBezTo>
                    <a:cubicBezTo>
                      <a:pt x="5" y="3"/>
                      <a:pt x="6" y="5"/>
                      <a:pt x="6" y="4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5"/>
                      <a:pt x="6" y="5"/>
                      <a:pt x="6" y="4"/>
                    </a:cubicBezTo>
                    <a:cubicBezTo>
                      <a:pt x="7" y="4"/>
                      <a:pt x="7" y="5"/>
                      <a:pt x="6" y="6"/>
                    </a:cubicBezTo>
                    <a:cubicBezTo>
                      <a:pt x="7" y="6"/>
                      <a:pt x="7" y="5"/>
                      <a:pt x="7" y="4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9" y="6"/>
                      <a:pt x="11" y="5"/>
                      <a:pt x="13" y="7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4" y="6"/>
                      <a:pt x="16" y="3"/>
                      <a:pt x="16" y="6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6"/>
                      <a:pt x="16" y="7"/>
                      <a:pt x="15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6"/>
                      <a:pt x="17" y="7"/>
                      <a:pt x="16" y="8"/>
                    </a:cubicBezTo>
                    <a:cubicBezTo>
                      <a:pt x="17" y="7"/>
                      <a:pt x="17" y="5"/>
                      <a:pt x="17" y="4"/>
                    </a:cubicBezTo>
                    <a:cubicBezTo>
                      <a:pt x="15" y="6"/>
                      <a:pt x="17" y="1"/>
                      <a:pt x="16" y="2"/>
                    </a:cubicBezTo>
                    <a:cubicBezTo>
                      <a:pt x="15" y="3"/>
                      <a:pt x="15" y="3"/>
                      <a:pt x="15" y="4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88" name="Freeform 1833"/>
              <p:cNvSpPr/>
              <p:nvPr/>
            </p:nvSpPr>
            <p:spPr bwMode="auto">
              <a:xfrm>
                <a:off x="1237" y="279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89" name="Freeform 1834"/>
              <p:cNvSpPr/>
              <p:nvPr/>
            </p:nvSpPr>
            <p:spPr bwMode="auto">
              <a:xfrm>
                <a:off x="1201" y="2781"/>
                <a:ext cx="3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90" name="Rectangle 1835"/>
              <p:cNvSpPr>
                <a:spLocks noChangeArrowheads="1"/>
              </p:cNvSpPr>
              <p:nvPr/>
            </p:nvSpPr>
            <p:spPr bwMode="auto">
              <a:xfrm>
                <a:off x="1239" y="2795"/>
                <a:ext cx="1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91" name="Freeform 1836"/>
              <p:cNvSpPr/>
              <p:nvPr/>
            </p:nvSpPr>
            <p:spPr bwMode="auto">
              <a:xfrm>
                <a:off x="1242" y="2785"/>
                <a:ext cx="2" cy="3"/>
              </a:xfrm>
              <a:custGeom>
                <a:avLst/>
                <a:gdLst>
                  <a:gd name="T0" fmla="*/ 2 w 2"/>
                  <a:gd name="T1" fmla="*/ 3 h 3"/>
                  <a:gd name="T2" fmla="*/ 2 w 2"/>
                  <a:gd name="T3" fmla="*/ 0 h 3"/>
                  <a:gd name="T4" fmla="*/ 0 w 2"/>
                  <a:gd name="T5" fmla="*/ 3 h 3"/>
                  <a:gd name="T6" fmla="*/ 2 w 2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92" name="Freeform 1837"/>
              <p:cNvSpPr/>
              <p:nvPr/>
            </p:nvSpPr>
            <p:spPr bwMode="auto">
              <a:xfrm>
                <a:off x="1206" y="277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93" name="Freeform 1838"/>
              <p:cNvSpPr/>
              <p:nvPr/>
            </p:nvSpPr>
            <p:spPr bwMode="auto">
              <a:xfrm>
                <a:off x="1208" y="2762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94" name="Freeform 1839"/>
              <p:cNvSpPr/>
              <p:nvPr/>
            </p:nvSpPr>
            <p:spPr bwMode="auto">
              <a:xfrm>
                <a:off x="1192" y="2714"/>
                <a:ext cx="24" cy="69"/>
              </a:xfrm>
              <a:custGeom>
                <a:avLst/>
                <a:gdLst>
                  <a:gd name="T0" fmla="*/ 8 w 10"/>
                  <a:gd name="T1" fmla="*/ 3 h 29"/>
                  <a:gd name="T2" fmla="*/ 9 w 10"/>
                  <a:gd name="T3" fmla="*/ 1 h 29"/>
                  <a:gd name="T4" fmla="*/ 8 w 10"/>
                  <a:gd name="T5" fmla="*/ 0 h 29"/>
                  <a:gd name="T6" fmla="*/ 4 w 10"/>
                  <a:gd name="T7" fmla="*/ 3 h 29"/>
                  <a:gd name="T8" fmla="*/ 3 w 10"/>
                  <a:gd name="T9" fmla="*/ 6 h 29"/>
                  <a:gd name="T10" fmla="*/ 2 w 10"/>
                  <a:gd name="T11" fmla="*/ 8 h 29"/>
                  <a:gd name="T12" fmla="*/ 4 w 10"/>
                  <a:gd name="T13" fmla="*/ 12 h 29"/>
                  <a:gd name="T14" fmla="*/ 3 w 10"/>
                  <a:gd name="T15" fmla="*/ 12 h 29"/>
                  <a:gd name="T16" fmla="*/ 2 w 10"/>
                  <a:gd name="T17" fmla="*/ 14 h 29"/>
                  <a:gd name="T18" fmla="*/ 5 w 10"/>
                  <a:gd name="T19" fmla="*/ 15 h 29"/>
                  <a:gd name="T20" fmla="*/ 5 w 10"/>
                  <a:gd name="T21" fmla="*/ 16 h 29"/>
                  <a:gd name="T22" fmla="*/ 4 w 10"/>
                  <a:gd name="T23" fmla="*/ 17 h 29"/>
                  <a:gd name="T24" fmla="*/ 4 w 10"/>
                  <a:gd name="T25" fmla="*/ 19 h 29"/>
                  <a:gd name="T26" fmla="*/ 3 w 10"/>
                  <a:gd name="T27" fmla="*/ 21 h 29"/>
                  <a:gd name="T28" fmla="*/ 4 w 10"/>
                  <a:gd name="T29" fmla="*/ 23 h 29"/>
                  <a:gd name="T30" fmla="*/ 5 w 10"/>
                  <a:gd name="T31" fmla="*/ 24 h 29"/>
                  <a:gd name="T32" fmla="*/ 3 w 10"/>
                  <a:gd name="T33" fmla="*/ 24 h 29"/>
                  <a:gd name="T34" fmla="*/ 4 w 10"/>
                  <a:gd name="T35" fmla="*/ 26 h 29"/>
                  <a:gd name="T36" fmla="*/ 4 w 10"/>
                  <a:gd name="T37" fmla="*/ 29 h 29"/>
                  <a:gd name="T38" fmla="*/ 6 w 10"/>
                  <a:gd name="T39" fmla="*/ 29 h 29"/>
                  <a:gd name="T40" fmla="*/ 4 w 10"/>
                  <a:gd name="T41" fmla="*/ 28 h 29"/>
                  <a:gd name="T42" fmla="*/ 3 w 10"/>
                  <a:gd name="T43" fmla="*/ 27 h 29"/>
                  <a:gd name="T44" fmla="*/ 7 w 10"/>
                  <a:gd name="T45" fmla="*/ 27 h 29"/>
                  <a:gd name="T46" fmla="*/ 7 w 10"/>
                  <a:gd name="T47" fmla="*/ 26 h 29"/>
                  <a:gd name="T48" fmla="*/ 7 w 10"/>
                  <a:gd name="T49" fmla="*/ 25 h 29"/>
                  <a:gd name="T50" fmla="*/ 7 w 10"/>
                  <a:gd name="T51" fmla="*/ 24 h 29"/>
                  <a:gd name="T52" fmla="*/ 7 w 10"/>
                  <a:gd name="T53" fmla="*/ 22 h 29"/>
                  <a:gd name="T54" fmla="*/ 7 w 10"/>
                  <a:gd name="T55" fmla="*/ 20 h 29"/>
                  <a:gd name="T56" fmla="*/ 7 w 10"/>
                  <a:gd name="T57" fmla="*/ 20 h 29"/>
                  <a:gd name="T58" fmla="*/ 7 w 10"/>
                  <a:gd name="T59" fmla="*/ 20 h 29"/>
                  <a:gd name="T60" fmla="*/ 7 w 10"/>
                  <a:gd name="T61" fmla="*/ 19 h 29"/>
                  <a:gd name="T62" fmla="*/ 6 w 10"/>
                  <a:gd name="T63" fmla="*/ 17 h 29"/>
                  <a:gd name="T64" fmla="*/ 7 w 10"/>
                  <a:gd name="T65" fmla="*/ 17 h 29"/>
                  <a:gd name="T66" fmla="*/ 8 w 10"/>
                  <a:gd name="T67" fmla="*/ 15 h 29"/>
                  <a:gd name="T68" fmla="*/ 6 w 10"/>
                  <a:gd name="T69" fmla="*/ 15 h 29"/>
                  <a:gd name="T70" fmla="*/ 6 w 10"/>
                  <a:gd name="T71" fmla="*/ 13 h 29"/>
                  <a:gd name="T72" fmla="*/ 5 w 10"/>
                  <a:gd name="T73" fmla="*/ 10 h 29"/>
                  <a:gd name="T74" fmla="*/ 6 w 10"/>
                  <a:gd name="T75" fmla="*/ 9 h 29"/>
                  <a:gd name="T76" fmla="*/ 6 w 10"/>
                  <a:gd name="T77" fmla="*/ 6 h 29"/>
                  <a:gd name="T78" fmla="*/ 4 w 10"/>
                  <a:gd name="T79" fmla="*/ 7 h 29"/>
                  <a:gd name="T80" fmla="*/ 7 w 10"/>
                  <a:gd name="T81" fmla="*/ 6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0" h="29">
                    <a:moveTo>
                      <a:pt x="7" y="5"/>
                    </a:moveTo>
                    <a:cubicBezTo>
                      <a:pt x="7" y="5"/>
                      <a:pt x="8" y="4"/>
                      <a:pt x="8" y="3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9" y="4"/>
                      <a:pt x="10" y="2"/>
                      <a:pt x="9" y="1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8" y="3"/>
                      <a:pt x="8" y="0"/>
                      <a:pt x="8" y="0"/>
                    </a:cubicBezTo>
                    <a:cubicBezTo>
                      <a:pt x="7" y="0"/>
                      <a:pt x="7" y="3"/>
                      <a:pt x="6" y="2"/>
                    </a:cubicBezTo>
                    <a:cubicBezTo>
                      <a:pt x="4" y="4"/>
                      <a:pt x="5" y="3"/>
                      <a:pt x="4" y="3"/>
                    </a:cubicBezTo>
                    <a:cubicBezTo>
                      <a:pt x="4" y="3"/>
                      <a:pt x="6" y="4"/>
                      <a:pt x="6" y="5"/>
                    </a:cubicBezTo>
                    <a:cubicBezTo>
                      <a:pt x="1" y="3"/>
                      <a:pt x="7" y="7"/>
                      <a:pt x="3" y="6"/>
                    </a:cubicBezTo>
                    <a:cubicBezTo>
                      <a:pt x="4" y="7"/>
                      <a:pt x="3" y="7"/>
                      <a:pt x="4" y="8"/>
                    </a:cubicBezTo>
                    <a:cubicBezTo>
                      <a:pt x="3" y="8"/>
                      <a:pt x="4" y="9"/>
                      <a:pt x="2" y="8"/>
                    </a:cubicBezTo>
                    <a:cubicBezTo>
                      <a:pt x="5" y="9"/>
                      <a:pt x="0" y="10"/>
                      <a:pt x="4" y="11"/>
                    </a:cubicBezTo>
                    <a:cubicBezTo>
                      <a:pt x="3" y="11"/>
                      <a:pt x="5" y="11"/>
                      <a:pt x="4" y="12"/>
                    </a:cubicBezTo>
                    <a:cubicBezTo>
                      <a:pt x="3" y="12"/>
                      <a:pt x="3" y="11"/>
                      <a:pt x="3" y="11"/>
                    </a:cubicBezTo>
                    <a:cubicBezTo>
                      <a:pt x="2" y="12"/>
                      <a:pt x="5" y="12"/>
                      <a:pt x="3" y="12"/>
                    </a:cubicBezTo>
                    <a:cubicBezTo>
                      <a:pt x="2" y="13"/>
                      <a:pt x="4" y="13"/>
                      <a:pt x="5" y="13"/>
                    </a:cubicBezTo>
                    <a:cubicBezTo>
                      <a:pt x="4" y="14"/>
                      <a:pt x="4" y="14"/>
                      <a:pt x="2" y="14"/>
                    </a:cubicBezTo>
                    <a:cubicBezTo>
                      <a:pt x="4" y="14"/>
                      <a:pt x="3" y="14"/>
                      <a:pt x="4" y="15"/>
                    </a:cubicBezTo>
                    <a:cubicBezTo>
                      <a:pt x="4" y="15"/>
                      <a:pt x="5" y="14"/>
                      <a:pt x="5" y="15"/>
                    </a:cubicBezTo>
                    <a:cubicBezTo>
                      <a:pt x="5" y="16"/>
                      <a:pt x="7" y="16"/>
                      <a:pt x="7" y="17"/>
                    </a:cubicBezTo>
                    <a:cubicBezTo>
                      <a:pt x="5" y="17"/>
                      <a:pt x="7" y="16"/>
                      <a:pt x="5" y="16"/>
                    </a:cubicBezTo>
                    <a:cubicBezTo>
                      <a:pt x="4" y="16"/>
                      <a:pt x="4" y="15"/>
                      <a:pt x="3" y="15"/>
                    </a:cubicBezTo>
                    <a:cubicBezTo>
                      <a:pt x="3" y="15"/>
                      <a:pt x="3" y="16"/>
                      <a:pt x="4" y="17"/>
                    </a:cubicBezTo>
                    <a:cubicBezTo>
                      <a:pt x="3" y="18"/>
                      <a:pt x="3" y="17"/>
                      <a:pt x="2" y="17"/>
                    </a:cubicBezTo>
                    <a:cubicBezTo>
                      <a:pt x="1" y="18"/>
                      <a:pt x="5" y="19"/>
                      <a:pt x="4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4" y="19"/>
                      <a:pt x="2" y="20"/>
                      <a:pt x="3" y="21"/>
                    </a:cubicBezTo>
                    <a:cubicBezTo>
                      <a:pt x="3" y="21"/>
                      <a:pt x="4" y="21"/>
                      <a:pt x="4" y="21"/>
                    </a:cubicBezTo>
                    <a:cubicBezTo>
                      <a:pt x="1" y="21"/>
                      <a:pt x="6" y="22"/>
                      <a:pt x="4" y="23"/>
                    </a:cubicBezTo>
                    <a:cubicBezTo>
                      <a:pt x="5" y="23"/>
                      <a:pt x="6" y="24"/>
                      <a:pt x="7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6" y="23"/>
                      <a:pt x="3" y="23"/>
                      <a:pt x="2" y="23"/>
                    </a:cubicBezTo>
                    <a:cubicBezTo>
                      <a:pt x="3" y="23"/>
                      <a:pt x="2" y="24"/>
                      <a:pt x="3" y="24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2" y="25"/>
                      <a:pt x="5" y="25"/>
                      <a:pt x="4" y="26"/>
                    </a:cubicBezTo>
                    <a:cubicBezTo>
                      <a:pt x="3" y="26"/>
                      <a:pt x="3" y="26"/>
                      <a:pt x="3" y="26"/>
                    </a:cubicBezTo>
                    <a:cubicBezTo>
                      <a:pt x="3" y="27"/>
                      <a:pt x="1" y="29"/>
                      <a:pt x="4" y="29"/>
                    </a:cubicBezTo>
                    <a:cubicBezTo>
                      <a:pt x="4" y="29"/>
                      <a:pt x="4" y="28"/>
                      <a:pt x="4" y="28"/>
                    </a:cubicBezTo>
                    <a:cubicBezTo>
                      <a:pt x="5" y="28"/>
                      <a:pt x="1" y="24"/>
                      <a:pt x="6" y="29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6" y="28"/>
                      <a:pt x="5" y="28"/>
                      <a:pt x="4" y="28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5" y="27"/>
                      <a:pt x="4" y="27"/>
                      <a:pt x="3" y="27"/>
                    </a:cubicBezTo>
                    <a:cubicBezTo>
                      <a:pt x="2" y="27"/>
                      <a:pt x="4" y="27"/>
                      <a:pt x="3" y="26"/>
                    </a:cubicBezTo>
                    <a:cubicBezTo>
                      <a:pt x="5" y="26"/>
                      <a:pt x="5" y="27"/>
                      <a:pt x="7" y="27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5" y="25"/>
                      <a:pt x="8" y="25"/>
                      <a:pt x="7" y="24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6" y="25"/>
                      <a:pt x="6" y="25"/>
                      <a:pt x="6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6" y="23"/>
                      <a:pt x="5" y="23"/>
                      <a:pt x="5" y="23"/>
                    </a:cubicBezTo>
                    <a:cubicBezTo>
                      <a:pt x="7" y="23"/>
                      <a:pt x="6" y="22"/>
                      <a:pt x="7" y="22"/>
                    </a:cubicBezTo>
                    <a:cubicBezTo>
                      <a:pt x="6" y="22"/>
                      <a:pt x="7" y="21"/>
                      <a:pt x="6" y="21"/>
                    </a:cubicBezTo>
                    <a:cubicBezTo>
                      <a:pt x="5" y="21"/>
                      <a:pt x="6" y="20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20"/>
                      <a:pt x="6" y="20"/>
                      <a:pt x="7" y="20"/>
                    </a:cubicBezTo>
                    <a:cubicBezTo>
                      <a:pt x="7" y="20"/>
                      <a:pt x="7" y="20"/>
                      <a:pt x="8" y="20"/>
                    </a:cubicBezTo>
                    <a:cubicBezTo>
                      <a:pt x="8" y="20"/>
                      <a:pt x="5" y="19"/>
                      <a:pt x="7" y="19"/>
                    </a:cubicBezTo>
                    <a:cubicBezTo>
                      <a:pt x="6" y="18"/>
                      <a:pt x="6" y="18"/>
                      <a:pt x="4" y="18"/>
                    </a:cubicBezTo>
                    <a:cubicBezTo>
                      <a:pt x="5" y="18"/>
                      <a:pt x="6" y="18"/>
                      <a:pt x="6" y="17"/>
                    </a:cubicBezTo>
                    <a:cubicBezTo>
                      <a:pt x="4" y="17"/>
                      <a:pt x="6" y="17"/>
                      <a:pt x="5" y="16"/>
                    </a:cubicBezTo>
                    <a:cubicBezTo>
                      <a:pt x="7" y="17"/>
                      <a:pt x="6" y="16"/>
                      <a:pt x="7" y="17"/>
                    </a:cubicBezTo>
                    <a:cubicBezTo>
                      <a:pt x="8" y="17"/>
                      <a:pt x="6" y="16"/>
                      <a:pt x="6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7" y="15"/>
                      <a:pt x="6" y="15"/>
                      <a:pt x="7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4"/>
                      <a:pt x="6" y="14"/>
                      <a:pt x="8" y="13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8" y="12"/>
                      <a:pt x="6" y="11"/>
                      <a:pt x="4" y="10"/>
                    </a:cubicBezTo>
                    <a:cubicBezTo>
                      <a:pt x="4" y="10"/>
                      <a:pt x="5" y="10"/>
                      <a:pt x="5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0"/>
                      <a:pt x="8" y="10"/>
                      <a:pt x="6" y="9"/>
                    </a:cubicBezTo>
                    <a:cubicBezTo>
                      <a:pt x="5" y="9"/>
                      <a:pt x="7" y="9"/>
                      <a:pt x="7" y="9"/>
                    </a:cubicBezTo>
                    <a:cubicBezTo>
                      <a:pt x="5" y="8"/>
                      <a:pt x="10" y="7"/>
                      <a:pt x="6" y="6"/>
                    </a:cubicBezTo>
                    <a:cubicBezTo>
                      <a:pt x="6" y="6"/>
                      <a:pt x="5" y="7"/>
                      <a:pt x="5" y="7"/>
                    </a:cubicBezTo>
                    <a:cubicBezTo>
                      <a:pt x="5" y="7"/>
                      <a:pt x="4" y="7"/>
                      <a:pt x="4" y="7"/>
                    </a:cubicBezTo>
                    <a:cubicBezTo>
                      <a:pt x="4" y="6"/>
                      <a:pt x="5" y="6"/>
                      <a:pt x="5" y="5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9" y="7"/>
                      <a:pt x="6" y="2"/>
                      <a:pt x="7" y="5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95" name="Freeform 1840"/>
              <p:cNvSpPr/>
              <p:nvPr/>
            </p:nvSpPr>
            <p:spPr bwMode="auto">
              <a:xfrm>
                <a:off x="1206" y="2740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1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96" name="Freeform 1841"/>
              <p:cNvSpPr/>
              <p:nvPr/>
            </p:nvSpPr>
            <p:spPr bwMode="auto">
              <a:xfrm>
                <a:off x="1206" y="2738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97" name="Freeform 1842"/>
              <p:cNvSpPr/>
              <p:nvPr/>
            </p:nvSpPr>
            <p:spPr bwMode="auto">
              <a:xfrm>
                <a:off x="1213" y="272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98" name="Rectangle 1843"/>
              <p:cNvSpPr>
                <a:spLocks noChangeArrowheads="1"/>
              </p:cNvSpPr>
              <p:nvPr/>
            </p:nvSpPr>
            <p:spPr bwMode="auto">
              <a:xfrm>
                <a:off x="1213" y="2723"/>
                <a:ext cx="1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99" name="Freeform 1844"/>
              <p:cNvSpPr/>
              <p:nvPr/>
            </p:nvSpPr>
            <p:spPr bwMode="auto">
              <a:xfrm>
                <a:off x="1213" y="2709"/>
                <a:ext cx="36" cy="19"/>
              </a:xfrm>
              <a:custGeom>
                <a:avLst/>
                <a:gdLst>
                  <a:gd name="T0" fmla="*/ 13 w 15"/>
                  <a:gd name="T1" fmla="*/ 5 h 8"/>
                  <a:gd name="T2" fmla="*/ 14 w 15"/>
                  <a:gd name="T3" fmla="*/ 3 h 8"/>
                  <a:gd name="T4" fmla="*/ 14 w 15"/>
                  <a:gd name="T5" fmla="*/ 4 h 8"/>
                  <a:gd name="T6" fmla="*/ 15 w 15"/>
                  <a:gd name="T7" fmla="*/ 2 h 8"/>
                  <a:gd name="T8" fmla="*/ 8 w 15"/>
                  <a:gd name="T9" fmla="*/ 3 h 8"/>
                  <a:gd name="T10" fmla="*/ 9 w 15"/>
                  <a:gd name="T11" fmla="*/ 2 h 8"/>
                  <a:gd name="T12" fmla="*/ 6 w 15"/>
                  <a:gd name="T13" fmla="*/ 4 h 8"/>
                  <a:gd name="T14" fmla="*/ 6 w 15"/>
                  <a:gd name="T15" fmla="*/ 2 h 8"/>
                  <a:gd name="T16" fmla="*/ 4 w 15"/>
                  <a:gd name="T17" fmla="*/ 3 h 8"/>
                  <a:gd name="T18" fmla="*/ 4 w 15"/>
                  <a:gd name="T19" fmla="*/ 3 h 8"/>
                  <a:gd name="T20" fmla="*/ 4 w 15"/>
                  <a:gd name="T21" fmla="*/ 3 h 8"/>
                  <a:gd name="T22" fmla="*/ 4 w 15"/>
                  <a:gd name="T23" fmla="*/ 3 h 8"/>
                  <a:gd name="T24" fmla="*/ 3 w 15"/>
                  <a:gd name="T25" fmla="*/ 3 h 8"/>
                  <a:gd name="T26" fmla="*/ 3 w 15"/>
                  <a:gd name="T27" fmla="*/ 3 h 8"/>
                  <a:gd name="T28" fmla="*/ 3 w 15"/>
                  <a:gd name="T29" fmla="*/ 4 h 8"/>
                  <a:gd name="T30" fmla="*/ 3 w 15"/>
                  <a:gd name="T31" fmla="*/ 2 h 8"/>
                  <a:gd name="T32" fmla="*/ 0 w 15"/>
                  <a:gd name="T33" fmla="*/ 4 h 8"/>
                  <a:gd name="T34" fmla="*/ 0 w 15"/>
                  <a:gd name="T35" fmla="*/ 5 h 8"/>
                  <a:gd name="T36" fmla="*/ 2 w 15"/>
                  <a:gd name="T37" fmla="*/ 5 h 8"/>
                  <a:gd name="T38" fmla="*/ 2 w 15"/>
                  <a:gd name="T39" fmla="*/ 4 h 8"/>
                  <a:gd name="T40" fmla="*/ 3 w 15"/>
                  <a:gd name="T41" fmla="*/ 4 h 8"/>
                  <a:gd name="T42" fmla="*/ 2 w 15"/>
                  <a:gd name="T43" fmla="*/ 6 h 8"/>
                  <a:gd name="T44" fmla="*/ 4 w 15"/>
                  <a:gd name="T45" fmla="*/ 7 h 8"/>
                  <a:gd name="T46" fmla="*/ 4 w 15"/>
                  <a:gd name="T47" fmla="*/ 7 h 8"/>
                  <a:gd name="T48" fmla="*/ 4 w 15"/>
                  <a:gd name="T49" fmla="*/ 7 h 8"/>
                  <a:gd name="T50" fmla="*/ 4 w 15"/>
                  <a:gd name="T51" fmla="*/ 6 h 8"/>
                  <a:gd name="T52" fmla="*/ 5 w 15"/>
                  <a:gd name="T53" fmla="*/ 4 h 8"/>
                  <a:gd name="T54" fmla="*/ 5 w 15"/>
                  <a:gd name="T55" fmla="*/ 4 h 8"/>
                  <a:gd name="T56" fmla="*/ 5 w 15"/>
                  <a:gd name="T57" fmla="*/ 5 h 8"/>
                  <a:gd name="T58" fmla="*/ 5 w 15"/>
                  <a:gd name="T59" fmla="*/ 5 h 8"/>
                  <a:gd name="T60" fmla="*/ 6 w 15"/>
                  <a:gd name="T61" fmla="*/ 7 h 8"/>
                  <a:gd name="T62" fmla="*/ 6 w 15"/>
                  <a:gd name="T63" fmla="*/ 5 h 8"/>
                  <a:gd name="T64" fmla="*/ 9 w 15"/>
                  <a:gd name="T65" fmla="*/ 5 h 8"/>
                  <a:gd name="T66" fmla="*/ 8 w 15"/>
                  <a:gd name="T67" fmla="*/ 6 h 8"/>
                  <a:gd name="T68" fmla="*/ 9 w 15"/>
                  <a:gd name="T69" fmla="*/ 5 h 8"/>
                  <a:gd name="T70" fmla="*/ 11 w 15"/>
                  <a:gd name="T71" fmla="*/ 5 h 8"/>
                  <a:gd name="T72" fmla="*/ 11 w 15"/>
                  <a:gd name="T73" fmla="*/ 4 h 8"/>
                  <a:gd name="T74" fmla="*/ 12 w 15"/>
                  <a:gd name="T75" fmla="*/ 5 h 8"/>
                  <a:gd name="T76" fmla="*/ 12 w 15"/>
                  <a:gd name="T77" fmla="*/ 5 h 8"/>
                  <a:gd name="T78" fmla="*/ 13 w 15"/>
                  <a:gd name="T79" fmla="*/ 3 h 8"/>
                  <a:gd name="T80" fmla="*/ 13 w 15"/>
                  <a:gd name="T81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5" h="8">
                    <a:moveTo>
                      <a:pt x="13" y="5"/>
                    </a:moveTo>
                    <a:cubicBezTo>
                      <a:pt x="14" y="3"/>
                      <a:pt x="14" y="3"/>
                      <a:pt x="14" y="3"/>
                    </a:cubicBezTo>
                    <a:cubicBezTo>
                      <a:pt x="14" y="4"/>
                      <a:pt x="14" y="3"/>
                      <a:pt x="14" y="4"/>
                    </a:cubicBezTo>
                    <a:cubicBezTo>
                      <a:pt x="14" y="3"/>
                      <a:pt x="15" y="4"/>
                      <a:pt x="15" y="2"/>
                    </a:cubicBezTo>
                    <a:cubicBezTo>
                      <a:pt x="13" y="3"/>
                      <a:pt x="11" y="1"/>
                      <a:pt x="8" y="3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7" y="4"/>
                      <a:pt x="7" y="0"/>
                      <a:pt x="6" y="4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1"/>
                      <a:pt x="5" y="5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4"/>
                      <a:pt x="3" y="4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4"/>
                      <a:pt x="3" y="4"/>
                    </a:cubicBezTo>
                    <a:cubicBezTo>
                      <a:pt x="2" y="3"/>
                      <a:pt x="3" y="3"/>
                      <a:pt x="3" y="2"/>
                    </a:cubicBezTo>
                    <a:cubicBezTo>
                      <a:pt x="2" y="3"/>
                      <a:pt x="1" y="1"/>
                      <a:pt x="0" y="4"/>
                    </a:cubicBezTo>
                    <a:cubicBezTo>
                      <a:pt x="0" y="5"/>
                      <a:pt x="1" y="5"/>
                      <a:pt x="0" y="5"/>
                    </a:cubicBezTo>
                    <a:cubicBezTo>
                      <a:pt x="1" y="7"/>
                      <a:pt x="1" y="5"/>
                      <a:pt x="2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1"/>
                      <a:pt x="2" y="5"/>
                      <a:pt x="3" y="4"/>
                    </a:cubicBezTo>
                    <a:cubicBezTo>
                      <a:pt x="3" y="5"/>
                      <a:pt x="2" y="5"/>
                      <a:pt x="2" y="6"/>
                    </a:cubicBezTo>
                    <a:cubicBezTo>
                      <a:pt x="3" y="8"/>
                      <a:pt x="4" y="4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8"/>
                      <a:pt x="4" y="7"/>
                      <a:pt x="4" y="7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5" y="4"/>
                      <a:pt x="5" y="4"/>
                    </a:cubicBezTo>
                    <a:cubicBezTo>
                      <a:pt x="5" y="5"/>
                      <a:pt x="5" y="3"/>
                      <a:pt x="5" y="4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6" y="5"/>
                      <a:pt x="5" y="6"/>
                      <a:pt x="6" y="7"/>
                    </a:cubicBezTo>
                    <a:cubicBezTo>
                      <a:pt x="6" y="6"/>
                      <a:pt x="5" y="6"/>
                      <a:pt x="6" y="5"/>
                    </a:cubicBezTo>
                    <a:cubicBezTo>
                      <a:pt x="6" y="6"/>
                      <a:pt x="8" y="6"/>
                      <a:pt x="9" y="5"/>
                    </a:cubicBezTo>
                    <a:cubicBezTo>
                      <a:pt x="8" y="5"/>
                      <a:pt x="9" y="6"/>
                      <a:pt x="8" y="6"/>
                    </a:cubicBezTo>
                    <a:cubicBezTo>
                      <a:pt x="8" y="6"/>
                      <a:pt x="9" y="6"/>
                      <a:pt x="9" y="5"/>
                    </a:cubicBezTo>
                    <a:cubicBezTo>
                      <a:pt x="9" y="4"/>
                      <a:pt x="10" y="4"/>
                      <a:pt x="11" y="5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1" y="3"/>
                      <a:pt x="12" y="6"/>
                      <a:pt x="12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3" y="4"/>
                      <a:pt x="13" y="2"/>
                      <a:pt x="13" y="3"/>
                    </a:cubicBezTo>
                    <a:cubicBezTo>
                      <a:pt x="13" y="4"/>
                      <a:pt x="13" y="4"/>
                      <a:pt x="13" y="5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00" name="Freeform 1845"/>
              <p:cNvSpPr/>
              <p:nvPr/>
            </p:nvSpPr>
            <p:spPr bwMode="auto">
              <a:xfrm>
                <a:off x="1249" y="2712"/>
                <a:ext cx="2" cy="7"/>
              </a:xfrm>
              <a:custGeom>
                <a:avLst/>
                <a:gdLst>
                  <a:gd name="T0" fmla="*/ 0 w 1"/>
                  <a:gd name="T1" fmla="*/ 1 h 3"/>
                  <a:gd name="T2" fmla="*/ 0 w 1"/>
                  <a:gd name="T3" fmla="*/ 3 h 3"/>
                  <a:gd name="T4" fmla="*/ 0 w 1"/>
                  <a:gd name="T5" fmla="*/ 0 h 3"/>
                  <a:gd name="T6" fmla="*/ 0 w 1"/>
                  <a:gd name="T7" fmla="*/ 1 h 3"/>
                  <a:gd name="T8" fmla="*/ 0 w 1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3">
                    <a:moveTo>
                      <a:pt x="0" y="1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1"/>
                      <a:pt x="0" y="0"/>
                    </a:cubicBezTo>
                    <a:cubicBezTo>
                      <a:pt x="0" y="1"/>
                      <a:pt x="0" y="0"/>
                      <a:pt x="0" y="1"/>
                    </a:cubicBezTo>
                    <a:cubicBezTo>
                      <a:pt x="0" y="1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01" name="Freeform 1846"/>
              <p:cNvSpPr/>
              <p:nvPr/>
            </p:nvSpPr>
            <p:spPr bwMode="auto">
              <a:xfrm>
                <a:off x="1249" y="2704"/>
                <a:ext cx="14" cy="17"/>
              </a:xfrm>
              <a:custGeom>
                <a:avLst/>
                <a:gdLst>
                  <a:gd name="T0" fmla="*/ 4 w 6"/>
                  <a:gd name="T1" fmla="*/ 3 h 7"/>
                  <a:gd name="T2" fmla="*/ 4 w 6"/>
                  <a:gd name="T3" fmla="*/ 2 h 7"/>
                  <a:gd name="T4" fmla="*/ 2 w 6"/>
                  <a:gd name="T5" fmla="*/ 2 h 7"/>
                  <a:gd name="T6" fmla="*/ 2 w 6"/>
                  <a:gd name="T7" fmla="*/ 5 h 7"/>
                  <a:gd name="T8" fmla="*/ 1 w 6"/>
                  <a:gd name="T9" fmla="*/ 3 h 7"/>
                  <a:gd name="T10" fmla="*/ 1 w 6"/>
                  <a:gd name="T11" fmla="*/ 5 h 7"/>
                  <a:gd name="T12" fmla="*/ 1 w 6"/>
                  <a:gd name="T13" fmla="*/ 4 h 7"/>
                  <a:gd name="T14" fmla="*/ 1 w 6"/>
                  <a:gd name="T15" fmla="*/ 5 h 7"/>
                  <a:gd name="T16" fmla="*/ 2 w 6"/>
                  <a:gd name="T17" fmla="*/ 5 h 7"/>
                  <a:gd name="T18" fmla="*/ 2 w 6"/>
                  <a:gd name="T19" fmla="*/ 6 h 7"/>
                  <a:gd name="T20" fmla="*/ 2 w 6"/>
                  <a:gd name="T21" fmla="*/ 3 h 7"/>
                  <a:gd name="T22" fmla="*/ 3 w 6"/>
                  <a:gd name="T23" fmla="*/ 5 h 7"/>
                  <a:gd name="T24" fmla="*/ 4 w 6"/>
                  <a:gd name="T25" fmla="*/ 6 h 7"/>
                  <a:gd name="T26" fmla="*/ 4 w 6"/>
                  <a:gd name="T27" fmla="*/ 5 h 7"/>
                  <a:gd name="T28" fmla="*/ 3 w 6"/>
                  <a:gd name="T29" fmla="*/ 4 h 7"/>
                  <a:gd name="T30" fmla="*/ 4 w 6"/>
                  <a:gd name="T31" fmla="*/ 5 h 7"/>
                  <a:gd name="T32" fmla="*/ 5 w 6"/>
                  <a:gd name="T33" fmla="*/ 4 h 7"/>
                  <a:gd name="T34" fmla="*/ 4 w 6"/>
                  <a:gd name="T35" fmla="*/ 2 h 7"/>
                  <a:gd name="T36" fmla="*/ 5 w 6"/>
                  <a:gd name="T37" fmla="*/ 3 h 7"/>
                  <a:gd name="T38" fmla="*/ 6 w 6"/>
                  <a:gd name="T39" fmla="*/ 3 h 7"/>
                  <a:gd name="T40" fmla="*/ 4 w 6"/>
                  <a:gd name="T41" fmla="*/ 1 h 7"/>
                  <a:gd name="T42" fmla="*/ 4 w 6"/>
                  <a:gd name="T43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" h="7">
                    <a:moveTo>
                      <a:pt x="4" y="3"/>
                    </a:moveTo>
                    <a:cubicBezTo>
                      <a:pt x="4" y="2"/>
                      <a:pt x="4" y="2"/>
                      <a:pt x="4" y="2"/>
                    </a:cubicBezTo>
                    <a:cubicBezTo>
                      <a:pt x="3" y="3"/>
                      <a:pt x="2" y="3"/>
                      <a:pt x="2" y="2"/>
                    </a:cubicBezTo>
                    <a:cubicBezTo>
                      <a:pt x="2" y="2"/>
                      <a:pt x="2" y="4"/>
                      <a:pt x="2" y="5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0" y="3"/>
                      <a:pt x="1" y="5"/>
                    </a:cubicBezTo>
                    <a:cubicBezTo>
                      <a:pt x="1" y="5"/>
                      <a:pt x="1" y="4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2" y="3"/>
                      <a:pt x="2" y="3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4" y="6"/>
                    </a:cubicBezTo>
                    <a:cubicBezTo>
                      <a:pt x="4" y="6"/>
                      <a:pt x="4" y="5"/>
                      <a:pt x="4" y="5"/>
                    </a:cubicBezTo>
                    <a:cubicBezTo>
                      <a:pt x="4" y="5"/>
                      <a:pt x="3" y="4"/>
                      <a:pt x="3" y="4"/>
                    </a:cubicBezTo>
                    <a:cubicBezTo>
                      <a:pt x="3" y="2"/>
                      <a:pt x="3" y="5"/>
                      <a:pt x="4" y="5"/>
                    </a:cubicBezTo>
                    <a:cubicBezTo>
                      <a:pt x="5" y="4"/>
                      <a:pt x="4" y="3"/>
                      <a:pt x="5" y="4"/>
                    </a:cubicBezTo>
                    <a:cubicBezTo>
                      <a:pt x="5" y="3"/>
                      <a:pt x="4" y="2"/>
                      <a:pt x="4" y="2"/>
                    </a:cubicBezTo>
                    <a:cubicBezTo>
                      <a:pt x="5" y="2"/>
                      <a:pt x="5" y="3"/>
                      <a:pt x="5" y="3"/>
                    </a:cubicBezTo>
                    <a:cubicBezTo>
                      <a:pt x="6" y="3"/>
                      <a:pt x="6" y="4"/>
                      <a:pt x="6" y="3"/>
                    </a:cubicBezTo>
                    <a:cubicBezTo>
                      <a:pt x="5" y="3"/>
                      <a:pt x="4" y="1"/>
                      <a:pt x="4" y="1"/>
                    </a:cubicBezTo>
                    <a:cubicBezTo>
                      <a:pt x="3" y="0"/>
                      <a:pt x="5" y="3"/>
                      <a:pt x="4" y="3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02" name="Rectangle 1847"/>
              <p:cNvSpPr>
                <a:spLocks noChangeArrowheads="1"/>
              </p:cNvSpPr>
              <p:nvPr/>
            </p:nvSpPr>
            <p:spPr bwMode="auto">
              <a:xfrm>
                <a:off x="1258" y="2709"/>
                <a:ext cx="1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03" name="Freeform 1848"/>
              <p:cNvSpPr/>
              <p:nvPr/>
            </p:nvSpPr>
            <p:spPr bwMode="auto">
              <a:xfrm>
                <a:off x="1263" y="2685"/>
                <a:ext cx="57" cy="141"/>
              </a:xfrm>
              <a:custGeom>
                <a:avLst/>
                <a:gdLst>
                  <a:gd name="T0" fmla="*/ 13 w 24"/>
                  <a:gd name="T1" fmla="*/ 1 h 59"/>
                  <a:gd name="T2" fmla="*/ 1 w 24"/>
                  <a:gd name="T3" fmla="*/ 59 h 59"/>
                  <a:gd name="T4" fmla="*/ 10 w 24"/>
                  <a:gd name="T5" fmla="*/ 59 h 59"/>
                  <a:gd name="T6" fmla="*/ 17 w 24"/>
                  <a:gd name="T7" fmla="*/ 23 h 59"/>
                  <a:gd name="T8" fmla="*/ 24 w 24"/>
                  <a:gd name="T9" fmla="*/ 2 h 59"/>
                  <a:gd name="T10" fmla="*/ 15 w 24"/>
                  <a:gd name="T1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59">
                    <a:moveTo>
                      <a:pt x="13" y="1"/>
                    </a:moveTo>
                    <a:cubicBezTo>
                      <a:pt x="4" y="17"/>
                      <a:pt x="0" y="40"/>
                      <a:pt x="1" y="59"/>
                    </a:cubicBezTo>
                    <a:cubicBezTo>
                      <a:pt x="4" y="59"/>
                      <a:pt x="7" y="59"/>
                      <a:pt x="10" y="59"/>
                    </a:cubicBezTo>
                    <a:cubicBezTo>
                      <a:pt x="10" y="47"/>
                      <a:pt x="14" y="35"/>
                      <a:pt x="17" y="23"/>
                    </a:cubicBezTo>
                    <a:cubicBezTo>
                      <a:pt x="19" y="16"/>
                      <a:pt x="21" y="8"/>
                      <a:pt x="24" y="2"/>
                    </a:cubicBezTo>
                    <a:cubicBezTo>
                      <a:pt x="21" y="2"/>
                      <a:pt x="17" y="1"/>
                      <a:pt x="15" y="0"/>
                    </a:cubicBezTo>
                  </a:path>
                </a:pathLst>
              </a:custGeom>
              <a:solidFill>
                <a:srgbClr val="2F9B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04" name="Freeform 1849"/>
              <p:cNvSpPr/>
              <p:nvPr/>
            </p:nvSpPr>
            <p:spPr bwMode="auto">
              <a:xfrm>
                <a:off x="1301" y="2683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05" name="Freeform 1850"/>
              <p:cNvSpPr/>
              <p:nvPr/>
            </p:nvSpPr>
            <p:spPr bwMode="auto">
              <a:xfrm>
                <a:off x="1299" y="2683"/>
                <a:ext cx="7" cy="12"/>
              </a:xfrm>
              <a:custGeom>
                <a:avLst/>
                <a:gdLst>
                  <a:gd name="T0" fmla="*/ 1 w 3"/>
                  <a:gd name="T1" fmla="*/ 5 h 5"/>
                  <a:gd name="T2" fmla="*/ 2 w 3"/>
                  <a:gd name="T3" fmla="*/ 5 h 5"/>
                  <a:gd name="T4" fmla="*/ 2 w 3"/>
                  <a:gd name="T5" fmla="*/ 0 h 5"/>
                  <a:gd name="T6" fmla="*/ 0 w 3"/>
                  <a:gd name="T7" fmla="*/ 3 h 5"/>
                  <a:gd name="T8" fmla="*/ 2 w 3"/>
                  <a:gd name="T9" fmla="*/ 2 h 5"/>
                  <a:gd name="T10" fmla="*/ 0 w 3"/>
                  <a:gd name="T11" fmla="*/ 4 h 5"/>
                  <a:gd name="T12" fmla="*/ 1 w 3"/>
                  <a:gd name="T13" fmla="*/ 4 h 5"/>
                  <a:gd name="T14" fmla="*/ 1 w 3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5">
                    <a:moveTo>
                      <a:pt x="1" y="5"/>
                    </a:moveTo>
                    <a:cubicBezTo>
                      <a:pt x="2" y="5"/>
                      <a:pt x="2" y="5"/>
                      <a:pt x="2" y="5"/>
                    </a:cubicBezTo>
                    <a:cubicBezTo>
                      <a:pt x="2" y="2"/>
                      <a:pt x="3" y="3"/>
                      <a:pt x="2" y="0"/>
                    </a:cubicBezTo>
                    <a:cubicBezTo>
                      <a:pt x="2" y="1"/>
                      <a:pt x="1" y="1"/>
                      <a:pt x="0" y="3"/>
                    </a:cubicBezTo>
                    <a:cubicBezTo>
                      <a:pt x="1" y="3"/>
                      <a:pt x="2" y="2"/>
                      <a:pt x="2" y="2"/>
                    </a:cubicBezTo>
                    <a:cubicBezTo>
                      <a:pt x="1" y="3"/>
                      <a:pt x="1" y="3"/>
                      <a:pt x="0" y="4"/>
                    </a:cubicBezTo>
                    <a:cubicBezTo>
                      <a:pt x="0" y="5"/>
                      <a:pt x="1" y="3"/>
                      <a:pt x="1" y="4"/>
                    </a:cubicBezTo>
                    <a:lnTo>
                      <a:pt x="1" y="5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06" name="Freeform 1851"/>
              <p:cNvSpPr/>
              <p:nvPr/>
            </p:nvSpPr>
            <p:spPr bwMode="auto">
              <a:xfrm>
                <a:off x="1304" y="2688"/>
                <a:ext cx="2" cy="5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07" name="Freeform 1852"/>
              <p:cNvSpPr/>
              <p:nvPr/>
            </p:nvSpPr>
            <p:spPr bwMode="auto">
              <a:xfrm>
                <a:off x="1306" y="2685"/>
                <a:ext cx="2" cy="5"/>
              </a:xfrm>
              <a:custGeom>
                <a:avLst/>
                <a:gdLst>
                  <a:gd name="T0" fmla="*/ 0 w 1"/>
                  <a:gd name="T1" fmla="*/ 1 h 2"/>
                  <a:gd name="T2" fmla="*/ 0 w 1"/>
                  <a:gd name="T3" fmla="*/ 2 h 2"/>
                  <a:gd name="T4" fmla="*/ 1 w 1"/>
                  <a:gd name="T5" fmla="*/ 0 h 2"/>
                  <a:gd name="T6" fmla="*/ 0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1"/>
                      <a:pt x="0" y="2"/>
                      <a:pt x="0" y="2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08" name="Freeform 1853"/>
              <p:cNvSpPr/>
              <p:nvPr/>
            </p:nvSpPr>
            <p:spPr bwMode="auto">
              <a:xfrm>
                <a:off x="1311" y="2688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09" name="Freeform 1854"/>
              <p:cNvSpPr/>
              <p:nvPr/>
            </p:nvSpPr>
            <p:spPr bwMode="auto">
              <a:xfrm>
                <a:off x="1308" y="2688"/>
                <a:ext cx="5" cy="7"/>
              </a:xfrm>
              <a:custGeom>
                <a:avLst/>
                <a:gdLst>
                  <a:gd name="T0" fmla="*/ 2 w 2"/>
                  <a:gd name="T1" fmla="*/ 0 h 3"/>
                  <a:gd name="T2" fmla="*/ 1 w 2"/>
                  <a:gd name="T3" fmla="*/ 0 h 3"/>
                  <a:gd name="T4" fmla="*/ 1 w 2"/>
                  <a:gd name="T5" fmla="*/ 1 h 3"/>
                  <a:gd name="T6" fmla="*/ 1 w 2"/>
                  <a:gd name="T7" fmla="*/ 2 h 3"/>
                  <a:gd name="T8" fmla="*/ 0 w 2"/>
                  <a:gd name="T9" fmla="*/ 2 h 3"/>
                  <a:gd name="T10" fmla="*/ 0 w 2"/>
                  <a:gd name="T11" fmla="*/ 3 h 3"/>
                  <a:gd name="T12" fmla="*/ 2 w 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cubicBezTo>
                      <a:pt x="2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3"/>
                      <a:pt x="1" y="2"/>
                    </a:cubicBezTo>
                    <a:cubicBezTo>
                      <a:pt x="0" y="3"/>
                      <a:pt x="0" y="1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10" name="Freeform 1855"/>
              <p:cNvSpPr/>
              <p:nvPr/>
            </p:nvSpPr>
            <p:spPr bwMode="auto">
              <a:xfrm>
                <a:off x="1311" y="269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11" name="Freeform 1856"/>
              <p:cNvSpPr/>
              <p:nvPr/>
            </p:nvSpPr>
            <p:spPr bwMode="auto">
              <a:xfrm>
                <a:off x="1308" y="2688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12" name="Freeform 1857"/>
              <p:cNvSpPr/>
              <p:nvPr/>
            </p:nvSpPr>
            <p:spPr bwMode="auto">
              <a:xfrm>
                <a:off x="1313" y="2688"/>
                <a:ext cx="5" cy="9"/>
              </a:xfrm>
              <a:custGeom>
                <a:avLst/>
                <a:gdLst>
                  <a:gd name="T0" fmla="*/ 1 w 2"/>
                  <a:gd name="T1" fmla="*/ 0 h 4"/>
                  <a:gd name="T2" fmla="*/ 0 w 2"/>
                  <a:gd name="T3" fmla="*/ 2 h 4"/>
                  <a:gd name="T4" fmla="*/ 1 w 2"/>
                  <a:gd name="T5" fmla="*/ 4 h 4"/>
                  <a:gd name="T6" fmla="*/ 1 w 2"/>
                  <a:gd name="T7" fmla="*/ 4 h 4"/>
                  <a:gd name="T8" fmla="*/ 1 w 2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1" y="0"/>
                    </a:moveTo>
                    <a:cubicBezTo>
                      <a:pt x="1" y="2"/>
                      <a:pt x="0" y="0"/>
                      <a:pt x="0" y="2"/>
                    </a:cubicBezTo>
                    <a:cubicBezTo>
                      <a:pt x="1" y="2"/>
                      <a:pt x="1" y="3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3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13" name="Freeform 1858"/>
              <p:cNvSpPr/>
              <p:nvPr/>
            </p:nvSpPr>
            <p:spPr bwMode="auto">
              <a:xfrm>
                <a:off x="1318" y="2700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14" name="Freeform 1859"/>
              <p:cNvSpPr/>
              <p:nvPr/>
            </p:nvSpPr>
            <p:spPr bwMode="auto">
              <a:xfrm>
                <a:off x="1299" y="2666"/>
                <a:ext cx="28" cy="41"/>
              </a:xfrm>
              <a:custGeom>
                <a:avLst/>
                <a:gdLst>
                  <a:gd name="T0" fmla="*/ 7 w 12"/>
                  <a:gd name="T1" fmla="*/ 11 h 17"/>
                  <a:gd name="T2" fmla="*/ 6 w 12"/>
                  <a:gd name="T3" fmla="*/ 9 h 17"/>
                  <a:gd name="T4" fmla="*/ 7 w 12"/>
                  <a:gd name="T5" fmla="*/ 10 h 17"/>
                  <a:gd name="T6" fmla="*/ 7 w 12"/>
                  <a:gd name="T7" fmla="*/ 9 h 17"/>
                  <a:gd name="T8" fmla="*/ 7 w 12"/>
                  <a:gd name="T9" fmla="*/ 9 h 17"/>
                  <a:gd name="T10" fmla="*/ 7 w 12"/>
                  <a:gd name="T11" fmla="*/ 8 h 17"/>
                  <a:gd name="T12" fmla="*/ 7 w 12"/>
                  <a:gd name="T13" fmla="*/ 8 h 17"/>
                  <a:gd name="T14" fmla="*/ 7 w 12"/>
                  <a:gd name="T15" fmla="*/ 8 h 17"/>
                  <a:gd name="T16" fmla="*/ 7 w 12"/>
                  <a:gd name="T17" fmla="*/ 8 h 17"/>
                  <a:gd name="T18" fmla="*/ 7 w 12"/>
                  <a:gd name="T19" fmla="*/ 8 h 17"/>
                  <a:gd name="T20" fmla="*/ 9 w 12"/>
                  <a:gd name="T21" fmla="*/ 13 h 17"/>
                  <a:gd name="T22" fmla="*/ 9 w 12"/>
                  <a:gd name="T23" fmla="*/ 13 h 17"/>
                  <a:gd name="T24" fmla="*/ 9 w 12"/>
                  <a:gd name="T25" fmla="*/ 13 h 17"/>
                  <a:gd name="T26" fmla="*/ 9 w 12"/>
                  <a:gd name="T27" fmla="*/ 13 h 17"/>
                  <a:gd name="T28" fmla="*/ 9 w 12"/>
                  <a:gd name="T29" fmla="*/ 13 h 17"/>
                  <a:gd name="T30" fmla="*/ 9 w 12"/>
                  <a:gd name="T31" fmla="*/ 13 h 17"/>
                  <a:gd name="T32" fmla="*/ 9 w 12"/>
                  <a:gd name="T33" fmla="*/ 12 h 17"/>
                  <a:gd name="T34" fmla="*/ 8 w 12"/>
                  <a:gd name="T35" fmla="*/ 9 h 17"/>
                  <a:gd name="T36" fmla="*/ 8 w 12"/>
                  <a:gd name="T37" fmla="*/ 9 h 17"/>
                  <a:gd name="T38" fmla="*/ 8 w 12"/>
                  <a:gd name="T39" fmla="*/ 10 h 17"/>
                  <a:gd name="T40" fmla="*/ 8 w 12"/>
                  <a:gd name="T41" fmla="*/ 9 h 17"/>
                  <a:gd name="T42" fmla="*/ 9 w 12"/>
                  <a:gd name="T43" fmla="*/ 11 h 17"/>
                  <a:gd name="T44" fmla="*/ 9 w 12"/>
                  <a:gd name="T45" fmla="*/ 11 h 17"/>
                  <a:gd name="T46" fmla="*/ 9 w 12"/>
                  <a:gd name="T47" fmla="*/ 13 h 17"/>
                  <a:gd name="T48" fmla="*/ 8 w 12"/>
                  <a:gd name="T49" fmla="*/ 11 h 17"/>
                  <a:gd name="T50" fmla="*/ 8 w 12"/>
                  <a:gd name="T51" fmla="*/ 13 h 17"/>
                  <a:gd name="T52" fmla="*/ 9 w 12"/>
                  <a:gd name="T53" fmla="*/ 13 h 17"/>
                  <a:gd name="T54" fmla="*/ 8 w 12"/>
                  <a:gd name="T55" fmla="*/ 14 h 17"/>
                  <a:gd name="T56" fmla="*/ 9 w 12"/>
                  <a:gd name="T57" fmla="*/ 15 h 17"/>
                  <a:gd name="T58" fmla="*/ 9 w 12"/>
                  <a:gd name="T59" fmla="*/ 15 h 17"/>
                  <a:gd name="T60" fmla="*/ 9 w 12"/>
                  <a:gd name="T61" fmla="*/ 15 h 17"/>
                  <a:gd name="T62" fmla="*/ 9 w 12"/>
                  <a:gd name="T63" fmla="*/ 15 h 17"/>
                  <a:gd name="T64" fmla="*/ 5 w 12"/>
                  <a:gd name="T65" fmla="*/ 7 h 17"/>
                  <a:gd name="T66" fmla="*/ 5 w 12"/>
                  <a:gd name="T67" fmla="*/ 7 h 17"/>
                  <a:gd name="T68" fmla="*/ 5 w 12"/>
                  <a:gd name="T69" fmla="*/ 7 h 17"/>
                  <a:gd name="T70" fmla="*/ 5 w 12"/>
                  <a:gd name="T71" fmla="*/ 7 h 17"/>
                  <a:gd name="T72" fmla="*/ 5 w 12"/>
                  <a:gd name="T73" fmla="*/ 7 h 17"/>
                  <a:gd name="T74" fmla="*/ 4 w 12"/>
                  <a:gd name="T75" fmla="*/ 7 h 17"/>
                  <a:gd name="T76" fmla="*/ 4 w 12"/>
                  <a:gd name="T77" fmla="*/ 7 h 17"/>
                  <a:gd name="T78" fmla="*/ 4 w 12"/>
                  <a:gd name="T79" fmla="*/ 7 h 17"/>
                  <a:gd name="T80" fmla="*/ 4 w 12"/>
                  <a:gd name="T81" fmla="*/ 8 h 17"/>
                  <a:gd name="T82" fmla="*/ 7 w 12"/>
                  <a:gd name="T83" fmla="*/ 1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" h="17">
                    <a:moveTo>
                      <a:pt x="7" y="11"/>
                    </a:moveTo>
                    <a:cubicBezTo>
                      <a:pt x="6" y="9"/>
                      <a:pt x="6" y="9"/>
                      <a:pt x="6" y="9"/>
                    </a:cubicBezTo>
                    <a:cubicBezTo>
                      <a:pt x="7" y="9"/>
                      <a:pt x="7" y="9"/>
                      <a:pt x="7" y="10"/>
                    </a:cubicBezTo>
                    <a:cubicBezTo>
                      <a:pt x="7" y="10"/>
                      <a:pt x="7" y="9"/>
                      <a:pt x="7" y="9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12" y="17"/>
                      <a:pt x="8" y="11"/>
                      <a:pt x="9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9" y="10"/>
                      <a:pt x="11" y="14"/>
                      <a:pt x="8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8" y="9"/>
                      <a:pt x="8" y="9"/>
                      <a:pt x="8" y="10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9" y="10"/>
                      <a:pt x="8" y="8"/>
                      <a:pt x="9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9" y="11"/>
                      <a:pt x="9" y="12"/>
                      <a:pt x="9" y="13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8" y="14"/>
                      <a:pt x="9" y="12"/>
                      <a:pt x="9" y="13"/>
                    </a:cubicBezTo>
                    <a:cubicBezTo>
                      <a:pt x="9" y="14"/>
                      <a:pt x="9" y="14"/>
                      <a:pt x="8" y="14"/>
                    </a:cubicBezTo>
                    <a:cubicBezTo>
                      <a:pt x="9" y="14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10" y="17"/>
                      <a:pt x="0" y="0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3" y="9"/>
                      <a:pt x="7" y="10"/>
                      <a:pt x="7" y="1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15" name="Freeform 1860"/>
              <p:cNvSpPr/>
              <p:nvPr/>
            </p:nvSpPr>
            <p:spPr bwMode="auto">
              <a:xfrm>
                <a:off x="1308" y="2690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  <a:gd name="T3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16" name="Freeform 1861"/>
              <p:cNvSpPr/>
              <p:nvPr/>
            </p:nvSpPr>
            <p:spPr bwMode="auto">
              <a:xfrm>
                <a:off x="1304" y="2690"/>
                <a:ext cx="11" cy="10"/>
              </a:xfrm>
              <a:custGeom>
                <a:avLst/>
                <a:gdLst>
                  <a:gd name="T0" fmla="*/ 5 w 5"/>
                  <a:gd name="T1" fmla="*/ 3 h 4"/>
                  <a:gd name="T2" fmla="*/ 4 w 5"/>
                  <a:gd name="T3" fmla="*/ 1 h 4"/>
                  <a:gd name="T4" fmla="*/ 5 w 5"/>
                  <a:gd name="T5" fmla="*/ 2 h 4"/>
                  <a:gd name="T6" fmla="*/ 3 w 5"/>
                  <a:gd name="T7" fmla="*/ 1 h 4"/>
                  <a:gd name="T8" fmla="*/ 4 w 5"/>
                  <a:gd name="T9" fmla="*/ 3 h 4"/>
                  <a:gd name="T10" fmla="*/ 1 w 5"/>
                  <a:gd name="T11" fmla="*/ 2 h 4"/>
                  <a:gd name="T12" fmla="*/ 2 w 5"/>
                  <a:gd name="T13" fmla="*/ 1 h 4"/>
                  <a:gd name="T14" fmla="*/ 1 w 5"/>
                  <a:gd name="T15" fmla="*/ 3 h 4"/>
                  <a:gd name="T16" fmla="*/ 2 w 5"/>
                  <a:gd name="T17" fmla="*/ 3 h 4"/>
                  <a:gd name="T18" fmla="*/ 3 w 5"/>
                  <a:gd name="T19" fmla="*/ 4 h 4"/>
                  <a:gd name="T20" fmla="*/ 5 w 5"/>
                  <a:gd name="T21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4">
                    <a:moveTo>
                      <a:pt x="5" y="3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5" y="2"/>
                      <a:pt x="5" y="2"/>
                    </a:cubicBezTo>
                    <a:cubicBezTo>
                      <a:pt x="5" y="2"/>
                      <a:pt x="4" y="1"/>
                      <a:pt x="3" y="1"/>
                    </a:cubicBezTo>
                    <a:cubicBezTo>
                      <a:pt x="2" y="0"/>
                      <a:pt x="4" y="2"/>
                      <a:pt x="4" y="3"/>
                    </a:cubicBezTo>
                    <a:cubicBezTo>
                      <a:pt x="2" y="3"/>
                      <a:pt x="3" y="2"/>
                      <a:pt x="1" y="2"/>
                    </a:cubicBezTo>
                    <a:cubicBezTo>
                      <a:pt x="1" y="2"/>
                      <a:pt x="2" y="2"/>
                      <a:pt x="2" y="1"/>
                    </a:cubicBezTo>
                    <a:cubicBezTo>
                      <a:pt x="0" y="1"/>
                      <a:pt x="1" y="3"/>
                      <a:pt x="1" y="3"/>
                    </a:cubicBezTo>
                    <a:cubicBezTo>
                      <a:pt x="2" y="3"/>
                      <a:pt x="2" y="4"/>
                      <a:pt x="2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4" y="4"/>
                      <a:pt x="5" y="4"/>
                      <a:pt x="5" y="3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17" name="Freeform 1862"/>
              <p:cNvSpPr/>
              <p:nvPr/>
            </p:nvSpPr>
            <p:spPr bwMode="auto">
              <a:xfrm>
                <a:off x="1315" y="2695"/>
                <a:ext cx="3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18" name="Freeform 1863"/>
              <p:cNvSpPr/>
              <p:nvPr/>
            </p:nvSpPr>
            <p:spPr bwMode="auto">
              <a:xfrm>
                <a:off x="1306" y="2697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19" name="Freeform 1864"/>
              <p:cNvSpPr/>
              <p:nvPr/>
            </p:nvSpPr>
            <p:spPr bwMode="auto">
              <a:xfrm>
                <a:off x="1311" y="2700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20" name="Freeform 1865"/>
              <p:cNvSpPr/>
              <p:nvPr/>
            </p:nvSpPr>
            <p:spPr bwMode="auto">
              <a:xfrm>
                <a:off x="1292" y="2700"/>
                <a:ext cx="23" cy="47"/>
              </a:xfrm>
              <a:custGeom>
                <a:avLst/>
                <a:gdLst>
                  <a:gd name="T0" fmla="*/ 0 w 10"/>
                  <a:gd name="T1" fmla="*/ 19 h 20"/>
                  <a:gd name="T2" fmla="*/ 1 w 10"/>
                  <a:gd name="T3" fmla="*/ 18 h 20"/>
                  <a:gd name="T4" fmla="*/ 3 w 10"/>
                  <a:gd name="T5" fmla="*/ 19 h 20"/>
                  <a:gd name="T6" fmla="*/ 5 w 10"/>
                  <a:gd name="T7" fmla="*/ 20 h 20"/>
                  <a:gd name="T8" fmla="*/ 4 w 10"/>
                  <a:gd name="T9" fmla="*/ 18 h 20"/>
                  <a:gd name="T10" fmla="*/ 5 w 10"/>
                  <a:gd name="T11" fmla="*/ 18 h 20"/>
                  <a:gd name="T12" fmla="*/ 5 w 10"/>
                  <a:gd name="T13" fmla="*/ 16 h 20"/>
                  <a:gd name="T14" fmla="*/ 5 w 10"/>
                  <a:gd name="T15" fmla="*/ 13 h 20"/>
                  <a:gd name="T16" fmla="*/ 8 w 10"/>
                  <a:gd name="T17" fmla="*/ 6 h 20"/>
                  <a:gd name="T18" fmla="*/ 6 w 10"/>
                  <a:gd name="T19" fmla="*/ 5 h 20"/>
                  <a:gd name="T20" fmla="*/ 8 w 10"/>
                  <a:gd name="T21" fmla="*/ 5 h 20"/>
                  <a:gd name="T22" fmla="*/ 7 w 10"/>
                  <a:gd name="T23" fmla="*/ 5 h 20"/>
                  <a:gd name="T24" fmla="*/ 9 w 10"/>
                  <a:gd name="T25" fmla="*/ 3 h 20"/>
                  <a:gd name="T26" fmla="*/ 6 w 10"/>
                  <a:gd name="T27" fmla="*/ 2 h 20"/>
                  <a:gd name="T28" fmla="*/ 9 w 10"/>
                  <a:gd name="T29" fmla="*/ 2 h 20"/>
                  <a:gd name="T30" fmla="*/ 8 w 10"/>
                  <a:gd name="T31" fmla="*/ 1 h 20"/>
                  <a:gd name="T32" fmla="*/ 6 w 10"/>
                  <a:gd name="T33" fmla="*/ 1 h 20"/>
                  <a:gd name="T34" fmla="*/ 5 w 10"/>
                  <a:gd name="T35" fmla="*/ 0 h 20"/>
                  <a:gd name="T36" fmla="*/ 6 w 10"/>
                  <a:gd name="T37" fmla="*/ 6 h 20"/>
                  <a:gd name="T38" fmla="*/ 5 w 10"/>
                  <a:gd name="T39" fmla="*/ 6 h 20"/>
                  <a:gd name="T40" fmla="*/ 3 w 10"/>
                  <a:gd name="T41" fmla="*/ 8 h 20"/>
                  <a:gd name="T42" fmla="*/ 5 w 10"/>
                  <a:gd name="T43" fmla="*/ 10 h 20"/>
                  <a:gd name="T44" fmla="*/ 4 w 10"/>
                  <a:gd name="T45" fmla="*/ 11 h 20"/>
                  <a:gd name="T46" fmla="*/ 5 w 10"/>
                  <a:gd name="T47" fmla="*/ 11 h 20"/>
                  <a:gd name="T48" fmla="*/ 3 w 10"/>
                  <a:gd name="T49" fmla="*/ 12 h 20"/>
                  <a:gd name="T50" fmla="*/ 6 w 10"/>
                  <a:gd name="T51" fmla="*/ 12 h 20"/>
                  <a:gd name="T52" fmla="*/ 2 w 10"/>
                  <a:gd name="T53" fmla="*/ 13 h 20"/>
                  <a:gd name="T54" fmla="*/ 3 w 10"/>
                  <a:gd name="T55" fmla="*/ 13 h 20"/>
                  <a:gd name="T56" fmla="*/ 4 w 10"/>
                  <a:gd name="T57" fmla="*/ 14 h 20"/>
                  <a:gd name="T58" fmla="*/ 2 w 10"/>
                  <a:gd name="T59" fmla="*/ 14 h 20"/>
                  <a:gd name="T60" fmla="*/ 3 w 10"/>
                  <a:gd name="T61" fmla="*/ 16 h 20"/>
                  <a:gd name="T62" fmla="*/ 4 w 10"/>
                  <a:gd name="T63" fmla="*/ 16 h 20"/>
                  <a:gd name="T64" fmla="*/ 3 w 10"/>
                  <a:gd name="T65" fmla="*/ 18 h 20"/>
                  <a:gd name="T66" fmla="*/ 1 w 10"/>
                  <a:gd name="T67" fmla="*/ 16 h 20"/>
                  <a:gd name="T68" fmla="*/ 0 w 10"/>
                  <a:gd name="T69" fmla="*/ 16 h 20"/>
                  <a:gd name="T70" fmla="*/ 2 w 10"/>
                  <a:gd name="T71" fmla="*/ 18 h 20"/>
                  <a:gd name="T72" fmla="*/ 0 w 10"/>
                  <a:gd name="T73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" h="20">
                    <a:moveTo>
                      <a:pt x="0" y="19"/>
                    </a:moveTo>
                    <a:cubicBezTo>
                      <a:pt x="1" y="19"/>
                      <a:pt x="1" y="19"/>
                      <a:pt x="1" y="18"/>
                    </a:cubicBezTo>
                    <a:cubicBezTo>
                      <a:pt x="2" y="19"/>
                      <a:pt x="2" y="19"/>
                      <a:pt x="3" y="19"/>
                    </a:cubicBezTo>
                    <a:cubicBezTo>
                      <a:pt x="3" y="19"/>
                      <a:pt x="4" y="20"/>
                      <a:pt x="5" y="20"/>
                    </a:cubicBezTo>
                    <a:cubicBezTo>
                      <a:pt x="5" y="19"/>
                      <a:pt x="4" y="19"/>
                      <a:pt x="4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4" y="16"/>
                      <a:pt x="5" y="16"/>
                    </a:cubicBezTo>
                    <a:cubicBezTo>
                      <a:pt x="6" y="15"/>
                      <a:pt x="6" y="14"/>
                      <a:pt x="5" y="13"/>
                    </a:cubicBezTo>
                    <a:cubicBezTo>
                      <a:pt x="7" y="11"/>
                      <a:pt x="6" y="8"/>
                      <a:pt x="8" y="6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7" y="5"/>
                      <a:pt x="6" y="4"/>
                      <a:pt x="8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9" y="5"/>
                      <a:pt x="8" y="3"/>
                      <a:pt x="9" y="3"/>
                    </a:cubicBezTo>
                    <a:cubicBezTo>
                      <a:pt x="8" y="3"/>
                      <a:pt x="6" y="2"/>
                      <a:pt x="6" y="2"/>
                    </a:cubicBezTo>
                    <a:cubicBezTo>
                      <a:pt x="8" y="3"/>
                      <a:pt x="6" y="1"/>
                      <a:pt x="9" y="2"/>
                    </a:cubicBezTo>
                    <a:cubicBezTo>
                      <a:pt x="10" y="1"/>
                      <a:pt x="7" y="1"/>
                      <a:pt x="8" y="1"/>
                    </a:cubicBezTo>
                    <a:cubicBezTo>
                      <a:pt x="6" y="0"/>
                      <a:pt x="7" y="1"/>
                      <a:pt x="6" y="1"/>
                    </a:cubicBezTo>
                    <a:cubicBezTo>
                      <a:pt x="5" y="0"/>
                      <a:pt x="6" y="0"/>
                      <a:pt x="5" y="0"/>
                    </a:cubicBezTo>
                    <a:cubicBezTo>
                      <a:pt x="4" y="1"/>
                      <a:pt x="6" y="4"/>
                      <a:pt x="6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6" y="7"/>
                      <a:pt x="5" y="8"/>
                      <a:pt x="3" y="8"/>
                    </a:cubicBezTo>
                    <a:cubicBezTo>
                      <a:pt x="4" y="9"/>
                      <a:pt x="2" y="10"/>
                      <a:pt x="5" y="10"/>
                    </a:cubicBezTo>
                    <a:cubicBezTo>
                      <a:pt x="4" y="10"/>
                      <a:pt x="4" y="10"/>
                      <a:pt x="4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3" y="11"/>
                      <a:pt x="3" y="12"/>
                    </a:cubicBezTo>
                    <a:cubicBezTo>
                      <a:pt x="5" y="11"/>
                      <a:pt x="5" y="12"/>
                      <a:pt x="6" y="12"/>
                    </a:cubicBezTo>
                    <a:cubicBezTo>
                      <a:pt x="4" y="13"/>
                      <a:pt x="3" y="13"/>
                      <a:pt x="2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4"/>
                      <a:pt x="4" y="14"/>
                      <a:pt x="4" y="14"/>
                    </a:cubicBezTo>
                    <a:cubicBezTo>
                      <a:pt x="4" y="14"/>
                      <a:pt x="3" y="14"/>
                      <a:pt x="2" y="14"/>
                    </a:cubicBezTo>
                    <a:cubicBezTo>
                      <a:pt x="1" y="14"/>
                      <a:pt x="4" y="15"/>
                      <a:pt x="3" y="16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4" y="16"/>
                      <a:pt x="3" y="17"/>
                      <a:pt x="3" y="18"/>
                    </a:cubicBezTo>
                    <a:cubicBezTo>
                      <a:pt x="1" y="17"/>
                      <a:pt x="2" y="16"/>
                      <a:pt x="1" y="16"/>
                    </a:cubicBezTo>
                    <a:cubicBezTo>
                      <a:pt x="1" y="16"/>
                      <a:pt x="1" y="16"/>
                      <a:pt x="0" y="16"/>
                    </a:cubicBezTo>
                    <a:cubicBezTo>
                      <a:pt x="1" y="17"/>
                      <a:pt x="2" y="18"/>
                      <a:pt x="2" y="18"/>
                    </a:cubicBezTo>
                    <a:cubicBezTo>
                      <a:pt x="1" y="17"/>
                      <a:pt x="0" y="18"/>
                      <a:pt x="0" y="19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21" name="Freeform 1866"/>
              <p:cNvSpPr/>
              <p:nvPr/>
            </p:nvSpPr>
            <p:spPr bwMode="auto">
              <a:xfrm>
                <a:off x="1289" y="2738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22" name="Freeform 1867"/>
              <p:cNvSpPr/>
              <p:nvPr/>
            </p:nvSpPr>
            <p:spPr bwMode="auto">
              <a:xfrm>
                <a:off x="1292" y="27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23" name="Rectangle 1868"/>
              <p:cNvSpPr>
                <a:spLocks noChangeArrowheads="1"/>
              </p:cNvSpPr>
              <p:nvPr/>
            </p:nvSpPr>
            <p:spPr bwMode="auto">
              <a:xfrm>
                <a:off x="1304" y="2738"/>
                <a:ext cx="2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24" name="Freeform 1869"/>
              <p:cNvSpPr/>
              <p:nvPr/>
            </p:nvSpPr>
            <p:spPr bwMode="auto">
              <a:xfrm>
                <a:off x="1292" y="2731"/>
                <a:ext cx="4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25" name="Freeform 1870"/>
              <p:cNvSpPr/>
              <p:nvPr/>
            </p:nvSpPr>
            <p:spPr bwMode="auto">
              <a:xfrm>
                <a:off x="1296" y="2721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26" name="Freeform 1871"/>
              <p:cNvSpPr/>
              <p:nvPr/>
            </p:nvSpPr>
            <p:spPr bwMode="auto">
              <a:xfrm>
                <a:off x="1289" y="2740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3 w 3"/>
                  <a:gd name="T3" fmla="*/ 3 h 3"/>
                  <a:gd name="T4" fmla="*/ 3 w 3"/>
                  <a:gd name="T5" fmla="*/ 3 h 3"/>
                  <a:gd name="T6" fmla="*/ 0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3" y="3"/>
                    </a:lnTo>
                    <a:lnTo>
                      <a:pt x="3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27" name="Freeform 1872"/>
              <p:cNvSpPr/>
              <p:nvPr/>
            </p:nvSpPr>
            <p:spPr bwMode="auto">
              <a:xfrm>
                <a:off x="1285" y="2745"/>
                <a:ext cx="19" cy="28"/>
              </a:xfrm>
              <a:custGeom>
                <a:avLst/>
                <a:gdLst>
                  <a:gd name="T0" fmla="*/ 5 w 8"/>
                  <a:gd name="T1" fmla="*/ 11 h 12"/>
                  <a:gd name="T2" fmla="*/ 7 w 8"/>
                  <a:gd name="T3" fmla="*/ 10 h 12"/>
                  <a:gd name="T4" fmla="*/ 4 w 8"/>
                  <a:gd name="T5" fmla="*/ 7 h 12"/>
                  <a:gd name="T6" fmla="*/ 7 w 8"/>
                  <a:gd name="T7" fmla="*/ 8 h 12"/>
                  <a:gd name="T8" fmla="*/ 6 w 8"/>
                  <a:gd name="T9" fmla="*/ 4 h 12"/>
                  <a:gd name="T10" fmla="*/ 7 w 8"/>
                  <a:gd name="T11" fmla="*/ 5 h 12"/>
                  <a:gd name="T12" fmla="*/ 4 w 8"/>
                  <a:gd name="T13" fmla="*/ 3 h 12"/>
                  <a:gd name="T14" fmla="*/ 7 w 8"/>
                  <a:gd name="T15" fmla="*/ 3 h 12"/>
                  <a:gd name="T16" fmla="*/ 8 w 8"/>
                  <a:gd name="T17" fmla="*/ 4 h 12"/>
                  <a:gd name="T18" fmla="*/ 7 w 8"/>
                  <a:gd name="T19" fmla="*/ 2 h 12"/>
                  <a:gd name="T20" fmla="*/ 5 w 8"/>
                  <a:gd name="T21" fmla="*/ 1 h 12"/>
                  <a:gd name="T22" fmla="*/ 3 w 8"/>
                  <a:gd name="T23" fmla="*/ 0 h 12"/>
                  <a:gd name="T24" fmla="*/ 4 w 8"/>
                  <a:gd name="T25" fmla="*/ 2 h 12"/>
                  <a:gd name="T26" fmla="*/ 3 w 8"/>
                  <a:gd name="T27" fmla="*/ 2 h 12"/>
                  <a:gd name="T28" fmla="*/ 4 w 8"/>
                  <a:gd name="T29" fmla="*/ 2 h 12"/>
                  <a:gd name="T30" fmla="*/ 3 w 8"/>
                  <a:gd name="T31" fmla="*/ 2 h 12"/>
                  <a:gd name="T32" fmla="*/ 3 w 8"/>
                  <a:gd name="T33" fmla="*/ 3 h 12"/>
                  <a:gd name="T34" fmla="*/ 3 w 8"/>
                  <a:gd name="T35" fmla="*/ 3 h 12"/>
                  <a:gd name="T36" fmla="*/ 4 w 8"/>
                  <a:gd name="T37" fmla="*/ 4 h 12"/>
                  <a:gd name="T38" fmla="*/ 3 w 8"/>
                  <a:gd name="T39" fmla="*/ 4 h 12"/>
                  <a:gd name="T40" fmla="*/ 4 w 8"/>
                  <a:gd name="T41" fmla="*/ 4 h 12"/>
                  <a:gd name="T42" fmla="*/ 2 w 8"/>
                  <a:gd name="T43" fmla="*/ 6 h 12"/>
                  <a:gd name="T44" fmla="*/ 3 w 8"/>
                  <a:gd name="T45" fmla="*/ 7 h 12"/>
                  <a:gd name="T46" fmla="*/ 2 w 8"/>
                  <a:gd name="T47" fmla="*/ 5 h 12"/>
                  <a:gd name="T48" fmla="*/ 5 w 8"/>
                  <a:gd name="T49" fmla="*/ 6 h 12"/>
                  <a:gd name="T50" fmla="*/ 2 w 8"/>
                  <a:gd name="T51" fmla="*/ 7 h 12"/>
                  <a:gd name="T52" fmla="*/ 2 w 8"/>
                  <a:gd name="T53" fmla="*/ 9 h 12"/>
                  <a:gd name="T54" fmla="*/ 2 w 8"/>
                  <a:gd name="T55" fmla="*/ 9 h 12"/>
                  <a:gd name="T56" fmla="*/ 3 w 8"/>
                  <a:gd name="T57" fmla="*/ 10 h 12"/>
                  <a:gd name="T58" fmla="*/ 3 w 8"/>
                  <a:gd name="T59" fmla="*/ 10 h 12"/>
                  <a:gd name="T60" fmla="*/ 4 w 8"/>
                  <a:gd name="T61" fmla="*/ 10 h 12"/>
                  <a:gd name="T62" fmla="*/ 3 w 8"/>
                  <a:gd name="T63" fmla="*/ 10 h 12"/>
                  <a:gd name="T64" fmla="*/ 5 w 8"/>
                  <a:gd name="T65" fmla="*/ 12 h 12"/>
                  <a:gd name="T66" fmla="*/ 4 w 8"/>
                  <a:gd name="T67" fmla="*/ 10 h 12"/>
                  <a:gd name="T68" fmla="*/ 5 w 8"/>
                  <a:gd name="T69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12">
                    <a:moveTo>
                      <a:pt x="5" y="11"/>
                    </a:moveTo>
                    <a:cubicBezTo>
                      <a:pt x="7" y="11"/>
                      <a:pt x="6" y="10"/>
                      <a:pt x="7" y="10"/>
                    </a:cubicBezTo>
                    <a:cubicBezTo>
                      <a:pt x="6" y="8"/>
                      <a:pt x="4" y="9"/>
                      <a:pt x="4" y="7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7"/>
                      <a:pt x="8" y="6"/>
                      <a:pt x="6" y="4"/>
                    </a:cubicBezTo>
                    <a:cubicBezTo>
                      <a:pt x="6" y="4"/>
                      <a:pt x="6" y="4"/>
                      <a:pt x="7" y="5"/>
                    </a:cubicBezTo>
                    <a:cubicBezTo>
                      <a:pt x="7" y="4"/>
                      <a:pt x="3" y="3"/>
                      <a:pt x="4" y="3"/>
                    </a:cubicBezTo>
                    <a:cubicBezTo>
                      <a:pt x="5" y="4"/>
                      <a:pt x="6" y="3"/>
                      <a:pt x="7" y="3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3"/>
                      <a:pt x="7" y="2"/>
                      <a:pt x="7" y="2"/>
                    </a:cubicBezTo>
                    <a:cubicBezTo>
                      <a:pt x="6" y="1"/>
                      <a:pt x="5" y="1"/>
                      <a:pt x="5" y="1"/>
                    </a:cubicBezTo>
                    <a:cubicBezTo>
                      <a:pt x="5" y="1"/>
                      <a:pt x="4" y="1"/>
                      <a:pt x="3" y="0"/>
                    </a:cubicBezTo>
                    <a:cubicBezTo>
                      <a:pt x="4" y="1"/>
                      <a:pt x="4" y="1"/>
                      <a:pt x="4" y="2"/>
                    </a:cubicBezTo>
                    <a:cubicBezTo>
                      <a:pt x="3" y="2"/>
                      <a:pt x="4" y="2"/>
                      <a:pt x="3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3"/>
                      <a:pt x="3" y="2"/>
                      <a:pt x="3" y="2"/>
                    </a:cubicBezTo>
                    <a:cubicBezTo>
                      <a:pt x="3" y="2"/>
                      <a:pt x="4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4"/>
                      <a:pt x="3" y="4"/>
                      <a:pt x="4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5"/>
                      <a:pt x="0" y="5"/>
                      <a:pt x="2" y="6"/>
                    </a:cubicBezTo>
                    <a:cubicBezTo>
                      <a:pt x="2" y="6"/>
                      <a:pt x="2" y="6"/>
                      <a:pt x="3" y="7"/>
                    </a:cubicBezTo>
                    <a:cubicBezTo>
                      <a:pt x="4" y="6"/>
                      <a:pt x="2" y="6"/>
                      <a:pt x="2" y="5"/>
                    </a:cubicBezTo>
                    <a:cubicBezTo>
                      <a:pt x="3" y="6"/>
                      <a:pt x="4" y="7"/>
                      <a:pt x="5" y="6"/>
                    </a:cubicBezTo>
                    <a:cubicBezTo>
                      <a:pt x="4" y="7"/>
                      <a:pt x="5" y="7"/>
                      <a:pt x="2" y="7"/>
                    </a:cubicBezTo>
                    <a:cubicBezTo>
                      <a:pt x="2" y="8"/>
                      <a:pt x="3" y="8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4" y="9"/>
                      <a:pt x="1" y="9"/>
                      <a:pt x="3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10"/>
                      <a:pt x="4" y="10"/>
                      <a:pt x="3" y="10"/>
                    </a:cubicBezTo>
                    <a:cubicBezTo>
                      <a:pt x="4" y="11"/>
                      <a:pt x="4" y="12"/>
                      <a:pt x="5" y="12"/>
                    </a:cubicBezTo>
                    <a:cubicBezTo>
                      <a:pt x="5" y="11"/>
                      <a:pt x="4" y="11"/>
                      <a:pt x="4" y="10"/>
                    </a:cubicBezTo>
                    <a:cubicBezTo>
                      <a:pt x="5" y="11"/>
                      <a:pt x="6" y="11"/>
                      <a:pt x="5" y="1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28" name="Freeform 1873"/>
              <p:cNvSpPr/>
              <p:nvPr/>
            </p:nvSpPr>
            <p:spPr bwMode="auto">
              <a:xfrm>
                <a:off x="1292" y="275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29" name="Freeform 1874"/>
              <p:cNvSpPr/>
              <p:nvPr/>
            </p:nvSpPr>
            <p:spPr bwMode="auto">
              <a:xfrm>
                <a:off x="1280" y="2771"/>
                <a:ext cx="19" cy="22"/>
              </a:xfrm>
              <a:custGeom>
                <a:avLst/>
                <a:gdLst>
                  <a:gd name="T0" fmla="*/ 4 w 8"/>
                  <a:gd name="T1" fmla="*/ 3 h 9"/>
                  <a:gd name="T2" fmla="*/ 3 w 8"/>
                  <a:gd name="T3" fmla="*/ 3 h 9"/>
                  <a:gd name="T4" fmla="*/ 6 w 8"/>
                  <a:gd name="T5" fmla="*/ 3 h 9"/>
                  <a:gd name="T6" fmla="*/ 6 w 8"/>
                  <a:gd name="T7" fmla="*/ 4 h 9"/>
                  <a:gd name="T8" fmla="*/ 3 w 8"/>
                  <a:gd name="T9" fmla="*/ 4 h 9"/>
                  <a:gd name="T10" fmla="*/ 3 w 8"/>
                  <a:gd name="T11" fmla="*/ 4 h 9"/>
                  <a:gd name="T12" fmla="*/ 5 w 8"/>
                  <a:gd name="T13" fmla="*/ 5 h 9"/>
                  <a:gd name="T14" fmla="*/ 5 w 8"/>
                  <a:gd name="T15" fmla="*/ 6 h 9"/>
                  <a:gd name="T16" fmla="*/ 5 w 8"/>
                  <a:gd name="T17" fmla="*/ 5 h 9"/>
                  <a:gd name="T18" fmla="*/ 3 w 8"/>
                  <a:gd name="T19" fmla="*/ 6 h 9"/>
                  <a:gd name="T20" fmla="*/ 7 w 8"/>
                  <a:gd name="T21" fmla="*/ 9 h 9"/>
                  <a:gd name="T22" fmla="*/ 7 w 8"/>
                  <a:gd name="T23" fmla="*/ 8 h 9"/>
                  <a:gd name="T24" fmla="*/ 5 w 8"/>
                  <a:gd name="T25" fmla="*/ 8 h 9"/>
                  <a:gd name="T26" fmla="*/ 6 w 8"/>
                  <a:gd name="T27" fmla="*/ 7 h 9"/>
                  <a:gd name="T28" fmla="*/ 7 w 8"/>
                  <a:gd name="T29" fmla="*/ 8 h 9"/>
                  <a:gd name="T30" fmla="*/ 8 w 8"/>
                  <a:gd name="T31" fmla="*/ 2 h 9"/>
                  <a:gd name="T32" fmla="*/ 8 w 8"/>
                  <a:gd name="T33" fmla="*/ 3 h 9"/>
                  <a:gd name="T34" fmla="*/ 6 w 8"/>
                  <a:gd name="T35" fmla="*/ 2 h 9"/>
                  <a:gd name="T36" fmla="*/ 4 w 8"/>
                  <a:gd name="T37" fmla="*/ 2 h 9"/>
                  <a:gd name="T38" fmla="*/ 5 w 8"/>
                  <a:gd name="T39" fmla="*/ 2 h 9"/>
                  <a:gd name="T40" fmla="*/ 3 w 8"/>
                  <a:gd name="T41" fmla="*/ 1 h 9"/>
                  <a:gd name="T42" fmla="*/ 2 w 8"/>
                  <a:gd name="T43" fmla="*/ 0 h 9"/>
                  <a:gd name="T44" fmla="*/ 2 w 8"/>
                  <a:gd name="T45" fmla="*/ 2 h 9"/>
                  <a:gd name="T46" fmla="*/ 4 w 8"/>
                  <a:gd name="T47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8" h="9">
                    <a:moveTo>
                      <a:pt x="4" y="3"/>
                    </a:moveTo>
                    <a:cubicBezTo>
                      <a:pt x="4" y="3"/>
                      <a:pt x="3" y="2"/>
                      <a:pt x="3" y="3"/>
                    </a:cubicBezTo>
                    <a:cubicBezTo>
                      <a:pt x="3" y="3"/>
                      <a:pt x="5" y="3"/>
                      <a:pt x="6" y="3"/>
                    </a:cubicBezTo>
                    <a:cubicBezTo>
                      <a:pt x="5" y="3"/>
                      <a:pt x="6" y="4"/>
                      <a:pt x="6" y="4"/>
                    </a:cubicBezTo>
                    <a:cubicBezTo>
                      <a:pt x="5" y="4"/>
                      <a:pt x="4" y="4"/>
                      <a:pt x="3" y="4"/>
                    </a:cubicBezTo>
                    <a:cubicBezTo>
                      <a:pt x="4" y="4"/>
                      <a:pt x="3" y="4"/>
                      <a:pt x="3" y="4"/>
                    </a:cubicBezTo>
                    <a:cubicBezTo>
                      <a:pt x="4" y="4"/>
                      <a:pt x="3" y="5"/>
                      <a:pt x="5" y="5"/>
                    </a:cubicBezTo>
                    <a:cubicBezTo>
                      <a:pt x="6" y="5"/>
                      <a:pt x="6" y="6"/>
                      <a:pt x="5" y="6"/>
                    </a:cubicBezTo>
                    <a:cubicBezTo>
                      <a:pt x="5" y="6"/>
                      <a:pt x="5" y="6"/>
                      <a:pt x="5" y="5"/>
                    </a:cubicBezTo>
                    <a:cubicBezTo>
                      <a:pt x="3" y="5"/>
                      <a:pt x="4" y="6"/>
                      <a:pt x="3" y="6"/>
                    </a:cubicBezTo>
                    <a:cubicBezTo>
                      <a:pt x="4" y="7"/>
                      <a:pt x="4" y="9"/>
                      <a:pt x="7" y="9"/>
                    </a:cubicBezTo>
                    <a:cubicBezTo>
                      <a:pt x="8" y="9"/>
                      <a:pt x="7" y="8"/>
                      <a:pt x="7" y="8"/>
                    </a:cubicBezTo>
                    <a:cubicBezTo>
                      <a:pt x="6" y="9"/>
                      <a:pt x="5" y="8"/>
                      <a:pt x="5" y="8"/>
                    </a:cubicBezTo>
                    <a:cubicBezTo>
                      <a:pt x="5" y="7"/>
                      <a:pt x="4" y="7"/>
                      <a:pt x="6" y="7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8" y="6"/>
                      <a:pt x="8" y="4"/>
                      <a:pt x="8" y="2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7" y="3"/>
                      <a:pt x="7" y="3"/>
                      <a:pt x="6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5" y="2"/>
                    </a:cubicBezTo>
                    <a:cubicBezTo>
                      <a:pt x="4" y="1"/>
                      <a:pt x="4" y="1"/>
                      <a:pt x="3" y="1"/>
                    </a:cubicBezTo>
                    <a:cubicBezTo>
                      <a:pt x="3" y="1"/>
                      <a:pt x="3" y="1"/>
                      <a:pt x="2" y="0"/>
                    </a:cubicBezTo>
                    <a:cubicBezTo>
                      <a:pt x="0" y="0"/>
                      <a:pt x="3" y="1"/>
                      <a:pt x="2" y="2"/>
                    </a:cubicBezTo>
                    <a:lnTo>
                      <a:pt x="4" y="3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30" name="Freeform 1875"/>
              <p:cNvSpPr/>
              <p:nvPr/>
            </p:nvSpPr>
            <p:spPr bwMode="auto">
              <a:xfrm>
                <a:off x="1289" y="2771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2 h 2"/>
                  <a:gd name="T4" fmla="*/ 0 w 3"/>
                  <a:gd name="T5" fmla="*/ 0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3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31" name="Freeform 1876"/>
              <p:cNvSpPr/>
              <p:nvPr/>
            </p:nvSpPr>
            <p:spPr bwMode="auto">
              <a:xfrm>
                <a:off x="1296" y="2773"/>
                <a:ext cx="3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32" name="Freeform 1877"/>
              <p:cNvSpPr/>
              <p:nvPr/>
            </p:nvSpPr>
            <p:spPr bwMode="auto">
              <a:xfrm>
                <a:off x="1285" y="2785"/>
                <a:ext cx="2" cy="3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33" name="Freeform 1878"/>
              <p:cNvSpPr/>
              <p:nvPr/>
            </p:nvSpPr>
            <p:spPr bwMode="auto">
              <a:xfrm>
                <a:off x="1287" y="2793"/>
                <a:ext cx="9" cy="4"/>
              </a:xfrm>
              <a:custGeom>
                <a:avLst/>
                <a:gdLst>
                  <a:gd name="T0" fmla="*/ 4 w 4"/>
                  <a:gd name="T1" fmla="*/ 2 h 2"/>
                  <a:gd name="T2" fmla="*/ 4 w 4"/>
                  <a:gd name="T3" fmla="*/ 0 h 2"/>
                  <a:gd name="T4" fmla="*/ 1 w 4"/>
                  <a:gd name="T5" fmla="*/ 0 h 2"/>
                  <a:gd name="T6" fmla="*/ 3 w 4"/>
                  <a:gd name="T7" fmla="*/ 1 h 2"/>
                  <a:gd name="T8" fmla="*/ 3 w 4"/>
                  <a:gd name="T9" fmla="*/ 2 h 2"/>
                  <a:gd name="T10" fmla="*/ 4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4" y="2"/>
                    </a:moveTo>
                    <a:cubicBezTo>
                      <a:pt x="4" y="1"/>
                      <a:pt x="3" y="1"/>
                      <a:pt x="4" y="0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0" y="0"/>
                      <a:pt x="3" y="0"/>
                      <a:pt x="3" y="1"/>
                    </a:cubicBezTo>
                    <a:cubicBezTo>
                      <a:pt x="2" y="1"/>
                      <a:pt x="3" y="2"/>
                      <a:pt x="3" y="2"/>
                    </a:cubicBezTo>
                    <a:lnTo>
                      <a:pt x="4" y="2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34" name="Freeform 1879"/>
              <p:cNvSpPr/>
              <p:nvPr/>
            </p:nvSpPr>
            <p:spPr bwMode="auto">
              <a:xfrm>
                <a:off x="1273" y="2795"/>
                <a:ext cx="26" cy="38"/>
              </a:xfrm>
              <a:custGeom>
                <a:avLst/>
                <a:gdLst>
                  <a:gd name="T0" fmla="*/ 5 w 11"/>
                  <a:gd name="T1" fmla="*/ 3 h 16"/>
                  <a:gd name="T2" fmla="*/ 5 w 11"/>
                  <a:gd name="T3" fmla="*/ 4 h 16"/>
                  <a:gd name="T4" fmla="*/ 4 w 11"/>
                  <a:gd name="T5" fmla="*/ 4 h 16"/>
                  <a:gd name="T6" fmla="*/ 4 w 11"/>
                  <a:gd name="T7" fmla="*/ 5 h 16"/>
                  <a:gd name="T8" fmla="*/ 4 w 11"/>
                  <a:gd name="T9" fmla="*/ 5 h 16"/>
                  <a:gd name="T10" fmla="*/ 5 w 11"/>
                  <a:gd name="T11" fmla="*/ 7 h 16"/>
                  <a:gd name="T12" fmla="*/ 6 w 11"/>
                  <a:gd name="T13" fmla="*/ 7 h 16"/>
                  <a:gd name="T14" fmla="*/ 4 w 11"/>
                  <a:gd name="T15" fmla="*/ 8 h 16"/>
                  <a:gd name="T16" fmla="*/ 7 w 11"/>
                  <a:gd name="T17" fmla="*/ 8 h 16"/>
                  <a:gd name="T18" fmla="*/ 6 w 11"/>
                  <a:gd name="T19" fmla="*/ 10 h 16"/>
                  <a:gd name="T20" fmla="*/ 6 w 11"/>
                  <a:gd name="T21" fmla="*/ 10 h 16"/>
                  <a:gd name="T22" fmla="*/ 6 w 11"/>
                  <a:gd name="T23" fmla="*/ 11 h 16"/>
                  <a:gd name="T24" fmla="*/ 4 w 11"/>
                  <a:gd name="T25" fmla="*/ 11 h 16"/>
                  <a:gd name="T26" fmla="*/ 4 w 11"/>
                  <a:gd name="T27" fmla="*/ 12 h 16"/>
                  <a:gd name="T28" fmla="*/ 3 w 11"/>
                  <a:gd name="T29" fmla="*/ 12 h 16"/>
                  <a:gd name="T30" fmla="*/ 4 w 11"/>
                  <a:gd name="T31" fmla="*/ 13 h 16"/>
                  <a:gd name="T32" fmla="*/ 7 w 11"/>
                  <a:gd name="T33" fmla="*/ 11 h 16"/>
                  <a:gd name="T34" fmla="*/ 7 w 11"/>
                  <a:gd name="T35" fmla="*/ 11 h 16"/>
                  <a:gd name="T36" fmla="*/ 5 w 11"/>
                  <a:gd name="T37" fmla="*/ 11 h 16"/>
                  <a:gd name="T38" fmla="*/ 4 w 11"/>
                  <a:gd name="T39" fmla="*/ 10 h 16"/>
                  <a:gd name="T40" fmla="*/ 4 w 11"/>
                  <a:gd name="T41" fmla="*/ 13 h 16"/>
                  <a:gd name="T42" fmla="*/ 3 w 11"/>
                  <a:gd name="T43" fmla="*/ 13 h 16"/>
                  <a:gd name="T44" fmla="*/ 4 w 11"/>
                  <a:gd name="T45" fmla="*/ 11 h 16"/>
                  <a:gd name="T46" fmla="*/ 3 w 11"/>
                  <a:gd name="T47" fmla="*/ 11 h 16"/>
                  <a:gd name="T48" fmla="*/ 2 w 11"/>
                  <a:gd name="T49" fmla="*/ 9 h 16"/>
                  <a:gd name="T50" fmla="*/ 1 w 11"/>
                  <a:gd name="T51" fmla="*/ 12 h 16"/>
                  <a:gd name="T52" fmla="*/ 0 w 11"/>
                  <a:gd name="T53" fmla="*/ 12 h 16"/>
                  <a:gd name="T54" fmla="*/ 0 w 11"/>
                  <a:gd name="T55" fmla="*/ 15 h 16"/>
                  <a:gd name="T56" fmla="*/ 5 w 11"/>
                  <a:gd name="T57" fmla="*/ 15 h 16"/>
                  <a:gd name="T58" fmla="*/ 6 w 11"/>
                  <a:gd name="T59" fmla="*/ 13 h 16"/>
                  <a:gd name="T60" fmla="*/ 6 w 11"/>
                  <a:gd name="T61" fmla="*/ 15 h 16"/>
                  <a:gd name="T62" fmla="*/ 6 w 11"/>
                  <a:gd name="T63" fmla="*/ 13 h 16"/>
                  <a:gd name="T64" fmla="*/ 8 w 11"/>
                  <a:gd name="T65" fmla="*/ 13 h 16"/>
                  <a:gd name="T66" fmla="*/ 6 w 11"/>
                  <a:gd name="T67" fmla="*/ 12 h 16"/>
                  <a:gd name="T68" fmla="*/ 9 w 11"/>
                  <a:gd name="T69" fmla="*/ 12 h 16"/>
                  <a:gd name="T70" fmla="*/ 8 w 11"/>
                  <a:gd name="T71" fmla="*/ 5 h 16"/>
                  <a:gd name="T72" fmla="*/ 7 w 11"/>
                  <a:gd name="T73" fmla="*/ 5 h 16"/>
                  <a:gd name="T74" fmla="*/ 7 w 11"/>
                  <a:gd name="T75" fmla="*/ 2 h 16"/>
                  <a:gd name="T76" fmla="*/ 6 w 11"/>
                  <a:gd name="T77" fmla="*/ 2 h 16"/>
                  <a:gd name="T78" fmla="*/ 9 w 11"/>
                  <a:gd name="T79" fmla="*/ 2 h 16"/>
                  <a:gd name="T80" fmla="*/ 9 w 11"/>
                  <a:gd name="T81" fmla="*/ 1 h 16"/>
                  <a:gd name="T82" fmla="*/ 8 w 11"/>
                  <a:gd name="T83" fmla="*/ 2 h 16"/>
                  <a:gd name="T84" fmla="*/ 9 w 11"/>
                  <a:gd name="T85" fmla="*/ 1 h 16"/>
                  <a:gd name="T86" fmla="*/ 5 w 11"/>
                  <a:gd name="T87" fmla="*/ 1 h 16"/>
                  <a:gd name="T88" fmla="*/ 3 w 11"/>
                  <a:gd name="T89" fmla="*/ 3 h 16"/>
                  <a:gd name="T90" fmla="*/ 5 w 11"/>
                  <a:gd name="T91" fmla="*/ 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1" h="16">
                    <a:moveTo>
                      <a:pt x="5" y="3"/>
                    </a:moveTo>
                    <a:cubicBezTo>
                      <a:pt x="5" y="4"/>
                      <a:pt x="6" y="4"/>
                      <a:pt x="5" y="4"/>
                    </a:cubicBezTo>
                    <a:cubicBezTo>
                      <a:pt x="5" y="4"/>
                      <a:pt x="4" y="4"/>
                      <a:pt x="4" y="4"/>
                    </a:cubicBezTo>
                    <a:cubicBezTo>
                      <a:pt x="3" y="4"/>
                      <a:pt x="5" y="4"/>
                      <a:pt x="4" y="5"/>
                    </a:cubicBezTo>
                    <a:cubicBezTo>
                      <a:pt x="4" y="5"/>
                      <a:pt x="4" y="4"/>
                      <a:pt x="4" y="5"/>
                    </a:cubicBezTo>
                    <a:cubicBezTo>
                      <a:pt x="4" y="6"/>
                      <a:pt x="6" y="5"/>
                      <a:pt x="5" y="7"/>
                    </a:cubicBezTo>
                    <a:cubicBezTo>
                      <a:pt x="5" y="7"/>
                      <a:pt x="5" y="7"/>
                      <a:pt x="6" y="7"/>
                    </a:cubicBezTo>
                    <a:cubicBezTo>
                      <a:pt x="5" y="8"/>
                      <a:pt x="5" y="7"/>
                      <a:pt x="4" y="8"/>
                    </a:cubicBezTo>
                    <a:cubicBezTo>
                      <a:pt x="4" y="8"/>
                      <a:pt x="6" y="8"/>
                      <a:pt x="7" y="8"/>
                    </a:cubicBezTo>
                    <a:cubicBezTo>
                      <a:pt x="5" y="9"/>
                      <a:pt x="7" y="9"/>
                      <a:pt x="6" y="10"/>
                    </a:cubicBezTo>
                    <a:cubicBezTo>
                      <a:pt x="6" y="10"/>
                      <a:pt x="5" y="10"/>
                      <a:pt x="6" y="10"/>
                    </a:cubicBezTo>
                    <a:cubicBezTo>
                      <a:pt x="4" y="10"/>
                      <a:pt x="6" y="10"/>
                      <a:pt x="6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11"/>
                      <a:pt x="5" y="12"/>
                      <a:pt x="4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5" y="12"/>
                      <a:pt x="0" y="16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6" y="11"/>
                      <a:pt x="5" y="11"/>
                      <a:pt x="5" y="11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1"/>
                      <a:pt x="6" y="11"/>
                      <a:pt x="4" y="13"/>
                    </a:cubicBezTo>
                    <a:cubicBezTo>
                      <a:pt x="5" y="10"/>
                      <a:pt x="4" y="14"/>
                      <a:pt x="3" y="13"/>
                    </a:cubicBezTo>
                    <a:cubicBezTo>
                      <a:pt x="3" y="11"/>
                      <a:pt x="4" y="12"/>
                      <a:pt x="4" y="11"/>
                    </a:cubicBezTo>
                    <a:cubicBezTo>
                      <a:pt x="3" y="12"/>
                      <a:pt x="3" y="11"/>
                      <a:pt x="3" y="11"/>
                    </a:cubicBezTo>
                    <a:cubicBezTo>
                      <a:pt x="3" y="10"/>
                      <a:pt x="2" y="11"/>
                      <a:pt x="2" y="9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1" y="11"/>
                      <a:pt x="0" y="12"/>
                      <a:pt x="0" y="12"/>
                    </a:cubicBezTo>
                    <a:cubicBezTo>
                      <a:pt x="1" y="12"/>
                      <a:pt x="0" y="14"/>
                      <a:pt x="0" y="15"/>
                    </a:cubicBezTo>
                    <a:cubicBezTo>
                      <a:pt x="2" y="14"/>
                      <a:pt x="3" y="14"/>
                      <a:pt x="5" y="15"/>
                    </a:cubicBezTo>
                    <a:cubicBezTo>
                      <a:pt x="5" y="13"/>
                      <a:pt x="6" y="15"/>
                      <a:pt x="6" y="13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11" y="10"/>
                      <a:pt x="5" y="15"/>
                      <a:pt x="6" y="13"/>
                    </a:cubicBezTo>
                    <a:cubicBezTo>
                      <a:pt x="6" y="13"/>
                      <a:pt x="7" y="13"/>
                      <a:pt x="8" y="13"/>
                    </a:cubicBezTo>
                    <a:cubicBezTo>
                      <a:pt x="8" y="12"/>
                      <a:pt x="7" y="13"/>
                      <a:pt x="6" y="12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8" y="10"/>
                      <a:pt x="7" y="7"/>
                      <a:pt x="8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8" y="4"/>
                      <a:pt x="4" y="3"/>
                      <a:pt x="7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8" y="2"/>
                      <a:pt x="9" y="2"/>
                    </a:cubicBezTo>
                    <a:cubicBezTo>
                      <a:pt x="8" y="2"/>
                      <a:pt x="9" y="2"/>
                      <a:pt x="9" y="1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7" y="1"/>
                      <a:pt x="8" y="1"/>
                      <a:pt x="9" y="1"/>
                    </a:cubicBezTo>
                    <a:cubicBezTo>
                      <a:pt x="7" y="0"/>
                      <a:pt x="6" y="1"/>
                      <a:pt x="5" y="1"/>
                    </a:cubicBezTo>
                    <a:cubicBezTo>
                      <a:pt x="7" y="3"/>
                      <a:pt x="2" y="2"/>
                      <a:pt x="3" y="3"/>
                    </a:cubicBezTo>
                    <a:cubicBezTo>
                      <a:pt x="4" y="4"/>
                      <a:pt x="4" y="3"/>
                      <a:pt x="5" y="3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35" name="Freeform 1880"/>
              <p:cNvSpPr/>
              <p:nvPr/>
            </p:nvSpPr>
            <p:spPr bwMode="auto">
              <a:xfrm>
                <a:off x="1294" y="280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36" name="Freeform 1881"/>
              <p:cNvSpPr/>
              <p:nvPr/>
            </p:nvSpPr>
            <p:spPr bwMode="auto">
              <a:xfrm>
                <a:off x="1270" y="2823"/>
                <a:ext cx="3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37" name="Rectangle 1882"/>
              <p:cNvSpPr>
                <a:spLocks noChangeArrowheads="1"/>
              </p:cNvSpPr>
              <p:nvPr/>
            </p:nvSpPr>
            <p:spPr bwMode="auto">
              <a:xfrm>
                <a:off x="1294" y="2797"/>
                <a:ext cx="1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38" name="Freeform 1883"/>
              <p:cNvSpPr/>
              <p:nvPr/>
            </p:nvSpPr>
            <p:spPr bwMode="auto">
              <a:xfrm>
                <a:off x="1285" y="2795"/>
                <a:ext cx="2" cy="0"/>
              </a:xfrm>
              <a:custGeom>
                <a:avLst/>
                <a:gdLst>
                  <a:gd name="T0" fmla="*/ 0 w 2"/>
                  <a:gd name="T1" fmla="*/ 0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39" name="Freeform 1884"/>
              <p:cNvSpPr/>
              <p:nvPr/>
            </p:nvSpPr>
            <p:spPr bwMode="auto">
              <a:xfrm>
                <a:off x="1270" y="2823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40" name="Freeform 1885"/>
              <p:cNvSpPr/>
              <p:nvPr/>
            </p:nvSpPr>
            <p:spPr bwMode="auto">
              <a:xfrm>
                <a:off x="1273" y="280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41" name="Freeform 1886"/>
              <p:cNvSpPr/>
              <p:nvPr/>
            </p:nvSpPr>
            <p:spPr bwMode="auto">
              <a:xfrm>
                <a:off x="1256" y="2747"/>
                <a:ext cx="24" cy="84"/>
              </a:xfrm>
              <a:custGeom>
                <a:avLst/>
                <a:gdLst>
                  <a:gd name="T0" fmla="*/ 6 w 10"/>
                  <a:gd name="T1" fmla="*/ 2 h 35"/>
                  <a:gd name="T2" fmla="*/ 4 w 10"/>
                  <a:gd name="T3" fmla="*/ 1 h 35"/>
                  <a:gd name="T4" fmla="*/ 2 w 10"/>
                  <a:gd name="T5" fmla="*/ 2 h 35"/>
                  <a:gd name="T6" fmla="*/ 3 w 10"/>
                  <a:gd name="T7" fmla="*/ 4 h 35"/>
                  <a:gd name="T8" fmla="*/ 3 w 10"/>
                  <a:gd name="T9" fmla="*/ 8 h 35"/>
                  <a:gd name="T10" fmla="*/ 2 w 10"/>
                  <a:gd name="T11" fmla="*/ 10 h 35"/>
                  <a:gd name="T12" fmla="*/ 4 w 10"/>
                  <a:gd name="T13" fmla="*/ 14 h 35"/>
                  <a:gd name="T14" fmla="*/ 3 w 10"/>
                  <a:gd name="T15" fmla="*/ 15 h 35"/>
                  <a:gd name="T16" fmla="*/ 2 w 10"/>
                  <a:gd name="T17" fmla="*/ 16 h 35"/>
                  <a:gd name="T18" fmla="*/ 5 w 10"/>
                  <a:gd name="T19" fmla="*/ 17 h 35"/>
                  <a:gd name="T20" fmla="*/ 5 w 10"/>
                  <a:gd name="T21" fmla="*/ 19 h 35"/>
                  <a:gd name="T22" fmla="*/ 4 w 10"/>
                  <a:gd name="T23" fmla="*/ 20 h 35"/>
                  <a:gd name="T24" fmla="*/ 4 w 10"/>
                  <a:gd name="T25" fmla="*/ 23 h 35"/>
                  <a:gd name="T26" fmla="*/ 3 w 10"/>
                  <a:gd name="T27" fmla="*/ 25 h 35"/>
                  <a:gd name="T28" fmla="*/ 4 w 10"/>
                  <a:gd name="T29" fmla="*/ 27 h 35"/>
                  <a:gd name="T30" fmla="*/ 5 w 10"/>
                  <a:gd name="T31" fmla="*/ 28 h 35"/>
                  <a:gd name="T32" fmla="*/ 4 w 10"/>
                  <a:gd name="T33" fmla="*/ 29 h 35"/>
                  <a:gd name="T34" fmla="*/ 4 w 10"/>
                  <a:gd name="T35" fmla="*/ 30 h 35"/>
                  <a:gd name="T36" fmla="*/ 3 w 10"/>
                  <a:gd name="T37" fmla="*/ 33 h 35"/>
                  <a:gd name="T38" fmla="*/ 6 w 10"/>
                  <a:gd name="T39" fmla="*/ 29 h 35"/>
                  <a:gd name="T40" fmla="*/ 6 w 10"/>
                  <a:gd name="T41" fmla="*/ 32 h 35"/>
                  <a:gd name="T42" fmla="*/ 4 w 10"/>
                  <a:gd name="T43" fmla="*/ 31 h 35"/>
                  <a:gd name="T44" fmla="*/ 6 w 10"/>
                  <a:gd name="T45" fmla="*/ 31 h 35"/>
                  <a:gd name="T46" fmla="*/ 7 w 10"/>
                  <a:gd name="T47" fmla="*/ 29 h 35"/>
                  <a:gd name="T48" fmla="*/ 6 w 10"/>
                  <a:gd name="T49" fmla="*/ 29 h 35"/>
                  <a:gd name="T50" fmla="*/ 5 w 10"/>
                  <a:gd name="T51" fmla="*/ 27 h 35"/>
                  <a:gd name="T52" fmla="*/ 6 w 10"/>
                  <a:gd name="T53" fmla="*/ 24 h 35"/>
                  <a:gd name="T54" fmla="*/ 7 w 10"/>
                  <a:gd name="T55" fmla="*/ 24 h 35"/>
                  <a:gd name="T56" fmla="*/ 8 w 10"/>
                  <a:gd name="T57" fmla="*/ 24 h 35"/>
                  <a:gd name="T58" fmla="*/ 8 w 10"/>
                  <a:gd name="T59" fmla="*/ 24 h 35"/>
                  <a:gd name="T60" fmla="*/ 4 w 10"/>
                  <a:gd name="T61" fmla="*/ 21 h 35"/>
                  <a:gd name="T62" fmla="*/ 6 w 10"/>
                  <a:gd name="T63" fmla="*/ 19 h 35"/>
                  <a:gd name="T64" fmla="*/ 6 w 10"/>
                  <a:gd name="T65" fmla="*/ 18 h 35"/>
                  <a:gd name="T66" fmla="*/ 7 w 10"/>
                  <a:gd name="T67" fmla="*/ 17 h 35"/>
                  <a:gd name="T68" fmla="*/ 8 w 10"/>
                  <a:gd name="T69" fmla="*/ 16 h 35"/>
                  <a:gd name="T70" fmla="*/ 4 w 10"/>
                  <a:gd name="T71" fmla="*/ 12 h 35"/>
                  <a:gd name="T72" fmla="*/ 6 w 10"/>
                  <a:gd name="T73" fmla="*/ 12 h 35"/>
                  <a:gd name="T74" fmla="*/ 7 w 10"/>
                  <a:gd name="T75" fmla="*/ 10 h 35"/>
                  <a:gd name="T76" fmla="*/ 5 w 10"/>
                  <a:gd name="T77" fmla="*/ 9 h 35"/>
                  <a:gd name="T78" fmla="*/ 5 w 10"/>
                  <a:gd name="T79" fmla="*/ 7 h 35"/>
                  <a:gd name="T80" fmla="*/ 8 w 10"/>
                  <a:gd name="T81" fmla="*/ 4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0" h="35">
                    <a:moveTo>
                      <a:pt x="8" y="4"/>
                    </a:moveTo>
                    <a:cubicBezTo>
                      <a:pt x="7" y="3"/>
                      <a:pt x="7" y="2"/>
                      <a:pt x="6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2"/>
                      <a:pt x="5" y="0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5" y="2"/>
                      <a:pt x="3" y="1"/>
                      <a:pt x="2" y="2"/>
                    </a:cubicBezTo>
                    <a:cubicBezTo>
                      <a:pt x="3" y="3"/>
                      <a:pt x="5" y="3"/>
                      <a:pt x="5" y="4"/>
                    </a:cubicBezTo>
                    <a:cubicBezTo>
                      <a:pt x="5" y="4"/>
                      <a:pt x="4" y="4"/>
                      <a:pt x="3" y="4"/>
                    </a:cubicBezTo>
                    <a:cubicBezTo>
                      <a:pt x="3" y="4"/>
                      <a:pt x="5" y="5"/>
                      <a:pt x="5" y="5"/>
                    </a:cubicBezTo>
                    <a:cubicBezTo>
                      <a:pt x="0" y="5"/>
                      <a:pt x="7" y="8"/>
                      <a:pt x="3" y="8"/>
                    </a:cubicBezTo>
                    <a:cubicBezTo>
                      <a:pt x="3" y="8"/>
                      <a:pt x="3" y="9"/>
                      <a:pt x="4" y="10"/>
                    </a:cubicBezTo>
                    <a:cubicBezTo>
                      <a:pt x="3" y="9"/>
                      <a:pt x="4" y="11"/>
                      <a:pt x="2" y="10"/>
                    </a:cubicBezTo>
                    <a:cubicBezTo>
                      <a:pt x="5" y="11"/>
                      <a:pt x="0" y="12"/>
                      <a:pt x="5" y="13"/>
                    </a:cubicBezTo>
                    <a:cubicBezTo>
                      <a:pt x="3" y="14"/>
                      <a:pt x="5" y="13"/>
                      <a:pt x="4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2" y="14"/>
                      <a:pt x="5" y="14"/>
                      <a:pt x="3" y="15"/>
                    </a:cubicBezTo>
                    <a:cubicBezTo>
                      <a:pt x="2" y="15"/>
                      <a:pt x="4" y="15"/>
                      <a:pt x="5" y="15"/>
                    </a:cubicBezTo>
                    <a:cubicBezTo>
                      <a:pt x="4" y="16"/>
                      <a:pt x="4" y="16"/>
                      <a:pt x="2" y="16"/>
                    </a:cubicBezTo>
                    <a:cubicBezTo>
                      <a:pt x="4" y="17"/>
                      <a:pt x="3" y="17"/>
                      <a:pt x="4" y="18"/>
                    </a:cubicBezTo>
                    <a:cubicBezTo>
                      <a:pt x="4" y="17"/>
                      <a:pt x="5" y="17"/>
                      <a:pt x="5" y="17"/>
                    </a:cubicBezTo>
                    <a:cubicBezTo>
                      <a:pt x="5" y="18"/>
                      <a:pt x="7" y="18"/>
                      <a:pt x="7" y="19"/>
                    </a:cubicBezTo>
                    <a:cubicBezTo>
                      <a:pt x="5" y="20"/>
                      <a:pt x="7" y="18"/>
                      <a:pt x="5" y="19"/>
                    </a:cubicBezTo>
                    <a:cubicBezTo>
                      <a:pt x="4" y="18"/>
                      <a:pt x="4" y="18"/>
                      <a:pt x="3" y="17"/>
                    </a:cubicBezTo>
                    <a:cubicBezTo>
                      <a:pt x="3" y="18"/>
                      <a:pt x="3" y="19"/>
                      <a:pt x="4" y="20"/>
                    </a:cubicBezTo>
                    <a:cubicBezTo>
                      <a:pt x="4" y="21"/>
                      <a:pt x="3" y="20"/>
                      <a:pt x="3" y="20"/>
                    </a:cubicBezTo>
                    <a:cubicBezTo>
                      <a:pt x="2" y="21"/>
                      <a:pt x="5" y="22"/>
                      <a:pt x="4" y="23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4" y="23"/>
                      <a:pt x="2" y="24"/>
                      <a:pt x="3" y="25"/>
                    </a:cubicBezTo>
                    <a:cubicBezTo>
                      <a:pt x="4" y="25"/>
                      <a:pt x="4" y="25"/>
                      <a:pt x="5" y="25"/>
                    </a:cubicBezTo>
                    <a:cubicBezTo>
                      <a:pt x="2" y="25"/>
                      <a:pt x="6" y="26"/>
                      <a:pt x="4" y="27"/>
                    </a:cubicBezTo>
                    <a:cubicBezTo>
                      <a:pt x="6" y="27"/>
                      <a:pt x="7" y="28"/>
                      <a:pt x="7" y="28"/>
                    </a:cubicBezTo>
                    <a:cubicBezTo>
                      <a:pt x="7" y="28"/>
                      <a:pt x="6" y="28"/>
                      <a:pt x="5" y="28"/>
                    </a:cubicBezTo>
                    <a:cubicBezTo>
                      <a:pt x="6" y="28"/>
                      <a:pt x="3" y="28"/>
                      <a:pt x="2" y="27"/>
                    </a:cubicBezTo>
                    <a:cubicBezTo>
                      <a:pt x="3" y="27"/>
                      <a:pt x="2" y="28"/>
                      <a:pt x="4" y="29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2" y="30"/>
                      <a:pt x="6" y="29"/>
                      <a:pt x="4" y="30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3" y="31"/>
                      <a:pt x="3" y="32"/>
                      <a:pt x="3" y="33"/>
                    </a:cubicBezTo>
                    <a:cubicBezTo>
                      <a:pt x="6" y="35"/>
                      <a:pt x="5" y="33"/>
                      <a:pt x="6" y="33"/>
                    </a:cubicBezTo>
                    <a:cubicBezTo>
                      <a:pt x="6" y="32"/>
                      <a:pt x="6" y="30"/>
                      <a:pt x="6" y="29"/>
                    </a:cubicBezTo>
                    <a:cubicBezTo>
                      <a:pt x="5" y="30"/>
                      <a:pt x="4" y="31"/>
                      <a:pt x="4" y="33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5" y="32"/>
                      <a:pt x="4" y="32"/>
                      <a:pt x="3" y="32"/>
                    </a:cubicBezTo>
                    <a:cubicBezTo>
                      <a:pt x="2" y="32"/>
                      <a:pt x="5" y="32"/>
                      <a:pt x="4" y="31"/>
                    </a:cubicBezTo>
                    <a:cubicBezTo>
                      <a:pt x="5" y="31"/>
                      <a:pt x="6" y="31"/>
                      <a:pt x="7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7" y="31"/>
                      <a:pt x="7" y="31"/>
                      <a:pt x="8" y="31"/>
                    </a:cubicBezTo>
                    <a:cubicBezTo>
                      <a:pt x="5" y="30"/>
                      <a:pt x="8" y="30"/>
                      <a:pt x="7" y="29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7" y="28"/>
                      <a:pt x="7" y="28"/>
                      <a:pt x="8" y="28"/>
                    </a:cubicBezTo>
                    <a:cubicBezTo>
                      <a:pt x="7" y="27"/>
                      <a:pt x="5" y="27"/>
                      <a:pt x="5" y="27"/>
                    </a:cubicBezTo>
                    <a:cubicBezTo>
                      <a:pt x="7" y="27"/>
                      <a:pt x="6" y="26"/>
                      <a:pt x="8" y="26"/>
                    </a:cubicBezTo>
                    <a:cubicBezTo>
                      <a:pt x="6" y="26"/>
                      <a:pt x="7" y="25"/>
                      <a:pt x="6" y="24"/>
                    </a:cubicBezTo>
                    <a:cubicBezTo>
                      <a:pt x="6" y="24"/>
                      <a:pt x="6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6" y="24"/>
                      <a:pt x="7" y="23"/>
                    </a:cubicBezTo>
                    <a:cubicBezTo>
                      <a:pt x="8" y="23"/>
                      <a:pt x="8" y="23"/>
                      <a:pt x="8" y="24"/>
                    </a:cubicBezTo>
                    <a:cubicBezTo>
                      <a:pt x="8" y="23"/>
                      <a:pt x="5" y="22"/>
                      <a:pt x="7" y="22"/>
                    </a:cubicBezTo>
                    <a:cubicBezTo>
                      <a:pt x="6" y="22"/>
                      <a:pt x="6" y="21"/>
                      <a:pt x="4" y="21"/>
                    </a:cubicBezTo>
                    <a:cubicBezTo>
                      <a:pt x="5" y="21"/>
                      <a:pt x="6" y="21"/>
                      <a:pt x="6" y="20"/>
                    </a:cubicBezTo>
                    <a:cubicBezTo>
                      <a:pt x="4" y="20"/>
                      <a:pt x="7" y="20"/>
                      <a:pt x="6" y="19"/>
                    </a:cubicBezTo>
                    <a:cubicBezTo>
                      <a:pt x="7" y="20"/>
                      <a:pt x="6" y="19"/>
                      <a:pt x="8" y="20"/>
                    </a:cubicBezTo>
                    <a:cubicBezTo>
                      <a:pt x="8" y="19"/>
                      <a:pt x="6" y="19"/>
                      <a:pt x="6" y="18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7" y="18"/>
                      <a:pt x="6" y="17"/>
                      <a:pt x="7" y="17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7" y="17"/>
                      <a:pt x="7" y="16"/>
                      <a:pt x="8" y="16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8" y="14"/>
                      <a:pt x="6" y="13"/>
                      <a:pt x="4" y="12"/>
                    </a:cubicBezTo>
                    <a:cubicBezTo>
                      <a:pt x="4" y="12"/>
                      <a:pt x="5" y="11"/>
                      <a:pt x="5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2"/>
                      <a:pt x="8" y="11"/>
                      <a:pt x="6" y="11"/>
                    </a:cubicBezTo>
                    <a:cubicBezTo>
                      <a:pt x="5" y="10"/>
                      <a:pt x="7" y="11"/>
                      <a:pt x="7" y="10"/>
                    </a:cubicBezTo>
                    <a:cubicBezTo>
                      <a:pt x="5" y="9"/>
                      <a:pt x="10" y="8"/>
                      <a:pt x="6" y="7"/>
                    </a:cubicBezTo>
                    <a:cubicBezTo>
                      <a:pt x="6" y="7"/>
                      <a:pt x="5" y="8"/>
                      <a:pt x="5" y="9"/>
                    </a:cubicBezTo>
                    <a:cubicBezTo>
                      <a:pt x="5" y="8"/>
                      <a:pt x="4" y="9"/>
                      <a:pt x="4" y="8"/>
                    </a:cubicBezTo>
                    <a:cubicBezTo>
                      <a:pt x="4" y="8"/>
                      <a:pt x="5" y="7"/>
                      <a:pt x="5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10" y="6"/>
                      <a:pt x="4" y="4"/>
                      <a:pt x="8" y="4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42" name="Freeform 1887"/>
              <p:cNvSpPr/>
              <p:nvPr/>
            </p:nvSpPr>
            <p:spPr bwMode="auto">
              <a:xfrm>
                <a:off x="1270" y="2776"/>
                <a:ext cx="5" cy="2"/>
              </a:xfrm>
              <a:custGeom>
                <a:avLst/>
                <a:gdLst>
                  <a:gd name="T0" fmla="*/ 0 w 2"/>
                  <a:gd name="T1" fmla="*/ 1 h 1"/>
                  <a:gd name="T2" fmla="*/ 2 w 2"/>
                  <a:gd name="T3" fmla="*/ 0 h 1"/>
                  <a:gd name="T4" fmla="*/ 1 w 2"/>
                  <a:gd name="T5" fmla="*/ 0 h 1"/>
                  <a:gd name="T6" fmla="*/ 0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43" name="Freeform 1888"/>
              <p:cNvSpPr/>
              <p:nvPr/>
            </p:nvSpPr>
            <p:spPr bwMode="auto">
              <a:xfrm>
                <a:off x="1270" y="2776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44" name="Freeform 1889"/>
              <p:cNvSpPr/>
              <p:nvPr/>
            </p:nvSpPr>
            <p:spPr bwMode="auto">
              <a:xfrm>
                <a:off x="1273" y="2750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45" name="Rectangle 1890"/>
              <p:cNvSpPr>
                <a:spLocks noChangeArrowheads="1"/>
              </p:cNvSpPr>
              <p:nvPr/>
            </p:nvSpPr>
            <p:spPr bwMode="auto">
              <a:xfrm>
                <a:off x="1273" y="2750"/>
                <a:ext cx="1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46" name="Freeform 1891"/>
              <p:cNvSpPr/>
              <p:nvPr/>
            </p:nvSpPr>
            <p:spPr bwMode="auto">
              <a:xfrm>
                <a:off x="1261" y="2704"/>
                <a:ext cx="19" cy="46"/>
              </a:xfrm>
              <a:custGeom>
                <a:avLst/>
                <a:gdLst>
                  <a:gd name="T0" fmla="*/ 7 w 8"/>
                  <a:gd name="T1" fmla="*/ 4 h 19"/>
                  <a:gd name="T2" fmla="*/ 6 w 8"/>
                  <a:gd name="T3" fmla="*/ 3 h 19"/>
                  <a:gd name="T4" fmla="*/ 7 w 8"/>
                  <a:gd name="T5" fmla="*/ 2 h 19"/>
                  <a:gd name="T6" fmla="*/ 5 w 8"/>
                  <a:gd name="T7" fmla="*/ 0 h 19"/>
                  <a:gd name="T8" fmla="*/ 4 w 8"/>
                  <a:gd name="T9" fmla="*/ 9 h 19"/>
                  <a:gd name="T10" fmla="*/ 3 w 8"/>
                  <a:gd name="T11" fmla="*/ 9 h 19"/>
                  <a:gd name="T12" fmla="*/ 4 w 8"/>
                  <a:gd name="T13" fmla="*/ 12 h 19"/>
                  <a:gd name="T14" fmla="*/ 2 w 8"/>
                  <a:gd name="T15" fmla="*/ 11 h 19"/>
                  <a:gd name="T16" fmla="*/ 2 w 8"/>
                  <a:gd name="T17" fmla="*/ 14 h 19"/>
                  <a:gd name="T18" fmla="*/ 3 w 8"/>
                  <a:gd name="T19" fmla="*/ 14 h 19"/>
                  <a:gd name="T20" fmla="*/ 3 w 8"/>
                  <a:gd name="T21" fmla="*/ 14 h 19"/>
                  <a:gd name="T22" fmla="*/ 3 w 8"/>
                  <a:gd name="T23" fmla="*/ 14 h 19"/>
                  <a:gd name="T24" fmla="*/ 3 w 8"/>
                  <a:gd name="T25" fmla="*/ 15 h 19"/>
                  <a:gd name="T26" fmla="*/ 3 w 8"/>
                  <a:gd name="T27" fmla="*/ 15 h 19"/>
                  <a:gd name="T28" fmla="*/ 3 w 8"/>
                  <a:gd name="T29" fmla="*/ 16 h 19"/>
                  <a:gd name="T30" fmla="*/ 2 w 8"/>
                  <a:gd name="T31" fmla="*/ 16 h 19"/>
                  <a:gd name="T32" fmla="*/ 3 w 8"/>
                  <a:gd name="T33" fmla="*/ 19 h 19"/>
                  <a:gd name="T34" fmla="*/ 4 w 8"/>
                  <a:gd name="T35" fmla="*/ 19 h 19"/>
                  <a:gd name="T36" fmla="*/ 4 w 8"/>
                  <a:gd name="T37" fmla="*/ 17 h 19"/>
                  <a:gd name="T38" fmla="*/ 4 w 8"/>
                  <a:gd name="T39" fmla="*/ 17 h 19"/>
                  <a:gd name="T40" fmla="*/ 3 w 8"/>
                  <a:gd name="T41" fmla="*/ 16 h 19"/>
                  <a:gd name="T42" fmla="*/ 5 w 8"/>
                  <a:gd name="T43" fmla="*/ 17 h 19"/>
                  <a:gd name="T44" fmla="*/ 7 w 8"/>
                  <a:gd name="T45" fmla="*/ 15 h 19"/>
                  <a:gd name="T46" fmla="*/ 7 w 8"/>
                  <a:gd name="T47" fmla="*/ 15 h 19"/>
                  <a:gd name="T48" fmla="*/ 6 w 8"/>
                  <a:gd name="T49" fmla="*/ 14 h 19"/>
                  <a:gd name="T50" fmla="*/ 5 w 8"/>
                  <a:gd name="T51" fmla="*/ 15 h 19"/>
                  <a:gd name="T52" fmla="*/ 3 w 8"/>
                  <a:gd name="T53" fmla="*/ 14 h 19"/>
                  <a:gd name="T54" fmla="*/ 4 w 8"/>
                  <a:gd name="T55" fmla="*/ 13 h 19"/>
                  <a:gd name="T56" fmla="*/ 5 w 8"/>
                  <a:gd name="T57" fmla="*/ 14 h 19"/>
                  <a:gd name="T58" fmla="*/ 5 w 8"/>
                  <a:gd name="T59" fmla="*/ 13 h 19"/>
                  <a:gd name="T60" fmla="*/ 7 w 8"/>
                  <a:gd name="T61" fmla="*/ 13 h 19"/>
                  <a:gd name="T62" fmla="*/ 5 w 8"/>
                  <a:gd name="T63" fmla="*/ 12 h 19"/>
                  <a:gd name="T64" fmla="*/ 6 w 8"/>
                  <a:gd name="T65" fmla="*/ 9 h 19"/>
                  <a:gd name="T66" fmla="*/ 7 w 8"/>
                  <a:gd name="T67" fmla="*/ 10 h 19"/>
                  <a:gd name="T68" fmla="*/ 5 w 8"/>
                  <a:gd name="T69" fmla="*/ 9 h 19"/>
                  <a:gd name="T70" fmla="*/ 7 w 8"/>
                  <a:gd name="T71" fmla="*/ 7 h 19"/>
                  <a:gd name="T72" fmla="*/ 6 w 8"/>
                  <a:gd name="T73" fmla="*/ 7 h 19"/>
                  <a:gd name="T74" fmla="*/ 7 w 8"/>
                  <a:gd name="T75" fmla="*/ 5 h 19"/>
                  <a:gd name="T76" fmla="*/ 7 w 8"/>
                  <a:gd name="T77" fmla="*/ 5 h 19"/>
                  <a:gd name="T78" fmla="*/ 5 w 8"/>
                  <a:gd name="T79" fmla="*/ 3 h 19"/>
                  <a:gd name="T80" fmla="*/ 7 w 8"/>
                  <a:gd name="T81" fmla="*/ 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8" h="19">
                    <a:moveTo>
                      <a:pt x="7" y="4"/>
                    </a:moveTo>
                    <a:cubicBezTo>
                      <a:pt x="6" y="3"/>
                      <a:pt x="6" y="3"/>
                      <a:pt x="6" y="3"/>
                    </a:cubicBezTo>
                    <a:cubicBezTo>
                      <a:pt x="7" y="3"/>
                      <a:pt x="6" y="2"/>
                      <a:pt x="7" y="2"/>
                    </a:cubicBezTo>
                    <a:cubicBezTo>
                      <a:pt x="6" y="1"/>
                      <a:pt x="8" y="1"/>
                      <a:pt x="5" y="0"/>
                    </a:cubicBezTo>
                    <a:cubicBezTo>
                      <a:pt x="5" y="3"/>
                      <a:pt x="2" y="6"/>
                      <a:pt x="4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5" y="11"/>
                      <a:pt x="0" y="10"/>
                      <a:pt x="4" y="12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1" y="12"/>
                      <a:pt x="5" y="13"/>
                      <a:pt x="2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4" y="15"/>
                      <a:pt x="4" y="15"/>
                      <a:pt x="3" y="15"/>
                    </a:cubicBezTo>
                    <a:cubicBezTo>
                      <a:pt x="2" y="15"/>
                      <a:pt x="3" y="15"/>
                      <a:pt x="3" y="15"/>
                    </a:cubicBezTo>
                    <a:cubicBezTo>
                      <a:pt x="2" y="15"/>
                      <a:pt x="3" y="16"/>
                      <a:pt x="3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7"/>
                      <a:pt x="0" y="17"/>
                      <a:pt x="3" y="19"/>
                    </a:cubicBezTo>
                    <a:cubicBezTo>
                      <a:pt x="4" y="19"/>
                      <a:pt x="4" y="18"/>
                      <a:pt x="4" y="19"/>
                    </a:cubicBezTo>
                    <a:cubicBezTo>
                      <a:pt x="5" y="18"/>
                      <a:pt x="4" y="18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1" y="16"/>
                      <a:pt x="4" y="17"/>
                      <a:pt x="3" y="16"/>
                    </a:cubicBezTo>
                    <a:cubicBezTo>
                      <a:pt x="5" y="16"/>
                      <a:pt x="4" y="16"/>
                      <a:pt x="5" y="17"/>
                    </a:cubicBezTo>
                    <a:cubicBezTo>
                      <a:pt x="8" y="16"/>
                      <a:pt x="4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6" y="14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4"/>
                      <a:pt x="4" y="14"/>
                      <a:pt x="3" y="14"/>
                    </a:cubicBezTo>
                    <a:cubicBezTo>
                      <a:pt x="5" y="14"/>
                      <a:pt x="3" y="13"/>
                      <a:pt x="4" y="13"/>
                    </a:cubicBezTo>
                    <a:cubicBezTo>
                      <a:pt x="5" y="13"/>
                      <a:pt x="5" y="13"/>
                      <a:pt x="5" y="14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3"/>
                      <a:pt x="6" y="13"/>
                      <a:pt x="7" y="13"/>
                    </a:cubicBezTo>
                    <a:cubicBezTo>
                      <a:pt x="6" y="12"/>
                      <a:pt x="6" y="13"/>
                      <a:pt x="5" y="12"/>
                    </a:cubicBezTo>
                    <a:cubicBezTo>
                      <a:pt x="6" y="12"/>
                      <a:pt x="6" y="10"/>
                      <a:pt x="6" y="9"/>
                    </a:cubicBezTo>
                    <a:cubicBezTo>
                      <a:pt x="6" y="9"/>
                      <a:pt x="7" y="9"/>
                      <a:pt x="7" y="10"/>
                    </a:cubicBezTo>
                    <a:cubicBezTo>
                      <a:pt x="7" y="10"/>
                      <a:pt x="6" y="9"/>
                      <a:pt x="5" y="9"/>
                    </a:cubicBezTo>
                    <a:cubicBezTo>
                      <a:pt x="5" y="8"/>
                      <a:pt x="6" y="7"/>
                      <a:pt x="7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4" y="6"/>
                      <a:pt x="7" y="6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6" y="4"/>
                      <a:pt x="4" y="3"/>
                      <a:pt x="5" y="3"/>
                    </a:cubicBezTo>
                    <a:cubicBezTo>
                      <a:pt x="6" y="3"/>
                      <a:pt x="6" y="4"/>
                      <a:pt x="7" y="4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47" name="Freeform 1892"/>
              <p:cNvSpPr/>
              <p:nvPr/>
            </p:nvSpPr>
            <p:spPr bwMode="auto">
              <a:xfrm>
                <a:off x="1273" y="2702"/>
                <a:ext cx="7" cy="5"/>
              </a:xfrm>
              <a:custGeom>
                <a:avLst/>
                <a:gdLst>
                  <a:gd name="T0" fmla="*/ 1 w 3"/>
                  <a:gd name="T1" fmla="*/ 1 h 2"/>
                  <a:gd name="T2" fmla="*/ 2 w 3"/>
                  <a:gd name="T3" fmla="*/ 2 h 2"/>
                  <a:gd name="T4" fmla="*/ 1 w 3"/>
                  <a:gd name="T5" fmla="*/ 0 h 2"/>
                  <a:gd name="T6" fmla="*/ 1 w 3"/>
                  <a:gd name="T7" fmla="*/ 1 h 2"/>
                  <a:gd name="T8" fmla="*/ 1 w 3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1" y="1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3" y="2"/>
                      <a:pt x="1" y="1"/>
                      <a:pt x="1" y="0"/>
                    </a:cubicBezTo>
                    <a:cubicBezTo>
                      <a:pt x="1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48" name="Freeform 1893"/>
              <p:cNvSpPr/>
              <p:nvPr/>
            </p:nvSpPr>
            <p:spPr bwMode="auto">
              <a:xfrm>
                <a:off x="1273" y="2681"/>
                <a:ext cx="14" cy="23"/>
              </a:xfrm>
              <a:custGeom>
                <a:avLst/>
                <a:gdLst>
                  <a:gd name="T0" fmla="*/ 4 w 6"/>
                  <a:gd name="T1" fmla="*/ 4 h 10"/>
                  <a:gd name="T2" fmla="*/ 3 w 6"/>
                  <a:gd name="T3" fmla="*/ 3 h 10"/>
                  <a:gd name="T4" fmla="*/ 1 w 6"/>
                  <a:gd name="T5" fmla="*/ 7 h 10"/>
                  <a:gd name="T6" fmla="*/ 2 w 6"/>
                  <a:gd name="T7" fmla="*/ 9 h 10"/>
                  <a:gd name="T8" fmla="*/ 1 w 6"/>
                  <a:gd name="T9" fmla="*/ 8 h 10"/>
                  <a:gd name="T10" fmla="*/ 2 w 6"/>
                  <a:gd name="T11" fmla="*/ 10 h 10"/>
                  <a:gd name="T12" fmla="*/ 2 w 6"/>
                  <a:gd name="T13" fmla="*/ 9 h 10"/>
                  <a:gd name="T14" fmla="*/ 2 w 6"/>
                  <a:gd name="T15" fmla="*/ 9 h 10"/>
                  <a:gd name="T16" fmla="*/ 2 w 6"/>
                  <a:gd name="T17" fmla="*/ 9 h 10"/>
                  <a:gd name="T18" fmla="*/ 3 w 6"/>
                  <a:gd name="T19" fmla="*/ 9 h 10"/>
                  <a:gd name="T20" fmla="*/ 2 w 6"/>
                  <a:gd name="T21" fmla="*/ 7 h 10"/>
                  <a:gd name="T22" fmla="*/ 4 w 6"/>
                  <a:gd name="T23" fmla="*/ 8 h 10"/>
                  <a:gd name="T24" fmla="*/ 5 w 6"/>
                  <a:gd name="T25" fmla="*/ 6 h 10"/>
                  <a:gd name="T26" fmla="*/ 4 w 6"/>
                  <a:gd name="T27" fmla="*/ 6 h 10"/>
                  <a:gd name="T28" fmla="*/ 3 w 6"/>
                  <a:gd name="T29" fmla="*/ 6 h 10"/>
                  <a:gd name="T30" fmla="*/ 5 w 6"/>
                  <a:gd name="T31" fmla="*/ 6 h 10"/>
                  <a:gd name="T32" fmla="*/ 5 w 6"/>
                  <a:gd name="T33" fmla="*/ 3 h 10"/>
                  <a:gd name="T34" fmla="*/ 4 w 6"/>
                  <a:gd name="T35" fmla="*/ 1 h 10"/>
                  <a:gd name="T36" fmla="*/ 5 w 6"/>
                  <a:gd name="T37" fmla="*/ 2 h 10"/>
                  <a:gd name="T38" fmla="*/ 6 w 6"/>
                  <a:gd name="T39" fmla="*/ 2 h 10"/>
                  <a:gd name="T40" fmla="*/ 3 w 6"/>
                  <a:gd name="T41" fmla="*/ 0 h 10"/>
                  <a:gd name="T42" fmla="*/ 4 w 6"/>
                  <a:gd name="T43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" h="10">
                    <a:moveTo>
                      <a:pt x="4" y="4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2" y="5"/>
                      <a:pt x="2" y="7"/>
                      <a:pt x="1" y="7"/>
                    </a:cubicBezTo>
                    <a:cubicBezTo>
                      <a:pt x="0" y="7"/>
                      <a:pt x="2" y="8"/>
                      <a:pt x="2" y="9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2" y="9"/>
                      <a:pt x="0" y="9"/>
                      <a:pt x="2" y="10"/>
                    </a:cubicBezTo>
                    <a:cubicBezTo>
                      <a:pt x="2" y="10"/>
                      <a:pt x="1" y="9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5" y="9"/>
                      <a:pt x="1" y="7"/>
                      <a:pt x="2" y="7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7"/>
                      <a:pt x="4" y="7"/>
                      <a:pt x="5" y="6"/>
                    </a:cubicBezTo>
                    <a:cubicBezTo>
                      <a:pt x="5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3" y="6"/>
                    </a:cubicBezTo>
                    <a:cubicBezTo>
                      <a:pt x="2" y="4"/>
                      <a:pt x="4" y="7"/>
                      <a:pt x="5" y="6"/>
                    </a:cubicBezTo>
                    <a:cubicBezTo>
                      <a:pt x="4" y="5"/>
                      <a:pt x="4" y="3"/>
                      <a:pt x="5" y="3"/>
                    </a:cubicBezTo>
                    <a:cubicBezTo>
                      <a:pt x="4" y="3"/>
                      <a:pt x="3" y="2"/>
                      <a:pt x="4" y="1"/>
                    </a:cubicBezTo>
                    <a:cubicBezTo>
                      <a:pt x="4" y="1"/>
                      <a:pt x="5" y="2"/>
                      <a:pt x="5" y="2"/>
                    </a:cubicBezTo>
                    <a:cubicBezTo>
                      <a:pt x="5" y="2"/>
                      <a:pt x="6" y="2"/>
                      <a:pt x="6" y="2"/>
                    </a:cubicBezTo>
                    <a:cubicBezTo>
                      <a:pt x="5" y="2"/>
                      <a:pt x="4" y="1"/>
                      <a:pt x="3" y="0"/>
                    </a:cubicBezTo>
                    <a:cubicBezTo>
                      <a:pt x="2" y="0"/>
                      <a:pt x="4" y="3"/>
                      <a:pt x="4" y="4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49" name="Rectangle 1894"/>
              <p:cNvSpPr>
                <a:spLocks noChangeArrowheads="1"/>
              </p:cNvSpPr>
              <p:nvPr/>
            </p:nvSpPr>
            <p:spPr bwMode="auto">
              <a:xfrm>
                <a:off x="1277" y="2688"/>
                <a:ext cx="3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50" name="Freeform 1895"/>
              <p:cNvSpPr/>
              <p:nvPr/>
            </p:nvSpPr>
            <p:spPr bwMode="auto">
              <a:xfrm>
                <a:off x="1299" y="2797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51" name="Freeform 1896"/>
              <p:cNvSpPr/>
              <p:nvPr/>
            </p:nvSpPr>
            <p:spPr bwMode="auto">
              <a:xfrm>
                <a:off x="1299" y="2793"/>
                <a:ext cx="0" cy="7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1 h 3"/>
                  <a:gd name="T4" fmla="*/ 2 h 3"/>
                  <a:gd name="T5" fmla="*/ 1 h 3"/>
                  <a:gd name="T6" fmla="*/ 1 h 3"/>
                  <a:gd name="T7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52" name="Freeform 1897"/>
              <p:cNvSpPr/>
              <p:nvPr/>
            </p:nvSpPr>
            <p:spPr bwMode="auto">
              <a:xfrm>
                <a:off x="1299" y="2795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53" name="Freeform 1898"/>
              <p:cNvSpPr/>
              <p:nvPr/>
            </p:nvSpPr>
            <p:spPr bwMode="auto">
              <a:xfrm>
                <a:off x="1299" y="2795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54" name="Freeform 1899"/>
              <p:cNvSpPr/>
              <p:nvPr/>
            </p:nvSpPr>
            <p:spPr bwMode="auto">
              <a:xfrm>
                <a:off x="1299" y="279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55" name="Freeform 1900"/>
              <p:cNvSpPr/>
              <p:nvPr/>
            </p:nvSpPr>
            <p:spPr bwMode="auto">
              <a:xfrm>
                <a:off x="1296" y="2793"/>
                <a:ext cx="3" cy="4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2 h 2"/>
                  <a:gd name="T4" fmla="*/ 1 w 1"/>
                  <a:gd name="T5" fmla="*/ 2 h 2"/>
                  <a:gd name="T6" fmla="*/ 1 w 1"/>
                  <a:gd name="T7" fmla="*/ 1 h 2"/>
                  <a:gd name="T8" fmla="*/ 1 w 1"/>
                  <a:gd name="T9" fmla="*/ 1 h 2"/>
                  <a:gd name="T10" fmla="*/ 1 w 1"/>
                  <a:gd name="T11" fmla="*/ 0 h 2"/>
                  <a:gd name="T12" fmla="*/ 0 w 1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2"/>
                      <a:pt x="0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56" name="Freeform 1901"/>
              <p:cNvSpPr/>
              <p:nvPr/>
            </p:nvSpPr>
            <p:spPr bwMode="auto">
              <a:xfrm>
                <a:off x="1299" y="279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57" name="Freeform 1902"/>
              <p:cNvSpPr/>
              <p:nvPr/>
            </p:nvSpPr>
            <p:spPr bwMode="auto">
              <a:xfrm>
                <a:off x="1299" y="2795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58" name="Freeform 1903"/>
              <p:cNvSpPr/>
              <p:nvPr/>
            </p:nvSpPr>
            <p:spPr bwMode="auto">
              <a:xfrm>
                <a:off x="1296" y="2793"/>
                <a:ext cx="0" cy="4"/>
              </a:xfrm>
              <a:custGeom>
                <a:avLst/>
                <a:gdLst>
                  <a:gd name="T0" fmla="*/ 2 h 2"/>
                  <a:gd name="T1" fmla="*/ 1 h 2"/>
                  <a:gd name="T2" fmla="*/ 0 h 2"/>
                  <a:gd name="T3" fmla="*/ 0 h 2"/>
                  <a:gd name="T4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2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59" name="Freeform 1904"/>
              <p:cNvSpPr/>
              <p:nvPr/>
            </p:nvSpPr>
            <p:spPr bwMode="auto">
              <a:xfrm>
                <a:off x="1296" y="2790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60" name="Freeform 1905"/>
              <p:cNvSpPr/>
              <p:nvPr/>
            </p:nvSpPr>
            <p:spPr bwMode="auto">
              <a:xfrm>
                <a:off x="1294" y="2790"/>
                <a:ext cx="2" cy="5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2 h 2"/>
                  <a:gd name="T6" fmla="*/ 1 w 1"/>
                  <a:gd name="T7" fmla="*/ 1 h 2"/>
                  <a:gd name="T8" fmla="*/ 1 w 1"/>
                  <a:gd name="T9" fmla="*/ 2 h 2"/>
                  <a:gd name="T10" fmla="*/ 1 w 1"/>
                  <a:gd name="T11" fmla="*/ 2 h 2"/>
                  <a:gd name="T12" fmla="*/ 1 w 1"/>
                  <a:gd name="T13" fmla="*/ 2 h 2"/>
                  <a:gd name="T14" fmla="*/ 1 w 1"/>
                  <a:gd name="T15" fmla="*/ 1 h 2"/>
                  <a:gd name="T16" fmla="*/ 1 w 1"/>
                  <a:gd name="T17" fmla="*/ 1 h 2"/>
                  <a:gd name="T18" fmla="*/ 1 w 1"/>
                  <a:gd name="T19" fmla="*/ 1 h 2"/>
                  <a:gd name="T20" fmla="*/ 1 w 1"/>
                  <a:gd name="T21" fmla="*/ 0 h 2"/>
                  <a:gd name="T22" fmla="*/ 0 w 1"/>
                  <a:gd name="T2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0" y="0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61" name="Rectangle 1906"/>
              <p:cNvSpPr>
                <a:spLocks noChangeArrowheads="1"/>
              </p:cNvSpPr>
              <p:nvPr/>
            </p:nvSpPr>
            <p:spPr bwMode="auto">
              <a:xfrm>
                <a:off x="1294" y="2793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62" name="Freeform 1907"/>
              <p:cNvSpPr/>
              <p:nvPr/>
            </p:nvSpPr>
            <p:spPr bwMode="auto">
              <a:xfrm>
                <a:off x="1294" y="2790"/>
                <a:ext cx="0" cy="5"/>
              </a:xfrm>
              <a:custGeom>
                <a:avLst/>
                <a:gdLst>
                  <a:gd name="T0" fmla="*/ 2 h 2"/>
                  <a:gd name="T1" fmla="*/ 2 h 2"/>
                  <a:gd name="T2" fmla="*/ 2 h 2"/>
                  <a:gd name="T3" fmla="*/ 1 h 2"/>
                  <a:gd name="T4" fmla="*/ 2 h 2"/>
                  <a:gd name="T5" fmla="*/ 0 h 2"/>
                  <a:gd name="T6" fmla="*/ 1 h 2"/>
                  <a:gd name="T7" fmla="*/ 1 h 2"/>
                  <a:gd name="T8" fmla="*/ 1 h 2"/>
                  <a:gd name="T9" fmla="*/ 1 h 2"/>
                  <a:gd name="T10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  <a:cxn ang="0">
                    <a:pos x="0" y="T10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grpSp>
          <p:nvGrpSpPr>
            <p:cNvPr id="1745" name="Group 2109"/>
            <p:cNvGrpSpPr/>
            <p:nvPr/>
          </p:nvGrpSpPr>
          <p:grpSpPr bwMode="auto">
            <a:xfrm>
              <a:off x="1247" y="2702"/>
              <a:ext cx="57" cy="105"/>
              <a:chOff x="1247" y="2702"/>
              <a:chExt cx="57" cy="105"/>
            </a:xfrm>
          </p:grpSpPr>
          <p:sp>
            <p:nvSpPr>
              <p:cNvPr id="2063" name="Freeform 1909"/>
              <p:cNvSpPr/>
              <p:nvPr/>
            </p:nvSpPr>
            <p:spPr bwMode="auto">
              <a:xfrm>
                <a:off x="1294" y="2795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4" name="Freeform 1910"/>
              <p:cNvSpPr/>
              <p:nvPr/>
            </p:nvSpPr>
            <p:spPr bwMode="auto">
              <a:xfrm>
                <a:off x="1294" y="27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5" name="Rectangle 1911"/>
              <p:cNvSpPr>
                <a:spLocks noChangeArrowheads="1"/>
              </p:cNvSpPr>
              <p:nvPr/>
            </p:nvSpPr>
            <p:spPr bwMode="auto">
              <a:xfrm>
                <a:off x="1294" y="2795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6" name="Freeform 1912"/>
              <p:cNvSpPr/>
              <p:nvPr/>
            </p:nvSpPr>
            <p:spPr bwMode="auto">
              <a:xfrm>
                <a:off x="1285" y="2790"/>
                <a:ext cx="9" cy="7"/>
              </a:xfrm>
              <a:custGeom>
                <a:avLst/>
                <a:gdLst>
                  <a:gd name="T0" fmla="*/ 0 w 4"/>
                  <a:gd name="T1" fmla="*/ 0 h 3"/>
                  <a:gd name="T2" fmla="*/ 1 w 4"/>
                  <a:gd name="T3" fmla="*/ 1 h 3"/>
                  <a:gd name="T4" fmla="*/ 0 w 4"/>
                  <a:gd name="T5" fmla="*/ 2 h 3"/>
                  <a:gd name="T6" fmla="*/ 0 w 4"/>
                  <a:gd name="T7" fmla="*/ 3 h 3"/>
                  <a:gd name="T8" fmla="*/ 1 w 4"/>
                  <a:gd name="T9" fmla="*/ 2 h 3"/>
                  <a:gd name="T10" fmla="*/ 0 w 4"/>
                  <a:gd name="T11" fmla="*/ 3 h 3"/>
                  <a:gd name="T12" fmla="*/ 1 w 4"/>
                  <a:gd name="T13" fmla="*/ 3 h 3"/>
                  <a:gd name="T14" fmla="*/ 1 w 4"/>
                  <a:gd name="T15" fmla="*/ 2 h 3"/>
                  <a:gd name="T16" fmla="*/ 3 w 4"/>
                  <a:gd name="T17" fmla="*/ 3 h 3"/>
                  <a:gd name="T18" fmla="*/ 3 w 4"/>
                  <a:gd name="T19" fmla="*/ 1 h 3"/>
                  <a:gd name="T20" fmla="*/ 3 w 4"/>
                  <a:gd name="T21" fmla="*/ 2 h 3"/>
                  <a:gd name="T22" fmla="*/ 3 w 4"/>
                  <a:gd name="T23" fmla="*/ 2 h 3"/>
                  <a:gd name="T24" fmla="*/ 3 w 4"/>
                  <a:gd name="T25" fmla="*/ 2 h 3"/>
                  <a:gd name="T26" fmla="*/ 3 w 4"/>
                  <a:gd name="T27" fmla="*/ 1 h 3"/>
                  <a:gd name="T28" fmla="*/ 4 w 4"/>
                  <a:gd name="T29" fmla="*/ 2 h 3"/>
                  <a:gd name="T30" fmla="*/ 4 w 4"/>
                  <a:gd name="T31" fmla="*/ 2 h 3"/>
                  <a:gd name="T32" fmla="*/ 4 w 4"/>
                  <a:gd name="T33" fmla="*/ 1 h 3"/>
                  <a:gd name="T34" fmla="*/ 4 w 4"/>
                  <a:gd name="T35" fmla="*/ 0 h 3"/>
                  <a:gd name="T36" fmla="*/ 3 w 4"/>
                  <a:gd name="T37" fmla="*/ 2 h 3"/>
                  <a:gd name="T38" fmla="*/ 3 w 4"/>
                  <a:gd name="T39" fmla="*/ 1 h 3"/>
                  <a:gd name="T40" fmla="*/ 2 w 4"/>
                  <a:gd name="T41" fmla="*/ 1 h 3"/>
                  <a:gd name="T42" fmla="*/ 2 w 4"/>
                  <a:gd name="T43" fmla="*/ 2 h 3"/>
                  <a:gd name="T44" fmla="*/ 2 w 4"/>
                  <a:gd name="T45" fmla="*/ 1 h 3"/>
                  <a:gd name="T46" fmla="*/ 2 w 4"/>
                  <a:gd name="T47" fmla="*/ 2 h 3"/>
                  <a:gd name="T48" fmla="*/ 2 w 4"/>
                  <a:gd name="T49" fmla="*/ 1 h 3"/>
                  <a:gd name="T50" fmla="*/ 2 w 4"/>
                  <a:gd name="T51" fmla="*/ 2 h 3"/>
                  <a:gd name="T52" fmla="*/ 1 w 4"/>
                  <a:gd name="T53" fmla="*/ 0 h 3"/>
                  <a:gd name="T54" fmla="*/ 1 w 4"/>
                  <a:gd name="T55" fmla="*/ 1 h 3"/>
                  <a:gd name="T56" fmla="*/ 1 w 4"/>
                  <a:gd name="T57" fmla="*/ 2 h 3"/>
                  <a:gd name="T58" fmla="*/ 1 w 4"/>
                  <a:gd name="T59" fmla="*/ 1 h 3"/>
                  <a:gd name="T60" fmla="*/ 1 w 4"/>
                  <a:gd name="T61" fmla="*/ 1 h 3"/>
                  <a:gd name="T62" fmla="*/ 1 w 4"/>
                  <a:gd name="T63" fmla="*/ 2 h 3"/>
                  <a:gd name="T64" fmla="*/ 1 w 4"/>
                  <a:gd name="T65" fmla="*/ 2 h 3"/>
                  <a:gd name="T66" fmla="*/ 1 w 4"/>
                  <a:gd name="T67" fmla="*/ 0 h 3"/>
                  <a:gd name="T68" fmla="*/ 1 w 4"/>
                  <a:gd name="T69" fmla="*/ 0 h 3"/>
                  <a:gd name="T70" fmla="*/ 1 w 4"/>
                  <a:gd name="T71" fmla="*/ 1 h 3"/>
                  <a:gd name="T72" fmla="*/ 0 w 4"/>
                  <a:gd name="T7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" h="3">
                    <a:moveTo>
                      <a:pt x="0" y="0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3"/>
                      <a:pt x="0" y="2"/>
                      <a:pt x="1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2"/>
                      <a:pt x="1" y="3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2" y="3"/>
                      <a:pt x="2" y="2"/>
                      <a:pt x="3" y="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2"/>
                      <a:pt x="3" y="1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3" y="2"/>
                      <a:pt x="3" y="1"/>
                      <a:pt x="3" y="1"/>
                    </a:cubicBezTo>
                    <a:cubicBezTo>
                      <a:pt x="3" y="2"/>
                      <a:pt x="3" y="1"/>
                      <a:pt x="4" y="2"/>
                    </a:cubicBezTo>
                    <a:cubicBezTo>
                      <a:pt x="4" y="3"/>
                      <a:pt x="4" y="1"/>
                      <a:pt x="4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0"/>
                      <a:pt x="4" y="1"/>
                      <a:pt x="4" y="0"/>
                    </a:cubicBezTo>
                    <a:cubicBezTo>
                      <a:pt x="3" y="0"/>
                      <a:pt x="3" y="1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2"/>
                      <a:pt x="2" y="2"/>
                      <a:pt x="2" y="1"/>
                    </a:cubicBezTo>
                    <a:cubicBezTo>
                      <a:pt x="2" y="1"/>
                      <a:pt x="2" y="0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1" y="0"/>
                      <a:pt x="1" y="2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7" name="Rectangle 1913"/>
              <p:cNvSpPr>
                <a:spLocks noChangeArrowheads="1"/>
              </p:cNvSpPr>
              <p:nvPr/>
            </p:nvSpPr>
            <p:spPr bwMode="auto">
              <a:xfrm>
                <a:off x="1287" y="2790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8" name="Freeform 1914"/>
              <p:cNvSpPr/>
              <p:nvPr/>
            </p:nvSpPr>
            <p:spPr bwMode="auto">
              <a:xfrm>
                <a:off x="1285" y="279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9" name="Freeform 1915"/>
              <p:cNvSpPr/>
              <p:nvPr/>
            </p:nvSpPr>
            <p:spPr bwMode="auto">
              <a:xfrm>
                <a:off x="1287" y="2795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0" name="Freeform 1916"/>
              <p:cNvSpPr/>
              <p:nvPr/>
            </p:nvSpPr>
            <p:spPr bwMode="auto">
              <a:xfrm>
                <a:off x="1287" y="279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1" name="Freeform 1917"/>
              <p:cNvSpPr/>
              <p:nvPr/>
            </p:nvSpPr>
            <p:spPr bwMode="auto">
              <a:xfrm>
                <a:off x="1289" y="279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2" name="Rectangle 1918"/>
              <p:cNvSpPr>
                <a:spLocks noChangeArrowheads="1"/>
              </p:cNvSpPr>
              <p:nvPr/>
            </p:nvSpPr>
            <p:spPr bwMode="auto">
              <a:xfrm>
                <a:off x="1287" y="2790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3" name="Freeform 1919"/>
              <p:cNvSpPr/>
              <p:nvPr/>
            </p:nvSpPr>
            <p:spPr bwMode="auto">
              <a:xfrm>
                <a:off x="1280" y="2790"/>
                <a:ext cx="5" cy="10"/>
              </a:xfrm>
              <a:custGeom>
                <a:avLst/>
                <a:gdLst>
                  <a:gd name="T0" fmla="*/ 0 w 2"/>
                  <a:gd name="T1" fmla="*/ 3 h 4"/>
                  <a:gd name="T2" fmla="*/ 1 w 2"/>
                  <a:gd name="T3" fmla="*/ 3 h 4"/>
                  <a:gd name="T4" fmla="*/ 1 w 2"/>
                  <a:gd name="T5" fmla="*/ 2 h 4"/>
                  <a:gd name="T6" fmla="*/ 1 w 2"/>
                  <a:gd name="T7" fmla="*/ 3 h 4"/>
                  <a:gd name="T8" fmla="*/ 2 w 2"/>
                  <a:gd name="T9" fmla="*/ 2 h 4"/>
                  <a:gd name="T10" fmla="*/ 2 w 2"/>
                  <a:gd name="T11" fmla="*/ 3 h 4"/>
                  <a:gd name="T12" fmla="*/ 2 w 2"/>
                  <a:gd name="T13" fmla="*/ 1 h 4"/>
                  <a:gd name="T14" fmla="*/ 2 w 2"/>
                  <a:gd name="T15" fmla="*/ 3 h 4"/>
                  <a:gd name="T16" fmla="*/ 2 w 2"/>
                  <a:gd name="T17" fmla="*/ 3 h 4"/>
                  <a:gd name="T18" fmla="*/ 2 w 2"/>
                  <a:gd name="T19" fmla="*/ 2 h 4"/>
                  <a:gd name="T20" fmla="*/ 2 w 2"/>
                  <a:gd name="T21" fmla="*/ 1 h 4"/>
                  <a:gd name="T22" fmla="*/ 2 w 2"/>
                  <a:gd name="T23" fmla="*/ 1 h 4"/>
                  <a:gd name="T24" fmla="*/ 2 w 2"/>
                  <a:gd name="T25" fmla="*/ 1 h 4"/>
                  <a:gd name="T26" fmla="*/ 2 w 2"/>
                  <a:gd name="T27" fmla="*/ 1 h 4"/>
                  <a:gd name="T28" fmla="*/ 2 w 2"/>
                  <a:gd name="T29" fmla="*/ 1 h 4"/>
                  <a:gd name="T30" fmla="*/ 2 w 2"/>
                  <a:gd name="T31" fmla="*/ 0 h 4"/>
                  <a:gd name="T32" fmla="*/ 2 w 2"/>
                  <a:gd name="T33" fmla="*/ 1 h 4"/>
                  <a:gd name="T34" fmla="*/ 2 w 2"/>
                  <a:gd name="T35" fmla="*/ 1 h 4"/>
                  <a:gd name="T36" fmla="*/ 2 w 2"/>
                  <a:gd name="T37" fmla="*/ 2 h 4"/>
                  <a:gd name="T38" fmla="*/ 2 w 2"/>
                  <a:gd name="T39" fmla="*/ 1 h 4"/>
                  <a:gd name="T40" fmla="*/ 2 w 2"/>
                  <a:gd name="T41" fmla="*/ 1 h 4"/>
                  <a:gd name="T42" fmla="*/ 1 w 2"/>
                  <a:gd name="T43" fmla="*/ 0 h 4"/>
                  <a:gd name="T44" fmla="*/ 1 w 2"/>
                  <a:gd name="T45" fmla="*/ 1 h 4"/>
                  <a:gd name="T46" fmla="*/ 1 w 2"/>
                  <a:gd name="T47" fmla="*/ 0 h 4"/>
                  <a:gd name="T48" fmla="*/ 1 w 2"/>
                  <a:gd name="T49" fmla="*/ 2 h 4"/>
                  <a:gd name="T50" fmla="*/ 1 w 2"/>
                  <a:gd name="T51" fmla="*/ 1 h 4"/>
                  <a:gd name="T52" fmla="*/ 1 w 2"/>
                  <a:gd name="T53" fmla="*/ 1 h 4"/>
                  <a:gd name="T54" fmla="*/ 1 w 2"/>
                  <a:gd name="T55" fmla="*/ 1 h 4"/>
                  <a:gd name="T56" fmla="*/ 1 w 2"/>
                  <a:gd name="T57" fmla="*/ 1 h 4"/>
                  <a:gd name="T58" fmla="*/ 1 w 2"/>
                  <a:gd name="T59" fmla="*/ 2 h 4"/>
                  <a:gd name="T60" fmla="*/ 0 w 2"/>
                  <a:gd name="T61" fmla="*/ 2 h 4"/>
                  <a:gd name="T62" fmla="*/ 0 w 2"/>
                  <a:gd name="T63" fmla="*/ 2 h 4"/>
                  <a:gd name="T64" fmla="*/ 0 w 2"/>
                  <a:gd name="T65" fmla="*/ 3 h 4"/>
                  <a:gd name="T66" fmla="*/ 0 w 2"/>
                  <a:gd name="T67" fmla="*/ 2 h 4"/>
                  <a:gd name="T68" fmla="*/ 0 w 2"/>
                  <a:gd name="T6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" h="4">
                    <a:moveTo>
                      <a:pt x="0" y="3"/>
                    </a:moveTo>
                    <a:cubicBezTo>
                      <a:pt x="0" y="4"/>
                      <a:pt x="1" y="3"/>
                      <a:pt x="1" y="3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2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0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2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4" name="Freeform 1920"/>
              <p:cNvSpPr/>
              <p:nvPr/>
            </p:nvSpPr>
            <p:spPr bwMode="auto">
              <a:xfrm>
                <a:off x="1285" y="2790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5" name="Freeform 1921"/>
              <p:cNvSpPr/>
              <p:nvPr/>
            </p:nvSpPr>
            <p:spPr bwMode="auto">
              <a:xfrm>
                <a:off x="1277" y="2788"/>
                <a:ext cx="3" cy="12"/>
              </a:xfrm>
              <a:custGeom>
                <a:avLst/>
                <a:gdLst>
                  <a:gd name="T0" fmla="*/ 1 w 1"/>
                  <a:gd name="T1" fmla="*/ 3 h 5"/>
                  <a:gd name="T2" fmla="*/ 1 w 1"/>
                  <a:gd name="T3" fmla="*/ 2 h 5"/>
                  <a:gd name="T4" fmla="*/ 1 w 1"/>
                  <a:gd name="T5" fmla="*/ 3 h 5"/>
                  <a:gd name="T6" fmla="*/ 1 w 1"/>
                  <a:gd name="T7" fmla="*/ 4 h 5"/>
                  <a:gd name="T8" fmla="*/ 1 w 1"/>
                  <a:gd name="T9" fmla="*/ 2 h 5"/>
                  <a:gd name="T10" fmla="*/ 1 w 1"/>
                  <a:gd name="T11" fmla="*/ 2 h 5"/>
                  <a:gd name="T12" fmla="*/ 0 w 1"/>
                  <a:gd name="T13" fmla="*/ 3 h 5"/>
                  <a:gd name="T14" fmla="*/ 0 w 1"/>
                  <a:gd name="T15" fmla="*/ 3 h 5"/>
                  <a:gd name="T16" fmla="*/ 0 w 1"/>
                  <a:gd name="T17" fmla="*/ 3 h 5"/>
                  <a:gd name="T18" fmla="*/ 0 w 1"/>
                  <a:gd name="T19" fmla="*/ 2 h 5"/>
                  <a:gd name="T20" fmla="*/ 0 w 1"/>
                  <a:gd name="T21" fmla="*/ 5 h 5"/>
                  <a:gd name="T22" fmla="*/ 0 w 1"/>
                  <a:gd name="T23" fmla="*/ 4 h 5"/>
                  <a:gd name="T24" fmla="*/ 0 w 1"/>
                  <a:gd name="T25" fmla="*/ 3 h 5"/>
                  <a:gd name="T26" fmla="*/ 0 w 1"/>
                  <a:gd name="T27" fmla="*/ 4 h 5"/>
                  <a:gd name="T28" fmla="*/ 0 w 1"/>
                  <a:gd name="T29" fmla="*/ 4 h 5"/>
                  <a:gd name="T30" fmla="*/ 1 w 1"/>
                  <a:gd name="T31" fmla="*/ 4 h 5"/>
                  <a:gd name="T32" fmla="*/ 1 w 1"/>
                  <a:gd name="T33" fmla="*/ 4 h 5"/>
                  <a:gd name="T34" fmla="*/ 1 w 1"/>
                  <a:gd name="T35" fmla="*/ 4 h 5"/>
                  <a:gd name="T36" fmla="*/ 1 w 1"/>
                  <a:gd name="T37" fmla="*/ 2 h 5"/>
                  <a:gd name="T38" fmla="*/ 1 w 1"/>
                  <a:gd name="T39" fmla="*/ 3 h 5"/>
                  <a:gd name="T40" fmla="*/ 1 w 1"/>
                  <a:gd name="T41" fmla="*/ 2 h 5"/>
                  <a:gd name="T42" fmla="*/ 1 w 1"/>
                  <a:gd name="T43" fmla="*/ 1 h 5"/>
                  <a:gd name="T44" fmla="*/ 1 w 1"/>
                  <a:gd name="T45" fmla="*/ 1 h 5"/>
                  <a:gd name="T46" fmla="*/ 1 w 1"/>
                  <a:gd name="T47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" h="5">
                    <a:moveTo>
                      <a:pt x="1" y="3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3"/>
                      <a:pt x="1" y="4"/>
                      <a:pt x="1" y="4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0" y="2"/>
                      <a:pt x="0" y="3"/>
                    </a:cubicBezTo>
                    <a:cubicBezTo>
                      <a:pt x="0" y="3"/>
                      <a:pt x="0" y="4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3"/>
                      <a:pt x="0" y="2"/>
                    </a:cubicBezTo>
                    <a:cubicBezTo>
                      <a:pt x="0" y="3"/>
                      <a:pt x="0" y="3"/>
                      <a:pt x="0" y="5"/>
                    </a:cubicBezTo>
                    <a:cubicBezTo>
                      <a:pt x="0" y="5"/>
                      <a:pt x="0" y="5"/>
                      <a:pt x="0" y="4"/>
                    </a:cubicBezTo>
                    <a:cubicBezTo>
                      <a:pt x="0" y="4"/>
                      <a:pt x="0" y="4"/>
                      <a:pt x="0" y="3"/>
                    </a:cubicBezTo>
                    <a:cubicBezTo>
                      <a:pt x="0" y="4"/>
                      <a:pt x="0" y="3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1" y="5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1" y="2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1"/>
                    </a:cubicBezTo>
                    <a:cubicBezTo>
                      <a:pt x="1" y="0"/>
                      <a:pt x="1" y="2"/>
                      <a:pt x="1" y="1"/>
                    </a:cubicBezTo>
                    <a:lnTo>
                      <a:pt x="1" y="3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6" name="Freeform 1922"/>
              <p:cNvSpPr/>
              <p:nvPr/>
            </p:nvSpPr>
            <p:spPr bwMode="auto">
              <a:xfrm>
                <a:off x="1280" y="2793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7" name="Freeform 1923"/>
              <p:cNvSpPr/>
              <p:nvPr/>
            </p:nvSpPr>
            <p:spPr bwMode="auto">
              <a:xfrm>
                <a:off x="1280" y="279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8" name="Rectangle 1924"/>
              <p:cNvSpPr>
                <a:spLocks noChangeArrowheads="1"/>
              </p:cNvSpPr>
              <p:nvPr/>
            </p:nvSpPr>
            <p:spPr bwMode="auto">
              <a:xfrm>
                <a:off x="1277" y="2793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9" name="Freeform 1925"/>
              <p:cNvSpPr/>
              <p:nvPr/>
            </p:nvSpPr>
            <p:spPr bwMode="auto">
              <a:xfrm>
                <a:off x="1275" y="2795"/>
                <a:ext cx="2" cy="5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2 h 2"/>
                  <a:gd name="T4" fmla="*/ 1 w 1"/>
                  <a:gd name="T5" fmla="*/ 0 h 2"/>
                  <a:gd name="T6" fmla="*/ 1 w 1"/>
                  <a:gd name="T7" fmla="*/ 1 h 2"/>
                  <a:gd name="T8" fmla="*/ 0 w 1"/>
                  <a:gd name="T9" fmla="*/ 1 h 2"/>
                  <a:gd name="T10" fmla="*/ 0 w 1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2"/>
                      <a:pt x="1" y="1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1" y="0"/>
                      <a:pt x="0" y="1"/>
                      <a:pt x="0" y="1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0" name="Freeform 1926"/>
              <p:cNvSpPr/>
              <p:nvPr/>
            </p:nvSpPr>
            <p:spPr bwMode="auto">
              <a:xfrm>
                <a:off x="1268" y="2790"/>
                <a:ext cx="9" cy="17"/>
              </a:xfrm>
              <a:custGeom>
                <a:avLst/>
                <a:gdLst>
                  <a:gd name="T0" fmla="*/ 3 w 4"/>
                  <a:gd name="T1" fmla="*/ 1 h 7"/>
                  <a:gd name="T2" fmla="*/ 3 w 4"/>
                  <a:gd name="T3" fmla="*/ 2 h 7"/>
                  <a:gd name="T4" fmla="*/ 3 w 4"/>
                  <a:gd name="T5" fmla="*/ 1 h 7"/>
                  <a:gd name="T6" fmla="*/ 3 w 4"/>
                  <a:gd name="T7" fmla="*/ 1 h 7"/>
                  <a:gd name="T8" fmla="*/ 3 w 4"/>
                  <a:gd name="T9" fmla="*/ 1 h 7"/>
                  <a:gd name="T10" fmla="*/ 2 w 4"/>
                  <a:gd name="T11" fmla="*/ 1 h 7"/>
                  <a:gd name="T12" fmla="*/ 2 w 4"/>
                  <a:gd name="T13" fmla="*/ 2 h 7"/>
                  <a:gd name="T14" fmla="*/ 2 w 4"/>
                  <a:gd name="T15" fmla="*/ 1 h 7"/>
                  <a:gd name="T16" fmla="*/ 2 w 4"/>
                  <a:gd name="T17" fmla="*/ 3 h 7"/>
                  <a:gd name="T18" fmla="*/ 2 w 4"/>
                  <a:gd name="T19" fmla="*/ 2 h 7"/>
                  <a:gd name="T20" fmla="*/ 2 w 4"/>
                  <a:gd name="T21" fmla="*/ 2 h 7"/>
                  <a:gd name="T22" fmla="*/ 2 w 4"/>
                  <a:gd name="T23" fmla="*/ 2 h 7"/>
                  <a:gd name="T24" fmla="*/ 2 w 4"/>
                  <a:gd name="T25" fmla="*/ 1 h 7"/>
                  <a:gd name="T26" fmla="*/ 1 w 4"/>
                  <a:gd name="T27" fmla="*/ 1 h 7"/>
                  <a:gd name="T28" fmla="*/ 1 w 4"/>
                  <a:gd name="T29" fmla="*/ 1 h 7"/>
                  <a:gd name="T30" fmla="*/ 1 w 4"/>
                  <a:gd name="T31" fmla="*/ 1 h 7"/>
                  <a:gd name="T32" fmla="*/ 1 w 4"/>
                  <a:gd name="T33" fmla="*/ 1 h 7"/>
                  <a:gd name="T34" fmla="*/ 1 w 4"/>
                  <a:gd name="T35" fmla="*/ 2 h 7"/>
                  <a:gd name="T36" fmla="*/ 1 w 4"/>
                  <a:gd name="T37" fmla="*/ 2 h 7"/>
                  <a:gd name="T38" fmla="*/ 1 w 4"/>
                  <a:gd name="T39" fmla="*/ 1 h 7"/>
                  <a:gd name="T40" fmla="*/ 0 w 4"/>
                  <a:gd name="T41" fmla="*/ 2 h 7"/>
                  <a:gd name="T42" fmla="*/ 0 w 4"/>
                  <a:gd name="T43" fmla="*/ 1 h 7"/>
                  <a:gd name="T44" fmla="*/ 0 w 4"/>
                  <a:gd name="T45" fmla="*/ 3 h 7"/>
                  <a:gd name="T46" fmla="*/ 1 w 4"/>
                  <a:gd name="T47" fmla="*/ 3 h 7"/>
                  <a:gd name="T48" fmla="*/ 1 w 4"/>
                  <a:gd name="T49" fmla="*/ 1 h 7"/>
                  <a:gd name="T50" fmla="*/ 1 w 4"/>
                  <a:gd name="T51" fmla="*/ 3 h 7"/>
                  <a:gd name="T52" fmla="*/ 1 w 4"/>
                  <a:gd name="T53" fmla="*/ 2 h 7"/>
                  <a:gd name="T54" fmla="*/ 1 w 4"/>
                  <a:gd name="T55" fmla="*/ 3 h 7"/>
                  <a:gd name="T56" fmla="*/ 1 w 4"/>
                  <a:gd name="T57" fmla="*/ 2 h 7"/>
                  <a:gd name="T58" fmla="*/ 1 w 4"/>
                  <a:gd name="T59" fmla="*/ 3 h 7"/>
                  <a:gd name="T60" fmla="*/ 1 w 4"/>
                  <a:gd name="T61" fmla="*/ 2 h 7"/>
                  <a:gd name="T62" fmla="*/ 1 w 4"/>
                  <a:gd name="T63" fmla="*/ 3 h 7"/>
                  <a:gd name="T64" fmla="*/ 3 w 4"/>
                  <a:gd name="T65" fmla="*/ 3 h 7"/>
                  <a:gd name="T66" fmla="*/ 3 w 4"/>
                  <a:gd name="T67" fmla="*/ 2 h 7"/>
                  <a:gd name="T68" fmla="*/ 3 w 4"/>
                  <a:gd name="T69" fmla="*/ 2 h 7"/>
                  <a:gd name="T70" fmla="*/ 3 w 4"/>
                  <a:gd name="T71" fmla="*/ 2 h 7"/>
                  <a:gd name="T72" fmla="*/ 3 w 4"/>
                  <a:gd name="T73" fmla="*/ 3 h 7"/>
                  <a:gd name="T74" fmla="*/ 3 w 4"/>
                  <a:gd name="T75" fmla="*/ 3 h 7"/>
                  <a:gd name="T76" fmla="*/ 3 w 4"/>
                  <a:gd name="T77" fmla="*/ 3 h 7"/>
                  <a:gd name="T78" fmla="*/ 3 w 4"/>
                  <a:gd name="T79" fmla="*/ 3 h 7"/>
                  <a:gd name="T80" fmla="*/ 3 w 4"/>
                  <a:gd name="T81" fmla="*/ 1 h 7"/>
                  <a:gd name="T82" fmla="*/ 3 w 4"/>
                  <a:gd name="T83" fmla="*/ 0 h 7"/>
                  <a:gd name="T84" fmla="*/ 3 w 4"/>
                  <a:gd name="T85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" h="7">
                    <a:moveTo>
                      <a:pt x="3" y="1"/>
                    </a:moveTo>
                    <a:cubicBezTo>
                      <a:pt x="3" y="1"/>
                      <a:pt x="3" y="2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2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2"/>
                      <a:pt x="2" y="3"/>
                    </a:cubicBezTo>
                    <a:cubicBezTo>
                      <a:pt x="2" y="2"/>
                      <a:pt x="2" y="3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1" y="1"/>
                      <a:pt x="1" y="2"/>
                    </a:cubicBezTo>
                    <a:cubicBezTo>
                      <a:pt x="1" y="1"/>
                      <a:pt x="1" y="3"/>
                      <a:pt x="1" y="2"/>
                    </a:cubicBezTo>
                    <a:cubicBezTo>
                      <a:pt x="0" y="2"/>
                      <a:pt x="1" y="2"/>
                      <a:pt x="1" y="1"/>
                    </a:cubicBezTo>
                    <a:cubicBezTo>
                      <a:pt x="1" y="2"/>
                      <a:pt x="1" y="1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7"/>
                      <a:pt x="0" y="2"/>
                      <a:pt x="0" y="3"/>
                    </a:cubicBezTo>
                    <a:cubicBezTo>
                      <a:pt x="0" y="3"/>
                      <a:pt x="1" y="3"/>
                      <a:pt x="1" y="3"/>
                    </a:cubicBezTo>
                    <a:cubicBezTo>
                      <a:pt x="0" y="3"/>
                      <a:pt x="1" y="2"/>
                      <a:pt x="1" y="1"/>
                    </a:cubicBezTo>
                    <a:cubicBezTo>
                      <a:pt x="0" y="2"/>
                      <a:pt x="1" y="4"/>
                      <a:pt x="1" y="3"/>
                    </a:cubicBezTo>
                    <a:cubicBezTo>
                      <a:pt x="1" y="2"/>
                      <a:pt x="1" y="3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2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1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2"/>
                      <a:pt x="3" y="3"/>
                    </a:cubicBezTo>
                    <a:cubicBezTo>
                      <a:pt x="4" y="2"/>
                      <a:pt x="3" y="2"/>
                      <a:pt x="3" y="1"/>
                    </a:cubicBezTo>
                    <a:cubicBezTo>
                      <a:pt x="3" y="2"/>
                      <a:pt x="3" y="0"/>
                      <a:pt x="3" y="0"/>
                    </a:cubicBezTo>
                    <a:cubicBezTo>
                      <a:pt x="3" y="1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1" name="Freeform 1927"/>
              <p:cNvSpPr/>
              <p:nvPr/>
            </p:nvSpPr>
            <p:spPr bwMode="auto">
              <a:xfrm>
                <a:off x="1275" y="279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2" name="Freeform 1928"/>
              <p:cNvSpPr/>
              <p:nvPr/>
            </p:nvSpPr>
            <p:spPr bwMode="auto">
              <a:xfrm>
                <a:off x="1270" y="279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3" name="Rectangle 1929"/>
              <p:cNvSpPr>
                <a:spLocks noChangeArrowheads="1"/>
              </p:cNvSpPr>
              <p:nvPr/>
            </p:nvSpPr>
            <p:spPr bwMode="auto">
              <a:xfrm>
                <a:off x="1275" y="2797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4" name="Freeform 1930"/>
              <p:cNvSpPr/>
              <p:nvPr/>
            </p:nvSpPr>
            <p:spPr bwMode="auto">
              <a:xfrm>
                <a:off x="1275" y="2793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0 h 2"/>
                  <a:gd name="T4" fmla="*/ 0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5" name="Freeform 1931"/>
              <p:cNvSpPr/>
              <p:nvPr/>
            </p:nvSpPr>
            <p:spPr bwMode="auto">
              <a:xfrm>
                <a:off x="1270" y="2797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6" name="Freeform 1932"/>
              <p:cNvSpPr/>
              <p:nvPr/>
            </p:nvSpPr>
            <p:spPr bwMode="auto">
              <a:xfrm>
                <a:off x="1273" y="2800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7" name="Freeform 1933"/>
              <p:cNvSpPr/>
              <p:nvPr/>
            </p:nvSpPr>
            <p:spPr bwMode="auto">
              <a:xfrm>
                <a:off x="1270" y="2788"/>
                <a:ext cx="12" cy="14"/>
              </a:xfrm>
              <a:custGeom>
                <a:avLst/>
                <a:gdLst>
                  <a:gd name="T0" fmla="*/ 5 w 5"/>
                  <a:gd name="T1" fmla="*/ 4 h 6"/>
                  <a:gd name="T2" fmla="*/ 5 w 5"/>
                  <a:gd name="T3" fmla="*/ 5 h 6"/>
                  <a:gd name="T4" fmla="*/ 5 w 5"/>
                  <a:gd name="T5" fmla="*/ 6 h 6"/>
                  <a:gd name="T6" fmla="*/ 5 w 5"/>
                  <a:gd name="T7" fmla="*/ 5 h 6"/>
                  <a:gd name="T8" fmla="*/ 5 w 5"/>
                  <a:gd name="T9" fmla="*/ 3 h 6"/>
                  <a:gd name="T10" fmla="*/ 4 w 5"/>
                  <a:gd name="T11" fmla="*/ 2 h 6"/>
                  <a:gd name="T12" fmla="*/ 4 w 5"/>
                  <a:gd name="T13" fmla="*/ 3 h 6"/>
                  <a:gd name="T14" fmla="*/ 3 w 5"/>
                  <a:gd name="T15" fmla="*/ 3 h 6"/>
                  <a:gd name="T16" fmla="*/ 3 w 5"/>
                  <a:gd name="T17" fmla="*/ 3 h 6"/>
                  <a:gd name="T18" fmla="*/ 3 w 5"/>
                  <a:gd name="T19" fmla="*/ 4 h 6"/>
                  <a:gd name="T20" fmla="*/ 3 w 5"/>
                  <a:gd name="T21" fmla="*/ 4 h 6"/>
                  <a:gd name="T22" fmla="*/ 2 w 5"/>
                  <a:gd name="T23" fmla="*/ 4 h 6"/>
                  <a:gd name="T24" fmla="*/ 2 w 5"/>
                  <a:gd name="T25" fmla="*/ 4 h 6"/>
                  <a:gd name="T26" fmla="*/ 2 w 5"/>
                  <a:gd name="T27" fmla="*/ 3 h 6"/>
                  <a:gd name="T28" fmla="*/ 1 w 5"/>
                  <a:gd name="T29" fmla="*/ 4 h 6"/>
                  <a:gd name="T30" fmla="*/ 1 w 5"/>
                  <a:gd name="T31" fmla="*/ 4 h 6"/>
                  <a:gd name="T32" fmla="*/ 1 w 5"/>
                  <a:gd name="T33" fmla="*/ 3 h 6"/>
                  <a:gd name="T34" fmla="*/ 1 w 5"/>
                  <a:gd name="T35" fmla="*/ 4 h 6"/>
                  <a:gd name="T36" fmla="*/ 0 w 5"/>
                  <a:gd name="T37" fmla="*/ 3 h 6"/>
                  <a:gd name="T38" fmla="*/ 0 w 5"/>
                  <a:gd name="T39" fmla="*/ 4 h 6"/>
                  <a:gd name="T40" fmla="*/ 0 w 5"/>
                  <a:gd name="T41" fmla="*/ 3 h 6"/>
                  <a:gd name="T42" fmla="*/ 0 w 5"/>
                  <a:gd name="T43" fmla="*/ 5 h 6"/>
                  <a:gd name="T44" fmla="*/ 0 w 5"/>
                  <a:gd name="T45" fmla="*/ 5 h 6"/>
                  <a:gd name="T46" fmla="*/ 1 w 5"/>
                  <a:gd name="T47" fmla="*/ 5 h 6"/>
                  <a:gd name="T48" fmla="*/ 1 w 5"/>
                  <a:gd name="T49" fmla="*/ 5 h 6"/>
                  <a:gd name="T50" fmla="*/ 1 w 5"/>
                  <a:gd name="T51" fmla="*/ 5 h 6"/>
                  <a:gd name="T52" fmla="*/ 2 w 5"/>
                  <a:gd name="T53" fmla="*/ 5 h 6"/>
                  <a:gd name="T54" fmla="*/ 2 w 5"/>
                  <a:gd name="T55" fmla="*/ 5 h 6"/>
                  <a:gd name="T56" fmla="*/ 2 w 5"/>
                  <a:gd name="T57" fmla="*/ 5 h 6"/>
                  <a:gd name="T58" fmla="*/ 2 w 5"/>
                  <a:gd name="T59" fmla="*/ 5 h 6"/>
                  <a:gd name="T60" fmla="*/ 2 w 5"/>
                  <a:gd name="T61" fmla="*/ 5 h 6"/>
                  <a:gd name="T62" fmla="*/ 2 w 5"/>
                  <a:gd name="T63" fmla="*/ 5 h 6"/>
                  <a:gd name="T64" fmla="*/ 3 w 5"/>
                  <a:gd name="T65" fmla="*/ 6 h 6"/>
                  <a:gd name="T66" fmla="*/ 3 w 5"/>
                  <a:gd name="T67" fmla="*/ 5 h 6"/>
                  <a:gd name="T68" fmla="*/ 3 w 5"/>
                  <a:gd name="T69" fmla="*/ 4 h 6"/>
                  <a:gd name="T70" fmla="*/ 4 w 5"/>
                  <a:gd name="T71" fmla="*/ 4 h 6"/>
                  <a:gd name="T72" fmla="*/ 4 w 5"/>
                  <a:gd name="T73" fmla="*/ 4 h 6"/>
                  <a:gd name="T74" fmla="*/ 5 w 5"/>
                  <a:gd name="T75" fmla="*/ 4 h 6"/>
                  <a:gd name="T76" fmla="*/ 5 w 5"/>
                  <a:gd name="T77" fmla="*/ 3 h 6"/>
                  <a:gd name="T78" fmla="*/ 5 w 5"/>
                  <a:gd name="T79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5" h="6">
                    <a:moveTo>
                      <a:pt x="5" y="3"/>
                    </a:moveTo>
                    <a:cubicBezTo>
                      <a:pt x="5" y="3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4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4"/>
                      <a:pt x="5" y="6"/>
                      <a:pt x="5" y="6"/>
                    </a:cubicBezTo>
                    <a:cubicBezTo>
                      <a:pt x="5" y="6"/>
                      <a:pt x="5" y="4"/>
                      <a:pt x="5" y="5"/>
                    </a:cubicBezTo>
                    <a:cubicBezTo>
                      <a:pt x="5" y="4"/>
                      <a:pt x="5" y="5"/>
                      <a:pt x="5" y="5"/>
                    </a:cubicBezTo>
                    <a:cubicBezTo>
                      <a:pt x="5" y="0"/>
                      <a:pt x="5" y="5"/>
                      <a:pt x="5" y="4"/>
                    </a:cubicBezTo>
                    <a:cubicBezTo>
                      <a:pt x="5" y="1"/>
                      <a:pt x="5" y="5"/>
                      <a:pt x="5" y="3"/>
                    </a:cubicBezTo>
                    <a:cubicBezTo>
                      <a:pt x="5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2"/>
                    </a:cubicBezTo>
                    <a:cubicBezTo>
                      <a:pt x="4" y="4"/>
                      <a:pt x="4" y="2"/>
                      <a:pt x="4" y="4"/>
                    </a:cubicBezTo>
                    <a:cubicBezTo>
                      <a:pt x="4" y="3"/>
                      <a:pt x="4" y="4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3" y="4"/>
                      <a:pt x="3" y="3"/>
                    </a:cubicBezTo>
                    <a:cubicBezTo>
                      <a:pt x="3" y="3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3"/>
                    </a:cubicBezTo>
                    <a:cubicBezTo>
                      <a:pt x="3" y="4"/>
                      <a:pt x="3" y="3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5"/>
                      <a:pt x="2" y="5"/>
                    </a:cubicBezTo>
                    <a:cubicBezTo>
                      <a:pt x="2" y="4"/>
                      <a:pt x="3" y="5"/>
                      <a:pt x="3" y="4"/>
                    </a:cubicBezTo>
                    <a:cubicBezTo>
                      <a:pt x="3" y="4"/>
                      <a:pt x="3" y="4"/>
                      <a:pt x="3" y="3"/>
                    </a:cubicBezTo>
                    <a:cubicBezTo>
                      <a:pt x="3" y="3"/>
                      <a:pt x="3" y="3"/>
                      <a:pt x="2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4"/>
                      <a:pt x="2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2" y="3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2"/>
                      <a:pt x="1" y="5"/>
                      <a:pt x="1" y="4"/>
                    </a:cubicBezTo>
                    <a:cubicBezTo>
                      <a:pt x="1" y="4"/>
                      <a:pt x="1" y="5"/>
                      <a:pt x="1" y="5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5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4"/>
                      <a:pt x="1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0" y="2"/>
                      <a:pt x="0" y="3"/>
                    </a:cubicBezTo>
                    <a:cubicBezTo>
                      <a:pt x="0" y="4"/>
                      <a:pt x="0" y="5"/>
                      <a:pt x="0" y="5"/>
                    </a:cubicBezTo>
                    <a:cubicBezTo>
                      <a:pt x="0" y="5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4"/>
                      <a:pt x="0" y="3"/>
                    </a:cubicBezTo>
                    <a:cubicBezTo>
                      <a:pt x="0" y="4"/>
                      <a:pt x="0" y="4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" y="4"/>
                      <a:pt x="0" y="6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4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2" y="5"/>
                    </a:cubicBezTo>
                    <a:cubicBezTo>
                      <a:pt x="2" y="4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6"/>
                    </a:cubicBezTo>
                    <a:cubicBezTo>
                      <a:pt x="2" y="6"/>
                      <a:pt x="2" y="4"/>
                      <a:pt x="2" y="5"/>
                    </a:cubicBezTo>
                    <a:cubicBezTo>
                      <a:pt x="2" y="5"/>
                      <a:pt x="2" y="5"/>
                      <a:pt x="2" y="4"/>
                    </a:cubicBezTo>
                    <a:cubicBezTo>
                      <a:pt x="2" y="4"/>
                      <a:pt x="2" y="5"/>
                      <a:pt x="2" y="5"/>
                    </a:cubicBezTo>
                    <a:cubicBezTo>
                      <a:pt x="2" y="4"/>
                      <a:pt x="2" y="5"/>
                      <a:pt x="3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6"/>
                      <a:pt x="3" y="5"/>
                      <a:pt x="3" y="5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6"/>
                      <a:pt x="4" y="5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5"/>
                      <a:pt x="4" y="5"/>
                      <a:pt x="4" y="4"/>
                    </a:cubicBezTo>
                    <a:cubicBezTo>
                      <a:pt x="4" y="4"/>
                      <a:pt x="4" y="5"/>
                      <a:pt x="4" y="5"/>
                    </a:cubicBezTo>
                    <a:cubicBezTo>
                      <a:pt x="4" y="4"/>
                      <a:pt x="5" y="6"/>
                      <a:pt x="5" y="4"/>
                    </a:cubicBezTo>
                    <a:cubicBezTo>
                      <a:pt x="5" y="4"/>
                      <a:pt x="5" y="4"/>
                      <a:pt x="4" y="4"/>
                    </a:cubicBezTo>
                    <a:cubicBezTo>
                      <a:pt x="4" y="4"/>
                      <a:pt x="4" y="3"/>
                      <a:pt x="5" y="3"/>
                    </a:cubicBezTo>
                    <a:cubicBezTo>
                      <a:pt x="5" y="3"/>
                      <a:pt x="5" y="4"/>
                      <a:pt x="5" y="3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6"/>
                      <a:pt x="5" y="4"/>
                      <a:pt x="5" y="3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8" name="Freeform 1934"/>
              <p:cNvSpPr/>
              <p:nvPr/>
            </p:nvSpPr>
            <p:spPr bwMode="auto">
              <a:xfrm>
                <a:off x="1280" y="280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9" name="Freeform 1935"/>
              <p:cNvSpPr/>
              <p:nvPr/>
            </p:nvSpPr>
            <p:spPr bwMode="auto">
              <a:xfrm>
                <a:off x="1280" y="2797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0" name="Freeform 1936"/>
              <p:cNvSpPr/>
              <p:nvPr/>
            </p:nvSpPr>
            <p:spPr bwMode="auto">
              <a:xfrm>
                <a:off x="1282" y="279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1" name="Rectangle 1937"/>
              <p:cNvSpPr>
                <a:spLocks noChangeArrowheads="1"/>
              </p:cNvSpPr>
              <p:nvPr/>
            </p:nvSpPr>
            <p:spPr bwMode="auto">
              <a:xfrm>
                <a:off x="1282" y="2797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2" name="Freeform 1938"/>
              <p:cNvSpPr/>
              <p:nvPr/>
            </p:nvSpPr>
            <p:spPr bwMode="auto">
              <a:xfrm>
                <a:off x="1273" y="2795"/>
                <a:ext cx="9" cy="9"/>
              </a:xfrm>
              <a:custGeom>
                <a:avLst/>
                <a:gdLst>
                  <a:gd name="T0" fmla="*/ 1 w 4"/>
                  <a:gd name="T1" fmla="*/ 2 h 4"/>
                  <a:gd name="T2" fmla="*/ 1 w 4"/>
                  <a:gd name="T3" fmla="*/ 2 h 4"/>
                  <a:gd name="T4" fmla="*/ 0 w 4"/>
                  <a:gd name="T5" fmla="*/ 2 h 4"/>
                  <a:gd name="T6" fmla="*/ 0 w 4"/>
                  <a:gd name="T7" fmla="*/ 3 h 4"/>
                  <a:gd name="T8" fmla="*/ 2 w 4"/>
                  <a:gd name="T9" fmla="*/ 2 h 4"/>
                  <a:gd name="T10" fmla="*/ 2 w 4"/>
                  <a:gd name="T11" fmla="*/ 3 h 4"/>
                  <a:gd name="T12" fmla="*/ 2 w 4"/>
                  <a:gd name="T13" fmla="*/ 2 h 4"/>
                  <a:gd name="T14" fmla="*/ 2 w 4"/>
                  <a:gd name="T15" fmla="*/ 3 h 4"/>
                  <a:gd name="T16" fmla="*/ 3 w 4"/>
                  <a:gd name="T17" fmla="*/ 3 h 4"/>
                  <a:gd name="T18" fmla="*/ 3 w 4"/>
                  <a:gd name="T19" fmla="*/ 2 h 4"/>
                  <a:gd name="T20" fmla="*/ 3 w 4"/>
                  <a:gd name="T21" fmla="*/ 2 h 4"/>
                  <a:gd name="T22" fmla="*/ 3 w 4"/>
                  <a:gd name="T23" fmla="*/ 2 h 4"/>
                  <a:gd name="T24" fmla="*/ 3 w 4"/>
                  <a:gd name="T25" fmla="*/ 2 h 4"/>
                  <a:gd name="T26" fmla="*/ 3 w 4"/>
                  <a:gd name="T27" fmla="*/ 2 h 4"/>
                  <a:gd name="T28" fmla="*/ 3 w 4"/>
                  <a:gd name="T29" fmla="*/ 2 h 4"/>
                  <a:gd name="T30" fmla="*/ 3 w 4"/>
                  <a:gd name="T31" fmla="*/ 3 h 4"/>
                  <a:gd name="T32" fmla="*/ 4 w 4"/>
                  <a:gd name="T33" fmla="*/ 2 h 4"/>
                  <a:gd name="T34" fmla="*/ 4 w 4"/>
                  <a:gd name="T35" fmla="*/ 1 h 4"/>
                  <a:gd name="T36" fmla="*/ 3 w 4"/>
                  <a:gd name="T37" fmla="*/ 2 h 4"/>
                  <a:gd name="T38" fmla="*/ 3 w 4"/>
                  <a:gd name="T39" fmla="*/ 2 h 4"/>
                  <a:gd name="T40" fmla="*/ 3 w 4"/>
                  <a:gd name="T41" fmla="*/ 2 h 4"/>
                  <a:gd name="T42" fmla="*/ 3 w 4"/>
                  <a:gd name="T43" fmla="*/ 1 h 4"/>
                  <a:gd name="T44" fmla="*/ 3 w 4"/>
                  <a:gd name="T45" fmla="*/ 0 h 4"/>
                  <a:gd name="T46" fmla="*/ 3 w 4"/>
                  <a:gd name="T47" fmla="*/ 0 h 4"/>
                  <a:gd name="T48" fmla="*/ 3 w 4"/>
                  <a:gd name="T49" fmla="*/ 1 h 4"/>
                  <a:gd name="T50" fmla="*/ 3 w 4"/>
                  <a:gd name="T51" fmla="*/ 1 h 4"/>
                  <a:gd name="T52" fmla="*/ 3 w 4"/>
                  <a:gd name="T53" fmla="*/ 2 h 4"/>
                  <a:gd name="T54" fmla="*/ 2 w 4"/>
                  <a:gd name="T55" fmla="*/ 2 h 4"/>
                  <a:gd name="T56" fmla="*/ 3 w 4"/>
                  <a:gd name="T57" fmla="*/ 1 h 4"/>
                  <a:gd name="T58" fmla="*/ 3 w 4"/>
                  <a:gd name="T59" fmla="*/ 2 h 4"/>
                  <a:gd name="T60" fmla="*/ 2 w 4"/>
                  <a:gd name="T61" fmla="*/ 1 h 4"/>
                  <a:gd name="T62" fmla="*/ 2 w 4"/>
                  <a:gd name="T63" fmla="*/ 2 h 4"/>
                  <a:gd name="T64" fmla="*/ 2 w 4"/>
                  <a:gd name="T65" fmla="*/ 2 h 4"/>
                  <a:gd name="T66" fmla="*/ 2 w 4"/>
                  <a:gd name="T67" fmla="*/ 1 h 4"/>
                  <a:gd name="T68" fmla="*/ 2 w 4"/>
                  <a:gd name="T69" fmla="*/ 2 h 4"/>
                  <a:gd name="T70" fmla="*/ 1 w 4"/>
                  <a:gd name="T71" fmla="*/ 1 h 4"/>
                  <a:gd name="T72" fmla="*/ 1 w 4"/>
                  <a:gd name="T73" fmla="*/ 2 h 4"/>
                  <a:gd name="T74" fmla="*/ 1 w 4"/>
                  <a:gd name="T75" fmla="*/ 2 h 4"/>
                  <a:gd name="T76" fmla="*/ 1 w 4"/>
                  <a:gd name="T77" fmla="*/ 2 h 4"/>
                  <a:gd name="T78" fmla="*/ 1 w 4"/>
                  <a:gd name="T79" fmla="*/ 3 h 4"/>
                  <a:gd name="T80" fmla="*/ 1 w 4"/>
                  <a:gd name="T8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" h="4">
                    <a:moveTo>
                      <a:pt x="1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2"/>
                      <a:pt x="0" y="2"/>
                    </a:cubicBezTo>
                    <a:cubicBezTo>
                      <a:pt x="0" y="3"/>
                      <a:pt x="0" y="2"/>
                      <a:pt x="0" y="3"/>
                    </a:cubicBezTo>
                    <a:cubicBezTo>
                      <a:pt x="1" y="3"/>
                      <a:pt x="1" y="3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4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3" y="1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3"/>
                      <a:pt x="4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3" y="1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1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3" y="2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2"/>
                      <a:pt x="3" y="2"/>
                    </a:cubicBezTo>
                    <a:cubicBezTo>
                      <a:pt x="3" y="1"/>
                      <a:pt x="3" y="2"/>
                      <a:pt x="2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2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2"/>
                    </a:cubicBezTo>
                    <a:cubicBezTo>
                      <a:pt x="2" y="1"/>
                      <a:pt x="2" y="1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2"/>
                    </a:cubicBezTo>
                    <a:cubicBezTo>
                      <a:pt x="2" y="2"/>
                      <a:pt x="1" y="2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1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3" name="Freeform 1939"/>
              <p:cNvSpPr/>
              <p:nvPr/>
            </p:nvSpPr>
            <p:spPr bwMode="auto">
              <a:xfrm>
                <a:off x="1273" y="2800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1 h 1"/>
                  <a:gd name="T4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4" name="Freeform 1940"/>
              <p:cNvSpPr/>
              <p:nvPr/>
            </p:nvSpPr>
            <p:spPr bwMode="auto">
              <a:xfrm>
                <a:off x="1263" y="2790"/>
                <a:ext cx="10" cy="12"/>
              </a:xfrm>
              <a:custGeom>
                <a:avLst/>
                <a:gdLst>
                  <a:gd name="T0" fmla="*/ 2 w 4"/>
                  <a:gd name="T1" fmla="*/ 3 h 5"/>
                  <a:gd name="T2" fmla="*/ 1 w 4"/>
                  <a:gd name="T3" fmla="*/ 3 h 5"/>
                  <a:gd name="T4" fmla="*/ 2 w 4"/>
                  <a:gd name="T5" fmla="*/ 5 h 5"/>
                  <a:gd name="T6" fmla="*/ 3 w 4"/>
                  <a:gd name="T7" fmla="*/ 4 h 5"/>
                  <a:gd name="T8" fmla="*/ 3 w 4"/>
                  <a:gd name="T9" fmla="*/ 5 h 5"/>
                  <a:gd name="T10" fmla="*/ 4 w 4"/>
                  <a:gd name="T11" fmla="*/ 4 h 5"/>
                  <a:gd name="T12" fmla="*/ 3 w 4"/>
                  <a:gd name="T13" fmla="*/ 4 h 5"/>
                  <a:gd name="T14" fmla="*/ 4 w 4"/>
                  <a:gd name="T15" fmla="*/ 4 h 5"/>
                  <a:gd name="T16" fmla="*/ 3 w 4"/>
                  <a:gd name="T17" fmla="*/ 4 h 5"/>
                  <a:gd name="T18" fmla="*/ 4 w 4"/>
                  <a:gd name="T19" fmla="*/ 4 h 5"/>
                  <a:gd name="T20" fmla="*/ 3 w 4"/>
                  <a:gd name="T21" fmla="*/ 4 h 5"/>
                  <a:gd name="T22" fmla="*/ 3 w 4"/>
                  <a:gd name="T23" fmla="*/ 3 h 5"/>
                  <a:gd name="T24" fmla="*/ 3 w 4"/>
                  <a:gd name="T25" fmla="*/ 3 h 5"/>
                  <a:gd name="T26" fmla="*/ 3 w 4"/>
                  <a:gd name="T27" fmla="*/ 3 h 5"/>
                  <a:gd name="T28" fmla="*/ 2 w 4"/>
                  <a:gd name="T29" fmla="*/ 4 h 5"/>
                  <a:gd name="T30" fmla="*/ 3 w 4"/>
                  <a:gd name="T31" fmla="*/ 3 h 5"/>
                  <a:gd name="T32" fmla="*/ 2 w 4"/>
                  <a:gd name="T33" fmla="*/ 2 h 5"/>
                  <a:gd name="T34" fmla="*/ 1 w 4"/>
                  <a:gd name="T35" fmla="*/ 1 h 5"/>
                  <a:gd name="T36" fmla="*/ 2 w 4"/>
                  <a:gd name="T37" fmla="*/ 1 h 5"/>
                  <a:gd name="T38" fmla="*/ 2 w 4"/>
                  <a:gd name="T39" fmla="*/ 1 h 5"/>
                  <a:gd name="T40" fmla="*/ 1 w 4"/>
                  <a:gd name="T41" fmla="*/ 0 h 5"/>
                  <a:gd name="T42" fmla="*/ 2 w 4"/>
                  <a:gd name="T43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" h="5">
                    <a:moveTo>
                      <a:pt x="2" y="3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2" y="5"/>
                      <a:pt x="2" y="4"/>
                      <a:pt x="2" y="5"/>
                    </a:cubicBezTo>
                    <a:cubicBezTo>
                      <a:pt x="3" y="5"/>
                      <a:pt x="3" y="4"/>
                      <a:pt x="3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4" y="5"/>
                      <a:pt x="4" y="4"/>
                    </a:cubicBezTo>
                    <a:cubicBezTo>
                      <a:pt x="4" y="4"/>
                      <a:pt x="3" y="5"/>
                      <a:pt x="3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3"/>
                      <a:pt x="3" y="5"/>
                      <a:pt x="3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4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4"/>
                      <a:pt x="2" y="4"/>
                    </a:cubicBezTo>
                    <a:cubicBezTo>
                      <a:pt x="2" y="4"/>
                      <a:pt x="3" y="3"/>
                      <a:pt x="3" y="3"/>
                    </a:cubicBezTo>
                    <a:cubicBezTo>
                      <a:pt x="2" y="4"/>
                      <a:pt x="1" y="2"/>
                      <a:pt x="2" y="2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2" y="0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0"/>
                      <a:pt x="1" y="0"/>
                    </a:cubicBezTo>
                    <a:cubicBezTo>
                      <a:pt x="0" y="0"/>
                      <a:pt x="1" y="3"/>
                      <a:pt x="2" y="3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5" name="Rectangle 1941"/>
              <p:cNvSpPr>
                <a:spLocks noChangeArrowheads="1"/>
              </p:cNvSpPr>
              <p:nvPr/>
            </p:nvSpPr>
            <p:spPr bwMode="auto">
              <a:xfrm>
                <a:off x="1266" y="2797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6" name="Rectangle 1942"/>
              <p:cNvSpPr>
                <a:spLocks noChangeArrowheads="1"/>
              </p:cNvSpPr>
              <p:nvPr/>
            </p:nvSpPr>
            <p:spPr bwMode="auto">
              <a:xfrm>
                <a:off x="1299" y="2766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7" name="Freeform 1943"/>
              <p:cNvSpPr/>
              <p:nvPr/>
            </p:nvSpPr>
            <p:spPr bwMode="auto">
              <a:xfrm>
                <a:off x="1299" y="2762"/>
                <a:ext cx="0" cy="7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1 h 3"/>
                  <a:gd name="T4" fmla="*/ 2 h 3"/>
                  <a:gd name="T5" fmla="*/ 0 h 3"/>
                  <a:gd name="T6" fmla="*/ 1 h 3"/>
                  <a:gd name="T7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1"/>
                      <a:pt x="0" y="3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8" name="Freeform 1944"/>
              <p:cNvSpPr/>
              <p:nvPr/>
            </p:nvSpPr>
            <p:spPr bwMode="auto">
              <a:xfrm>
                <a:off x="1299" y="2764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9" name="Freeform 1945"/>
              <p:cNvSpPr/>
              <p:nvPr/>
            </p:nvSpPr>
            <p:spPr bwMode="auto">
              <a:xfrm>
                <a:off x="1299" y="2764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0" name="Freeform 1946"/>
              <p:cNvSpPr/>
              <p:nvPr/>
            </p:nvSpPr>
            <p:spPr bwMode="auto">
              <a:xfrm>
                <a:off x="1299" y="276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1" name="Freeform 1947"/>
              <p:cNvSpPr/>
              <p:nvPr/>
            </p:nvSpPr>
            <p:spPr bwMode="auto">
              <a:xfrm>
                <a:off x="1296" y="2762"/>
                <a:ext cx="3" cy="4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2 h 2"/>
                  <a:gd name="T4" fmla="*/ 1 w 1"/>
                  <a:gd name="T5" fmla="*/ 2 h 2"/>
                  <a:gd name="T6" fmla="*/ 1 w 1"/>
                  <a:gd name="T7" fmla="*/ 1 h 2"/>
                  <a:gd name="T8" fmla="*/ 1 w 1"/>
                  <a:gd name="T9" fmla="*/ 1 h 2"/>
                  <a:gd name="T10" fmla="*/ 1 w 1"/>
                  <a:gd name="T11" fmla="*/ 0 h 2"/>
                  <a:gd name="T12" fmla="*/ 0 w 1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2" name="Freeform 1948"/>
              <p:cNvSpPr/>
              <p:nvPr/>
            </p:nvSpPr>
            <p:spPr bwMode="auto">
              <a:xfrm>
                <a:off x="1299" y="2764"/>
                <a:ext cx="0" cy="2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3" name="Freeform 1949"/>
              <p:cNvSpPr/>
              <p:nvPr/>
            </p:nvSpPr>
            <p:spPr bwMode="auto">
              <a:xfrm>
                <a:off x="1299" y="2764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4" name="Freeform 1950"/>
              <p:cNvSpPr/>
              <p:nvPr/>
            </p:nvSpPr>
            <p:spPr bwMode="auto">
              <a:xfrm>
                <a:off x="1296" y="2762"/>
                <a:ext cx="0" cy="4"/>
              </a:xfrm>
              <a:custGeom>
                <a:avLst/>
                <a:gdLst>
                  <a:gd name="T0" fmla="*/ 2 h 2"/>
                  <a:gd name="T1" fmla="*/ 1 h 2"/>
                  <a:gd name="T2" fmla="*/ 0 h 2"/>
                  <a:gd name="T3" fmla="*/ 0 h 2"/>
                  <a:gd name="T4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2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5" name="Freeform 1951"/>
              <p:cNvSpPr/>
              <p:nvPr/>
            </p:nvSpPr>
            <p:spPr bwMode="auto">
              <a:xfrm>
                <a:off x="1296" y="275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6" name="Freeform 1952"/>
              <p:cNvSpPr/>
              <p:nvPr/>
            </p:nvSpPr>
            <p:spPr bwMode="auto">
              <a:xfrm>
                <a:off x="1296" y="2757"/>
                <a:ext cx="0" cy="7"/>
              </a:xfrm>
              <a:custGeom>
                <a:avLst/>
                <a:gdLst>
                  <a:gd name="T0" fmla="*/ 3 h 3"/>
                  <a:gd name="T1" fmla="*/ 2 h 3"/>
                  <a:gd name="T2" fmla="*/ 3 h 3"/>
                  <a:gd name="T3" fmla="*/ 2 h 3"/>
                  <a:gd name="T4" fmla="*/ 3 h 3"/>
                  <a:gd name="T5" fmla="*/ 2 h 3"/>
                  <a:gd name="T6" fmla="*/ 3 h 3"/>
                  <a:gd name="T7" fmla="*/ 2 h 3"/>
                  <a:gd name="T8" fmla="*/ 2 h 3"/>
                  <a:gd name="T9" fmla="*/ 1 h 3"/>
                  <a:gd name="T10" fmla="*/ 1 h 3"/>
                  <a:gd name="T11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  <a:cxn ang="0">
                    <a:pos x="0" y="T10"/>
                  </a:cxn>
                  <a:cxn ang="0">
                    <a:pos x="0" y="T11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3"/>
                      <a:pt x="0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3"/>
                      <a:pt x="0" y="2"/>
                      <a:pt x="0" y="3"/>
                    </a:cubicBezTo>
                    <a:cubicBezTo>
                      <a:pt x="0" y="3"/>
                      <a:pt x="0" y="3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3"/>
                      <a:pt x="0" y="2"/>
                    </a:cubicBezTo>
                    <a:cubicBezTo>
                      <a:pt x="0" y="2"/>
                      <a:pt x="0" y="1"/>
                      <a:pt x="0" y="1"/>
                    </a:cubicBezTo>
                    <a:cubicBezTo>
                      <a:pt x="0" y="2"/>
                      <a:pt x="0" y="0"/>
                      <a:pt x="0" y="1"/>
                    </a:cubicBezTo>
                    <a:cubicBezTo>
                      <a:pt x="0" y="1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7" name="Freeform 1953"/>
              <p:cNvSpPr/>
              <p:nvPr/>
            </p:nvSpPr>
            <p:spPr bwMode="auto">
              <a:xfrm>
                <a:off x="1296" y="2759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8" name="Freeform 1954"/>
              <p:cNvSpPr/>
              <p:nvPr/>
            </p:nvSpPr>
            <p:spPr bwMode="auto">
              <a:xfrm>
                <a:off x="1294" y="2757"/>
                <a:ext cx="0" cy="7"/>
              </a:xfrm>
              <a:custGeom>
                <a:avLst/>
                <a:gdLst>
                  <a:gd name="T0" fmla="*/ 3 h 3"/>
                  <a:gd name="T1" fmla="*/ 3 h 3"/>
                  <a:gd name="T2" fmla="*/ 3 h 3"/>
                  <a:gd name="T3" fmla="*/ 2 h 3"/>
                  <a:gd name="T4" fmla="*/ 3 h 3"/>
                  <a:gd name="T5" fmla="*/ 1 h 3"/>
                  <a:gd name="T6" fmla="*/ 2 h 3"/>
                  <a:gd name="T7" fmla="*/ 2 h 3"/>
                  <a:gd name="T8" fmla="*/ 2 h 3"/>
                  <a:gd name="T9" fmla="*/ 2 h 3"/>
                  <a:gd name="T10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  <a:cxn ang="0">
                    <a:pos x="0" y="T10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9" name="Freeform 1955"/>
              <p:cNvSpPr/>
              <p:nvPr/>
            </p:nvSpPr>
            <p:spPr bwMode="auto">
              <a:xfrm>
                <a:off x="1294" y="2764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0" name="Freeform 1956"/>
              <p:cNvSpPr/>
              <p:nvPr/>
            </p:nvSpPr>
            <p:spPr bwMode="auto">
              <a:xfrm>
                <a:off x="1294" y="27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1" name="Rectangle 1957"/>
              <p:cNvSpPr>
                <a:spLocks noChangeArrowheads="1"/>
              </p:cNvSpPr>
              <p:nvPr/>
            </p:nvSpPr>
            <p:spPr bwMode="auto">
              <a:xfrm>
                <a:off x="1294" y="2764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2" name="Freeform 1958"/>
              <p:cNvSpPr/>
              <p:nvPr/>
            </p:nvSpPr>
            <p:spPr bwMode="auto">
              <a:xfrm>
                <a:off x="1287" y="2759"/>
                <a:ext cx="7" cy="7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1 h 3"/>
                  <a:gd name="T4" fmla="*/ 0 w 3"/>
                  <a:gd name="T5" fmla="*/ 2 h 3"/>
                  <a:gd name="T6" fmla="*/ 0 w 3"/>
                  <a:gd name="T7" fmla="*/ 3 h 3"/>
                  <a:gd name="T8" fmla="*/ 0 w 3"/>
                  <a:gd name="T9" fmla="*/ 2 h 3"/>
                  <a:gd name="T10" fmla="*/ 0 w 3"/>
                  <a:gd name="T11" fmla="*/ 3 h 3"/>
                  <a:gd name="T12" fmla="*/ 0 w 3"/>
                  <a:gd name="T13" fmla="*/ 2 h 3"/>
                  <a:gd name="T14" fmla="*/ 1 w 3"/>
                  <a:gd name="T15" fmla="*/ 2 h 3"/>
                  <a:gd name="T16" fmla="*/ 2 w 3"/>
                  <a:gd name="T17" fmla="*/ 2 h 3"/>
                  <a:gd name="T18" fmla="*/ 2 w 3"/>
                  <a:gd name="T19" fmla="*/ 1 h 3"/>
                  <a:gd name="T20" fmla="*/ 2 w 3"/>
                  <a:gd name="T21" fmla="*/ 2 h 3"/>
                  <a:gd name="T22" fmla="*/ 2 w 3"/>
                  <a:gd name="T23" fmla="*/ 2 h 3"/>
                  <a:gd name="T24" fmla="*/ 3 w 3"/>
                  <a:gd name="T25" fmla="*/ 2 h 3"/>
                  <a:gd name="T26" fmla="*/ 3 w 3"/>
                  <a:gd name="T27" fmla="*/ 1 h 3"/>
                  <a:gd name="T28" fmla="*/ 3 w 3"/>
                  <a:gd name="T29" fmla="*/ 2 h 3"/>
                  <a:gd name="T30" fmla="*/ 3 w 3"/>
                  <a:gd name="T31" fmla="*/ 2 h 3"/>
                  <a:gd name="T32" fmla="*/ 3 w 3"/>
                  <a:gd name="T33" fmla="*/ 1 h 3"/>
                  <a:gd name="T34" fmla="*/ 3 w 3"/>
                  <a:gd name="T35" fmla="*/ 0 h 3"/>
                  <a:gd name="T36" fmla="*/ 2 w 3"/>
                  <a:gd name="T37" fmla="*/ 2 h 3"/>
                  <a:gd name="T38" fmla="*/ 2 w 3"/>
                  <a:gd name="T39" fmla="*/ 1 h 3"/>
                  <a:gd name="T40" fmla="*/ 1 w 3"/>
                  <a:gd name="T41" fmla="*/ 0 h 3"/>
                  <a:gd name="T42" fmla="*/ 1 w 3"/>
                  <a:gd name="T43" fmla="*/ 2 h 3"/>
                  <a:gd name="T44" fmla="*/ 1 w 3"/>
                  <a:gd name="T45" fmla="*/ 1 h 3"/>
                  <a:gd name="T46" fmla="*/ 1 w 3"/>
                  <a:gd name="T47" fmla="*/ 2 h 3"/>
                  <a:gd name="T48" fmla="*/ 1 w 3"/>
                  <a:gd name="T49" fmla="*/ 1 h 3"/>
                  <a:gd name="T50" fmla="*/ 1 w 3"/>
                  <a:gd name="T51" fmla="*/ 2 h 3"/>
                  <a:gd name="T52" fmla="*/ 1 w 3"/>
                  <a:gd name="T53" fmla="*/ 0 h 3"/>
                  <a:gd name="T54" fmla="*/ 1 w 3"/>
                  <a:gd name="T55" fmla="*/ 1 h 3"/>
                  <a:gd name="T56" fmla="*/ 1 w 3"/>
                  <a:gd name="T57" fmla="*/ 2 h 3"/>
                  <a:gd name="T58" fmla="*/ 1 w 3"/>
                  <a:gd name="T59" fmla="*/ 1 h 3"/>
                  <a:gd name="T60" fmla="*/ 0 w 3"/>
                  <a:gd name="T61" fmla="*/ 1 h 3"/>
                  <a:gd name="T62" fmla="*/ 0 w 3"/>
                  <a:gd name="T63" fmla="*/ 2 h 3"/>
                  <a:gd name="T64" fmla="*/ 0 w 3"/>
                  <a:gd name="T65" fmla="*/ 2 h 3"/>
                  <a:gd name="T66" fmla="*/ 0 w 3"/>
                  <a:gd name="T67" fmla="*/ 0 h 3"/>
                  <a:gd name="T68" fmla="*/ 0 w 3"/>
                  <a:gd name="T69" fmla="*/ 0 h 3"/>
                  <a:gd name="T70" fmla="*/ 0 w 3"/>
                  <a:gd name="T71" fmla="*/ 1 h 3"/>
                  <a:gd name="T72" fmla="*/ 0 w 3"/>
                  <a:gd name="T7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1" y="2"/>
                      <a:pt x="1" y="2"/>
                    </a:cubicBezTo>
                    <a:cubicBezTo>
                      <a:pt x="1" y="2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2" y="1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2"/>
                      <a:pt x="3" y="2"/>
                    </a:cubicBezTo>
                    <a:cubicBezTo>
                      <a:pt x="3" y="2"/>
                      <a:pt x="3" y="1"/>
                      <a:pt x="3" y="1"/>
                    </a:cubicBezTo>
                    <a:cubicBezTo>
                      <a:pt x="3" y="2"/>
                      <a:pt x="3" y="1"/>
                      <a:pt x="3" y="2"/>
                    </a:cubicBezTo>
                    <a:cubicBezTo>
                      <a:pt x="3" y="3"/>
                      <a:pt x="3" y="1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3" y="1"/>
                      <a:pt x="3" y="0"/>
                    </a:cubicBezTo>
                    <a:cubicBezTo>
                      <a:pt x="3" y="0"/>
                      <a:pt x="2" y="1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2"/>
                      <a:pt x="1" y="0"/>
                    </a:cubicBezTo>
                    <a:cubicBezTo>
                      <a:pt x="1" y="1"/>
                      <a:pt x="1" y="0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0" y="2"/>
                      <a:pt x="1" y="1"/>
                      <a:pt x="1" y="1"/>
                    </a:cubicBezTo>
                    <a:cubicBezTo>
                      <a:pt x="0" y="0"/>
                      <a:pt x="0" y="2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1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3" name="Rectangle 1959"/>
              <p:cNvSpPr>
                <a:spLocks noChangeArrowheads="1"/>
              </p:cNvSpPr>
              <p:nvPr/>
            </p:nvSpPr>
            <p:spPr bwMode="auto">
              <a:xfrm>
                <a:off x="1287" y="2759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4" name="Freeform 1960"/>
              <p:cNvSpPr/>
              <p:nvPr/>
            </p:nvSpPr>
            <p:spPr bwMode="auto">
              <a:xfrm>
                <a:off x="1287" y="275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5" name="Rectangle 1961"/>
              <p:cNvSpPr>
                <a:spLocks noChangeArrowheads="1"/>
              </p:cNvSpPr>
              <p:nvPr/>
            </p:nvSpPr>
            <p:spPr bwMode="auto">
              <a:xfrm>
                <a:off x="1287" y="2764"/>
                <a:ext cx="1" cy="2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6" name="Freeform 1962"/>
              <p:cNvSpPr/>
              <p:nvPr/>
            </p:nvSpPr>
            <p:spPr bwMode="auto">
              <a:xfrm>
                <a:off x="1289" y="275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7" name="Freeform 1963"/>
              <p:cNvSpPr/>
              <p:nvPr/>
            </p:nvSpPr>
            <p:spPr bwMode="auto">
              <a:xfrm>
                <a:off x="1289" y="275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8" name="Rectangle 1964"/>
              <p:cNvSpPr>
                <a:spLocks noChangeArrowheads="1"/>
              </p:cNvSpPr>
              <p:nvPr/>
            </p:nvSpPr>
            <p:spPr bwMode="auto">
              <a:xfrm>
                <a:off x="1287" y="2759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9" name="Freeform 1965"/>
              <p:cNvSpPr/>
              <p:nvPr/>
            </p:nvSpPr>
            <p:spPr bwMode="auto">
              <a:xfrm>
                <a:off x="1282" y="2759"/>
                <a:ext cx="5" cy="7"/>
              </a:xfrm>
              <a:custGeom>
                <a:avLst/>
                <a:gdLst>
                  <a:gd name="T0" fmla="*/ 0 w 2"/>
                  <a:gd name="T1" fmla="*/ 3 h 3"/>
                  <a:gd name="T2" fmla="*/ 0 w 2"/>
                  <a:gd name="T3" fmla="*/ 3 h 3"/>
                  <a:gd name="T4" fmla="*/ 0 w 2"/>
                  <a:gd name="T5" fmla="*/ 1 h 3"/>
                  <a:gd name="T6" fmla="*/ 0 w 2"/>
                  <a:gd name="T7" fmla="*/ 3 h 3"/>
                  <a:gd name="T8" fmla="*/ 1 w 2"/>
                  <a:gd name="T9" fmla="*/ 2 h 3"/>
                  <a:gd name="T10" fmla="*/ 1 w 2"/>
                  <a:gd name="T11" fmla="*/ 3 h 3"/>
                  <a:gd name="T12" fmla="*/ 1 w 2"/>
                  <a:gd name="T13" fmla="*/ 1 h 3"/>
                  <a:gd name="T14" fmla="*/ 1 w 2"/>
                  <a:gd name="T15" fmla="*/ 3 h 3"/>
                  <a:gd name="T16" fmla="*/ 1 w 2"/>
                  <a:gd name="T17" fmla="*/ 3 h 3"/>
                  <a:gd name="T18" fmla="*/ 1 w 2"/>
                  <a:gd name="T19" fmla="*/ 2 h 3"/>
                  <a:gd name="T20" fmla="*/ 2 w 2"/>
                  <a:gd name="T21" fmla="*/ 1 h 3"/>
                  <a:gd name="T22" fmla="*/ 2 w 2"/>
                  <a:gd name="T23" fmla="*/ 0 h 3"/>
                  <a:gd name="T24" fmla="*/ 1 w 2"/>
                  <a:gd name="T25" fmla="*/ 1 h 3"/>
                  <a:gd name="T26" fmla="*/ 1 w 2"/>
                  <a:gd name="T27" fmla="*/ 0 h 3"/>
                  <a:gd name="T28" fmla="*/ 1 w 2"/>
                  <a:gd name="T29" fmla="*/ 1 h 3"/>
                  <a:gd name="T30" fmla="*/ 1 w 2"/>
                  <a:gd name="T31" fmla="*/ 0 h 3"/>
                  <a:gd name="T32" fmla="*/ 1 w 2"/>
                  <a:gd name="T33" fmla="*/ 1 h 3"/>
                  <a:gd name="T34" fmla="*/ 1 w 2"/>
                  <a:gd name="T35" fmla="*/ 1 h 3"/>
                  <a:gd name="T36" fmla="*/ 1 w 2"/>
                  <a:gd name="T37" fmla="*/ 1 h 3"/>
                  <a:gd name="T38" fmla="*/ 1 w 2"/>
                  <a:gd name="T39" fmla="*/ 1 h 3"/>
                  <a:gd name="T40" fmla="*/ 1 w 2"/>
                  <a:gd name="T41" fmla="*/ 1 h 3"/>
                  <a:gd name="T42" fmla="*/ 1 w 2"/>
                  <a:gd name="T43" fmla="*/ 0 h 3"/>
                  <a:gd name="T44" fmla="*/ 1 w 2"/>
                  <a:gd name="T45" fmla="*/ 1 h 3"/>
                  <a:gd name="T46" fmla="*/ 1 w 2"/>
                  <a:gd name="T47" fmla="*/ 0 h 3"/>
                  <a:gd name="T48" fmla="*/ 1 w 2"/>
                  <a:gd name="T49" fmla="*/ 2 h 3"/>
                  <a:gd name="T50" fmla="*/ 1 w 2"/>
                  <a:gd name="T51" fmla="*/ 1 h 3"/>
                  <a:gd name="T52" fmla="*/ 0 w 2"/>
                  <a:gd name="T53" fmla="*/ 1 h 3"/>
                  <a:gd name="T54" fmla="*/ 0 w 2"/>
                  <a:gd name="T55" fmla="*/ 1 h 3"/>
                  <a:gd name="T56" fmla="*/ 0 w 2"/>
                  <a:gd name="T57" fmla="*/ 1 h 3"/>
                  <a:gd name="T58" fmla="*/ 0 w 2"/>
                  <a:gd name="T59" fmla="*/ 1 h 3"/>
                  <a:gd name="T60" fmla="*/ 0 w 2"/>
                  <a:gd name="T61" fmla="*/ 2 h 3"/>
                  <a:gd name="T62" fmla="*/ 0 w 2"/>
                  <a:gd name="T63" fmla="*/ 1 h 3"/>
                  <a:gd name="T64" fmla="*/ 0 w 2"/>
                  <a:gd name="T65" fmla="*/ 2 h 3"/>
                  <a:gd name="T66" fmla="*/ 0 w 2"/>
                  <a:gd name="T67" fmla="*/ 2 h 3"/>
                  <a:gd name="T68" fmla="*/ 0 w 2"/>
                  <a:gd name="T6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3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0"/>
                      <a:pt x="1" y="1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1" y="2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0"/>
                    </a:cubicBezTo>
                    <a:cubicBezTo>
                      <a:pt x="2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1"/>
                      <a:pt x="0" y="2"/>
                      <a:pt x="1" y="1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2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0" name="Freeform 1966"/>
              <p:cNvSpPr/>
              <p:nvPr/>
            </p:nvSpPr>
            <p:spPr bwMode="auto">
              <a:xfrm>
                <a:off x="1285" y="2759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1" name="Freeform 1967"/>
              <p:cNvSpPr/>
              <p:nvPr/>
            </p:nvSpPr>
            <p:spPr bwMode="auto">
              <a:xfrm>
                <a:off x="1277" y="2757"/>
                <a:ext cx="5" cy="12"/>
              </a:xfrm>
              <a:custGeom>
                <a:avLst/>
                <a:gdLst>
                  <a:gd name="T0" fmla="*/ 1 w 2"/>
                  <a:gd name="T1" fmla="*/ 2 h 5"/>
                  <a:gd name="T2" fmla="*/ 2 w 2"/>
                  <a:gd name="T3" fmla="*/ 2 h 5"/>
                  <a:gd name="T4" fmla="*/ 1 w 2"/>
                  <a:gd name="T5" fmla="*/ 3 h 5"/>
                  <a:gd name="T6" fmla="*/ 1 w 2"/>
                  <a:gd name="T7" fmla="*/ 3 h 5"/>
                  <a:gd name="T8" fmla="*/ 1 w 2"/>
                  <a:gd name="T9" fmla="*/ 2 h 5"/>
                  <a:gd name="T10" fmla="*/ 1 w 2"/>
                  <a:gd name="T11" fmla="*/ 2 h 5"/>
                  <a:gd name="T12" fmla="*/ 1 w 2"/>
                  <a:gd name="T13" fmla="*/ 3 h 5"/>
                  <a:gd name="T14" fmla="*/ 1 w 2"/>
                  <a:gd name="T15" fmla="*/ 3 h 5"/>
                  <a:gd name="T16" fmla="*/ 1 w 2"/>
                  <a:gd name="T17" fmla="*/ 3 h 5"/>
                  <a:gd name="T18" fmla="*/ 1 w 2"/>
                  <a:gd name="T19" fmla="*/ 2 h 5"/>
                  <a:gd name="T20" fmla="*/ 0 w 2"/>
                  <a:gd name="T21" fmla="*/ 4 h 5"/>
                  <a:gd name="T22" fmla="*/ 0 w 2"/>
                  <a:gd name="T23" fmla="*/ 4 h 5"/>
                  <a:gd name="T24" fmla="*/ 1 w 2"/>
                  <a:gd name="T25" fmla="*/ 3 h 5"/>
                  <a:gd name="T26" fmla="*/ 1 w 2"/>
                  <a:gd name="T27" fmla="*/ 3 h 5"/>
                  <a:gd name="T28" fmla="*/ 0 w 2"/>
                  <a:gd name="T29" fmla="*/ 4 h 5"/>
                  <a:gd name="T30" fmla="*/ 1 w 2"/>
                  <a:gd name="T31" fmla="*/ 4 h 5"/>
                  <a:gd name="T32" fmla="*/ 1 w 2"/>
                  <a:gd name="T33" fmla="*/ 4 h 5"/>
                  <a:gd name="T34" fmla="*/ 1 w 2"/>
                  <a:gd name="T35" fmla="*/ 3 h 5"/>
                  <a:gd name="T36" fmla="*/ 2 w 2"/>
                  <a:gd name="T37" fmla="*/ 2 h 5"/>
                  <a:gd name="T38" fmla="*/ 2 w 2"/>
                  <a:gd name="T39" fmla="*/ 3 h 5"/>
                  <a:gd name="T40" fmla="*/ 2 w 2"/>
                  <a:gd name="T41" fmla="*/ 1 h 5"/>
                  <a:gd name="T42" fmla="*/ 2 w 2"/>
                  <a:gd name="T43" fmla="*/ 1 h 5"/>
                  <a:gd name="T44" fmla="*/ 2 w 2"/>
                  <a:gd name="T45" fmla="*/ 1 h 5"/>
                  <a:gd name="T46" fmla="*/ 1 w 2"/>
                  <a:gd name="T47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" h="5">
                    <a:moveTo>
                      <a:pt x="1" y="2"/>
                    </a:moveTo>
                    <a:cubicBezTo>
                      <a:pt x="1" y="2"/>
                      <a:pt x="2" y="2"/>
                      <a:pt x="2" y="2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1" y="3"/>
                      <a:pt x="1" y="4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0" y="3"/>
                      <a:pt x="0" y="4"/>
                    </a:cubicBezTo>
                    <a:cubicBezTo>
                      <a:pt x="0" y="5"/>
                      <a:pt x="0" y="4"/>
                      <a:pt x="0" y="4"/>
                    </a:cubicBezTo>
                    <a:cubicBezTo>
                      <a:pt x="0" y="4"/>
                      <a:pt x="0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2"/>
                      <a:pt x="2" y="1"/>
                    </a:cubicBezTo>
                    <a:cubicBezTo>
                      <a:pt x="2" y="0"/>
                      <a:pt x="2" y="2"/>
                      <a:pt x="2" y="1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2" name="Rectangle 1968"/>
              <p:cNvSpPr>
                <a:spLocks noChangeArrowheads="1"/>
              </p:cNvSpPr>
              <p:nvPr/>
            </p:nvSpPr>
            <p:spPr bwMode="auto">
              <a:xfrm>
                <a:off x="1282" y="2762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3" name="Freeform 1969"/>
              <p:cNvSpPr/>
              <p:nvPr/>
            </p:nvSpPr>
            <p:spPr bwMode="auto">
              <a:xfrm>
                <a:off x="1280" y="2764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4" name="Rectangle 1970"/>
              <p:cNvSpPr>
                <a:spLocks noChangeArrowheads="1"/>
              </p:cNvSpPr>
              <p:nvPr/>
            </p:nvSpPr>
            <p:spPr bwMode="auto">
              <a:xfrm>
                <a:off x="1280" y="2762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5" name="Freeform 1971"/>
              <p:cNvSpPr/>
              <p:nvPr/>
            </p:nvSpPr>
            <p:spPr bwMode="auto">
              <a:xfrm>
                <a:off x="1277" y="2762"/>
                <a:ext cx="3" cy="4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1 w 1"/>
                  <a:gd name="T5" fmla="*/ 0 h 2"/>
                  <a:gd name="T6" fmla="*/ 0 w 1"/>
                  <a:gd name="T7" fmla="*/ 2 h 2"/>
                  <a:gd name="T8" fmla="*/ 0 w 1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6" name="Freeform 1972"/>
              <p:cNvSpPr/>
              <p:nvPr/>
            </p:nvSpPr>
            <p:spPr bwMode="auto">
              <a:xfrm>
                <a:off x="1275" y="2757"/>
                <a:ext cx="7" cy="12"/>
              </a:xfrm>
              <a:custGeom>
                <a:avLst/>
                <a:gdLst>
                  <a:gd name="T0" fmla="*/ 1 w 3"/>
                  <a:gd name="T1" fmla="*/ 2 h 5"/>
                  <a:gd name="T2" fmla="*/ 1 w 3"/>
                  <a:gd name="T3" fmla="*/ 2 h 5"/>
                  <a:gd name="T4" fmla="*/ 1 w 3"/>
                  <a:gd name="T5" fmla="*/ 2 h 5"/>
                  <a:gd name="T6" fmla="*/ 1 w 3"/>
                  <a:gd name="T7" fmla="*/ 1 h 5"/>
                  <a:gd name="T8" fmla="*/ 1 w 3"/>
                  <a:gd name="T9" fmla="*/ 2 h 5"/>
                  <a:gd name="T10" fmla="*/ 0 w 3"/>
                  <a:gd name="T11" fmla="*/ 2 h 5"/>
                  <a:gd name="T12" fmla="*/ 0 w 3"/>
                  <a:gd name="T13" fmla="*/ 2 h 5"/>
                  <a:gd name="T14" fmla="*/ 0 w 3"/>
                  <a:gd name="T15" fmla="*/ 4 h 5"/>
                  <a:gd name="T16" fmla="*/ 0 w 3"/>
                  <a:gd name="T17" fmla="*/ 4 h 5"/>
                  <a:gd name="T18" fmla="*/ 0 w 3"/>
                  <a:gd name="T19" fmla="*/ 4 h 5"/>
                  <a:gd name="T20" fmla="*/ 0 w 3"/>
                  <a:gd name="T21" fmla="*/ 3 h 5"/>
                  <a:gd name="T22" fmla="*/ 0 w 3"/>
                  <a:gd name="T23" fmla="*/ 5 h 5"/>
                  <a:gd name="T24" fmla="*/ 1 w 3"/>
                  <a:gd name="T25" fmla="*/ 3 h 5"/>
                  <a:gd name="T26" fmla="*/ 1 w 3"/>
                  <a:gd name="T27" fmla="*/ 3 h 5"/>
                  <a:gd name="T28" fmla="*/ 1 w 3"/>
                  <a:gd name="T29" fmla="*/ 4 h 5"/>
                  <a:gd name="T30" fmla="*/ 1 w 3"/>
                  <a:gd name="T31" fmla="*/ 4 h 5"/>
                  <a:gd name="T32" fmla="*/ 1 w 3"/>
                  <a:gd name="T33" fmla="*/ 4 h 5"/>
                  <a:gd name="T34" fmla="*/ 1 w 3"/>
                  <a:gd name="T35" fmla="*/ 4 h 5"/>
                  <a:gd name="T36" fmla="*/ 1 w 3"/>
                  <a:gd name="T37" fmla="*/ 5 h 5"/>
                  <a:gd name="T38" fmla="*/ 1 w 3"/>
                  <a:gd name="T39" fmla="*/ 4 h 5"/>
                  <a:gd name="T40" fmla="*/ 1 w 3"/>
                  <a:gd name="T41" fmla="*/ 5 h 5"/>
                  <a:gd name="T42" fmla="*/ 2 w 3"/>
                  <a:gd name="T43" fmla="*/ 3 h 5"/>
                  <a:gd name="T44" fmla="*/ 2 w 3"/>
                  <a:gd name="T45" fmla="*/ 3 h 5"/>
                  <a:gd name="T46" fmla="*/ 2 w 3"/>
                  <a:gd name="T47" fmla="*/ 5 h 5"/>
                  <a:gd name="T48" fmla="*/ 2 w 3"/>
                  <a:gd name="T49" fmla="*/ 4 h 5"/>
                  <a:gd name="T50" fmla="*/ 2 w 3"/>
                  <a:gd name="T51" fmla="*/ 5 h 5"/>
                  <a:gd name="T52" fmla="*/ 2 w 3"/>
                  <a:gd name="T53" fmla="*/ 4 h 5"/>
                  <a:gd name="T54" fmla="*/ 2 w 3"/>
                  <a:gd name="T55" fmla="*/ 4 h 5"/>
                  <a:gd name="T56" fmla="*/ 3 w 3"/>
                  <a:gd name="T57" fmla="*/ 2 h 5"/>
                  <a:gd name="T58" fmla="*/ 2 w 3"/>
                  <a:gd name="T59" fmla="*/ 3 h 5"/>
                  <a:gd name="T60" fmla="*/ 1 w 3"/>
                  <a:gd name="T61" fmla="*/ 3 h 5"/>
                  <a:gd name="T62" fmla="*/ 2 w 3"/>
                  <a:gd name="T63" fmla="*/ 2 h 5"/>
                  <a:gd name="T64" fmla="*/ 1 w 3"/>
                  <a:gd name="T65" fmla="*/ 3 h 5"/>
                  <a:gd name="T66" fmla="*/ 1 w 3"/>
                  <a:gd name="T67" fmla="*/ 2 h 5"/>
                  <a:gd name="T68" fmla="*/ 1 w 3"/>
                  <a:gd name="T69" fmla="*/ 3 h 5"/>
                  <a:gd name="T70" fmla="*/ 1 w 3"/>
                  <a:gd name="T71" fmla="*/ 2 h 5"/>
                  <a:gd name="T72" fmla="*/ 0 w 3"/>
                  <a:gd name="T73" fmla="*/ 4 h 5"/>
                  <a:gd name="T74" fmla="*/ 0 w 3"/>
                  <a:gd name="T75" fmla="*/ 3 h 5"/>
                  <a:gd name="T76" fmla="*/ 1 w 3"/>
                  <a:gd name="T77" fmla="*/ 3 h 5"/>
                  <a:gd name="T78" fmla="*/ 1 w 3"/>
                  <a:gd name="T79" fmla="*/ 2 h 5"/>
                  <a:gd name="T80" fmla="*/ 1 w 3"/>
                  <a:gd name="T81" fmla="*/ 4 h 5"/>
                  <a:gd name="T82" fmla="*/ 1 w 3"/>
                  <a:gd name="T83" fmla="*/ 4 h 5"/>
                  <a:gd name="T84" fmla="*/ 1 w 3"/>
                  <a:gd name="T85" fmla="*/ 3 h 5"/>
                  <a:gd name="T86" fmla="*/ 1 w 3"/>
                  <a:gd name="T87" fmla="*/ 4 h 5"/>
                  <a:gd name="T88" fmla="*/ 1 w 3"/>
                  <a:gd name="T89" fmla="*/ 2 h 5"/>
                  <a:gd name="T90" fmla="*/ 1 w 3"/>
                  <a:gd name="T91" fmla="*/ 1 h 5"/>
                  <a:gd name="T92" fmla="*/ 1 w 3"/>
                  <a:gd name="T93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3" h="5">
                    <a:moveTo>
                      <a:pt x="1" y="2"/>
                    </a:moveTo>
                    <a:cubicBezTo>
                      <a:pt x="1" y="2"/>
                      <a:pt x="1" y="3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1" y="0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3"/>
                    </a:cubicBezTo>
                    <a:cubicBezTo>
                      <a:pt x="0" y="4"/>
                      <a:pt x="0" y="4"/>
                      <a:pt x="0" y="5"/>
                    </a:cubicBezTo>
                    <a:cubicBezTo>
                      <a:pt x="0" y="4"/>
                      <a:pt x="0" y="4"/>
                      <a:pt x="1" y="3"/>
                    </a:cubicBezTo>
                    <a:cubicBezTo>
                      <a:pt x="0" y="4"/>
                      <a:pt x="1" y="3"/>
                      <a:pt x="1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5"/>
                      <a:pt x="1" y="3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4"/>
                      <a:pt x="1" y="5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2" y="4"/>
                      <a:pt x="1" y="5"/>
                      <a:pt x="2" y="3"/>
                    </a:cubicBezTo>
                    <a:cubicBezTo>
                      <a:pt x="1" y="5"/>
                      <a:pt x="2" y="3"/>
                      <a:pt x="2" y="3"/>
                    </a:cubicBezTo>
                    <a:cubicBezTo>
                      <a:pt x="2" y="4"/>
                      <a:pt x="2" y="4"/>
                      <a:pt x="2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5"/>
                      <a:pt x="2" y="4"/>
                      <a:pt x="2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3" y="3"/>
                      <a:pt x="3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2" y="3"/>
                      <a:pt x="1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0" y="2"/>
                      <a:pt x="0" y="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1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4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1" y="3"/>
                      <a:pt x="1" y="1"/>
                      <a:pt x="1" y="1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7" name="Freeform 1973"/>
              <p:cNvSpPr/>
              <p:nvPr/>
            </p:nvSpPr>
            <p:spPr bwMode="auto">
              <a:xfrm>
                <a:off x="1277" y="276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8" name="Freeform 1974"/>
              <p:cNvSpPr/>
              <p:nvPr/>
            </p:nvSpPr>
            <p:spPr bwMode="auto">
              <a:xfrm>
                <a:off x="1280" y="276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9" name="Rectangle 1975"/>
              <p:cNvSpPr>
                <a:spLocks noChangeArrowheads="1"/>
              </p:cNvSpPr>
              <p:nvPr/>
            </p:nvSpPr>
            <p:spPr bwMode="auto">
              <a:xfrm>
                <a:off x="1277" y="2766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0" name="Rectangle 1976"/>
              <p:cNvSpPr>
                <a:spLocks noChangeArrowheads="1"/>
              </p:cNvSpPr>
              <p:nvPr/>
            </p:nvSpPr>
            <p:spPr bwMode="auto">
              <a:xfrm>
                <a:off x="1277" y="2762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1" name="Freeform 1977"/>
              <p:cNvSpPr/>
              <p:nvPr/>
            </p:nvSpPr>
            <p:spPr bwMode="auto">
              <a:xfrm>
                <a:off x="1282" y="2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2" name="Freeform 1978"/>
              <p:cNvSpPr/>
              <p:nvPr/>
            </p:nvSpPr>
            <p:spPr bwMode="auto">
              <a:xfrm>
                <a:off x="1285" y="2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3" name="Freeform 1979"/>
              <p:cNvSpPr/>
              <p:nvPr/>
            </p:nvSpPr>
            <p:spPr bwMode="auto">
              <a:xfrm>
                <a:off x="1280" y="2757"/>
                <a:ext cx="14" cy="16"/>
              </a:xfrm>
              <a:custGeom>
                <a:avLst/>
                <a:gdLst>
                  <a:gd name="T0" fmla="*/ 5 w 6"/>
                  <a:gd name="T1" fmla="*/ 4 h 7"/>
                  <a:gd name="T2" fmla="*/ 4 w 6"/>
                  <a:gd name="T3" fmla="*/ 5 h 7"/>
                  <a:gd name="T4" fmla="*/ 4 w 6"/>
                  <a:gd name="T5" fmla="*/ 5 h 7"/>
                  <a:gd name="T6" fmla="*/ 5 w 6"/>
                  <a:gd name="T7" fmla="*/ 5 h 7"/>
                  <a:gd name="T8" fmla="*/ 5 w 6"/>
                  <a:gd name="T9" fmla="*/ 3 h 7"/>
                  <a:gd name="T10" fmla="*/ 5 w 6"/>
                  <a:gd name="T11" fmla="*/ 3 h 7"/>
                  <a:gd name="T12" fmla="*/ 4 w 6"/>
                  <a:gd name="T13" fmla="*/ 4 h 7"/>
                  <a:gd name="T14" fmla="*/ 4 w 6"/>
                  <a:gd name="T15" fmla="*/ 3 h 7"/>
                  <a:gd name="T16" fmla="*/ 4 w 6"/>
                  <a:gd name="T17" fmla="*/ 4 h 7"/>
                  <a:gd name="T18" fmla="*/ 3 w 6"/>
                  <a:gd name="T19" fmla="*/ 4 h 7"/>
                  <a:gd name="T20" fmla="*/ 3 w 6"/>
                  <a:gd name="T21" fmla="*/ 5 h 7"/>
                  <a:gd name="T22" fmla="*/ 3 w 6"/>
                  <a:gd name="T23" fmla="*/ 3 h 7"/>
                  <a:gd name="T24" fmla="*/ 3 w 6"/>
                  <a:gd name="T25" fmla="*/ 3 h 7"/>
                  <a:gd name="T26" fmla="*/ 3 w 6"/>
                  <a:gd name="T27" fmla="*/ 3 h 7"/>
                  <a:gd name="T28" fmla="*/ 2 w 6"/>
                  <a:gd name="T29" fmla="*/ 4 h 7"/>
                  <a:gd name="T30" fmla="*/ 2 w 6"/>
                  <a:gd name="T31" fmla="*/ 5 h 7"/>
                  <a:gd name="T32" fmla="*/ 2 w 6"/>
                  <a:gd name="T33" fmla="*/ 3 h 7"/>
                  <a:gd name="T34" fmla="*/ 2 w 6"/>
                  <a:gd name="T35" fmla="*/ 3 h 7"/>
                  <a:gd name="T36" fmla="*/ 1 w 6"/>
                  <a:gd name="T37" fmla="*/ 3 h 7"/>
                  <a:gd name="T38" fmla="*/ 0 w 6"/>
                  <a:gd name="T39" fmla="*/ 5 h 7"/>
                  <a:gd name="T40" fmla="*/ 1 w 6"/>
                  <a:gd name="T41" fmla="*/ 5 h 7"/>
                  <a:gd name="T42" fmla="*/ 1 w 6"/>
                  <a:gd name="T43" fmla="*/ 4 h 7"/>
                  <a:gd name="T44" fmla="*/ 1 w 6"/>
                  <a:gd name="T45" fmla="*/ 5 h 7"/>
                  <a:gd name="T46" fmla="*/ 1 w 6"/>
                  <a:gd name="T47" fmla="*/ 5 h 7"/>
                  <a:gd name="T48" fmla="*/ 2 w 6"/>
                  <a:gd name="T49" fmla="*/ 5 h 7"/>
                  <a:gd name="T50" fmla="*/ 2 w 6"/>
                  <a:gd name="T51" fmla="*/ 4 h 7"/>
                  <a:gd name="T52" fmla="*/ 2 w 6"/>
                  <a:gd name="T53" fmla="*/ 5 h 7"/>
                  <a:gd name="T54" fmla="*/ 2 w 6"/>
                  <a:gd name="T55" fmla="*/ 5 h 7"/>
                  <a:gd name="T56" fmla="*/ 2 w 6"/>
                  <a:gd name="T57" fmla="*/ 6 h 7"/>
                  <a:gd name="T58" fmla="*/ 2 w 6"/>
                  <a:gd name="T59" fmla="*/ 6 h 7"/>
                  <a:gd name="T60" fmla="*/ 3 w 6"/>
                  <a:gd name="T61" fmla="*/ 4 h 7"/>
                  <a:gd name="T62" fmla="*/ 3 w 6"/>
                  <a:gd name="T63" fmla="*/ 5 h 7"/>
                  <a:gd name="T64" fmla="*/ 3 w 6"/>
                  <a:gd name="T65" fmla="*/ 5 h 7"/>
                  <a:gd name="T66" fmla="*/ 4 w 6"/>
                  <a:gd name="T67" fmla="*/ 5 h 7"/>
                  <a:gd name="T68" fmla="*/ 4 w 6"/>
                  <a:gd name="T69" fmla="*/ 5 h 7"/>
                  <a:gd name="T70" fmla="*/ 4 w 6"/>
                  <a:gd name="T71" fmla="*/ 3 h 7"/>
                  <a:gd name="T72" fmla="*/ 5 w 6"/>
                  <a:gd name="T73" fmla="*/ 4 h 7"/>
                  <a:gd name="T74" fmla="*/ 5 w 6"/>
                  <a:gd name="T75" fmla="*/ 5 h 7"/>
                  <a:gd name="T76" fmla="*/ 5 w 6"/>
                  <a:gd name="T77" fmla="*/ 4 h 7"/>
                  <a:gd name="T78" fmla="*/ 5 w 6"/>
                  <a:gd name="T79" fmla="*/ 3 h 7"/>
                  <a:gd name="T80" fmla="*/ 5 w 6"/>
                  <a:gd name="T81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" h="7">
                    <a:moveTo>
                      <a:pt x="5" y="3"/>
                    </a:moveTo>
                    <a:cubicBezTo>
                      <a:pt x="5" y="3"/>
                      <a:pt x="5" y="3"/>
                      <a:pt x="5" y="4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4"/>
                      <a:pt x="4" y="4"/>
                      <a:pt x="4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5" y="4"/>
                      <a:pt x="4" y="5"/>
                      <a:pt x="4" y="5"/>
                    </a:cubicBezTo>
                    <a:cubicBezTo>
                      <a:pt x="5" y="5"/>
                      <a:pt x="5" y="4"/>
                      <a:pt x="5" y="4"/>
                    </a:cubicBezTo>
                    <a:cubicBezTo>
                      <a:pt x="5" y="4"/>
                      <a:pt x="5" y="5"/>
                      <a:pt x="5" y="5"/>
                    </a:cubicBezTo>
                    <a:cubicBezTo>
                      <a:pt x="5" y="5"/>
                      <a:pt x="5" y="4"/>
                      <a:pt x="5" y="4"/>
                    </a:cubicBezTo>
                    <a:cubicBezTo>
                      <a:pt x="5" y="4"/>
                      <a:pt x="5" y="7"/>
                      <a:pt x="5" y="3"/>
                    </a:cubicBezTo>
                    <a:cubicBezTo>
                      <a:pt x="5" y="3"/>
                      <a:pt x="5" y="4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2"/>
                      <a:pt x="5" y="3"/>
                      <a:pt x="5" y="2"/>
                    </a:cubicBezTo>
                    <a:cubicBezTo>
                      <a:pt x="5" y="4"/>
                      <a:pt x="4" y="2"/>
                      <a:pt x="4" y="4"/>
                    </a:cubicBezTo>
                    <a:cubicBezTo>
                      <a:pt x="4" y="3"/>
                      <a:pt x="4" y="4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4"/>
                      <a:pt x="4" y="3"/>
                    </a:cubicBezTo>
                    <a:cubicBezTo>
                      <a:pt x="4" y="3"/>
                      <a:pt x="4" y="4"/>
                      <a:pt x="4" y="4"/>
                    </a:cubicBezTo>
                    <a:cubicBezTo>
                      <a:pt x="4" y="4"/>
                      <a:pt x="4" y="4"/>
                      <a:pt x="4" y="3"/>
                    </a:cubicBezTo>
                    <a:cubicBezTo>
                      <a:pt x="4" y="4"/>
                      <a:pt x="4" y="3"/>
                      <a:pt x="3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4"/>
                      <a:pt x="3" y="5"/>
                      <a:pt x="3" y="5"/>
                    </a:cubicBezTo>
                    <a:cubicBezTo>
                      <a:pt x="3" y="4"/>
                      <a:pt x="3" y="5"/>
                      <a:pt x="3" y="4"/>
                    </a:cubicBezTo>
                    <a:cubicBezTo>
                      <a:pt x="3" y="4"/>
                      <a:pt x="3" y="4"/>
                      <a:pt x="3" y="3"/>
                    </a:cubicBezTo>
                    <a:cubicBezTo>
                      <a:pt x="3" y="3"/>
                      <a:pt x="3" y="3"/>
                      <a:pt x="3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4"/>
                      <a:pt x="3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4"/>
                      <a:pt x="2" y="3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3"/>
                      <a:pt x="2" y="5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5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1" y="5"/>
                      <a:pt x="1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2"/>
                      <a:pt x="1" y="3"/>
                    </a:cubicBezTo>
                    <a:cubicBezTo>
                      <a:pt x="1" y="4"/>
                      <a:pt x="0" y="5"/>
                      <a:pt x="0" y="5"/>
                    </a:cubicBezTo>
                    <a:cubicBezTo>
                      <a:pt x="1" y="5"/>
                      <a:pt x="1" y="4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4"/>
                      <a:pt x="1" y="6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2" y="5"/>
                    </a:cubicBezTo>
                    <a:cubicBezTo>
                      <a:pt x="1" y="5"/>
                      <a:pt x="2" y="5"/>
                      <a:pt x="2" y="6"/>
                    </a:cubicBezTo>
                    <a:cubicBezTo>
                      <a:pt x="2" y="5"/>
                      <a:pt x="2" y="4"/>
                      <a:pt x="2" y="4"/>
                    </a:cubicBezTo>
                    <a:cubicBezTo>
                      <a:pt x="2" y="5"/>
                      <a:pt x="2" y="5"/>
                      <a:pt x="2" y="6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5"/>
                      <a:pt x="2" y="5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3" y="6"/>
                      <a:pt x="3" y="4"/>
                      <a:pt x="3" y="5"/>
                    </a:cubicBezTo>
                    <a:cubicBezTo>
                      <a:pt x="3" y="5"/>
                      <a:pt x="3" y="5"/>
                      <a:pt x="3" y="4"/>
                    </a:cubicBezTo>
                    <a:cubicBezTo>
                      <a:pt x="3" y="4"/>
                      <a:pt x="3" y="5"/>
                      <a:pt x="3" y="5"/>
                    </a:cubicBezTo>
                    <a:cubicBezTo>
                      <a:pt x="3" y="4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6"/>
                    </a:cubicBezTo>
                    <a:cubicBezTo>
                      <a:pt x="3" y="6"/>
                      <a:pt x="3" y="5"/>
                      <a:pt x="3" y="5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6"/>
                      <a:pt x="4" y="4"/>
                      <a:pt x="4" y="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5"/>
                      <a:pt x="5" y="4"/>
                    </a:cubicBezTo>
                    <a:cubicBezTo>
                      <a:pt x="5" y="4"/>
                      <a:pt x="5" y="5"/>
                      <a:pt x="5" y="5"/>
                    </a:cubicBezTo>
                    <a:cubicBezTo>
                      <a:pt x="5" y="4"/>
                      <a:pt x="5" y="6"/>
                      <a:pt x="5" y="4"/>
                    </a:cubicBezTo>
                    <a:cubicBezTo>
                      <a:pt x="5" y="4"/>
                      <a:pt x="5" y="3"/>
                      <a:pt x="5" y="4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4"/>
                      <a:pt x="5" y="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6" y="0"/>
                      <a:pt x="5" y="5"/>
                      <a:pt x="5" y="3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4" name="Freeform 1980"/>
              <p:cNvSpPr/>
              <p:nvPr/>
            </p:nvSpPr>
            <p:spPr bwMode="auto">
              <a:xfrm>
                <a:off x="1289" y="2769"/>
                <a:ext cx="3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5" name="Freeform 1981"/>
              <p:cNvSpPr/>
              <p:nvPr/>
            </p:nvSpPr>
            <p:spPr bwMode="auto">
              <a:xfrm>
                <a:off x="1289" y="2766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3 w 3"/>
                  <a:gd name="T3" fmla="*/ 0 h 3"/>
                  <a:gd name="T4" fmla="*/ 0 w 3"/>
                  <a:gd name="T5" fmla="*/ 3 h 3"/>
                  <a:gd name="T6" fmla="*/ 0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3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6" name="Freeform 1982"/>
              <p:cNvSpPr/>
              <p:nvPr/>
            </p:nvSpPr>
            <p:spPr bwMode="auto">
              <a:xfrm>
                <a:off x="1292" y="27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7" name="Rectangle 1983"/>
              <p:cNvSpPr>
                <a:spLocks noChangeArrowheads="1"/>
              </p:cNvSpPr>
              <p:nvPr/>
            </p:nvSpPr>
            <p:spPr bwMode="auto">
              <a:xfrm>
                <a:off x="1292" y="2764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8" name="Freeform 1984"/>
              <p:cNvSpPr/>
              <p:nvPr/>
            </p:nvSpPr>
            <p:spPr bwMode="auto">
              <a:xfrm>
                <a:off x="1282" y="2762"/>
                <a:ext cx="7" cy="9"/>
              </a:xfrm>
              <a:custGeom>
                <a:avLst/>
                <a:gdLst>
                  <a:gd name="T0" fmla="*/ 1 w 3"/>
                  <a:gd name="T1" fmla="*/ 2 h 4"/>
                  <a:gd name="T2" fmla="*/ 1 w 3"/>
                  <a:gd name="T3" fmla="*/ 2 h 4"/>
                  <a:gd name="T4" fmla="*/ 1 w 3"/>
                  <a:gd name="T5" fmla="*/ 2 h 4"/>
                  <a:gd name="T6" fmla="*/ 0 w 3"/>
                  <a:gd name="T7" fmla="*/ 3 h 4"/>
                  <a:gd name="T8" fmla="*/ 2 w 3"/>
                  <a:gd name="T9" fmla="*/ 3 h 4"/>
                  <a:gd name="T10" fmla="*/ 1 w 3"/>
                  <a:gd name="T11" fmla="*/ 3 h 4"/>
                  <a:gd name="T12" fmla="*/ 2 w 3"/>
                  <a:gd name="T13" fmla="*/ 2 h 4"/>
                  <a:gd name="T14" fmla="*/ 2 w 3"/>
                  <a:gd name="T15" fmla="*/ 3 h 4"/>
                  <a:gd name="T16" fmla="*/ 2 w 3"/>
                  <a:gd name="T17" fmla="*/ 3 h 4"/>
                  <a:gd name="T18" fmla="*/ 2 w 3"/>
                  <a:gd name="T19" fmla="*/ 3 h 4"/>
                  <a:gd name="T20" fmla="*/ 2 w 3"/>
                  <a:gd name="T21" fmla="*/ 3 h 4"/>
                  <a:gd name="T22" fmla="*/ 2 w 3"/>
                  <a:gd name="T23" fmla="*/ 3 h 4"/>
                  <a:gd name="T24" fmla="*/ 3 w 3"/>
                  <a:gd name="T25" fmla="*/ 3 h 4"/>
                  <a:gd name="T26" fmla="*/ 3 w 3"/>
                  <a:gd name="T27" fmla="*/ 3 h 4"/>
                  <a:gd name="T28" fmla="*/ 3 w 3"/>
                  <a:gd name="T29" fmla="*/ 2 h 4"/>
                  <a:gd name="T30" fmla="*/ 3 w 3"/>
                  <a:gd name="T31" fmla="*/ 3 h 4"/>
                  <a:gd name="T32" fmla="*/ 3 w 3"/>
                  <a:gd name="T33" fmla="*/ 2 h 4"/>
                  <a:gd name="T34" fmla="*/ 3 w 3"/>
                  <a:gd name="T35" fmla="*/ 2 h 4"/>
                  <a:gd name="T36" fmla="*/ 3 w 3"/>
                  <a:gd name="T37" fmla="*/ 2 h 4"/>
                  <a:gd name="T38" fmla="*/ 3 w 3"/>
                  <a:gd name="T39" fmla="*/ 2 h 4"/>
                  <a:gd name="T40" fmla="*/ 3 w 3"/>
                  <a:gd name="T41" fmla="*/ 2 h 4"/>
                  <a:gd name="T42" fmla="*/ 3 w 3"/>
                  <a:gd name="T43" fmla="*/ 1 h 4"/>
                  <a:gd name="T44" fmla="*/ 3 w 3"/>
                  <a:gd name="T45" fmla="*/ 1 h 4"/>
                  <a:gd name="T46" fmla="*/ 3 w 3"/>
                  <a:gd name="T47" fmla="*/ 1 h 4"/>
                  <a:gd name="T48" fmla="*/ 3 w 3"/>
                  <a:gd name="T49" fmla="*/ 1 h 4"/>
                  <a:gd name="T50" fmla="*/ 3 w 3"/>
                  <a:gd name="T51" fmla="*/ 1 h 4"/>
                  <a:gd name="T52" fmla="*/ 2 w 3"/>
                  <a:gd name="T53" fmla="*/ 2 h 4"/>
                  <a:gd name="T54" fmla="*/ 2 w 3"/>
                  <a:gd name="T55" fmla="*/ 2 h 4"/>
                  <a:gd name="T56" fmla="*/ 3 w 3"/>
                  <a:gd name="T57" fmla="*/ 2 h 4"/>
                  <a:gd name="T58" fmla="*/ 2 w 3"/>
                  <a:gd name="T59" fmla="*/ 2 h 4"/>
                  <a:gd name="T60" fmla="*/ 3 w 3"/>
                  <a:gd name="T61" fmla="*/ 1 h 4"/>
                  <a:gd name="T62" fmla="*/ 2 w 3"/>
                  <a:gd name="T63" fmla="*/ 2 h 4"/>
                  <a:gd name="T64" fmla="*/ 2 w 3"/>
                  <a:gd name="T65" fmla="*/ 2 h 4"/>
                  <a:gd name="T66" fmla="*/ 2 w 3"/>
                  <a:gd name="T67" fmla="*/ 1 h 4"/>
                  <a:gd name="T68" fmla="*/ 2 w 3"/>
                  <a:gd name="T69" fmla="*/ 2 h 4"/>
                  <a:gd name="T70" fmla="*/ 1 w 3"/>
                  <a:gd name="T71" fmla="*/ 1 h 4"/>
                  <a:gd name="T72" fmla="*/ 1 w 3"/>
                  <a:gd name="T73" fmla="*/ 2 h 4"/>
                  <a:gd name="T74" fmla="*/ 1 w 3"/>
                  <a:gd name="T75" fmla="*/ 2 h 4"/>
                  <a:gd name="T76" fmla="*/ 1 w 3"/>
                  <a:gd name="T77" fmla="*/ 2 h 4"/>
                  <a:gd name="T78" fmla="*/ 1 w 3"/>
                  <a:gd name="T79" fmla="*/ 3 h 4"/>
                  <a:gd name="T80" fmla="*/ 1 w 3"/>
                  <a:gd name="T8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" h="4">
                    <a:moveTo>
                      <a:pt x="1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2"/>
                      <a:pt x="1" y="2"/>
                    </a:cubicBezTo>
                    <a:cubicBezTo>
                      <a:pt x="0" y="3"/>
                      <a:pt x="0" y="2"/>
                      <a:pt x="0" y="3"/>
                    </a:cubicBezTo>
                    <a:cubicBezTo>
                      <a:pt x="1" y="3"/>
                      <a:pt x="1" y="4"/>
                      <a:pt x="2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1" y="4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2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2"/>
                      <a:pt x="3" y="2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4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4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1"/>
                    </a:cubicBezTo>
                    <a:cubicBezTo>
                      <a:pt x="3" y="0"/>
                      <a:pt x="3" y="2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2"/>
                      <a:pt x="2" y="2"/>
                      <a:pt x="2" y="2"/>
                    </a:cubicBezTo>
                    <a:cubicBezTo>
                      <a:pt x="3" y="2"/>
                      <a:pt x="2" y="3"/>
                      <a:pt x="2" y="2"/>
                    </a:cubicBezTo>
                    <a:cubicBezTo>
                      <a:pt x="2" y="2"/>
                      <a:pt x="2" y="2"/>
                      <a:pt x="3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3" y="1"/>
                      <a:pt x="3" y="1"/>
                    </a:cubicBezTo>
                    <a:cubicBezTo>
                      <a:pt x="2" y="1"/>
                      <a:pt x="3" y="1"/>
                      <a:pt x="2" y="2"/>
                    </a:cubicBezTo>
                    <a:cubicBezTo>
                      <a:pt x="2" y="1"/>
                      <a:pt x="2" y="1"/>
                      <a:pt x="2" y="2"/>
                    </a:cubicBezTo>
                    <a:cubicBezTo>
                      <a:pt x="2" y="2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2"/>
                    </a:cubicBezTo>
                    <a:cubicBezTo>
                      <a:pt x="1" y="2"/>
                      <a:pt x="1" y="2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1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9" name="Freeform 1985"/>
              <p:cNvSpPr/>
              <p:nvPr/>
            </p:nvSpPr>
            <p:spPr bwMode="auto">
              <a:xfrm>
                <a:off x="1282" y="2766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  <a:gd name="T3" fmla="*/ 1 h 1"/>
                  <a:gd name="T4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0" name="Freeform 1986"/>
              <p:cNvSpPr/>
              <p:nvPr/>
            </p:nvSpPr>
            <p:spPr bwMode="auto">
              <a:xfrm>
                <a:off x="1277" y="2752"/>
                <a:ext cx="10" cy="19"/>
              </a:xfrm>
              <a:custGeom>
                <a:avLst/>
                <a:gdLst>
                  <a:gd name="T0" fmla="*/ 1 w 4"/>
                  <a:gd name="T1" fmla="*/ 6 h 8"/>
                  <a:gd name="T2" fmla="*/ 1 w 4"/>
                  <a:gd name="T3" fmla="*/ 7 h 8"/>
                  <a:gd name="T4" fmla="*/ 1 w 4"/>
                  <a:gd name="T5" fmla="*/ 7 h 8"/>
                  <a:gd name="T6" fmla="*/ 2 w 4"/>
                  <a:gd name="T7" fmla="*/ 6 h 8"/>
                  <a:gd name="T8" fmla="*/ 2 w 4"/>
                  <a:gd name="T9" fmla="*/ 7 h 8"/>
                  <a:gd name="T10" fmla="*/ 2 w 4"/>
                  <a:gd name="T11" fmla="*/ 6 h 8"/>
                  <a:gd name="T12" fmla="*/ 2 w 4"/>
                  <a:gd name="T13" fmla="*/ 7 h 8"/>
                  <a:gd name="T14" fmla="*/ 2 w 4"/>
                  <a:gd name="T15" fmla="*/ 6 h 8"/>
                  <a:gd name="T16" fmla="*/ 2 w 4"/>
                  <a:gd name="T17" fmla="*/ 6 h 8"/>
                  <a:gd name="T18" fmla="*/ 2 w 4"/>
                  <a:gd name="T19" fmla="*/ 6 h 8"/>
                  <a:gd name="T20" fmla="*/ 1 w 4"/>
                  <a:gd name="T21" fmla="*/ 7 h 8"/>
                  <a:gd name="T22" fmla="*/ 2 w 4"/>
                  <a:gd name="T23" fmla="*/ 6 h 8"/>
                  <a:gd name="T24" fmla="*/ 2 w 4"/>
                  <a:gd name="T25" fmla="*/ 5 h 8"/>
                  <a:gd name="T26" fmla="*/ 1 w 4"/>
                  <a:gd name="T27" fmla="*/ 6 h 8"/>
                  <a:gd name="T28" fmla="*/ 1 w 4"/>
                  <a:gd name="T29" fmla="*/ 6 h 8"/>
                  <a:gd name="T30" fmla="*/ 1 w 4"/>
                  <a:gd name="T31" fmla="*/ 5 h 8"/>
                  <a:gd name="T32" fmla="*/ 1 w 4"/>
                  <a:gd name="T33" fmla="*/ 6 h 8"/>
                  <a:gd name="T34" fmla="*/ 1 w 4"/>
                  <a:gd name="T35" fmla="*/ 7 h 8"/>
                  <a:gd name="T36" fmla="*/ 4 w 4"/>
                  <a:gd name="T37" fmla="*/ 5 h 8"/>
                  <a:gd name="T38" fmla="*/ 2 w 4"/>
                  <a:gd name="T39" fmla="*/ 2 h 8"/>
                  <a:gd name="T40" fmla="*/ 2 w 4"/>
                  <a:gd name="T41" fmla="*/ 3 h 8"/>
                  <a:gd name="T42" fmla="*/ 2 w 4"/>
                  <a:gd name="T43" fmla="*/ 3 h 8"/>
                  <a:gd name="T44" fmla="*/ 2 w 4"/>
                  <a:gd name="T45" fmla="*/ 1 h 8"/>
                  <a:gd name="T46" fmla="*/ 3 w 4"/>
                  <a:gd name="T47" fmla="*/ 2 h 8"/>
                  <a:gd name="T48" fmla="*/ 4 w 4"/>
                  <a:gd name="T49" fmla="*/ 6 h 8"/>
                  <a:gd name="T50" fmla="*/ 1 w 4"/>
                  <a:gd name="T51" fmla="*/ 7 h 8"/>
                  <a:gd name="T52" fmla="*/ 1 w 4"/>
                  <a:gd name="T53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" h="8">
                    <a:moveTo>
                      <a:pt x="1" y="6"/>
                    </a:move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2" y="7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7"/>
                      <a:pt x="2" y="7"/>
                      <a:pt x="2" y="6"/>
                    </a:cubicBezTo>
                    <a:cubicBezTo>
                      <a:pt x="2" y="6"/>
                      <a:pt x="2" y="7"/>
                      <a:pt x="2" y="7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5"/>
                      <a:pt x="2" y="7"/>
                      <a:pt x="1" y="7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1" y="6"/>
                      <a:pt x="2" y="5"/>
                    </a:cubicBezTo>
                    <a:cubicBezTo>
                      <a:pt x="2" y="5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7"/>
                      <a:pt x="2" y="6"/>
                      <a:pt x="1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7"/>
                    </a:cubicBezTo>
                    <a:cubicBezTo>
                      <a:pt x="1" y="6"/>
                      <a:pt x="1" y="8"/>
                      <a:pt x="4" y="5"/>
                    </a:cubicBezTo>
                    <a:cubicBezTo>
                      <a:pt x="3" y="1"/>
                      <a:pt x="2" y="3"/>
                      <a:pt x="2" y="2"/>
                    </a:cubicBezTo>
                    <a:cubicBezTo>
                      <a:pt x="2" y="2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2" y="1"/>
                      <a:pt x="2" y="1"/>
                      <a:pt x="3" y="2"/>
                    </a:cubicBezTo>
                    <a:cubicBezTo>
                      <a:pt x="2" y="3"/>
                      <a:pt x="4" y="0"/>
                      <a:pt x="4" y="6"/>
                    </a:cubicBezTo>
                    <a:cubicBezTo>
                      <a:pt x="0" y="8"/>
                      <a:pt x="1" y="7"/>
                      <a:pt x="1" y="7"/>
                    </a:cubicBezTo>
                    <a:cubicBezTo>
                      <a:pt x="1" y="7"/>
                      <a:pt x="1" y="6"/>
                      <a:pt x="1" y="6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1" name="Rectangle 1987"/>
              <p:cNvSpPr>
                <a:spLocks noChangeArrowheads="1"/>
              </p:cNvSpPr>
              <p:nvPr/>
            </p:nvSpPr>
            <p:spPr bwMode="auto">
              <a:xfrm>
                <a:off x="1280" y="2769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2" name="Freeform 1988"/>
              <p:cNvSpPr/>
              <p:nvPr/>
            </p:nvSpPr>
            <p:spPr bwMode="auto">
              <a:xfrm>
                <a:off x="1301" y="2740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3" name="Freeform 1989"/>
              <p:cNvSpPr/>
              <p:nvPr/>
            </p:nvSpPr>
            <p:spPr bwMode="auto">
              <a:xfrm>
                <a:off x="1301" y="2735"/>
                <a:ext cx="0" cy="8"/>
              </a:xfrm>
              <a:custGeom>
                <a:avLst/>
                <a:gdLst>
                  <a:gd name="T0" fmla="*/ 0 h 3"/>
                  <a:gd name="T1" fmla="*/ 1 h 3"/>
                  <a:gd name="T2" fmla="*/ 3 h 3"/>
                  <a:gd name="T3" fmla="*/ 2 h 3"/>
                  <a:gd name="T4" fmla="*/ 2 h 3"/>
                  <a:gd name="T5" fmla="*/ 1 h 3"/>
                  <a:gd name="T6" fmla="*/ 1 h 3"/>
                  <a:gd name="T7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4" name="Freeform 1990"/>
              <p:cNvSpPr/>
              <p:nvPr/>
            </p:nvSpPr>
            <p:spPr bwMode="auto">
              <a:xfrm>
                <a:off x="1301" y="2738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5" name="Freeform 1991"/>
              <p:cNvSpPr/>
              <p:nvPr/>
            </p:nvSpPr>
            <p:spPr bwMode="auto">
              <a:xfrm>
                <a:off x="1299" y="2738"/>
                <a:ext cx="2" cy="5"/>
              </a:xfrm>
              <a:custGeom>
                <a:avLst/>
                <a:gdLst>
                  <a:gd name="T0" fmla="*/ 1 w 1"/>
                  <a:gd name="T1" fmla="*/ 1 h 2"/>
                  <a:gd name="T2" fmla="*/ 1 w 1"/>
                  <a:gd name="T3" fmla="*/ 0 h 2"/>
                  <a:gd name="T4" fmla="*/ 0 w 1"/>
                  <a:gd name="T5" fmla="*/ 2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0" y="2"/>
                      <a:pt x="0" y="2"/>
                      <a:pt x="0" y="2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6" name="Freeform 1992"/>
              <p:cNvSpPr/>
              <p:nvPr/>
            </p:nvSpPr>
            <p:spPr bwMode="auto">
              <a:xfrm>
                <a:off x="1299" y="274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7" name="Freeform 1993"/>
              <p:cNvSpPr/>
              <p:nvPr/>
            </p:nvSpPr>
            <p:spPr bwMode="auto">
              <a:xfrm>
                <a:off x="1299" y="2738"/>
                <a:ext cx="2" cy="5"/>
              </a:xfrm>
              <a:custGeom>
                <a:avLst/>
                <a:gdLst>
                  <a:gd name="T0" fmla="*/ 0 w 1"/>
                  <a:gd name="T1" fmla="*/ 1 h 2"/>
                  <a:gd name="T2" fmla="*/ 0 w 1"/>
                  <a:gd name="T3" fmla="*/ 1 h 2"/>
                  <a:gd name="T4" fmla="*/ 0 w 1"/>
                  <a:gd name="T5" fmla="*/ 1 h 2"/>
                  <a:gd name="T6" fmla="*/ 0 w 1"/>
                  <a:gd name="T7" fmla="*/ 0 h 2"/>
                  <a:gd name="T8" fmla="*/ 1 w 1"/>
                  <a:gd name="T9" fmla="*/ 0 h 2"/>
                  <a:gd name="T10" fmla="*/ 1 w 1"/>
                  <a:gd name="T11" fmla="*/ 0 h 2"/>
                  <a:gd name="T12" fmla="*/ 0 w 1"/>
                  <a:gd name="T13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2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1" y="0"/>
                      <a:pt x="0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8" name="Freeform 1994"/>
              <p:cNvSpPr/>
              <p:nvPr/>
            </p:nvSpPr>
            <p:spPr bwMode="auto">
              <a:xfrm>
                <a:off x="1299" y="274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9" name="Freeform 1995"/>
              <p:cNvSpPr/>
              <p:nvPr/>
            </p:nvSpPr>
            <p:spPr bwMode="auto">
              <a:xfrm>
                <a:off x="1299" y="2740"/>
                <a:ext cx="2" cy="0"/>
              </a:xfrm>
              <a:custGeom>
                <a:avLst/>
                <a:gdLst>
                  <a:gd name="T0" fmla="*/ 0 w 2"/>
                  <a:gd name="T1" fmla="*/ 0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0" name="Freeform 1996"/>
              <p:cNvSpPr/>
              <p:nvPr/>
            </p:nvSpPr>
            <p:spPr bwMode="auto">
              <a:xfrm>
                <a:off x="1299" y="2735"/>
                <a:ext cx="0" cy="5"/>
              </a:xfrm>
              <a:custGeom>
                <a:avLst/>
                <a:gdLst>
                  <a:gd name="T0" fmla="*/ 2 h 2"/>
                  <a:gd name="T1" fmla="*/ 1 h 2"/>
                  <a:gd name="T2" fmla="*/ 0 h 2"/>
                  <a:gd name="T3" fmla="*/ 0 h 2"/>
                  <a:gd name="T4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2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1" name="Freeform 1997"/>
              <p:cNvSpPr/>
              <p:nvPr/>
            </p:nvSpPr>
            <p:spPr bwMode="auto">
              <a:xfrm>
                <a:off x="1299" y="2733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2" name="Freeform 1998"/>
              <p:cNvSpPr/>
              <p:nvPr/>
            </p:nvSpPr>
            <p:spPr bwMode="auto">
              <a:xfrm>
                <a:off x="1296" y="2733"/>
                <a:ext cx="3" cy="5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2 h 2"/>
                  <a:gd name="T6" fmla="*/ 1 w 1"/>
                  <a:gd name="T7" fmla="*/ 2 h 2"/>
                  <a:gd name="T8" fmla="*/ 1 w 1"/>
                  <a:gd name="T9" fmla="*/ 2 h 2"/>
                  <a:gd name="T10" fmla="*/ 1 w 1"/>
                  <a:gd name="T11" fmla="*/ 2 h 2"/>
                  <a:gd name="T12" fmla="*/ 1 w 1"/>
                  <a:gd name="T13" fmla="*/ 2 h 2"/>
                  <a:gd name="T14" fmla="*/ 1 w 1"/>
                  <a:gd name="T15" fmla="*/ 1 h 2"/>
                  <a:gd name="T16" fmla="*/ 1 w 1"/>
                  <a:gd name="T17" fmla="*/ 1 h 2"/>
                  <a:gd name="T18" fmla="*/ 1 w 1"/>
                  <a:gd name="T19" fmla="*/ 1 h 2"/>
                  <a:gd name="T20" fmla="*/ 1 w 1"/>
                  <a:gd name="T21" fmla="*/ 0 h 2"/>
                  <a:gd name="T22" fmla="*/ 0 w 1"/>
                  <a:gd name="T2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1" y="0"/>
                      <a:pt x="1" y="2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3" name="Rectangle 1999"/>
              <p:cNvSpPr>
                <a:spLocks noChangeArrowheads="1"/>
              </p:cNvSpPr>
              <p:nvPr/>
            </p:nvSpPr>
            <p:spPr bwMode="auto">
              <a:xfrm>
                <a:off x="1299" y="2735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4" name="Freeform 2000"/>
              <p:cNvSpPr/>
              <p:nvPr/>
            </p:nvSpPr>
            <p:spPr bwMode="auto">
              <a:xfrm>
                <a:off x="1296" y="2733"/>
                <a:ext cx="3" cy="5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0 w 1"/>
                  <a:gd name="T5" fmla="*/ 2 h 2"/>
                  <a:gd name="T6" fmla="*/ 0 w 1"/>
                  <a:gd name="T7" fmla="*/ 1 h 2"/>
                  <a:gd name="T8" fmla="*/ 0 w 1"/>
                  <a:gd name="T9" fmla="*/ 2 h 2"/>
                  <a:gd name="T10" fmla="*/ 0 w 1"/>
                  <a:gd name="T11" fmla="*/ 0 h 2"/>
                  <a:gd name="T12" fmla="*/ 0 w 1"/>
                  <a:gd name="T13" fmla="*/ 1 h 2"/>
                  <a:gd name="T14" fmla="*/ 0 w 1"/>
                  <a:gd name="T15" fmla="*/ 1 h 2"/>
                  <a:gd name="T16" fmla="*/ 0 w 1"/>
                  <a:gd name="T17" fmla="*/ 1 h 2"/>
                  <a:gd name="T18" fmla="*/ 0 w 1"/>
                  <a:gd name="T19" fmla="*/ 1 h 2"/>
                  <a:gd name="T20" fmla="*/ 0 w 1"/>
                  <a:gd name="T2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5" name="Freeform 2001"/>
              <p:cNvSpPr/>
              <p:nvPr/>
            </p:nvSpPr>
            <p:spPr bwMode="auto">
              <a:xfrm>
                <a:off x="1296" y="2738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6" name="Freeform 2002"/>
              <p:cNvSpPr/>
              <p:nvPr/>
            </p:nvSpPr>
            <p:spPr bwMode="auto">
              <a:xfrm>
                <a:off x="1296" y="273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7" name="Rectangle 2003"/>
              <p:cNvSpPr>
                <a:spLocks noChangeArrowheads="1"/>
              </p:cNvSpPr>
              <p:nvPr/>
            </p:nvSpPr>
            <p:spPr bwMode="auto">
              <a:xfrm>
                <a:off x="1296" y="2738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8" name="Freeform 2004"/>
              <p:cNvSpPr/>
              <p:nvPr/>
            </p:nvSpPr>
            <p:spPr bwMode="auto">
              <a:xfrm>
                <a:off x="1287" y="2731"/>
                <a:ext cx="9" cy="9"/>
              </a:xfrm>
              <a:custGeom>
                <a:avLst/>
                <a:gdLst>
                  <a:gd name="T0" fmla="*/ 1 w 4"/>
                  <a:gd name="T1" fmla="*/ 1 h 4"/>
                  <a:gd name="T2" fmla="*/ 1 w 4"/>
                  <a:gd name="T3" fmla="*/ 1 h 4"/>
                  <a:gd name="T4" fmla="*/ 1 w 4"/>
                  <a:gd name="T5" fmla="*/ 2 h 4"/>
                  <a:gd name="T6" fmla="*/ 0 w 4"/>
                  <a:gd name="T7" fmla="*/ 3 h 4"/>
                  <a:gd name="T8" fmla="*/ 1 w 4"/>
                  <a:gd name="T9" fmla="*/ 2 h 4"/>
                  <a:gd name="T10" fmla="*/ 1 w 4"/>
                  <a:gd name="T11" fmla="*/ 3 h 4"/>
                  <a:gd name="T12" fmla="*/ 1 w 4"/>
                  <a:gd name="T13" fmla="*/ 3 h 4"/>
                  <a:gd name="T14" fmla="*/ 2 w 4"/>
                  <a:gd name="T15" fmla="*/ 3 h 4"/>
                  <a:gd name="T16" fmla="*/ 3 w 4"/>
                  <a:gd name="T17" fmla="*/ 3 h 4"/>
                  <a:gd name="T18" fmla="*/ 3 w 4"/>
                  <a:gd name="T19" fmla="*/ 2 h 4"/>
                  <a:gd name="T20" fmla="*/ 3 w 4"/>
                  <a:gd name="T21" fmla="*/ 3 h 4"/>
                  <a:gd name="T22" fmla="*/ 3 w 4"/>
                  <a:gd name="T23" fmla="*/ 3 h 4"/>
                  <a:gd name="T24" fmla="*/ 3 w 4"/>
                  <a:gd name="T25" fmla="*/ 3 h 4"/>
                  <a:gd name="T26" fmla="*/ 4 w 4"/>
                  <a:gd name="T27" fmla="*/ 2 h 4"/>
                  <a:gd name="T28" fmla="*/ 3 w 4"/>
                  <a:gd name="T29" fmla="*/ 3 h 4"/>
                  <a:gd name="T30" fmla="*/ 4 w 4"/>
                  <a:gd name="T31" fmla="*/ 3 h 4"/>
                  <a:gd name="T32" fmla="*/ 4 w 4"/>
                  <a:gd name="T33" fmla="*/ 2 h 4"/>
                  <a:gd name="T34" fmla="*/ 4 w 4"/>
                  <a:gd name="T35" fmla="*/ 1 h 4"/>
                  <a:gd name="T36" fmla="*/ 3 w 4"/>
                  <a:gd name="T37" fmla="*/ 2 h 4"/>
                  <a:gd name="T38" fmla="*/ 3 w 4"/>
                  <a:gd name="T39" fmla="*/ 2 h 4"/>
                  <a:gd name="T40" fmla="*/ 3 w 4"/>
                  <a:gd name="T41" fmla="*/ 1 h 4"/>
                  <a:gd name="T42" fmla="*/ 2 w 4"/>
                  <a:gd name="T43" fmla="*/ 2 h 4"/>
                  <a:gd name="T44" fmla="*/ 2 w 4"/>
                  <a:gd name="T45" fmla="*/ 2 h 4"/>
                  <a:gd name="T46" fmla="*/ 2 w 4"/>
                  <a:gd name="T47" fmla="*/ 2 h 4"/>
                  <a:gd name="T48" fmla="*/ 2 w 4"/>
                  <a:gd name="T49" fmla="*/ 2 h 4"/>
                  <a:gd name="T50" fmla="*/ 2 w 4"/>
                  <a:gd name="T51" fmla="*/ 3 h 4"/>
                  <a:gd name="T52" fmla="*/ 2 w 4"/>
                  <a:gd name="T53" fmla="*/ 1 h 4"/>
                  <a:gd name="T54" fmla="*/ 2 w 4"/>
                  <a:gd name="T55" fmla="*/ 2 h 4"/>
                  <a:gd name="T56" fmla="*/ 2 w 4"/>
                  <a:gd name="T57" fmla="*/ 2 h 4"/>
                  <a:gd name="T58" fmla="*/ 2 w 4"/>
                  <a:gd name="T59" fmla="*/ 1 h 4"/>
                  <a:gd name="T60" fmla="*/ 1 w 4"/>
                  <a:gd name="T61" fmla="*/ 2 h 4"/>
                  <a:gd name="T62" fmla="*/ 1 w 4"/>
                  <a:gd name="T63" fmla="*/ 2 h 4"/>
                  <a:gd name="T64" fmla="*/ 1 w 4"/>
                  <a:gd name="T65" fmla="*/ 2 h 4"/>
                  <a:gd name="T66" fmla="*/ 2 w 4"/>
                  <a:gd name="T67" fmla="*/ 1 h 4"/>
                  <a:gd name="T68" fmla="*/ 2 w 4"/>
                  <a:gd name="T69" fmla="*/ 0 h 4"/>
                  <a:gd name="T70" fmla="*/ 1 w 4"/>
                  <a:gd name="T71" fmla="*/ 2 h 4"/>
                  <a:gd name="T72" fmla="*/ 1 w 4"/>
                  <a:gd name="T73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" h="4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1"/>
                      <a:pt x="1" y="2"/>
                    </a:cubicBezTo>
                    <a:cubicBezTo>
                      <a:pt x="1" y="2"/>
                      <a:pt x="1" y="2"/>
                      <a:pt x="0" y="3"/>
                    </a:cubicBezTo>
                    <a:cubicBezTo>
                      <a:pt x="0" y="3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2"/>
                      <a:pt x="1" y="3"/>
                    </a:cubicBezTo>
                    <a:cubicBezTo>
                      <a:pt x="1" y="3"/>
                      <a:pt x="1" y="3"/>
                      <a:pt x="2" y="3"/>
                    </a:cubicBezTo>
                    <a:cubicBezTo>
                      <a:pt x="2" y="3"/>
                      <a:pt x="2" y="3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2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4"/>
                      <a:pt x="3" y="3"/>
                      <a:pt x="3" y="3"/>
                    </a:cubicBezTo>
                    <a:cubicBezTo>
                      <a:pt x="3" y="3"/>
                      <a:pt x="4" y="2"/>
                      <a:pt x="4" y="2"/>
                    </a:cubicBezTo>
                    <a:cubicBezTo>
                      <a:pt x="3" y="3"/>
                      <a:pt x="4" y="2"/>
                      <a:pt x="3" y="3"/>
                    </a:cubicBezTo>
                    <a:cubicBezTo>
                      <a:pt x="4" y="4"/>
                      <a:pt x="4" y="2"/>
                      <a:pt x="4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4" y="2"/>
                      <a:pt x="4" y="1"/>
                    </a:cubicBezTo>
                    <a:cubicBezTo>
                      <a:pt x="4" y="1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1"/>
                    </a:cubicBezTo>
                    <a:cubicBezTo>
                      <a:pt x="3" y="2"/>
                      <a:pt x="3" y="1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2"/>
                      <a:pt x="2" y="2"/>
                    </a:cubicBezTo>
                    <a:cubicBezTo>
                      <a:pt x="1" y="2"/>
                      <a:pt x="2" y="1"/>
                      <a:pt x="2" y="1"/>
                    </a:cubicBezTo>
                    <a:cubicBezTo>
                      <a:pt x="2" y="1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9" name="Rectangle 2005"/>
              <p:cNvSpPr>
                <a:spLocks noChangeArrowheads="1"/>
              </p:cNvSpPr>
              <p:nvPr/>
            </p:nvSpPr>
            <p:spPr bwMode="auto">
              <a:xfrm>
                <a:off x="1292" y="2731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0" name="Freeform 2006"/>
              <p:cNvSpPr/>
              <p:nvPr/>
            </p:nvSpPr>
            <p:spPr bwMode="auto">
              <a:xfrm>
                <a:off x="1289" y="2731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1" name="Rectangle 2007"/>
              <p:cNvSpPr>
                <a:spLocks noChangeArrowheads="1"/>
              </p:cNvSpPr>
              <p:nvPr/>
            </p:nvSpPr>
            <p:spPr bwMode="auto">
              <a:xfrm>
                <a:off x="1289" y="2738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2" name="Freeform 2008"/>
              <p:cNvSpPr/>
              <p:nvPr/>
            </p:nvSpPr>
            <p:spPr bwMode="auto">
              <a:xfrm>
                <a:off x="1292" y="2731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3" name="Freeform 2009"/>
              <p:cNvSpPr/>
              <p:nvPr/>
            </p:nvSpPr>
            <p:spPr bwMode="auto">
              <a:xfrm>
                <a:off x="1294" y="273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4" name="Rectangle 2010"/>
              <p:cNvSpPr>
                <a:spLocks noChangeArrowheads="1"/>
              </p:cNvSpPr>
              <p:nvPr/>
            </p:nvSpPr>
            <p:spPr bwMode="auto">
              <a:xfrm>
                <a:off x="1289" y="2731"/>
                <a:ext cx="3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5" name="Freeform 2011"/>
              <p:cNvSpPr/>
              <p:nvPr/>
            </p:nvSpPr>
            <p:spPr bwMode="auto">
              <a:xfrm>
                <a:off x="1282" y="2731"/>
                <a:ext cx="7" cy="7"/>
              </a:xfrm>
              <a:custGeom>
                <a:avLst/>
                <a:gdLst>
                  <a:gd name="T0" fmla="*/ 1 w 3"/>
                  <a:gd name="T1" fmla="*/ 2 h 3"/>
                  <a:gd name="T2" fmla="*/ 1 w 3"/>
                  <a:gd name="T3" fmla="*/ 3 h 3"/>
                  <a:gd name="T4" fmla="*/ 2 w 3"/>
                  <a:gd name="T5" fmla="*/ 1 h 3"/>
                  <a:gd name="T6" fmla="*/ 1 w 3"/>
                  <a:gd name="T7" fmla="*/ 3 h 3"/>
                  <a:gd name="T8" fmla="*/ 2 w 3"/>
                  <a:gd name="T9" fmla="*/ 2 h 3"/>
                  <a:gd name="T10" fmla="*/ 2 w 3"/>
                  <a:gd name="T11" fmla="*/ 2 h 3"/>
                  <a:gd name="T12" fmla="*/ 3 w 3"/>
                  <a:gd name="T13" fmla="*/ 1 h 3"/>
                  <a:gd name="T14" fmla="*/ 2 w 3"/>
                  <a:gd name="T15" fmla="*/ 3 h 3"/>
                  <a:gd name="T16" fmla="*/ 2 w 3"/>
                  <a:gd name="T17" fmla="*/ 3 h 3"/>
                  <a:gd name="T18" fmla="*/ 2 w 3"/>
                  <a:gd name="T19" fmla="*/ 2 h 3"/>
                  <a:gd name="T20" fmla="*/ 3 w 3"/>
                  <a:gd name="T21" fmla="*/ 2 h 3"/>
                  <a:gd name="T22" fmla="*/ 3 w 3"/>
                  <a:gd name="T23" fmla="*/ 1 h 3"/>
                  <a:gd name="T24" fmla="*/ 3 w 3"/>
                  <a:gd name="T25" fmla="*/ 1 h 3"/>
                  <a:gd name="T26" fmla="*/ 3 w 3"/>
                  <a:gd name="T27" fmla="*/ 1 h 3"/>
                  <a:gd name="T28" fmla="*/ 3 w 3"/>
                  <a:gd name="T29" fmla="*/ 1 h 3"/>
                  <a:gd name="T30" fmla="*/ 3 w 3"/>
                  <a:gd name="T31" fmla="*/ 0 h 3"/>
                  <a:gd name="T32" fmla="*/ 3 w 3"/>
                  <a:gd name="T33" fmla="*/ 1 h 3"/>
                  <a:gd name="T34" fmla="*/ 3 w 3"/>
                  <a:gd name="T35" fmla="*/ 1 h 3"/>
                  <a:gd name="T36" fmla="*/ 2 w 3"/>
                  <a:gd name="T37" fmla="*/ 1 h 3"/>
                  <a:gd name="T38" fmla="*/ 3 w 3"/>
                  <a:gd name="T39" fmla="*/ 1 h 3"/>
                  <a:gd name="T40" fmla="*/ 2 w 3"/>
                  <a:gd name="T41" fmla="*/ 1 h 3"/>
                  <a:gd name="T42" fmla="*/ 2 w 3"/>
                  <a:gd name="T43" fmla="*/ 0 h 3"/>
                  <a:gd name="T44" fmla="*/ 2 w 3"/>
                  <a:gd name="T45" fmla="*/ 1 h 3"/>
                  <a:gd name="T46" fmla="*/ 2 w 3"/>
                  <a:gd name="T47" fmla="*/ 0 h 3"/>
                  <a:gd name="T48" fmla="*/ 2 w 3"/>
                  <a:gd name="T49" fmla="*/ 2 h 3"/>
                  <a:gd name="T50" fmla="*/ 2 w 3"/>
                  <a:gd name="T51" fmla="*/ 0 h 3"/>
                  <a:gd name="T52" fmla="*/ 2 w 3"/>
                  <a:gd name="T53" fmla="*/ 1 h 3"/>
                  <a:gd name="T54" fmla="*/ 2 w 3"/>
                  <a:gd name="T55" fmla="*/ 0 h 3"/>
                  <a:gd name="T56" fmla="*/ 1 w 3"/>
                  <a:gd name="T57" fmla="*/ 1 h 3"/>
                  <a:gd name="T58" fmla="*/ 1 w 3"/>
                  <a:gd name="T59" fmla="*/ 1 h 3"/>
                  <a:gd name="T60" fmla="*/ 1 w 3"/>
                  <a:gd name="T61" fmla="*/ 1 h 3"/>
                  <a:gd name="T62" fmla="*/ 1 w 3"/>
                  <a:gd name="T63" fmla="*/ 1 h 3"/>
                  <a:gd name="T64" fmla="*/ 1 w 3"/>
                  <a:gd name="T65" fmla="*/ 2 h 3"/>
                  <a:gd name="T66" fmla="*/ 1 w 3"/>
                  <a:gd name="T67" fmla="*/ 1 h 3"/>
                  <a:gd name="T68" fmla="*/ 1 w 3"/>
                  <a:gd name="T6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" h="3">
                    <a:moveTo>
                      <a:pt x="1" y="2"/>
                    </a:moveTo>
                    <a:cubicBezTo>
                      <a:pt x="0" y="3"/>
                      <a:pt x="1" y="2"/>
                      <a:pt x="1" y="3"/>
                    </a:cubicBezTo>
                    <a:cubicBezTo>
                      <a:pt x="1" y="2"/>
                      <a:pt x="1" y="1"/>
                      <a:pt x="2" y="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3" y="1"/>
                      <a:pt x="3" y="1"/>
                    </a:cubicBezTo>
                    <a:cubicBezTo>
                      <a:pt x="2" y="2"/>
                      <a:pt x="2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2"/>
                      <a:pt x="2" y="2"/>
                    </a:cubicBezTo>
                    <a:cubicBezTo>
                      <a:pt x="2" y="2"/>
                      <a:pt x="3" y="2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3" y="1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3" y="0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0"/>
                      <a:pt x="2" y="0"/>
                    </a:cubicBezTo>
                    <a:cubicBezTo>
                      <a:pt x="2" y="1"/>
                      <a:pt x="2" y="1"/>
                      <a:pt x="2" y="2"/>
                    </a:cubicBezTo>
                    <a:cubicBezTo>
                      <a:pt x="2" y="1"/>
                      <a:pt x="1" y="2"/>
                      <a:pt x="2" y="0"/>
                    </a:cubicBezTo>
                    <a:cubicBezTo>
                      <a:pt x="2" y="0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2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6" name="Freeform 2012"/>
              <p:cNvSpPr/>
              <p:nvPr/>
            </p:nvSpPr>
            <p:spPr bwMode="auto">
              <a:xfrm>
                <a:off x="1289" y="2731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7" name="Freeform 2013"/>
              <p:cNvSpPr/>
              <p:nvPr/>
            </p:nvSpPr>
            <p:spPr bwMode="auto">
              <a:xfrm>
                <a:off x="1280" y="2728"/>
                <a:ext cx="7" cy="7"/>
              </a:xfrm>
              <a:custGeom>
                <a:avLst/>
                <a:gdLst>
                  <a:gd name="T0" fmla="*/ 2 w 3"/>
                  <a:gd name="T1" fmla="*/ 2 h 3"/>
                  <a:gd name="T2" fmla="*/ 2 w 3"/>
                  <a:gd name="T3" fmla="*/ 1 h 3"/>
                  <a:gd name="T4" fmla="*/ 1 w 3"/>
                  <a:gd name="T5" fmla="*/ 3 h 3"/>
                  <a:gd name="T6" fmla="*/ 1 w 3"/>
                  <a:gd name="T7" fmla="*/ 3 h 3"/>
                  <a:gd name="T8" fmla="*/ 2 w 3"/>
                  <a:gd name="T9" fmla="*/ 1 h 3"/>
                  <a:gd name="T10" fmla="*/ 2 w 3"/>
                  <a:gd name="T11" fmla="*/ 1 h 3"/>
                  <a:gd name="T12" fmla="*/ 1 w 3"/>
                  <a:gd name="T13" fmla="*/ 2 h 3"/>
                  <a:gd name="T14" fmla="*/ 1 w 3"/>
                  <a:gd name="T15" fmla="*/ 2 h 3"/>
                  <a:gd name="T16" fmla="*/ 1 w 3"/>
                  <a:gd name="T17" fmla="*/ 2 h 3"/>
                  <a:gd name="T18" fmla="*/ 2 w 3"/>
                  <a:gd name="T19" fmla="*/ 1 h 3"/>
                  <a:gd name="T20" fmla="*/ 0 w 3"/>
                  <a:gd name="T21" fmla="*/ 3 h 3"/>
                  <a:gd name="T22" fmla="*/ 0 w 3"/>
                  <a:gd name="T23" fmla="*/ 3 h 3"/>
                  <a:gd name="T24" fmla="*/ 1 w 3"/>
                  <a:gd name="T25" fmla="*/ 2 h 3"/>
                  <a:gd name="T26" fmla="*/ 1 w 3"/>
                  <a:gd name="T27" fmla="*/ 2 h 3"/>
                  <a:gd name="T28" fmla="*/ 0 w 3"/>
                  <a:gd name="T29" fmla="*/ 3 h 3"/>
                  <a:gd name="T30" fmla="*/ 1 w 3"/>
                  <a:gd name="T31" fmla="*/ 3 h 3"/>
                  <a:gd name="T32" fmla="*/ 1 w 3"/>
                  <a:gd name="T33" fmla="*/ 3 h 3"/>
                  <a:gd name="T34" fmla="*/ 1 w 3"/>
                  <a:gd name="T35" fmla="*/ 3 h 3"/>
                  <a:gd name="T36" fmla="*/ 2 w 3"/>
                  <a:gd name="T37" fmla="*/ 2 h 3"/>
                  <a:gd name="T38" fmla="*/ 2 w 3"/>
                  <a:gd name="T39" fmla="*/ 2 h 3"/>
                  <a:gd name="T40" fmla="*/ 2 w 3"/>
                  <a:gd name="T41" fmla="*/ 1 h 3"/>
                  <a:gd name="T42" fmla="*/ 3 w 3"/>
                  <a:gd name="T43" fmla="*/ 1 h 3"/>
                  <a:gd name="T44" fmla="*/ 3 w 3"/>
                  <a:gd name="T45" fmla="*/ 1 h 3"/>
                  <a:gd name="T46" fmla="*/ 2 w 3"/>
                  <a:gd name="T4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" h="3">
                    <a:moveTo>
                      <a:pt x="2" y="2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2"/>
                      <a:pt x="1" y="3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2"/>
                      <a:pt x="2" y="2"/>
                      <a:pt x="2" y="1"/>
                    </a:cubicBezTo>
                    <a:cubicBezTo>
                      <a:pt x="2" y="2"/>
                      <a:pt x="2" y="1"/>
                      <a:pt x="2" y="1"/>
                    </a:cubicBezTo>
                    <a:cubicBezTo>
                      <a:pt x="2" y="2"/>
                      <a:pt x="2" y="1"/>
                      <a:pt x="1" y="2"/>
                    </a:cubicBezTo>
                    <a:cubicBezTo>
                      <a:pt x="1" y="2"/>
                      <a:pt x="1" y="3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2" y="1"/>
                    </a:cubicBezTo>
                    <a:cubicBezTo>
                      <a:pt x="1" y="2"/>
                      <a:pt x="1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2" y="1"/>
                      <a:pt x="3" y="1"/>
                    </a:cubicBezTo>
                    <a:cubicBezTo>
                      <a:pt x="3" y="0"/>
                      <a:pt x="2" y="1"/>
                      <a:pt x="3" y="1"/>
                    </a:cubicBez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8" name="Rectangle 2014"/>
              <p:cNvSpPr>
                <a:spLocks noChangeArrowheads="1"/>
              </p:cNvSpPr>
              <p:nvPr/>
            </p:nvSpPr>
            <p:spPr bwMode="auto">
              <a:xfrm>
                <a:off x="1285" y="2733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9" name="Freeform 2015"/>
              <p:cNvSpPr/>
              <p:nvPr/>
            </p:nvSpPr>
            <p:spPr bwMode="auto">
              <a:xfrm>
                <a:off x="1282" y="2735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0" name="Rectangle 2016"/>
              <p:cNvSpPr>
                <a:spLocks noChangeArrowheads="1"/>
              </p:cNvSpPr>
              <p:nvPr/>
            </p:nvSpPr>
            <p:spPr bwMode="auto">
              <a:xfrm>
                <a:off x="1282" y="2731"/>
                <a:ext cx="3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1" name="Freeform 2017"/>
              <p:cNvSpPr/>
              <p:nvPr/>
            </p:nvSpPr>
            <p:spPr bwMode="auto">
              <a:xfrm>
                <a:off x="1275" y="2731"/>
                <a:ext cx="7" cy="9"/>
              </a:xfrm>
              <a:custGeom>
                <a:avLst/>
                <a:gdLst>
                  <a:gd name="T0" fmla="*/ 3 w 3"/>
                  <a:gd name="T1" fmla="*/ 0 h 4"/>
                  <a:gd name="T2" fmla="*/ 2 w 3"/>
                  <a:gd name="T3" fmla="*/ 2 h 4"/>
                  <a:gd name="T4" fmla="*/ 3 w 3"/>
                  <a:gd name="T5" fmla="*/ 1 h 4"/>
                  <a:gd name="T6" fmla="*/ 2 w 3"/>
                  <a:gd name="T7" fmla="*/ 2 h 4"/>
                  <a:gd name="T8" fmla="*/ 2 w 3"/>
                  <a:gd name="T9" fmla="*/ 1 h 4"/>
                  <a:gd name="T10" fmla="*/ 3 w 3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4">
                    <a:moveTo>
                      <a:pt x="3" y="0"/>
                    </a:moveTo>
                    <a:cubicBezTo>
                      <a:pt x="0" y="4"/>
                      <a:pt x="2" y="1"/>
                      <a:pt x="2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2" y="1"/>
                      <a:pt x="2" y="2"/>
                    </a:cubicBezTo>
                    <a:cubicBezTo>
                      <a:pt x="3" y="1"/>
                      <a:pt x="1" y="3"/>
                      <a:pt x="2" y="1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2" name="Freeform 2018"/>
              <p:cNvSpPr/>
              <p:nvPr/>
            </p:nvSpPr>
            <p:spPr bwMode="auto">
              <a:xfrm>
                <a:off x="1277" y="2731"/>
                <a:ext cx="10" cy="9"/>
              </a:xfrm>
              <a:custGeom>
                <a:avLst/>
                <a:gdLst>
                  <a:gd name="T0" fmla="*/ 1 w 4"/>
                  <a:gd name="T1" fmla="*/ 2 h 4"/>
                  <a:gd name="T2" fmla="*/ 1 w 4"/>
                  <a:gd name="T3" fmla="*/ 2 h 4"/>
                  <a:gd name="T4" fmla="*/ 1 w 4"/>
                  <a:gd name="T5" fmla="*/ 2 h 4"/>
                  <a:gd name="T6" fmla="*/ 1 w 4"/>
                  <a:gd name="T7" fmla="*/ 3 h 4"/>
                  <a:gd name="T8" fmla="*/ 1 w 4"/>
                  <a:gd name="T9" fmla="*/ 2 h 4"/>
                  <a:gd name="T10" fmla="*/ 2 w 4"/>
                  <a:gd name="T11" fmla="*/ 2 h 4"/>
                  <a:gd name="T12" fmla="*/ 2 w 4"/>
                  <a:gd name="T13" fmla="*/ 2 h 4"/>
                  <a:gd name="T14" fmla="*/ 2 w 4"/>
                  <a:gd name="T15" fmla="*/ 3 h 4"/>
                  <a:gd name="T16" fmla="*/ 2 w 4"/>
                  <a:gd name="T17" fmla="*/ 1 h 4"/>
                  <a:gd name="T18" fmla="*/ 2 w 4"/>
                  <a:gd name="T19" fmla="*/ 2 h 4"/>
                  <a:gd name="T20" fmla="*/ 2 w 4"/>
                  <a:gd name="T21" fmla="*/ 2 h 4"/>
                  <a:gd name="T22" fmla="*/ 2 w 4"/>
                  <a:gd name="T23" fmla="*/ 2 h 4"/>
                  <a:gd name="T24" fmla="*/ 2 w 4"/>
                  <a:gd name="T25" fmla="*/ 3 h 4"/>
                  <a:gd name="T26" fmla="*/ 2 w 4"/>
                  <a:gd name="T27" fmla="*/ 3 h 4"/>
                  <a:gd name="T28" fmla="*/ 2 w 4"/>
                  <a:gd name="T29" fmla="*/ 3 h 4"/>
                  <a:gd name="T30" fmla="*/ 3 w 4"/>
                  <a:gd name="T31" fmla="*/ 3 h 4"/>
                  <a:gd name="T32" fmla="*/ 3 w 4"/>
                  <a:gd name="T33" fmla="*/ 4 h 4"/>
                  <a:gd name="T34" fmla="*/ 3 w 4"/>
                  <a:gd name="T35" fmla="*/ 2 h 4"/>
                  <a:gd name="T36" fmla="*/ 4 w 4"/>
                  <a:gd name="T37" fmla="*/ 2 h 4"/>
                  <a:gd name="T38" fmla="*/ 3 w 4"/>
                  <a:gd name="T39" fmla="*/ 3 h 4"/>
                  <a:gd name="T40" fmla="*/ 4 w 4"/>
                  <a:gd name="T41" fmla="*/ 3 h 4"/>
                  <a:gd name="T42" fmla="*/ 3 w 4"/>
                  <a:gd name="T43" fmla="*/ 4 h 4"/>
                  <a:gd name="T44" fmla="*/ 4 w 4"/>
                  <a:gd name="T45" fmla="*/ 2 h 4"/>
                  <a:gd name="T46" fmla="*/ 4 w 4"/>
                  <a:gd name="T47" fmla="*/ 3 h 4"/>
                  <a:gd name="T48" fmla="*/ 4 w 4"/>
                  <a:gd name="T49" fmla="*/ 1 h 4"/>
                  <a:gd name="T50" fmla="*/ 4 w 4"/>
                  <a:gd name="T51" fmla="*/ 1 h 4"/>
                  <a:gd name="T52" fmla="*/ 3 w 4"/>
                  <a:gd name="T53" fmla="*/ 2 h 4"/>
                  <a:gd name="T54" fmla="*/ 3 w 4"/>
                  <a:gd name="T55" fmla="*/ 1 h 4"/>
                  <a:gd name="T56" fmla="*/ 3 w 4"/>
                  <a:gd name="T57" fmla="*/ 2 h 4"/>
                  <a:gd name="T58" fmla="*/ 3 w 4"/>
                  <a:gd name="T59" fmla="*/ 1 h 4"/>
                  <a:gd name="T60" fmla="*/ 3 w 4"/>
                  <a:gd name="T61" fmla="*/ 2 h 4"/>
                  <a:gd name="T62" fmla="*/ 3 w 4"/>
                  <a:gd name="T63" fmla="*/ 1 h 4"/>
                  <a:gd name="T64" fmla="*/ 2 w 4"/>
                  <a:gd name="T65" fmla="*/ 1 h 4"/>
                  <a:gd name="T66" fmla="*/ 2 w 4"/>
                  <a:gd name="T67" fmla="*/ 1 h 4"/>
                  <a:gd name="T68" fmla="*/ 1 w 4"/>
                  <a:gd name="T69" fmla="*/ 1 h 4"/>
                  <a:gd name="T70" fmla="*/ 1 w 4"/>
                  <a:gd name="T71" fmla="*/ 2 h 4"/>
                  <a:gd name="T72" fmla="*/ 2 w 4"/>
                  <a:gd name="T73" fmla="*/ 0 h 4"/>
                  <a:gd name="T74" fmla="*/ 1 w 4"/>
                  <a:gd name="T75" fmla="*/ 1 h 4"/>
                  <a:gd name="T76" fmla="*/ 1 w 4"/>
                  <a:gd name="T77" fmla="*/ 1 h 4"/>
                  <a:gd name="T78" fmla="*/ 1 w 4"/>
                  <a:gd name="T79" fmla="*/ 1 h 4"/>
                  <a:gd name="T80" fmla="*/ 1 w 4"/>
                  <a:gd name="T81" fmla="*/ 2 h 4"/>
                  <a:gd name="T82" fmla="*/ 1 w 4"/>
                  <a:gd name="T83" fmla="*/ 3 h 4"/>
                  <a:gd name="T84" fmla="*/ 1 w 4"/>
                  <a:gd name="T8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" h="4">
                    <a:moveTo>
                      <a:pt x="1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3"/>
                      <a:pt x="1" y="2"/>
                    </a:cubicBezTo>
                    <a:cubicBezTo>
                      <a:pt x="1" y="3"/>
                      <a:pt x="1" y="2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3"/>
                    </a:cubicBezTo>
                    <a:cubicBezTo>
                      <a:pt x="2" y="3"/>
                      <a:pt x="2" y="2"/>
                      <a:pt x="2" y="1"/>
                    </a:cubicBezTo>
                    <a:cubicBezTo>
                      <a:pt x="2" y="2"/>
                      <a:pt x="3" y="1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2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3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3"/>
                      <a:pt x="3" y="3"/>
                      <a:pt x="3" y="2"/>
                    </a:cubicBezTo>
                    <a:cubicBezTo>
                      <a:pt x="3" y="4"/>
                      <a:pt x="4" y="2"/>
                      <a:pt x="4" y="2"/>
                    </a:cubicBezTo>
                    <a:cubicBezTo>
                      <a:pt x="3" y="3"/>
                      <a:pt x="3" y="2"/>
                      <a:pt x="3" y="3"/>
                    </a:cubicBezTo>
                    <a:cubicBezTo>
                      <a:pt x="4" y="2"/>
                      <a:pt x="3" y="3"/>
                      <a:pt x="4" y="3"/>
                    </a:cubicBezTo>
                    <a:cubicBezTo>
                      <a:pt x="3" y="4"/>
                      <a:pt x="4" y="3"/>
                      <a:pt x="3" y="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2"/>
                      <a:pt x="4" y="1"/>
                    </a:cubicBezTo>
                    <a:cubicBezTo>
                      <a:pt x="4" y="2"/>
                      <a:pt x="4" y="2"/>
                      <a:pt x="4" y="1"/>
                    </a:cubicBezTo>
                    <a:cubicBezTo>
                      <a:pt x="3" y="2"/>
                      <a:pt x="3" y="1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2"/>
                      <a:pt x="3" y="2"/>
                    </a:cubicBezTo>
                    <a:cubicBezTo>
                      <a:pt x="3" y="2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2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3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2" y="0"/>
                    </a:cubicBezTo>
                    <a:cubicBezTo>
                      <a:pt x="1" y="1"/>
                      <a:pt x="2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1"/>
                      <a:pt x="0" y="4"/>
                      <a:pt x="1" y="3"/>
                    </a:cubicBezTo>
                    <a:cubicBezTo>
                      <a:pt x="1" y="3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3" name="Freeform 2019"/>
              <p:cNvSpPr/>
              <p:nvPr/>
            </p:nvSpPr>
            <p:spPr bwMode="auto">
              <a:xfrm>
                <a:off x="1282" y="273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4" name="Freeform 2020"/>
              <p:cNvSpPr/>
              <p:nvPr/>
            </p:nvSpPr>
            <p:spPr bwMode="auto">
              <a:xfrm>
                <a:off x="1287" y="273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5" name="Rectangle 2021"/>
              <p:cNvSpPr>
                <a:spLocks noChangeArrowheads="1"/>
              </p:cNvSpPr>
              <p:nvPr/>
            </p:nvSpPr>
            <p:spPr bwMode="auto">
              <a:xfrm>
                <a:off x="1280" y="2733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6" name="Rectangle 2022"/>
              <p:cNvSpPr>
                <a:spLocks noChangeArrowheads="1"/>
              </p:cNvSpPr>
              <p:nvPr/>
            </p:nvSpPr>
            <p:spPr bwMode="auto">
              <a:xfrm>
                <a:off x="1282" y="2731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7" name="Freeform 2023"/>
              <p:cNvSpPr/>
              <p:nvPr/>
            </p:nvSpPr>
            <p:spPr bwMode="auto">
              <a:xfrm>
                <a:off x="1287" y="2738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8" name="Freeform 2024"/>
              <p:cNvSpPr/>
              <p:nvPr/>
            </p:nvSpPr>
            <p:spPr bwMode="auto">
              <a:xfrm>
                <a:off x="1292" y="274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9" name="Freeform 2025"/>
              <p:cNvSpPr/>
              <p:nvPr/>
            </p:nvSpPr>
            <p:spPr bwMode="auto">
              <a:xfrm>
                <a:off x="1287" y="2731"/>
                <a:ext cx="9" cy="14"/>
              </a:xfrm>
              <a:custGeom>
                <a:avLst/>
                <a:gdLst>
                  <a:gd name="T0" fmla="*/ 2 w 4"/>
                  <a:gd name="T1" fmla="*/ 3 h 6"/>
                  <a:gd name="T2" fmla="*/ 1 w 4"/>
                  <a:gd name="T3" fmla="*/ 4 h 6"/>
                  <a:gd name="T4" fmla="*/ 1 w 4"/>
                  <a:gd name="T5" fmla="*/ 5 h 6"/>
                  <a:gd name="T6" fmla="*/ 2 w 4"/>
                  <a:gd name="T7" fmla="*/ 4 h 6"/>
                  <a:gd name="T8" fmla="*/ 3 w 4"/>
                  <a:gd name="T9" fmla="*/ 4 h 6"/>
                  <a:gd name="T10" fmla="*/ 3 w 4"/>
                  <a:gd name="T11" fmla="*/ 4 h 6"/>
                  <a:gd name="T12" fmla="*/ 4 w 4"/>
                  <a:gd name="T13" fmla="*/ 3 h 6"/>
                  <a:gd name="T14" fmla="*/ 4 w 4"/>
                  <a:gd name="T15" fmla="*/ 2 h 6"/>
                  <a:gd name="T16" fmla="*/ 3 w 4"/>
                  <a:gd name="T17" fmla="*/ 2 h 6"/>
                  <a:gd name="T18" fmla="*/ 3 w 4"/>
                  <a:gd name="T19" fmla="*/ 3 h 6"/>
                  <a:gd name="T20" fmla="*/ 3 w 4"/>
                  <a:gd name="T21" fmla="*/ 3 h 6"/>
                  <a:gd name="T22" fmla="*/ 3 w 4"/>
                  <a:gd name="T23" fmla="*/ 3 h 6"/>
                  <a:gd name="T24" fmla="*/ 2 w 4"/>
                  <a:gd name="T25" fmla="*/ 3 h 6"/>
                  <a:gd name="T26" fmla="*/ 2 w 4"/>
                  <a:gd name="T27" fmla="*/ 2 h 6"/>
                  <a:gd name="T28" fmla="*/ 2 w 4"/>
                  <a:gd name="T29" fmla="*/ 3 h 6"/>
                  <a:gd name="T30" fmla="*/ 1 w 4"/>
                  <a:gd name="T31" fmla="*/ 3 h 6"/>
                  <a:gd name="T32" fmla="*/ 1 w 4"/>
                  <a:gd name="T33" fmla="*/ 2 h 6"/>
                  <a:gd name="T34" fmla="*/ 1 w 4"/>
                  <a:gd name="T35" fmla="*/ 3 h 6"/>
                  <a:gd name="T36" fmla="*/ 0 w 4"/>
                  <a:gd name="T37" fmla="*/ 2 h 6"/>
                  <a:gd name="T38" fmla="*/ 1 w 4"/>
                  <a:gd name="T39" fmla="*/ 3 h 6"/>
                  <a:gd name="T40" fmla="*/ 1 w 4"/>
                  <a:gd name="T41" fmla="*/ 2 h 6"/>
                  <a:gd name="T42" fmla="*/ 0 w 4"/>
                  <a:gd name="T43" fmla="*/ 4 h 6"/>
                  <a:gd name="T44" fmla="*/ 1 w 4"/>
                  <a:gd name="T45" fmla="*/ 4 h 6"/>
                  <a:gd name="T46" fmla="*/ 1 w 4"/>
                  <a:gd name="T47" fmla="*/ 4 h 6"/>
                  <a:gd name="T48" fmla="*/ 1 w 4"/>
                  <a:gd name="T49" fmla="*/ 4 h 6"/>
                  <a:gd name="T50" fmla="*/ 2 w 4"/>
                  <a:gd name="T51" fmla="*/ 5 h 6"/>
                  <a:gd name="T52" fmla="*/ 2 w 4"/>
                  <a:gd name="T53" fmla="*/ 4 h 6"/>
                  <a:gd name="T54" fmla="*/ 2 w 4"/>
                  <a:gd name="T55" fmla="*/ 4 h 6"/>
                  <a:gd name="T56" fmla="*/ 2 w 4"/>
                  <a:gd name="T57" fmla="*/ 4 h 6"/>
                  <a:gd name="T58" fmla="*/ 2 w 4"/>
                  <a:gd name="T59" fmla="*/ 4 h 6"/>
                  <a:gd name="T60" fmla="*/ 3 w 4"/>
                  <a:gd name="T61" fmla="*/ 4 h 6"/>
                  <a:gd name="T62" fmla="*/ 3 w 4"/>
                  <a:gd name="T63" fmla="*/ 5 h 6"/>
                  <a:gd name="T64" fmla="*/ 3 w 4"/>
                  <a:gd name="T65" fmla="*/ 5 h 6"/>
                  <a:gd name="T66" fmla="*/ 3 w 4"/>
                  <a:gd name="T67" fmla="*/ 4 h 6"/>
                  <a:gd name="T68" fmla="*/ 4 w 4"/>
                  <a:gd name="T69" fmla="*/ 4 h 6"/>
                  <a:gd name="T70" fmla="*/ 3 w 4"/>
                  <a:gd name="T71" fmla="*/ 3 h 6"/>
                  <a:gd name="T72" fmla="*/ 3 w 4"/>
                  <a:gd name="T73" fmla="*/ 2 h 6"/>
                  <a:gd name="T74" fmla="*/ 3 w 4"/>
                  <a:gd name="T75" fmla="*/ 3 h 6"/>
                  <a:gd name="T76" fmla="*/ 3 w 4"/>
                  <a:gd name="T77" fmla="*/ 4 h 6"/>
                  <a:gd name="T78" fmla="*/ 3 w 4"/>
                  <a:gd name="T7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" h="6">
                    <a:moveTo>
                      <a:pt x="2" y="2"/>
                    </a:moveTo>
                    <a:cubicBezTo>
                      <a:pt x="2" y="2"/>
                      <a:pt x="2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1" y="3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3"/>
                      <a:pt x="1" y="4"/>
                      <a:pt x="1" y="5"/>
                    </a:cubicBezTo>
                    <a:cubicBezTo>
                      <a:pt x="2" y="4"/>
                      <a:pt x="2" y="3"/>
                      <a:pt x="2" y="3"/>
                    </a:cubicBezTo>
                    <a:cubicBezTo>
                      <a:pt x="2" y="3"/>
                      <a:pt x="2" y="4"/>
                      <a:pt x="2" y="4"/>
                    </a:cubicBezTo>
                    <a:cubicBezTo>
                      <a:pt x="2" y="4"/>
                      <a:pt x="2" y="3"/>
                      <a:pt x="2" y="3"/>
                    </a:cubicBezTo>
                    <a:cubicBezTo>
                      <a:pt x="2" y="6"/>
                      <a:pt x="3" y="2"/>
                      <a:pt x="3" y="4"/>
                    </a:cubicBezTo>
                    <a:cubicBezTo>
                      <a:pt x="3" y="4"/>
                      <a:pt x="3" y="4"/>
                      <a:pt x="3" y="3"/>
                    </a:cubicBezTo>
                    <a:cubicBezTo>
                      <a:pt x="3" y="4"/>
                      <a:pt x="3" y="3"/>
                      <a:pt x="3" y="4"/>
                    </a:cubicBezTo>
                    <a:cubicBezTo>
                      <a:pt x="3" y="3"/>
                      <a:pt x="4" y="5"/>
                      <a:pt x="4" y="3"/>
                    </a:cubicBezTo>
                    <a:cubicBezTo>
                      <a:pt x="4" y="4"/>
                      <a:pt x="4" y="3"/>
                      <a:pt x="4" y="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2"/>
                      <a:pt x="4" y="2"/>
                    </a:cubicBezTo>
                    <a:cubicBezTo>
                      <a:pt x="4" y="2"/>
                      <a:pt x="4" y="3"/>
                      <a:pt x="4" y="3"/>
                    </a:cubicBezTo>
                    <a:cubicBezTo>
                      <a:pt x="3" y="3"/>
                      <a:pt x="4" y="3"/>
                      <a:pt x="3" y="2"/>
                    </a:cubicBezTo>
                    <a:cubicBezTo>
                      <a:pt x="3" y="3"/>
                      <a:pt x="3" y="2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4"/>
                      <a:pt x="3" y="4"/>
                    </a:cubicBezTo>
                    <a:cubicBezTo>
                      <a:pt x="3" y="3"/>
                      <a:pt x="3" y="4"/>
                      <a:pt x="3" y="3"/>
                    </a:cubicBezTo>
                    <a:cubicBezTo>
                      <a:pt x="3" y="3"/>
                      <a:pt x="3" y="3"/>
                      <a:pt x="3" y="2"/>
                    </a:cubicBezTo>
                    <a:cubicBezTo>
                      <a:pt x="3" y="2"/>
                      <a:pt x="3" y="2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2" y="3"/>
                      <a:pt x="2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2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1"/>
                      <a:pt x="2" y="4"/>
                      <a:pt x="2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2" y="2"/>
                      <a:pt x="2" y="2"/>
                    </a:cubicBezTo>
                    <a:cubicBezTo>
                      <a:pt x="2" y="2"/>
                      <a:pt x="2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0" y="2"/>
                    </a:cubicBezTo>
                    <a:cubicBezTo>
                      <a:pt x="0" y="3"/>
                      <a:pt x="0" y="4"/>
                      <a:pt x="0" y="4"/>
                    </a:cubicBezTo>
                    <a:cubicBezTo>
                      <a:pt x="0" y="4"/>
                      <a:pt x="0" y="3"/>
                      <a:pt x="1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3"/>
                      <a:pt x="1" y="2"/>
                    </a:cubicBezTo>
                    <a:cubicBezTo>
                      <a:pt x="1" y="3"/>
                      <a:pt x="1" y="3"/>
                      <a:pt x="0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1" y="5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3"/>
                      <a:pt x="2" y="3"/>
                    </a:cubicBezTo>
                    <a:cubicBezTo>
                      <a:pt x="1" y="4"/>
                      <a:pt x="2" y="4"/>
                      <a:pt x="2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4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3"/>
                      <a:pt x="2" y="4"/>
                    </a:cubicBezTo>
                    <a:cubicBezTo>
                      <a:pt x="2" y="4"/>
                      <a:pt x="3" y="4"/>
                      <a:pt x="3" y="3"/>
                    </a:cubicBezTo>
                    <a:cubicBezTo>
                      <a:pt x="3" y="3"/>
                      <a:pt x="3" y="4"/>
                      <a:pt x="3" y="4"/>
                    </a:cubicBezTo>
                    <a:cubicBezTo>
                      <a:pt x="3" y="3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5"/>
                    </a:cubicBezTo>
                    <a:cubicBezTo>
                      <a:pt x="3" y="5"/>
                      <a:pt x="3" y="4"/>
                      <a:pt x="3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4"/>
                      <a:pt x="4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0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1"/>
                      <a:pt x="3" y="2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3" y="3"/>
                      <a:pt x="3" y="1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4"/>
                      <a:pt x="3" y="4"/>
                    </a:cubicBezTo>
                    <a:cubicBezTo>
                      <a:pt x="3" y="4"/>
                      <a:pt x="3" y="3"/>
                      <a:pt x="2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2" y="4"/>
                      <a:pt x="2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0" name="Freeform 2026"/>
              <p:cNvSpPr/>
              <p:nvPr/>
            </p:nvSpPr>
            <p:spPr bwMode="auto">
              <a:xfrm>
                <a:off x="1294" y="2733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1" name="Rectangle 2027"/>
              <p:cNvSpPr>
                <a:spLocks noChangeArrowheads="1"/>
              </p:cNvSpPr>
              <p:nvPr/>
            </p:nvSpPr>
            <p:spPr bwMode="auto">
              <a:xfrm>
                <a:off x="1294" y="2735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2" name="Freeform 2028"/>
              <p:cNvSpPr/>
              <p:nvPr/>
            </p:nvSpPr>
            <p:spPr bwMode="auto">
              <a:xfrm>
                <a:off x="1292" y="273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3" name="Freeform 2029"/>
              <p:cNvSpPr/>
              <p:nvPr/>
            </p:nvSpPr>
            <p:spPr bwMode="auto">
              <a:xfrm>
                <a:off x="1292" y="2735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4" name="Freeform 2030"/>
              <p:cNvSpPr/>
              <p:nvPr/>
            </p:nvSpPr>
            <p:spPr bwMode="auto">
              <a:xfrm>
                <a:off x="1280" y="2733"/>
                <a:ext cx="9" cy="10"/>
              </a:xfrm>
              <a:custGeom>
                <a:avLst/>
                <a:gdLst>
                  <a:gd name="T0" fmla="*/ 2 w 4"/>
                  <a:gd name="T1" fmla="*/ 1 h 4"/>
                  <a:gd name="T2" fmla="*/ 1 w 4"/>
                  <a:gd name="T3" fmla="*/ 2 h 4"/>
                  <a:gd name="T4" fmla="*/ 1 w 4"/>
                  <a:gd name="T5" fmla="*/ 1 h 4"/>
                  <a:gd name="T6" fmla="*/ 0 w 4"/>
                  <a:gd name="T7" fmla="*/ 2 h 4"/>
                  <a:gd name="T8" fmla="*/ 2 w 4"/>
                  <a:gd name="T9" fmla="*/ 2 h 4"/>
                  <a:gd name="T10" fmla="*/ 2 w 4"/>
                  <a:gd name="T11" fmla="*/ 3 h 4"/>
                  <a:gd name="T12" fmla="*/ 3 w 4"/>
                  <a:gd name="T13" fmla="*/ 2 h 4"/>
                  <a:gd name="T14" fmla="*/ 3 w 4"/>
                  <a:gd name="T15" fmla="*/ 3 h 4"/>
                  <a:gd name="T16" fmla="*/ 3 w 4"/>
                  <a:gd name="T17" fmla="*/ 3 h 4"/>
                  <a:gd name="T18" fmla="*/ 3 w 4"/>
                  <a:gd name="T19" fmla="*/ 3 h 4"/>
                  <a:gd name="T20" fmla="*/ 3 w 4"/>
                  <a:gd name="T21" fmla="*/ 3 h 4"/>
                  <a:gd name="T22" fmla="*/ 3 w 4"/>
                  <a:gd name="T23" fmla="*/ 3 h 4"/>
                  <a:gd name="T24" fmla="*/ 4 w 4"/>
                  <a:gd name="T25" fmla="*/ 3 h 4"/>
                  <a:gd name="T26" fmla="*/ 3 w 4"/>
                  <a:gd name="T27" fmla="*/ 3 h 4"/>
                  <a:gd name="T28" fmla="*/ 4 w 4"/>
                  <a:gd name="T29" fmla="*/ 3 h 4"/>
                  <a:gd name="T30" fmla="*/ 4 w 4"/>
                  <a:gd name="T31" fmla="*/ 3 h 4"/>
                  <a:gd name="T32" fmla="*/ 4 w 4"/>
                  <a:gd name="T33" fmla="*/ 2 h 4"/>
                  <a:gd name="T34" fmla="*/ 4 w 4"/>
                  <a:gd name="T35" fmla="*/ 2 h 4"/>
                  <a:gd name="T36" fmla="*/ 4 w 4"/>
                  <a:gd name="T37" fmla="*/ 2 h 4"/>
                  <a:gd name="T38" fmla="*/ 4 w 4"/>
                  <a:gd name="T39" fmla="*/ 2 h 4"/>
                  <a:gd name="T40" fmla="*/ 4 w 4"/>
                  <a:gd name="T41" fmla="*/ 2 h 4"/>
                  <a:gd name="T42" fmla="*/ 4 w 4"/>
                  <a:gd name="T43" fmla="*/ 2 h 4"/>
                  <a:gd name="T44" fmla="*/ 4 w 4"/>
                  <a:gd name="T45" fmla="*/ 1 h 4"/>
                  <a:gd name="T46" fmla="*/ 4 w 4"/>
                  <a:gd name="T47" fmla="*/ 1 h 4"/>
                  <a:gd name="T48" fmla="*/ 4 w 4"/>
                  <a:gd name="T49" fmla="*/ 1 h 4"/>
                  <a:gd name="T50" fmla="*/ 4 w 4"/>
                  <a:gd name="T51" fmla="*/ 2 h 4"/>
                  <a:gd name="T52" fmla="*/ 3 w 4"/>
                  <a:gd name="T53" fmla="*/ 3 h 4"/>
                  <a:gd name="T54" fmla="*/ 3 w 4"/>
                  <a:gd name="T55" fmla="*/ 2 h 4"/>
                  <a:gd name="T56" fmla="*/ 4 w 4"/>
                  <a:gd name="T57" fmla="*/ 2 h 4"/>
                  <a:gd name="T58" fmla="*/ 3 w 4"/>
                  <a:gd name="T59" fmla="*/ 2 h 4"/>
                  <a:gd name="T60" fmla="*/ 4 w 4"/>
                  <a:gd name="T61" fmla="*/ 1 h 4"/>
                  <a:gd name="T62" fmla="*/ 3 w 4"/>
                  <a:gd name="T63" fmla="*/ 2 h 4"/>
                  <a:gd name="T64" fmla="*/ 3 w 4"/>
                  <a:gd name="T65" fmla="*/ 2 h 4"/>
                  <a:gd name="T66" fmla="*/ 3 w 4"/>
                  <a:gd name="T67" fmla="*/ 1 h 4"/>
                  <a:gd name="T68" fmla="*/ 2 w 4"/>
                  <a:gd name="T69" fmla="*/ 2 h 4"/>
                  <a:gd name="T70" fmla="*/ 2 w 4"/>
                  <a:gd name="T71" fmla="*/ 1 h 4"/>
                  <a:gd name="T72" fmla="*/ 2 w 4"/>
                  <a:gd name="T73" fmla="*/ 2 h 4"/>
                  <a:gd name="T74" fmla="*/ 2 w 4"/>
                  <a:gd name="T75" fmla="*/ 1 h 4"/>
                  <a:gd name="T76" fmla="*/ 2 w 4"/>
                  <a:gd name="T77" fmla="*/ 1 h 4"/>
                  <a:gd name="T78" fmla="*/ 1 w 4"/>
                  <a:gd name="T79" fmla="*/ 2 h 4"/>
                  <a:gd name="T80" fmla="*/ 2 w 4"/>
                  <a:gd name="T81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" h="4">
                    <a:moveTo>
                      <a:pt x="2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1"/>
                    </a:cubicBezTo>
                    <a:cubicBezTo>
                      <a:pt x="1" y="2"/>
                      <a:pt x="1" y="1"/>
                      <a:pt x="0" y="2"/>
                    </a:cubicBezTo>
                    <a:cubicBezTo>
                      <a:pt x="1" y="2"/>
                      <a:pt x="1" y="3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2"/>
                      <a:pt x="2" y="4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4"/>
                      <a:pt x="3" y="2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2"/>
                      <a:pt x="4" y="2"/>
                      <a:pt x="4" y="3"/>
                    </a:cubicBezTo>
                    <a:cubicBezTo>
                      <a:pt x="4" y="3"/>
                      <a:pt x="4" y="3"/>
                      <a:pt x="3" y="3"/>
                    </a:cubicBezTo>
                    <a:cubicBezTo>
                      <a:pt x="3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4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4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0"/>
                      <a:pt x="4" y="2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3" y="2"/>
                      <a:pt x="3" y="3"/>
                    </a:cubicBezTo>
                    <a:cubicBezTo>
                      <a:pt x="3" y="2"/>
                      <a:pt x="3" y="3"/>
                      <a:pt x="3" y="2"/>
                    </a:cubicBezTo>
                    <a:cubicBezTo>
                      <a:pt x="3" y="2"/>
                      <a:pt x="3" y="2"/>
                      <a:pt x="4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1"/>
                      <a:pt x="4" y="1"/>
                    </a:cubicBezTo>
                    <a:cubicBezTo>
                      <a:pt x="3" y="1"/>
                      <a:pt x="3" y="1"/>
                      <a:pt x="3" y="2"/>
                    </a:cubicBezTo>
                    <a:cubicBezTo>
                      <a:pt x="3" y="1"/>
                      <a:pt x="3" y="1"/>
                      <a:pt x="3" y="2"/>
                    </a:cubicBezTo>
                    <a:cubicBezTo>
                      <a:pt x="3" y="2"/>
                      <a:pt x="3" y="1"/>
                      <a:pt x="3" y="1"/>
                    </a:cubicBezTo>
                    <a:cubicBezTo>
                      <a:pt x="3" y="1"/>
                      <a:pt x="3" y="1"/>
                      <a:pt x="2" y="2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2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5" name="Freeform 2031"/>
              <p:cNvSpPr/>
              <p:nvPr/>
            </p:nvSpPr>
            <p:spPr bwMode="auto">
              <a:xfrm>
                <a:off x="1280" y="2735"/>
                <a:ext cx="2" cy="3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6" name="Freeform 2032"/>
              <p:cNvSpPr/>
              <p:nvPr/>
            </p:nvSpPr>
            <p:spPr bwMode="auto">
              <a:xfrm>
                <a:off x="1273" y="2728"/>
                <a:ext cx="9" cy="10"/>
              </a:xfrm>
              <a:custGeom>
                <a:avLst/>
                <a:gdLst>
                  <a:gd name="T0" fmla="*/ 2 w 4"/>
                  <a:gd name="T1" fmla="*/ 2 h 4"/>
                  <a:gd name="T2" fmla="*/ 1 w 4"/>
                  <a:gd name="T3" fmla="*/ 2 h 4"/>
                  <a:gd name="T4" fmla="*/ 2 w 4"/>
                  <a:gd name="T5" fmla="*/ 4 h 4"/>
                  <a:gd name="T6" fmla="*/ 3 w 4"/>
                  <a:gd name="T7" fmla="*/ 3 h 4"/>
                  <a:gd name="T8" fmla="*/ 3 w 4"/>
                  <a:gd name="T9" fmla="*/ 4 h 4"/>
                  <a:gd name="T10" fmla="*/ 4 w 4"/>
                  <a:gd name="T11" fmla="*/ 4 h 4"/>
                  <a:gd name="T12" fmla="*/ 3 w 4"/>
                  <a:gd name="T13" fmla="*/ 4 h 4"/>
                  <a:gd name="T14" fmla="*/ 3 w 4"/>
                  <a:gd name="T15" fmla="*/ 3 h 4"/>
                  <a:gd name="T16" fmla="*/ 3 w 4"/>
                  <a:gd name="T17" fmla="*/ 3 h 4"/>
                  <a:gd name="T18" fmla="*/ 4 w 4"/>
                  <a:gd name="T19" fmla="*/ 3 h 4"/>
                  <a:gd name="T20" fmla="*/ 3 w 4"/>
                  <a:gd name="T21" fmla="*/ 4 h 4"/>
                  <a:gd name="T22" fmla="*/ 3 w 4"/>
                  <a:gd name="T23" fmla="*/ 3 h 4"/>
                  <a:gd name="T24" fmla="*/ 3 w 4"/>
                  <a:gd name="T25" fmla="*/ 2 h 4"/>
                  <a:gd name="T26" fmla="*/ 3 w 4"/>
                  <a:gd name="T27" fmla="*/ 3 h 4"/>
                  <a:gd name="T28" fmla="*/ 3 w 4"/>
                  <a:gd name="T29" fmla="*/ 3 h 4"/>
                  <a:gd name="T30" fmla="*/ 3 w 4"/>
                  <a:gd name="T31" fmla="*/ 2 h 4"/>
                  <a:gd name="T32" fmla="*/ 2 w 4"/>
                  <a:gd name="T33" fmla="*/ 1 h 4"/>
                  <a:gd name="T34" fmla="*/ 1 w 4"/>
                  <a:gd name="T35" fmla="*/ 1 h 4"/>
                  <a:gd name="T36" fmla="*/ 2 w 4"/>
                  <a:gd name="T37" fmla="*/ 1 h 4"/>
                  <a:gd name="T38" fmla="*/ 2 w 4"/>
                  <a:gd name="T39" fmla="*/ 1 h 4"/>
                  <a:gd name="T40" fmla="*/ 1 w 4"/>
                  <a:gd name="T41" fmla="*/ 0 h 4"/>
                  <a:gd name="T42" fmla="*/ 2 w 4"/>
                  <a:gd name="T43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" h="4">
                    <a:moveTo>
                      <a:pt x="2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2" y="3"/>
                      <a:pt x="3" y="4"/>
                      <a:pt x="2" y="4"/>
                    </a:cubicBezTo>
                    <a:cubicBezTo>
                      <a:pt x="2" y="4"/>
                      <a:pt x="3" y="4"/>
                      <a:pt x="3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4"/>
                      <a:pt x="4" y="4"/>
                    </a:cubicBezTo>
                    <a:cubicBezTo>
                      <a:pt x="4" y="3"/>
                      <a:pt x="3" y="4"/>
                      <a:pt x="3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2"/>
                      <a:pt x="3" y="4"/>
                      <a:pt x="3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2"/>
                    </a:cubicBezTo>
                    <a:cubicBezTo>
                      <a:pt x="3" y="2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3"/>
                      <a:pt x="3" y="3"/>
                      <a:pt x="3" y="2"/>
                    </a:cubicBezTo>
                    <a:cubicBezTo>
                      <a:pt x="3" y="3"/>
                      <a:pt x="2" y="2"/>
                      <a:pt x="2" y="1"/>
                    </a:cubicBezTo>
                    <a:cubicBezTo>
                      <a:pt x="2" y="2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1"/>
                      <a:pt x="1" y="0"/>
                    </a:cubicBezTo>
                    <a:cubicBezTo>
                      <a:pt x="0" y="1"/>
                      <a:pt x="2" y="2"/>
                      <a:pt x="2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7" name="Rectangle 2033"/>
              <p:cNvSpPr>
                <a:spLocks noChangeArrowheads="1"/>
              </p:cNvSpPr>
              <p:nvPr/>
            </p:nvSpPr>
            <p:spPr bwMode="auto">
              <a:xfrm>
                <a:off x="1275" y="2733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8" name="Freeform 2034"/>
              <p:cNvSpPr/>
              <p:nvPr/>
            </p:nvSpPr>
            <p:spPr bwMode="auto">
              <a:xfrm>
                <a:off x="1304" y="2714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9" name="Freeform 2035"/>
              <p:cNvSpPr/>
              <p:nvPr/>
            </p:nvSpPr>
            <p:spPr bwMode="auto">
              <a:xfrm>
                <a:off x="1301" y="2709"/>
                <a:ext cx="3" cy="7"/>
              </a:xfrm>
              <a:custGeom>
                <a:avLst/>
                <a:gdLst>
                  <a:gd name="T0" fmla="*/ 1 w 1"/>
                  <a:gd name="T1" fmla="*/ 0 h 3"/>
                  <a:gd name="T2" fmla="*/ 1 w 1"/>
                  <a:gd name="T3" fmla="*/ 1 h 3"/>
                  <a:gd name="T4" fmla="*/ 0 w 1"/>
                  <a:gd name="T5" fmla="*/ 3 h 3"/>
                  <a:gd name="T6" fmla="*/ 1 w 1"/>
                  <a:gd name="T7" fmla="*/ 1 h 3"/>
                  <a:gd name="T8" fmla="*/ 1 w 1"/>
                  <a:gd name="T9" fmla="*/ 2 h 3"/>
                  <a:gd name="T10" fmla="*/ 1 w 1"/>
                  <a:gd name="T11" fmla="*/ 1 h 3"/>
                  <a:gd name="T12" fmla="*/ 1 w 1"/>
                  <a:gd name="T13" fmla="*/ 1 h 3"/>
                  <a:gd name="T14" fmla="*/ 1 w 1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2"/>
                      <a:pt x="0" y="3"/>
                    </a:cubicBezTo>
                    <a:cubicBezTo>
                      <a:pt x="0" y="3"/>
                      <a:pt x="1" y="2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1" y="0"/>
                      <a:pt x="1" y="1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0" name="Freeform 2036"/>
              <p:cNvSpPr/>
              <p:nvPr/>
            </p:nvSpPr>
            <p:spPr bwMode="auto">
              <a:xfrm>
                <a:off x="1304" y="2712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1" name="Freeform 2037"/>
              <p:cNvSpPr/>
              <p:nvPr/>
            </p:nvSpPr>
            <p:spPr bwMode="auto">
              <a:xfrm>
                <a:off x="1301" y="2712"/>
                <a:ext cx="3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2" name="Freeform 2038"/>
              <p:cNvSpPr/>
              <p:nvPr/>
            </p:nvSpPr>
            <p:spPr bwMode="auto">
              <a:xfrm>
                <a:off x="1301" y="271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3" name="Freeform 2039"/>
              <p:cNvSpPr/>
              <p:nvPr/>
            </p:nvSpPr>
            <p:spPr bwMode="auto">
              <a:xfrm>
                <a:off x="1301" y="2712"/>
                <a:ext cx="3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  <a:gd name="T6" fmla="*/ 0 w 1"/>
                  <a:gd name="T7" fmla="*/ 0 h 1"/>
                  <a:gd name="T8" fmla="*/ 1 w 1"/>
                  <a:gd name="T9" fmla="*/ 0 h 1"/>
                  <a:gd name="T10" fmla="*/ 1 w 1"/>
                  <a:gd name="T11" fmla="*/ 0 h 1"/>
                  <a:gd name="T12" fmla="*/ 0 w 1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1" y="0"/>
                      <a:pt x="0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4" name="Freeform 2040"/>
              <p:cNvSpPr/>
              <p:nvPr/>
            </p:nvSpPr>
            <p:spPr bwMode="auto">
              <a:xfrm>
                <a:off x="1301" y="271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5" name="Rectangle 2041"/>
              <p:cNvSpPr>
                <a:spLocks noChangeArrowheads="1"/>
              </p:cNvSpPr>
              <p:nvPr/>
            </p:nvSpPr>
            <p:spPr bwMode="auto">
              <a:xfrm>
                <a:off x="1301" y="2714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6" name="Freeform 2042"/>
              <p:cNvSpPr/>
              <p:nvPr/>
            </p:nvSpPr>
            <p:spPr bwMode="auto">
              <a:xfrm>
                <a:off x="1301" y="2709"/>
                <a:ext cx="0" cy="5"/>
              </a:xfrm>
              <a:custGeom>
                <a:avLst/>
                <a:gdLst>
                  <a:gd name="T0" fmla="*/ 2 h 2"/>
                  <a:gd name="T1" fmla="*/ 1 h 2"/>
                  <a:gd name="T2" fmla="*/ 0 h 2"/>
                  <a:gd name="T3" fmla="*/ 0 h 2"/>
                  <a:gd name="T4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2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7" name="Freeform 2043"/>
              <p:cNvSpPr/>
              <p:nvPr/>
            </p:nvSpPr>
            <p:spPr bwMode="auto">
              <a:xfrm>
                <a:off x="1301" y="2707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8" name="Freeform 2044"/>
              <p:cNvSpPr/>
              <p:nvPr/>
            </p:nvSpPr>
            <p:spPr bwMode="auto">
              <a:xfrm>
                <a:off x="1301" y="2707"/>
                <a:ext cx="0" cy="5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  <a:gd name="T3" fmla="*/ 2 h 2"/>
                  <a:gd name="T4" fmla="*/ 2 h 2"/>
                  <a:gd name="T5" fmla="*/ 2 h 2"/>
                  <a:gd name="T6" fmla="*/ 2 h 2"/>
                  <a:gd name="T7" fmla="*/ 1 h 2"/>
                  <a:gd name="T8" fmla="*/ 1 h 2"/>
                  <a:gd name="T9" fmla="*/ 1 h 2"/>
                  <a:gd name="T10" fmla="*/ 0 h 2"/>
                  <a:gd name="T11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  <a:cxn ang="0">
                    <a:pos x="0" y="T10"/>
                  </a:cxn>
                  <a:cxn ang="0">
                    <a:pos x="0" y="T11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9" name="Rectangle 2045"/>
              <p:cNvSpPr>
                <a:spLocks noChangeArrowheads="1"/>
              </p:cNvSpPr>
              <p:nvPr/>
            </p:nvSpPr>
            <p:spPr bwMode="auto">
              <a:xfrm>
                <a:off x="1301" y="2709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0" name="Freeform 2046"/>
              <p:cNvSpPr/>
              <p:nvPr/>
            </p:nvSpPr>
            <p:spPr bwMode="auto">
              <a:xfrm>
                <a:off x="1299" y="2707"/>
                <a:ext cx="2" cy="5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2 h 2"/>
                  <a:gd name="T4" fmla="*/ 1 w 1"/>
                  <a:gd name="T5" fmla="*/ 2 h 2"/>
                  <a:gd name="T6" fmla="*/ 1 w 1"/>
                  <a:gd name="T7" fmla="*/ 1 h 2"/>
                  <a:gd name="T8" fmla="*/ 1 w 1"/>
                  <a:gd name="T9" fmla="*/ 2 h 2"/>
                  <a:gd name="T10" fmla="*/ 1 w 1"/>
                  <a:gd name="T11" fmla="*/ 0 h 2"/>
                  <a:gd name="T12" fmla="*/ 1 w 1"/>
                  <a:gd name="T13" fmla="*/ 1 h 2"/>
                  <a:gd name="T14" fmla="*/ 1 w 1"/>
                  <a:gd name="T15" fmla="*/ 1 h 2"/>
                  <a:gd name="T16" fmla="*/ 0 w 1"/>
                  <a:gd name="T17" fmla="*/ 1 h 2"/>
                  <a:gd name="T18" fmla="*/ 0 w 1"/>
                  <a:gd name="T19" fmla="*/ 1 h 2"/>
                  <a:gd name="T20" fmla="*/ 0 w 1"/>
                  <a:gd name="T2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2"/>
                      <a:pt x="1" y="2"/>
                    </a:cubicBezTo>
                    <a:cubicBezTo>
                      <a:pt x="0" y="1"/>
                      <a:pt x="1" y="1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1" name="Freeform 2047"/>
              <p:cNvSpPr/>
              <p:nvPr/>
            </p:nvSpPr>
            <p:spPr bwMode="auto">
              <a:xfrm>
                <a:off x="1299" y="2712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2" name="Freeform 2048"/>
              <p:cNvSpPr/>
              <p:nvPr/>
            </p:nvSpPr>
            <p:spPr bwMode="auto">
              <a:xfrm>
                <a:off x="1299" y="2709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3" name="Rectangle 2049"/>
              <p:cNvSpPr>
                <a:spLocks noChangeArrowheads="1"/>
              </p:cNvSpPr>
              <p:nvPr/>
            </p:nvSpPr>
            <p:spPr bwMode="auto">
              <a:xfrm>
                <a:off x="1299" y="2712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4" name="Freeform 2050"/>
              <p:cNvSpPr/>
              <p:nvPr/>
            </p:nvSpPr>
            <p:spPr bwMode="auto">
              <a:xfrm>
                <a:off x="1294" y="2707"/>
                <a:ext cx="5" cy="7"/>
              </a:xfrm>
              <a:custGeom>
                <a:avLst/>
                <a:gdLst>
                  <a:gd name="T0" fmla="*/ 1 w 2"/>
                  <a:gd name="T1" fmla="*/ 0 h 3"/>
                  <a:gd name="T2" fmla="*/ 1 w 2"/>
                  <a:gd name="T3" fmla="*/ 1 h 3"/>
                  <a:gd name="T4" fmla="*/ 0 w 2"/>
                  <a:gd name="T5" fmla="*/ 1 h 3"/>
                  <a:gd name="T6" fmla="*/ 0 w 2"/>
                  <a:gd name="T7" fmla="*/ 2 h 3"/>
                  <a:gd name="T8" fmla="*/ 0 w 2"/>
                  <a:gd name="T9" fmla="*/ 2 h 3"/>
                  <a:gd name="T10" fmla="*/ 0 w 2"/>
                  <a:gd name="T11" fmla="*/ 2 h 3"/>
                  <a:gd name="T12" fmla="*/ 0 w 2"/>
                  <a:gd name="T13" fmla="*/ 2 h 3"/>
                  <a:gd name="T14" fmla="*/ 1 w 2"/>
                  <a:gd name="T15" fmla="*/ 2 h 3"/>
                  <a:gd name="T16" fmla="*/ 2 w 2"/>
                  <a:gd name="T17" fmla="*/ 2 h 3"/>
                  <a:gd name="T18" fmla="*/ 2 w 2"/>
                  <a:gd name="T19" fmla="*/ 1 h 3"/>
                  <a:gd name="T20" fmla="*/ 2 w 2"/>
                  <a:gd name="T21" fmla="*/ 2 h 3"/>
                  <a:gd name="T22" fmla="*/ 2 w 2"/>
                  <a:gd name="T23" fmla="*/ 2 h 3"/>
                  <a:gd name="T24" fmla="*/ 2 w 2"/>
                  <a:gd name="T25" fmla="*/ 2 h 3"/>
                  <a:gd name="T26" fmla="*/ 2 w 2"/>
                  <a:gd name="T27" fmla="*/ 1 h 3"/>
                  <a:gd name="T28" fmla="*/ 2 w 2"/>
                  <a:gd name="T29" fmla="*/ 2 h 3"/>
                  <a:gd name="T30" fmla="*/ 2 w 2"/>
                  <a:gd name="T31" fmla="*/ 2 h 3"/>
                  <a:gd name="T32" fmla="*/ 2 w 2"/>
                  <a:gd name="T33" fmla="*/ 1 h 3"/>
                  <a:gd name="T34" fmla="*/ 2 w 2"/>
                  <a:gd name="T35" fmla="*/ 0 h 3"/>
                  <a:gd name="T36" fmla="*/ 2 w 2"/>
                  <a:gd name="T37" fmla="*/ 2 h 3"/>
                  <a:gd name="T38" fmla="*/ 2 w 2"/>
                  <a:gd name="T39" fmla="*/ 1 h 3"/>
                  <a:gd name="T40" fmla="*/ 2 w 2"/>
                  <a:gd name="T41" fmla="*/ 0 h 3"/>
                  <a:gd name="T42" fmla="*/ 1 w 2"/>
                  <a:gd name="T43" fmla="*/ 1 h 3"/>
                  <a:gd name="T44" fmla="*/ 1 w 2"/>
                  <a:gd name="T45" fmla="*/ 1 h 3"/>
                  <a:gd name="T46" fmla="*/ 1 w 2"/>
                  <a:gd name="T47" fmla="*/ 1 h 3"/>
                  <a:gd name="T48" fmla="*/ 1 w 2"/>
                  <a:gd name="T49" fmla="*/ 1 h 3"/>
                  <a:gd name="T50" fmla="*/ 1 w 2"/>
                  <a:gd name="T51" fmla="*/ 2 h 3"/>
                  <a:gd name="T52" fmla="*/ 1 w 2"/>
                  <a:gd name="T53" fmla="*/ 0 h 3"/>
                  <a:gd name="T54" fmla="*/ 1 w 2"/>
                  <a:gd name="T55" fmla="*/ 1 h 3"/>
                  <a:gd name="T56" fmla="*/ 1 w 2"/>
                  <a:gd name="T57" fmla="*/ 1 h 3"/>
                  <a:gd name="T58" fmla="*/ 1 w 2"/>
                  <a:gd name="T59" fmla="*/ 0 h 3"/>
                  <a:gd name="T60" fmla="*/ 1 w 2"/>
                  <a:gd name="T61" fmla="*/ 1 h 3"/>
                  <a:gd name="T62" fmla="*/ 1 w 2"/>
                  <a:gd name="T63" fmla="*/ 1 h 3"/>
                  <a:gd name="T64" fmla="*/ 1 w 2"/>
                  <a:gd name="T65" fmla="*/ 1 h 3"/>
                  <a:gd name="T66" fmla="*/ 1 w 2"/>
                  <a:gd name="T67" fmla="*/ 0 h 3"/>
                  <a:gd name="T68" fmla="*/ 1 w 2"/>
                  <a:gd name="T69" fmla="*/ 0 h 3"/>
                  <a:gd name="T70" fmla="*/ 1 w 2"/>
                  <a:gd name="T71" fmla="*/ 1 h 3"/>
                  <a:gd name="T72" fmla="*/ 1 w 2"/>
                  <a:gd name="T7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1" y="0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2"/>
                      <a:pt x="0" y="2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2" y="1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2"/>
                      <a:pt x="2" y="2"/>
                    </a:cubicBezTo>
                    <a:cubicBezTo>
                      <a:pt x="2" y="2"/>
                      <a:pt x="2" y="1"/>
                      <a:pt x="2" y="1"/>
                    </a:cubicBezTo>
                    <a:cubicBezTo>
                      <a:pt x="2" y="2"/>
                      <a:pt x="2" y="1"/>
                      <a:pt x="2" y="2"/>
                    </a:cubicBezTo>
                    <a:cubicBezTo>
                      <a:pt x="2" y="3"/>
                      <a:pt x="2" y="1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1"/>
                      <a:pt x="2" y="0"/>
                    </a:cubicBezTo>
                    <a:cubicBezTo>
                      <a:pt x="2" y="0"/>
                      <a:pt x="2" y="1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1"/>
                      <a:pt x="2" y="0"/>
                    </a:cubicBezTo>
                    <a:cubicBezTo>
                      <a:pt x="2" y="1"/>
                      <a:pt x="2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5" name="Freeform 2051"/>
              <p:cNvSpPr/>
              <p:nvPr/>
            </p:nvSpPr>
            <p:spPr bwMode="auto">
              <a:xfrm>
                <a:off x="1296" y="2704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3 w 3"/>
                  <a:gd name="T3" fmla="*/ 0 h 3"/>
                  <a:gd name="T4" fmla="*/ 3 w 3"/>
                  <a:gd name="T5" fmla="*/ 0 h 3"/>
                  <a:gd name="T6" fmla="*/ 0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6" name="Freeform 2052"/>
              <p:cNvSpPr/>
              <p:nvPr/>
            </p:nvSpPr>
            <p:spPr bwMode="auto">
              <a:xfrm>
                <a:off x="1296" y="270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7" name="Rectangle 2053"/>
              <p:cNvSpPr>
                <a:spLocks noChangeArrowheads="1"/>
              </p:cNvSpPr>
              <p:nvPr/>
            </p:nvSpPr>
            <p:spPr bwMode="auto">
              <a:xfrm>
                <a:off x="1294" y="2712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8" name="Freeform 2054"/>
              <p:cNvSpPr/>
              <p:nvPr/>
            </p:nvSpPr>
            <p:spPr bwMode="auto">
              <a:xfrm>
                <a:off x="1296" y="2707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9" name="Freeform 2055"/>
              <p:cNvSpPr/>
              <p:nvPr/>
            </p:nvSpPr>
            <p:spPr bwMode="auto">
              <a:xfrm>
                <a:off x="1299" y="270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0" name="Rectangle 2056"/>
              <p:cNvSpPr>
                <a:spLocks noChangeArrowheads="1"/>
              </p:cNvSpPr>
              <p:nvPr/>
            </p:nvSpPr>
            <p:spPr bwMode="auto">
              <a:xfrm>
                <a:off x="1296" y="2707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1" name="Freeform 2057"/>
              <p:cNvSpPr/>
              <p:nvPr/>
            </p:nvSpPr>
            <p:spPr bwMode="auto">
              <a:xfrm>
                <a:off x="1289" y="2702"/>
                <a:ext cx="10" cy="17"/>
              </a:xfrm>
              <a:custGeom>
                <a:avLst/>
                <a:gdLst>
                  <a:gd name="T0" fmla="*/ 3 w 4"/>
                  <a:gd name="T1" fmla="*/ 4 h 7"/>
                  <a:gd name="T2" fmla="*/ 3 w 4"/>
                  <a:gd name="T3" fmla="*/ 4 h 7"/>
                  <a:gd name="T4" fmla="*/ 2 w 4"/>
                  <a:gd name="T5" fmla="*/ 5 h 7"/>
                  <a:gd name="T6" fmla="*/ 2 w 4"/>
                  <a:gd name="T7" fmla="*/ 4 h 7"/>
                  <a:gd name="T8" fmla="*/ 1 w 4"/>
                  <a:gd name="T9" fmla="*/ 5 h 7"/>
                  <a:gd name="T10" fmla="*/ 2 w 4"/>
                  <a:gd name="T11" fmla="*/ 4 h 7"/>
                  <a:gd name="T12" fmla="*/ 1 w 4"/>
                  <a:gd name="T13" fmla="*/ 5 h 7"/>
                  <a:gd name="T14" fmla="*/ 2 w 4"/>
                  <a:gd name="T15" fmla="*/ 4 h 7"/>
                  <a:gd name="T16" fmla="*/ 2 w 4"/>
                  <a:gd name="T17" fmla="*/ 4 h 7"/>
                  <a:gd name="T18" fmla="*/ 2 w 4"/>
                  <a:gd name="T19" fmla="*/ 4 h 7"/>
                  <a:gd name="T20" fmla="*/ 2 w 4"/>
                  <a:gd name="T21" fmla="*/ 3 h 7"/>
                  <a:gd name="T22" fmla="*/ 3 w 4"/>
                  <a:gd name="T23" fmla="*/ 2 h 7"/>
                  <a:gd name="T24" fmla="*/ 2 w 4"/>
                  <a:gd name="T25" fmla="*/ 3 h 7"/>
                  <a:gd name="T26" fmla="*/ 3 w 4"/>
                  <a:gd name="T27" fmla="*/ 2 h 7"/>
                  <a:gd name="T28" fmla="*/ 1 w 4"/>
                  <a:gd name="T29" fmla="*/ 5 h 7"/>
                  <a:gd name="T30" fmla="*/ 0 w 4"/>
                  <a:gd name="T31" fmla="*/ 6 h 7"/>
                  <a:gd name="T32" fmla="*/ 1 w 4"/>
                  <a:gd name="T33" fmla="*/ 5 h 7"/>
                  <a:gd name="T34" fmla="*/ 1 w 4"/>
                  <a:gd name="T35" fmla="*/ 6 h 7"/>
                  <a:gd name="T36" fmla="*/ 1 w 4"/>
                  <a:gd name="T37" fmla="*/ 5 h 7"/>
                  <a:gd name="T38" fmla="*/ 1 w 4"/>
                  <a:gd name="T39" fmla="*/ 6 h 7"/>
                  <a:gd name="T40" fmla="*/ 1 w 4"/>
                  <a:gd name="T41" fmla="*/ 5 h 7"/>
                  <a:gd name="T42" fmla="*/ 1 w 4"/>
                  <a:gd name="T43" fmla="*/ 6 h 7"/>
                  <a:gd name="T44" fmla="*/ 1 w 4"/>
                  <a:gd name="T45" fmla="*/ 6 h 7"/>
                  <a:gd name="T46" fmla="*/ 1 w 4"/>
                  <a:gd name="T47" fmla="*/ 6 h 7"/>
                  <a:gd name="T48" fmla="*/ 2 w 4"/>
                  <a:gd name="T49" fmla="*/ 5 h 7"/>
                  <a:gd name="T50" fmla="*/ 1 w 4"/>
                  <a:gd name="T51" fmla="*/ 6 h 7"/>
                  <a:gd name="T52" fmla="*/ 1 w 4"/>
                  <a:gd name="T53" fmla="*/ 6 h 7"/>
                  <a:gd name="T54" fmla="*/ 1 w 4"/>
                  <a:gd name="T55" fmla="*/ 6 h 7"/>
                  <a:gd name="T56" fmla="*/ 2 w 4"/>
                  <a:gd name="T57" fmla="*/ 6 h 7"/>
                  <a:gd name="T58" fmla="*/ 2 w 4"/>
                  <a:gd name="T59" fmla="*/ 5 h 7"/>
                  <a:gd name="T60" fmla="*/ 2 w 4"/>
                  <a:gd name="T61" fmla="*/ 5 h 7"/>
                  <a:gd name="T62" fmla="*/ 2 w 4"/>
                  <a:gd name="T63" fmla="*/ 5 h 7"/>
                  <a:gd name="T64" fmla="*/ 3 w 4"/>
                  <a:gd name="T65" fmla="*/ 5 h 7"/>
                  <a:gd name="T66" fmla="*/ 2 w 4"/>
                  <a:gd name="T67" fmla="*/ 5 h 7"/>
                  <a:gd name="T68" fmla="*/ 3 w 4"/>
                  <a:gd name="T6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" h="7">
                    <a:moveTo>
                      <a:pt x="3" y="4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2" y="4"/>
                      <a:pt x="2" y="5"/>
                      <a:pt x="2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1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1" y="6"/>
                      <a:pt x="1" y="5"/>
                    </a:cubicBezTo>
                    <a:cubicBezTo>
                      <a:pt x="1" y="5"/>
                      <a:pt x="1" y="5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5"/>
                      <a:pt x="2" y="4"/>
                      <a:pt x="2" y="4"/>
                    </a:cubicBezTo>
                    <a:cubicBezTo>
                      <a:pt x="2" y="4"/>
                      <a:pt x="2" y="3"/>
                      <a:pt x="2" y="3"/>
                    </a:cubicBezTo>
                    <a:cubicBezTo>
                      <a:pt x="2" y="3"/>
                      <a:pt x="3" y="3"/>
                      <a:pt x="3" y="2"/>
                    </a:cubicBezTo>
                    <a:cubicBezTo>
                      <a:pt x="3" y="3"/>
                      <a:pt x="3" y="2"/>
                      <a:pt x="2" y="3"/>
                    </a:cubicBezTo>
                    <a:cubicBezTo>
                      <a:pt x="3" y="2"/>
                      <a:pt x="3" y="3"/>
                      <a:pt x="3" y="2"/>
                    </a:cubicBezTo>
                    <a:cubicBezTo>
                      <a:pt x="2" y="4"/>
                      <a:pt x="4" y="0"/>
                      <a:pt x="1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6"/>
                      <a:pt x="1" y="5"/>
                      <a:pt x="1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5"/>
                      <a:pt x="1" y="6"/>
                      <a:pt x="1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0" y="7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5"/>
                      <a:pt x="1" y="6"/>
                      <a:pt x="1" y="6"/>
                    </a:cubicBezTo>
                    <a:cubicBezTo>
                      <a:pt x="1" y="5"/>
                      <a:pt x="2" y="5"/>
                      <a:pt x="2" y="5"/>
                    </a:cubicBezTo>
                    <a:cubicBezTo>
                      <a:pt x="1" y="5"/>
                      <a:pt x="2" y="5"/>
                      <a:pt x="1" y="6"/>
                    </a:cubicBezTo>
                    <a:cubicBezTo>
                      <a:pt x="1" y="6"/>
                      <a:pt x="1" y="5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2" y="5"/>
                      <a:pt x="1" y="6"/>
                      <a:pt x="2" y="6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3" y="5"/>
                    </a:cubicBezTo>
                    <a:cubicBezTo>
                      <a:pt x="3" y="4"/>
                      <a:pt x="2" y="5"/>
                      <a:pt x="2" y="5"/>
                    </a:cubicBezTo>
                    <a:cubicBezTo>
                      <a:pt x="2" y="5"/>
                      <a:pt x="3" y="4"/>
                      <a:pt x="3" y="4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2" name="Freeform 2058"/>
              <p:cNvSpPr/>
              <p:nvPr/>
            </p:nvSpPr>
            <p:spPr bwMode="auto">
              <a:xfrm>
                <a:off x="1289" y="2716"/>
                <a:ext cx="3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3" name="Freeform 2059"/>
              <p:cNvSpPr/>
              <p:nvPr/>
            </p:nvSpPr>
            <p:spPr bwMode="auto">
              <a:xfrm>
                <a:off x="1292" y="2712"/>
                <a:ext cx="7" cy="7"/>
              </a:xfrm>
              <a:custGeom>
                <a:avLst/>
                <a:gdLst>
                  <a:gd name="T0" fmla="*/ 1 w 3"/>
                  <a:gd name="T1" fmla="*/ 1 h 3"/>
                  <a:gd name="T2" fmla="*/ 1 w 3"/>
                  <a:gd name="T3" fmla="*/ 2 h 3"/>
                  <a:gd name="T4" fmla="*/ 2 w 3"/>
                  <a:gd name="T5" fmla="*/ 1 h 3"/>
                  <a:gd name="T6" fmla="*/ 2 w 3"/>
                  <a:gd name="T7" fmla="*/ 1 h 3"/>
                  <a:gd name="T8" fmla="*/ 1 w 3"/>
                  <a:gd name="T9" fmla="*/ 2 h 3"/>
                  <a:gd name="T10" fmla="*/ 1 w 3"/>
                  <a:gd name="T11" fmla="*/ 2 h 3"/>
                  <a:gd name="T12" fmla="*/ 2 w 3"/>
                  <a:gd name="T13" fmla="*/ 1 h 3"/>
                  <a:gd name="T14" fmla="*/ 2 w 3"/>
                  <a:gd name="T15" fmla="*/ 1 h 3"/>
                  <a:gd name="T16" fmla="*/ 2 w 3"/>
                  <a:gd name="T17" fmla="*/ 1 h 3"/>
                  <a:gd name="T18" fmla="*/ 1 w 3"/>
                  <a:gd name="T19" fmla="*/ 2 h 3"/>
                  <a:gd name="T20" fmla="*/ 3 w 3"/>
                  <a:gd name="T21" fmla="*/ 0 h 3"/>
                  <a:gd name="T22" fmla="*/ 3 w 3"/>
                  <a:gd name="T23" fmla="*/ 0 h 3"/>
                  <a:gd name="T24" fmla="*/ 2 w 3"/>
                  <a:gd name="T25" fmla="*/ 1 h 3"/>
                  <a:gd name="T26" fmla="*/ 2 w 3"/>
                  <a:gd name="T27" fmla="*/ 1 h 3"/>
                  <a:gd name="T28" fmla="*/ 3 w 3"/>
                  <a:gd name="T29" fmla="*/ 0 h 3"/>
                  <a:gd name="T30" fmla="*/ 2 w 3"/>
                  <a:gd name="T31" fmla="*/ 0 h 3"/>
                  <a:gd name="T32" fmla="*/ 2 w 3"/>
                  <a:gd name="T33" fmla="*/ 0 h 3"/>
                  <a:gd name="T34" fmla="*/ 2 w 3"/>
                  <a:gd name="T35" fmla="*/ 1 h 3"/>
                  <a:gd name="T36" fmla="*/ 1 w 3"/>
                  <a:gd name="T37" fmla="*/ 2 h 3"/>
                  <a:gd name="T38" fmla="*/ 1 w 3"/>
                  <a:gd name="T39" fmla="*/ 1 h 3"/>
                  <a:gd name="T40" fmla="*/ 1 w 3"/>
                  <a:gd name="T41" fmla="*/ 2 h 3"/>
                  <a:gd name="T42" fmla="*/ 0 w 3"/>
                  <a:gd name="T43" fmla="*/ 2 h 3"/>
                  <a:gd name="T44" fmla="*/ 0 w 3"/>
                  <a:gd name="T45" fmla="*/ 3 h 3"/>
                  <a:gd name="T46" fmla="*/ 1 w 3"/>
                  <a:gd name="T4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" h="3">
                    <a:moveTo>
                      <a:pt x="1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2"/>
                      <a:pt x="2" y="2"/>
                      <a:pt x="1" y="2"/>
                    </a:cubicBezTo>
                    <a:cubicBezTo>
                      <a:pt x="2" y="1"/>
                      <a:pt x="2" y="2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1" y="2"/>
                      <a:pt x="0" y="2"/>
                    </a:cubicBezTo>
                    <a:cubicBezTo>
                      <a:pt x="0" y="3"/>
                      <a:pt x="1" y="2"/>
                      <a:pt x="0" y="3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4" name="Freeform 2060"/>
              <p:cNvSpPr/>
              <p:nvPr/>
            </p:nvSpPr>
            <p:spPr bwMode="auto">
              <a:xfrm>
                <a:off x="1294" y="2714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5" name="Freeform 2061"/>
              <p:cNvSpPr/>
              <p:nvPr/>
            </p:nvSpPr>
            <p:spPr bwMode="auto">
              <a:xfrm>
                <a:off x="1296" y="2712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6" name="Freeform 2062"/>
              <p:cNvSpPr/>
              <p:nvPr/>
            </p:nvSpPr>
            <p:spPr bwMode="auto">
              <a:xfrm>
                <a:off x="1294" y="2716"/>
                <a:ext cx="2" cy="0"/>
              </a:xfrm>
              <a:custGeom>
                <a:avLst/>
                <a:gdLst>
                  <a:gd name="T0" fmla="*/ 0 w 2"/>
                  <a:gd name="T1" fmla="*/ 0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7" name="Freeform 2063"/>
              <p:cNvSpPr/>
              <p:nvPr/>
            </p:nvSpPr>
            <p:spPr bwMode="auto">
              <a:xfrm>
                <a:off x="1296" y="2712"/>
                <a:ext cx="3" cy="4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0 h 2"/>
                  <a:gd name="T4" fmla="*/ 0 w 1"/>
                  <a:gd name="T5" fmla="*/ 2 h 2"/>
                  <a:gd name="T6" fmla="*/ 1 w 1"/>
                  <a:gd name="T7" fmla="*/ 1 h 2"/>
                  <a:gd name="T8" fmla="*/ 1 w 1"/>
                  <a:gd name="T9" fmla="*/ 1 h 2"/>
                  <a:gd name="T10" fmla="*/ 1 w 1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0"/>
                      <a:pt x="1" y="1"/>
                      <a:pt x="1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1"/>
                      <a:pt x="1" y="1"/>
                    </a:cubicBezTo>
                    <a:cubicBezTo>
                      <a:pt x="0" y="1"/>
                      <a:pt x="1" y="1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8" name="Freeform 2064"/>
              <p:cNvSpPr/>
              <p:nvPr/>
            </p:nvSpPr>
            <p:spPr bwMode="auto">
              <a:xfrm>
                <a:off x="1294" y="2714"/>
                <a:ext cx="10" cy="7"/>
              </a:xfrm>
              <a:custGeom>
                <a:avLst/>
                <a:gdLst>
                  <a:gd name="T0" fmla="*/ 1 w 4"/>
                  <a:gd name="T1" fmla="*/ 1 h 3"/>
                  <a:gd name="T2" fmla="*/ 1 w 4"/>
                  <a:gd name="T3" fmla="*/ 1 h 3"/>
                  <a:gd name="T4" fmla="*/ 1 w 4"/>
                  <a:gd name="T5" fmla="*/ 1 h 3"/>
                  <a:gd name="T6" fmla="*/ 1 w 4"/>
                  <a:gd name="T7" fmla="*/ 2 h 3"/>
                  <a:gd name="T8" fmla="*/ 1 w 4"/>
                  <a:gd name="T9" fmla="*/ 2 h 3"/>
                  <a:gd name="T10" fmla="*/ 2 w 4"/>
                  <a:gd name="T11" fmla="*/ 1 h 3"/>
                  <a:gd name="T12" fmla="*/ 2 w 4"/>
                  <a:gd name="T13" fmla="*/ 1 h 3"/>
                  <a:gd name="T14" fmla="*/ 1 w 4"/>
                  <a:gd name="T15" fmla="*/ 2 h 3"/>
                  <a:gd name="T16" fmla="*/ 2 w 4"/>
                  <a:gd name="T17" fmla="*/ 0 h 3"/>
                  <a:gd name="T18" fmla="*/ 2 w 4"/>
                  <a:gd name="T19" fmla="*/ 1 h 3"/>
                  <a:gd name="T20" fmla="*/ 2 w 4"/>
                  <a:gd name="T21" fmla="*/ 1 h 3"/>
                  <a:gd name="T22" fmla="*/ 2 w 4"/>
                  <a:gd name="T23" fmla="*/ 1 h 3"/>
                  <a:gd name="T24" fmla="*/ 2 w 4"/>
                  <a:gd name="T25" fmla="*/ 2 h 3"/>
                  <a:gd name="T26" fmla="*/ 2 w 4"/>
                  <a:gd name="T27" fmla="*/ 2 h 3"/>
                  <a:gd name="T28" fmla="*/ 2 w 4"/>
                  <a:gd name="T29" fmla="*/ 2 h 3"/>
                  <a:gd name="T30" fmla="*/ 2 w 4"/>
                  <a:gd name="T31" fmla="*/ 2 h 3"/>
                  <a:gd name="T32" fmla="*/ 2 w 4"/>
                  <a:gd name="T33" fmla="*/ 3 h 3"/>
                  <a:gd name="T34" fmla="*/ 3 w 4"/>
                  <a:gd name="T35" fmla="*/ 1 h 3"/>
                  <a:gd name="T36" fmla="*/ 3 w 4"/>
                  <a:gd name="T37" fmla="*/ 1 h 3"/>
                  <a:gd name="T38" fmla="*/ 2 w 4"/>
                  <a:gd name="T39" fmla="*/ 2 h 3"/>
                  <a:gd name="T40" fmla="*/ 3 w 4"/>
                  <a:gd name="T41" fmla="*/ 2 h 3"/>
                  <a:gd name="T42" fmla="*/ 2 w 4"/>
                  <a:gd name="T43" fmla="*/ 3 h 3"/>
                  <a:gd name="T44" fmla="*/ 3 w 4"/>
                  <a:gd name="T45" fmla="*/ 2 h 3"/>
                  <a:gd name="T46" fmla="*/ 3 w 4"/>
                  <a:gd name="T47" fmla="*/ 2 h 3"/>
                  <a:gd name="T48" fmla="*/ 4 w 4"/>
                  <a:gd name="T49" fmla="*/ 1 h 3"/>
                  <a:gd name="T50" fmla="*/ 3 w 4"/>
                  <a:gd name="T51" fmla="*/ 0 h 3"/>
                  <a:gd name="T52" fmla="*/ 3 w 4"/>
                  <a:gd name="T53" fmla="*/ 1 h 3"/>
                  <a:gd name="T54" fmla="*/ 3 w 4"/>
                  <a:gd name="T55" fmla="*/ 0 h 3"/>
                  <a:gd name="T56" fmla="*/ 3 w 4"/>
                  <a:gd name="T57" fmla="*/ 1 h 3"/>
                  <a:gd name="T58" fmla="*/ 3 w 4"/>
                  <a:gd name="T59" fmla="*/ 0 h 3"/>
                  <a:gd name="T60" fmla="*/ 3 w 4"/>
                  <a:gd name="T61" fmla="*/ 1 h 3"/>
                  <a:gd name="T62" fmla="*/ 3 w 4"/>
                  <a:gd name="T63" fmla="*/ 0 h 3"/>
                  <a:gd name="T64" fmla="*/ 2 w 4"/>
                  <a:gd name="T65" fmla="*/ 0 h 3"/>
                  <a:gd name="T66" fmla="*/ 2 w 4"/>
                  <a:gd name="T67" fmla="*/ 1 h 3"/>
                  <a:gd name="T68" fmla="*/ 2 w 4"/>
                  <a:gd name="T69" fmla="*/ 0 h 3"/>
                  <a:gd name="T70" fmla="*/ 1 w 4"/>
                  <a:gd name="T71" fmla="*/ 1 h 3"/>
                  <a:gd name="T72" fmla="*/ 2 w 4"/>
                  <a:gd name="T73" fmla="*/ 0 h 3"/>
                  <a:gd name="T74" fmla="*/ 2 w 4"/>
                  <a:gd name="T75" fmla="*/ 0 h 3"/>
                  <a:gd name="T76" fmla="*/ 2 w 4"/>
                  <a:gd name="T77" fmla="*/ 0 h 3"/>
                  <a:gd name="T78" fmla="*/ 2 w 4"/>
                  <a:gd name="T79" fmla="*/ 0 h 3"/>
                  <a:gd name="T80" fmla="*/ 1 w 4"/>
                  <a:gd name="T81" fmla="*/ 1 h 3"/>
                  <a:gd name="T82" fmla="*/ 1 w 4"/>
                  <a:gd name="T83" fmla="*/ 2 h 3"/>
                  <a:gd name="T84" fmla="*/ 1 w 4"/>
                  <a:gd name="T8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" h="3">
                    <a:moveTo>
                      <a:pt x="1" y="1"/>
                    </a:moveTo>
                    <a:cubicBezTo>
                      <a:pt x="1" y="1"/>
                      <a:pt x="2" y="1"/>
                      <a:pt x="1" y="1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1" y="2"/>
                      <a:pt x="1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1" y="2"/>
                    </a:cubicBezTo>
                    <a:cubicBezTo>
                      <a:pt x="2" y="2"/>
                      <a:pt x="2" y="1"/>
                      <a:pt x="2" y="0"/>
                    </a:cubicBezTo>
                    <a:cubicBezTo>
                      <a:pt x="2" y="1"/>
                      <a:pt x="3" y="0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2"/>
                      <a:pt x="2" y="2"/>
                      <a:pt x="3" y="1"/>
                    </a:cubicBezTo>
                    <a:cubicBezTo>
                      <a:pt x="2" y="3"/>
                      <a:pt x="3" y="1"/>
                      <a:pt x="3" y="1"/>
                    </a:cubicBezTo>
                    <a:cubicBezTo>
                      <a:pt x="3" y="2"/>
                      <a:pt x="3" y="2"/>
                      <a:pt x="2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3"/>
                      <a:pt x="3" y="2"/>
                      <a:pt x="2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4" y="1"/>
                      <a:pt x="4" y="1"/>
                    </a:cubicBezTo>
                    <a:cubicBezTo>
                      <a:pt x="3" y="1"/>
                      <a:pt x="3" y="1"/>
                      <a:pt x="3" y="0"/>
                    </a:cubicBezTo>
                    <a:cubicBezTo>
                      <a:pt x="3" y="1"/>
                      <a:pt x="3" y="0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0"/>
                    </a:cubicBezTo>
                    <a:cubicBezTo>
                      <a:pt x="3" y="0"/>
                      <a:pt x="3" y="1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1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" y="2"/>
                      <a:pt x="2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2" y="0"/>
                      <a:pt x="2" y="0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2" y="0"/>
                      <a:pt x="0" y="3"/>
                      <a:pt x="1" y="2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9" name="Freeform 2065"/>
              <p:cNvSpPr/>
              <p:nvPr/>
            </p:nvSpPr>
            <p:spPr bwMode="auto">
              <a:xfrm>
                <a:off x="1299" y="2712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0" name="Freeform 2066"/>
              <p:cNvSpPr/>
              <p:nvPr/>
            </p:nvSpPr>
            <p:spPr bwMode="auto">
              <a:xfrm>
                <a:off x="1301" y="271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1" name="Rectangle 2067"/>
              <p:cNvSpPr>
                <a:spLocks noChangeArrowheads="1"/>
              </p:cNvSpPr>
              <p:nvPr/>
            </p:nvSpPr>
            <p:spPr bwMode="auto">
              <a:xfrm>
                <a:off x="1299" y="2714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2" name="Rectangle 2068"/>
              <p:cNvSpPr>
                <a:spLocks noChangeArrowheads="1"/>
              </p:cNvSpPr>
              <p:nvPr/>
            </p:nvSpPr>
            <p:spPr bwMode="auto">
              <a:xfrm>
                <a:off x="1296" y="2716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3" name="Freeform 2069"/>
              <p:cNvSpPr/>
              <p:nvPr/>
            </p:nvSpPr>
            <p:spPr bwMode="auto">
              <a:xfrm>
                <a:off x="1304" y="2714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4" name="Freeform 2070"/>
              <p:cNvSpPr/>
              <p:nvPr/>
            </p:nvSpPr>
            <p:spPr bwMode="auto">
              <a:xfrm>
                <a:off x="1301" y="2712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5" name="Freeform 2071"/>
              <p:cNvSpPr/>
              <p:nvPr/>
            </p:nvSpPr>
            <p:spPr bwMode="auto">
              <a:xfrm>
                <a:off x="1292" y="2709"/>
                <a:ext cx="12" cy="17"/>
              </a:xfrm>
              <a:custGeom>
                <a:avLst/>
                <a:gdLst>
                  <a:gd name="T0" fmla="*/ 1 w 5"/>
                  <a:gd name="T1" fmla="*/ 2 h 7"/>
                  <a:gd name="T2" fmla="*/ 1 w 5"/>
                  <a:gd name="T3" fmla="*/ 3 h 7"/>
                  <a:gd name="T4" fmla="*/ 0 w 5"/>
                  <a:gd name="T5" fmla="*/ 3 h 7"/>
                  <a:gd name="T6" fmla="*/ 1 w 5"/>
                  <a:gd name="T7" fmla="*/ 3 h 7"/>
                  <a:gd name="T8" fmla="*/ 1 w 5"/>
                  <a:gd name="T9" fmla="*/ 3 h 7"/>
                  <a:gd name="T10" fmla="*/ 2 w 5"/>
                  <a:gd name="T11" fmla="*/ 3 h 7"/>
                  <a:gd name="T12" fmla="*/ 2 w 5"/>
                  <a:gd name="T13" fmla="*/ 3 h 7"/>
                  <a:gd name="T14" fmla="*/ 2 w 5"/>
                  <a:gd name="T15" fmla="*/ 3 h 7"/>
                  <a:gd name="T16" fmla="*/ 2 w 5"/>
                  <a:gd name="T17" fmla="*/ 4 h 7"/>
                  <a:gd name="T18" fmla="*/ 3 w 5"/>
                  <a:gd name="T19" fmla="*/ 2 h 7"/>
                  <a:gd name="T20" fmla="*/ 3 w 5"/>
                  <a:gd name="T21" fmla="*/ 2 h 7"/>
                  <a:gd name="T22" fmla="*/ 3 w 5"/>
                  <a:gd name="T23" fmla="*/ 3 h 7"/>
                  <a:gd name="T24" fmla="*/ 3 w 5"/>
                  <a:gd name="T25" fmla="*/ 3 h 7"/>
                  <a:gd name="T26" fmla="*/ 4 w 5"/>
                  <a:gd name="T27" fmla="*/ 3 h 7"/>
                  <a:gd name="T28" fmla="*/ 4 w 5"/>
                  <a:gd name="T29" fmla="*/ 3 h 7"/>
                  <a:gd name="T30" fmla="*/ 4 w 5"/>
                  <a:gd name="T31" fmla="*/ 3 h 7"/>
                  <a:gd name="T32" fmla="*/ 4 w 5"/>
                  <a:gd name="T33" fmla="*/ 3 h 7"/>
                  <a:gd name="T34" fmla="*/ 4 w 5"/>
                  <a:gd name="T35" fmla="*/ 3 h 7"/>
                  <a:gd name="T36" fmla="*/ 4 w 5"/>
                  <a:gd name="T37" fmla="*/ 3 h 7"/>
                  <a:gd name="T38" fmla="*/ 4 w 5"/>
                  <a:gd name="T39" fmla="*/ 5 h 7"/>
                  <a:gd name="T40" fmla="*/ 5 w 5"/>
                  <a:gd name="T41" fmla="*/ 3 h 7"/>
                  <a:gd name="T42" fmla="*/ 5 w 5"/>
                  <a:gd name="T43" fmla="*/ 3 h 7"/>
                  <a:gd name="T44" fmla="*/ 4 w 5"/>
                  <a:gd name="T45" fmla="*/ 3 h 7"/>
                  <a:gd name="T46" fmla="*/ 5 w 5"/>
                  <a:gd name="T47" fmla="*/ 2 h 7"/>
                  <a:gd name="T48" fmla="*/ 5 w 5"/>
                  <a:gd name="T49" fmla="*/ 2 h 7"/>
                  <a:gd name="T50" fmla="*/ 4 w 5"/>
                  <a:gd name="T51" fmla="*/ 2 h 7"/>
                  <a:gd name="T52" fmla="*/ 4 w 5"/>
                  <a:gd name="T53" fmla="*/ 3 h 7"/>
                  <a:gd name="T54" fmla="*/ 4 w 5"/>
                  <a:gd name="T55" fmla="*/ 2 h 7"/>
                  <a:gd name="T56" fmla="*/ 4 w 5"/>
                  <a:gd name="T57" fmla="*/ 1 h 7"/>
                  <a:gd name="T58" fmla="*/ 4 w 5"/>
                  <a:gd name="T59" fmla="*/ 1 h 7"/>
                  <a:gd name="T60" fmla="*/ 4 w 5"/>
                  <a:gd name="T61" fmla="*/ 1 h 7"/>
                  <a:gd name="T62" fmla="*/ 3 w 5"/>
                  <a:gd name="T63" fmla="*/ 3 h 7"/>
                  <a:gd name="T64" fmla="*/ 3 w 5"/>
                  <a:gd name="T65" fmla="*/ 2 h 7"/>
                  <a:gd name="T66" fmla="*/ 4 w 5"/>
                  <a:gd name="T67" fmla="*/ 2 h 7"/>
                  <a:gd name="T68" fmla="*/ 4 w 5"/>
                  <a:gd name="T69" fmla="*/ 1 h 7"/>
                  <a:gd name="T70" fmla="*/ 4 w 5"/>
                  <a:gd name="T71" fmla="*/ 1 h 7"/>
                  <a:gd name="T72" fmla="*/ 2 w 5"/>
                  <a:gd name="T73" fmla="*/ 3 h 7"/>
                  <a:gd name="T74" fmla="*/ 3 w 5"/>
                  <a:gd name="T75" fmla="*/ 2 h 7"/>
                  <a:gd name="T76" fmla="*/ 3 w 5"/>
                  <a:gd name="T77" fmla="*/ 1 h 7"/>
                  <a:gd name="T78" fmla="*/ 2 w 5"/>
                  <a:gd name="T79" fmla="*/ 2 h 7"/>
                  <a:gd name="T80" fmla="*/ 2 w 5"/>
                  <a:gd name="T81" fmla="*/ 2 h 7"/>
                  <a:gd name="T82" fmla="*/ 2 w 5"/>
                  <a:gd name="T83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5" h="7">
                    <a:moveTo>
                      <a:pt x="2" y="1"/>
                    </a:moveTo>
                    <a:cubicBezTo>
                      <a:pt x="2" y="1"/>
                      <a:pt x="2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3"/>
                      <a:pt x="0" y="3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3"/>
                      <a:pt x="2" y="2"/>
                      <a:pt x="2" y="2"/>
                    </a:cubicBezTo>
                    <a:cubicBezTo>
                      <a:pt x="0" y="4"/>
                      <a:pt x="2" y="1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1" y="4"/>
                      <a:pt x="2" y="2"/>
                    </a:cubicBezTo>
                    <a:cubicBezTo>
                      <a:pt x="2" y="3"/>
                      <a:pt x="3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3" y="2"/>
                      <a:pt x="2" y="3"/>
                    </a:cubicBezTo>
                    <a:cubicBezTo>
                      <a:pt x="2" y="3"/>
                      <a:pt x="3" y="3"/>
                      <a:pt x="3" y="2"/>
                    </a:cubicBezTo>
                    <a:cubicBezTo>
                      <a:pt x="3" y="2"/>
                      <a:pt x="3" y="3"/>
                      <a:pt x="2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3" y="2"/>
                      <a:pt x="4" y="2"/>
                      <a:pt x="4" y="1"/>
                    </a:cubicBezTo>
                    <a:cubicBezTo>
                      <a:pt x="3" y="2"/>
                      <a:pt x="4" y="1"/>
                      <a:pt x="3" y="2"/>
                    </a:cubicBezTo>
                    <a:cubicBezTo>
                      <a:pt x="3" y="3"/>
                      <a:pt x="3" y="2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4"/>
                      <a:pt x="4" y="2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3"/>
                      <a:pt x="3" y="4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4"/>
                      <a:pt x="4" y="2"/>
                      <a:pt x="4" y="3"/>
                    </a:cubicBezTo>
                    <a:cubicBezTo>
                      <a:pt x="4" y="2"/>
                      <a:pt x="5" y="2"/>
                      <a:pt x="5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2"/>
                      <a:pt x="4" y="3"/>
                      <a:pt x="4" y="4"/>
                    </a:cubicBezTo>
                    <a:cubicBezTo>
                      <a:pt x="4" y="3"/>
                      <a:pt x="4" y="4"/>
                      <a:pt x="4" y="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3"/>
                      <a:pt x="4" y="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5"/>
                      <a:pt x="5" y="3"/>
                      <a:pt x="4" y="3"/>
                    </a:cubicBezTo>
                    <a:cubicBezTo>
                      <a:pt x="4" y="4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4"/>
                      <a:pt x="3" y="7"/>
                      <a:pt x="5" y="2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5" y="3"/>
                      <a:pt x="4" y="3"/>
                    </a:cubicBezTo>
                    <a:cubicBezTo>
                      <a:pt x="5" y="3"/>
                      <a:pt x="5" y="3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3"/>
                      <a:pt x="5" y="1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4" y="2"/>
                    </a:cubicBezTo>
                    <a:cubicBezTo>
                      <a:pt x="5" y="2"/>
                      <a:pt x="5" y="2"/>
                      <a:pt x="5" y="1"/>
                    </a:cubicBezTo>
                    <a:cubicBezTo>
                      <a:pt x="5" y="2"/>
                      <a:pt x="4" y="3"/>
                      <a:pt x="4" y="3"/>
                    </a:cubicBezTo>
                    <a:cubicBezTo>
                      <a:pt x="4" y="2"/>
                      <a:pt x="4" y="2"/>
                      <a:pt x="5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2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2"/>
                      <a:pt x="4" y="2"/>
                    </a:cubicBezTo>
                    <a:cubicBezTo>
                      <a:pt x="4" y="2"/>
                      <a:pt x="4" y="2"/>
                      <a:pt x="3" y="3"/>
                    </a:cubicBezTo>
                    <a:cubicBezTo>
                      <a:pt x="3" y="2"/>
                      <a:pt x="4" y="2"/>
                      <a:pt x="4" y="2"/>
                    </a:cubicBezTo>
                    <a:cubicBezTo>
                      <a:pt x="3" y="3"/>
                      <a:pt x="4" y="2"/>
                      <a:pt x="3" y="2"/>
                    </a:cubicBezTo>
                    <a:cubicBezTo>
                      <a:pt x="4" y="1"/>
                      <a:pt x="4" y="2"/>
                      <a:pt x="4" y="1"/>
                    </a:cubicBezTo>
                    <a:cubicBezTo>
                      <a:pt x="4" y="1"/>
                      <a:pt x="4" y="2"/>
                      <a:pt x="4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3" y="2"/>
                      <a:pt x="4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2"/>
                      <a:pt x="4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2"/>
                      <a:pt x="2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1"/>
                      <a:pt x="2" y="2"/>
                    </a:cubicBezTo>
                    <a:cubicBezTo>
                      <a:pt x="2" y="2"/>
                      <a:pt x="3" y="1"/>
                      <a:pt x="3" y="1"/>
                    </a:cubicBezTo>
                    <a:cubicBezTo>
                      <a:pt x="2" y="2"/>
                      <a:pt x="3" y="0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3"/>
                      <a:pt x="2" y="3"/>
                    </a:cubicBezTo>
                    <a:cubicBezTo>
                      <a:pt x="2" y="3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0"/>
                      <a:pt x="1" y="3"/>
                      <a:pt x="2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6" name="Freeform 2072"/>
              <p:cNvSpPr/>
              <p:nvPr/>
            </p:nvSpPr>
            <p:spPr bwMode="auto">
              <a:xfrm>
                <a:off x="1299" y="2712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7" name="Rectangle 2073"/>
              <p:cNvSpPr>
                <a:spLocks noChangeArrowheads="1"/>
              </p:cNvSpPr>
              <p:nvPr/>
            </p:nvSpPr>
            <p:spPr bwMode="auto">
              <a:xfrm>
                <a:off x="1299" y="2712"/>
                <a:ext cx="1" cy="2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8" name="Freeform 2074"/>
              <p:cNvSpPr/>
              <p:nvPr/>
            </p:nvSpPr>
            <p:spPr bwMode="auto">
              <a:xfrm>
                <a:off x="1296" y="271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9" name="Freeform 2075"/>
              <p:cNvSpPr/>
              <p:nvPr/>
            </p:nvSpPr>
            <p:spPr bwMode="auto">
              <a:xfrm>
                <a:off x="1294" y="2712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0" name="Freeform 2076"/>
              <p:cNvSpPr/>
              <p:nvPr/>
            </p:nvSpPr>
            <p:spPr bwMode="auto">
              <a:xfrm>
                <a:off x="1287" y="2712"/>
                <a:ext cx="9" cy="7"/>
              </a:xfrm>
              <a:custGeom>
                <a:avLst/>
                <a:gdLst>
                  <a:gd name="T0" fmla="*/ 1 w 4"/>
                  <a:gd name="T1" fmla="*/ 0 h 3"/>
                  <a:gd name="T2" fmla="*/ 1 w 4"/>
                  <a:gd name="T3" fmla="*/ 1 h 3"/>
                  <a:gd name="T4" fmla="*/ 1 w 4"/>
                  <a:gd name="T5" fmla="*/ 0 h 3"/>
                  <a:gd name="T6" fmla="*/ 0 w 4"/>
                  <a:gd name="T7" fmla="*/ 1 h 3"/>
                  <a:gd name="T8" fmla="*/ 1 w 4"/>
                  <a:gd name="T9" fmla="*/ 1 h 3"/>
                  <a:gd name="T10" fmla="*/ 1 w 4"/>
                  <a:gd name="T11" fmla="*/ 2 h 3"/>
                  <a:gd name="T12" fmla="*/ 2 w 4"/>
                  <a:gd name="T13" fmla="*/ 1 h 3"/>
                  <a:gd name="T14" fmla="*/ 1 w 4"/>
                  <a:gd name="T15" fmla="*/ 2 h 3"/>
                  <a:gd name="T16" fmla="*/ 2 w 4"/>
                  <a:gd name="T17" fmla="*/ 2 h 3"/>
                  <a:gd name="T18" fmla="*/ 2 w 4"/>
                  <a:gd name="T19" fmla="*/ 1 h 3"/>
                  <a:gd name="T20" fmla="*/ 2 w 4"/>
                  <a:gd name="T21" fmla="*/ 2 h 3"/>
                  <a:gd name="T22" fmla="*/ 2 w 4"/>
                  <a:gd name="T23" fmla="*/ 1 h 3"/>
                  <a:gd name="T24" fmla="*/ 2 w 4"/>
                  <a:gd name="T25" fmla="*/ 1 h 3"/>
                  <a:gd name="T26" fmla="*/ 2 w 4"/>
                  <a:gd name="T27" fmla="*/ 2 h 3"/>
                  <a:gd name="T28" fmla="*/ 2 w 4"/>
                  <a:gd name="T29" fmla="*/ 1 h 3"/>
                  <a:gd name="T30" fmla="*/ 2 w 4"/>
                  <a:gd name="T31" fmla="*/ 2 h 3"/>
                  <a:gd name="T32" fmla="*/ 3 w 4"/>
                  <a:gd name="T33" fmla="*/ 1 h 3"/>
                  <a:gd name="T34" fmla="*/ 3 w 4"/>
                  <a:gd name="T35" fmla="*/ 1 h 3"/>
                  <a:gd name="T36" fmla="*/ 3 w 4"/>
                  <a:gd name="T37" fmla="*/ 1 h 3"/>
                  <a:gd name="T38" fmla="*/ 3 w 4"/>
                  <a:gd name="T39" fmla="*/ 1 h 3"/>
                  <a:gd name="T40" fmla="*/ 2 w 4"/>
                  <a:gd name="T41" fmla="*/ 1 h 3"/>
                  <a:gd name="T42" fmla="*/ 3 w 4"/>
                  <a:gd name="T43" fmla="*/ 1 h 3"/>
                  <a:gd name="T44" fmla="*/ 3 w 4"/>
                  <a:gd name="T45" fmla="*/ 0 h 3"/>
                  <a:gd name="T46" fmla="*/ 3 w 4"/>
                  <a:gd name="T47" fmla="*/ 0 h 3"/>
                  <a:gd name="T48" fmla="*/ 3 w 4"/>
                  <a:gd name="T49" fmla="*/ 0 h 3"/>
                  <a:gd name="T50" fmla="*/ 3 w 4"/>
                  <a:gd name="T51" fmla="*/ 0 h 3"/>
                  <a:gd name="T52" fmla="*/ 2 w 4"/>
                  <a:gd name="T53" fmla="*/ 1 h 3"/>
                  <a:gd name="T54" fmla="*/ 2 w 4"/>
                  <a:gd name="T55" fmla="*/ 1 h 3"/>
                  <a:gd name="T56" fmla="*/ 3 w 4"/>
                  <a:gd name="T57" fmla="*/ 1 h 3"/>
                  <a:gd name="T58" fmla="*/ 2 w 4"/>
                  <a:gd name="T59" fmla="*/ 1 h 3"/>
                  <a:gd name="T60" fmla="*/ 3 w 4"/>
                  <a:gd name="T61" fmla="*/ 0 h 3"/>
                  <a:gd name="T62" fmla="*/ 2 w 4"/>
                  <a:gd name="T63" fmla="*/ 1 h 3"/>
                  <a:gd name="T64" fmla="*/ 2 w 4"/>
                  <a:gd name="T65" fmla="*/ 1 h 3"/>
                  <a:gd name="T66" fmla="*/ 2 w 4"/>
                  <a:gd name="T67" fmla="*/ 0 h 3"/>
                  <a:gd name="T68" fmla="*/ 2 w 4"/>
                  <a:gd name="T69" fmla="*/ 1 h 3"/>
                  <a:gd name="T70" fmla="*/ 2 w 4"/>
                  <a:gd name="T71" fmla="*/ 0 h 3"/>
                  <a:gd name="T72" fmla="*/ 1 w 4"/>
                  <a:gd name="T73" fmla="*/ 1 h 3"/>
                  <a:gd name="T74" fmla="*/ 1 w 4"/>
                  <a:gd name="T75" fmla="*/ 0 h 3"/>
                  <a:gd name="T76" fmla="*/ 1 w 4"/>
                  <a:gd name="T77" fmla="*/ 1 h 3"/>
                  <a:gd name="T78" fmla="*/ 1 w 4"/>
                  <a:gd name="T79" fmla="*/ 1 h 3"/>
                  <a:gd name="T80" fmla="*/ 1 w 4"/>
                  <a:gd name="T8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" h="3">
                    <a:moveTo>
                      <a:pt x="1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0" y="1"/>
                      <a:pt x="1" y="0"/>
                      <a:pt x="0" y="1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1"/>
                      <a:pt x="1" y="3"/>
                      <a:pt x="2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2" y="1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3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2"/>
                      <a:pt x="3" y="1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0"/>
                      <a:pt x="2" y="1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2" y="1"/>
                      <a:pt x="2" y="1"/>
                    </a:cubicBezTo>
                    <a:cubicBezTo>
                      <a:pt x="2" y="1"/>
                      <a:pt x="2" y="2"/>
                      <a:pt x="2" y="1"/>
                    </a:cubicBezTo>
                    <a:cubicBezTo>
                      <a:pt x="2" y="1"/>
                      <a:pt x="2" y="1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3" y="0"/>
                      <a:pt x="3" y="0"/>
                    </a:cubicBezTo>
                    <a:cubicBezTo>
                      <a:pt x="3" y="0"/>
                      <a:pt x="3" y="0"/>
                      <a:pt x="2" y="1"/>
                    </a:cubicBezTo>
                    <a:cubicBezTo>
                      <a:pt x="3" y="0"/>
                      <a:pt x="2" y="0"/>
                      <a:pt x="2" y="1"/>
                    </a:cubicBezTo>
                    <a:cubicBezTo>
                      <a:pt x="2" y="1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1"/>
                    </a:cubicBezTo>
                    <a:cubicBezTo>
                      <a:pt x="1" y="1"/>
                      <a:pt x="2" y="1"/>
                      <a:pt x="2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2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1" name="Freeform 2077"/>
              <p:cNvSpPr/>
              <p:nvPr/>
            </p:nvSpPr>
            <p:spPr bwMode="auto">
              <a:xfrm>
                <a:off x="1287" y="2712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1 h 2"/>
                  <a:gd name="T4" fmla="*/ 0 w 1"/>
                  <a:gd name="T5" fmla="*/ 1 h 2"/>
                  <a:gd name="T6" fmla="*/ 0 w 1"/>
                  <a:gd name="T7" fmla="*/ 1 h 2"/>
                  <a:gd name="T8" fmla="*/ 0 w 1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2" name="Freeform 2078"/>
              <p:cNvSpPr/>
              <p:nvPr/>
            </p:nvSpPr>
            <p:spPr bwMode="auto">
              <a:xfrm>
                <a:off x="1282" y="2712"/>
                <a:ext cx="7" cy="4"/>
              </a:xfrm>
              <a:custGeom>
                <a:avLst/>
                <a:gdLst>
                  <a:gd name="T0" fmla="*/ 1 w 3"/>
                  <a:gd name="T1" fmla="*/ 1 h 2"/>
                  <a:gd name="T2" fmla="*/ 1 w 3"/>
                  <a:gd name="T3" fmla="*/ 1 h 2"/>
                  <a:gd name="T4" fmla="*/ 1 w 3"/>
                  <a:gd name="T5" fmla="*/ 2 h 2"/>
                  <a:gd name="T6" fmla="*/ 2 w 3"/>
                  <a:gd name="T7" fmla="*/ 1 h 2"/>
                  <a:gd name="T8" fmla="*/ 2 w 3"/>
                  <a:gd name="T9" fmla="*/ 1 h 2"/>
                  <a:gd name="T10" fmla="*/ 2 w 3"/>
                  <a:gd name="T11" fmla="*/ 1 h 2"/>
                  <a:gd name="T12" fmla="*/ 2 w 3"/>
                  <a:gd name="T13" fmla="*/ 1 h 2"/>
                  <a:gd name="T14" fmla="*/ 2 w 3"/>
                  <a:gd name="T15" fmla="*/ 1 h 2"/>
                  <a:gd name="T16" fmla="*/ 2 w 3"/>
                  <a:gd name="T17" fmla="*/ 1 h 2"/>
                  <a:gd name="T18" fmla="*/ 3 w 3"/>
                  <a:gd name="T19" fmla="*/ 0 h 2"/>
                  <a:gd name="T20" fmla="*/ 2 w 3"/>
                  <a:gd name="T21" fmla="*/ 1 h 2"/>
                  <a:gd name="T22" fmla="*/ 2 w 3"/>
                  <a:gd name="T23" fmla="*/ 0 h 2"/>
                  <a:gd name="T24" fmla="*/ 2 w 3"/>
                  <a:gd name="T25" fmla="*/ 0 h 2"/>
                  <a:gd name="T26" fmla="*/ 2 w 3"/>
                  <a:gd name="T27" fmla="*/ 0 h 2"/>
                  <a:gd name="T28" fmla="*/ 2 w 3"/>
                  <a:gd name="T29" fmla="*/ 1 h 2"/>
                  <a:gd name="T30" fmla="*/ 2 w 3"/>
                  <a:gd name="T31" fmla="*/ 0 h 2"/>
                  <a:gd name="T32" fmla="*/ 2 w 3"/>
                  <a:gd name="T33" fmla="*/ 0 h 2"/>
                  <a:gd name="T34" fmla="*/ 1 w 3"/>
                  <a:gd name="T35" fmla="*/ 1 h 2"/>
                  <a:gd name="T36" fmla="*/ 1 w 3"/>
                  <a:gd name="T37" fmla="*/ 0 h 2"/>
                  <a:gd name="T38" fmla="*/ 2 w 3"/>
                  <a:gd name="T39" fmla="*/ 0 h 2"/>
                  <a:gd name="T40" fmla="*/ 0 w 3"/>
                  <a:gd name="T41" fmla="*/ 1 h 2"/>
                  <a:gd name="T42" fmla="*/ 1 w 3"/>
                  <a:gd name="T43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" h="2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2" y="1"/>
                      <a:pt x="1" y="2"/>
                    </a:cubicBezTo>
                    <a:cubicBezTo>
                      <a:pt x="1" y="2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2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1"/>
                      <a:pt x="2" y="1"/>
                    </a:cubicBezTo>
                    <a:cubicBezTo>
                      <a:pt x="1" y="1"/>
                      <a:pt x="2" y="0"/>
                      <a:pt x="2" y="0"/>
                    </a:cubicBezTo>
                    <a:cubicBezTo>
                      <a:pt x="2" y="0"/>
                      <a:pt x="1" y="1"/>
                      <a:pt x="2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1" y="1"/>
                      <a:pt x="0" y="1"/>
                    </a:cubicBezTo>
                    <a:cubicBezTo>
                      <a:pt x="0" y="2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3" name="Rectangle 2079"/>
              <p:cNvSpPr>
                <a:spLocks noChangeArrowheads="1"/>
              </p:cNvSpPr>
              <p:nvPr/>
            </p:nvSpPr>
            <p:spPr bwMode="auto">
              <a:xfrm>
                <a:off x="1285" y="2714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4" name="Rectangle 2080"/>
              <p:cNvSpPr>
                <a:spLocks noChangeArrowheads="1"/>
              </p:cNvSpPr>
              <p:nvPr/>
            </p:nvSpPr>
            <p:spPr bwMode="auto">
              <a:xfrm>
                <a:off x="1249" y="2788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5" name="Freeform 2081"/>
              <p:cNvSpPr/>
              <p:nvPr/>
            </p:nvSpPr>
            <p:spPr bwMode="auto">
              <a:xfrm>
                <a:off x="1249" y="2788"/>
                <a:ext cx="5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1 w 2"/>
                  <a:gd name="T4" fmla="*/ 1 w 2"/>
                  <a:gd name="T5" fmla="*/ 2 w 2"/>
                  <a:gd name="T6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6" name="Freeform 2082"/>
              <p:cNvSpPr/>
              <p:nvPr/>
            </p:nvSpPr>
            <p:spPr bwMode="auto">
              <a:xfrm>
                <a:off x="1251" y="278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7" name="Freeform 2083"/>
              <p:cNvSpPr/>
              <p:nvPr/>
            </p:nvSpPr>
            <p:spPr bwMode="auto">
              <a:xfrm>
                <a:off x="1249" y="2788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8" name="Freeform 2084"/>
              <p:cNvSpPr/>
              <p:nvPr/>
            </p:nvSpPr>
            <p:spPr bwMode="auto">
              <a:xfrm>
                <a:off x="1249" y="2788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9" name="Freeform 2085"/>
              <p:cNvSpPr/>
              <p:nvPr/>
            </p:nvSpPr>
            <p:spPr bwMode="auto">
              <a:xfrm>
                <a:off x="1249" y="2785"/>
                <a:ext cx="5" cy="3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1 h 1"/>
                  <a:gd name="T4" fmla="*/ 0 w 2"/>
                  <a:gd name="T5" fmla="*/ 1 h 1"/>
                  <a:gd name="T6" fmla="*/ 1 w 2"/>
                  <a:gd name="T7" fmla="*/ 1 h 1"/>
                  <a:gd name="T8" fmla="*/ 1 w 2"/>
                  <a:gd name="T9" fmla="*/ 1 h 1"/>
                  <a:gd name="T10" fmla="*/ 2 w 2"/>
                  <a:gd name="T11" fmla="*/ 1 h 1"/>
                  <a:gd name="T12" fmla="*/ 0 w 2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2" y="1"/>
                      <a:pt x="1" y="1"/>
                    </a:cubicBezTo>
                    <a:cubicBezTo>
                      <a:pt x="2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0" name="Freeform 2086"/>
              <p:cNvSpPr/>
              <p:nvPr/>
            </p:nvSpPr>
            <p:spPr bwMode="auto">
              <a:xfrm>
                <a:off x="1251" y="278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1" name="Rectangle 2087"/>
              <p:cNvSpPr>
                <a:spLocks noChangeArrowheads="1"/>
              </p:cNvSpPr>
              <p:nvPr/>
            </p:nvSpPr>
            <p:spPr bwMode="auto">
              <a:xfrm>
                <a:off x="1249" y="2788"/>
                <a:ext cx="2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2" name="Freeform 2088"/>
              <p:cNvSpPr/>
              <p:nvPr/>
            </p:nvSpPr>
            <p:spPr bwMode="auto">
              <a:xfrm>
                <a:off x="1249" y="2785"/>
                <a:ext cx="5" cy="0"/>
              </a:xfrm>
              <a:custGeom>
                <a:avLst/>
                <a:gdLst>
                  <a:gd name="T0" fmla="*/ 0 w 2"/>
                  <a:gd name="T1" fmla="*/ 1 w 2"/>
                  <a:gd name="T2" fmla="*/ 2 w 2"/>
                  <a:gd name="T3" fmla="*/ 2 w 2"/>
                  <a:gd name="T4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0" y="0"/>
                      <a:pt x="1" y="0"/>
                    </a:cubicBezTo>
                    <a:cubicBezTo>
                      <a:pt x="1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3" name="Freeform 2089"/>
              <p:cNvSpPr/>
              <p:nvPr/>
            </p:nvSpPr>
            <p:spPr bwMode="auto">
              <a:xfrm>
                <a:off x="1256" y="278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4" name="Freeform 2090"/>
              <p:cNvSpPr/>
              <p:nvPr/>
            </p:nvSpPr>
            <p:spPr bwMode="auto">
              <a:xfrm>
                <a:off x="1251" y="2783"/>
                <a:ext cx="7" cy="2"/>
              </a:xfrm>
              <a:custGeom>
                <a:avLst/>
                <a:gdLst>
                  <a:gd name="T0" fmla="*/ 0 w 3"/>
                  <a:gd name="T1" fmla="*/ 0 h 1"/>
                  <a:gd name="T2" fmla="*/ 1 w 3"/>
                  <a:gd name="T3" fmla="*/ 1 h 1"/>
                  <a:gd name="T4" fmla="*/ 0 w 3"/>
                  <a:gd name="T5" fmla="*/ 1 h 1"/>
                  <a:gd name="T6" fmla="*/ 1 w 3"/>
                  <a:gd name="T7" fmla="*/ 1 h 1"/>
                  <a:gd name="T8" fmla="*/ 0 w 3"/>
                  <a:gd name="T9" fmla="*/ 1 h 1"/>
                  <a:gd name="T10" fmla="*/ 1 w 3"/>
                  <a:gd name="T11" fmla="*/ 1 h 1"/>
                  <a:gd name="T12" fmla="*/ 0 w 3"/>
                  <a:gd name="T13" fmla="*/ 1 h 1"/>
                  <a:gd name="T14" fmla="*/ 1 w 3"/>
                  <a:gd name="T15" fmla="*/ 1 h 1"/>
                  <a:gd name="T16" fmla="*/ 1 w 3"/>
                  <a:gd name="T17" fmla="*/ 1 h 1"/>
                  <a:gd name="T18" fmla="*/ 2 w 3"/>
                  <a:gd name="T19" fmla="*/ 1 h 1"/>
                  <a:gd name="T20" fmla="*/ 3 w 3"/>
                  <a:gd name="T21" fmla="*/ 1 h 1"/>
                  <a:gd name="T22" fmla="*/ 0 w 3"/>
                  <a:gd name="T2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0" y="1"/>
                      <a:pt x="1" y="1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0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5" name="Freeform 2091"/>
              <p:cNvSpPr/>
              <p:nvPr/>
            </p:nvSpPr>
            <p:spPr bwMode="auto">
              <a:xfrm>
                <a:off x="1254" y="2783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6" name="Freeform 2092"/>
              <p:cNvSpPr/>
              <p:nvPr/>
            </p:nvSpPr>
            <p:spPr bwMode="auto">
              <a:xfrm>
                <a:off x="1251" y="2783"/>
                <a:ext cx="7" cy="0"/>
              </a:xfrm>
              <a:custGeom>
                <a:avLst/>
                <a:gdLst>
                  <a:gd name="T0" fmla="*/ 0 w 3"/>
                  <a:gd name="T1" fmla="*/ 1 w 3"/>
                  <a:gd name="T2" fmla="*/ 0 w 3"/>
                  <a:gd name="T3" fmla="*/ 1 w 3"/>
                  <a:gd name="T4" fmla="*/ 0 w 3"/>
                  <a:gd name="T5" fmla="*/ 2 w 3"/>
                  <a:gd name="T6" fmla="*/ 2 w 3"/>
                  <a:gd name="T7" fmla="*/ 1 w 3"/>
                  <a:gd name="T8" fmla="*/ 1 w 3"/>
                  <a:gd name="T9" fmla="*/ 1 w 3"/>
                  <a:gd name="T10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  <a:cxn ang="0">
                    <a:pos x="T9" y="0"/>
                  </a:cxn>
                  <a:cxn ang="0">
                    <a:pos x="T10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7" name="Freeform 2093"/>
              <p:cNvSpPr/>
              <p:nvPr/>
            </p:nvSpPr>
            <p:spPr bwMode="auto">
              <a:xfrm>
                <a:off x="1251" y="27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8" name="Freeform 2094"/>
              <p:cNvSpPr/>
              <p:nvPr/>
            </p:nvSpPr>
            <p:spPr bwMode="auto">
              <a:xfrm>
                <a:off x="1254" y="27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9" name="Rectangle 2095"/>
              <p:cNvSpPr>
                <a:spLocks noChangeArrowheads="1"/>
              </p:cNvSpPr>
              <p:nvPr/>
            </p:nvSpPr>
            <p:spPr bwMode="auto">
              <a:xfrm>
                <a:off x="1251" y="2783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0" name="Freeform 2096"/>
              <p:cNvSpPr/>
              <p:nvPr/>
            </p:nvSpPr>
            <p:spPr bwMode="auto">
              <a:xfrm>
                <a:off x="1249" y="2773"/>
                <a:ext cx="7" cy="10"/>
              </a:xfrm>
              <a:custGeom>
                <a:avLst/>
                <a:gdLst>
                  <a:gd name="T0" fmla="*/ 3 w 3"/>
                  <a:gd name="T1" fmla="*/ 0 h 4"/>
                  <a:gd name="T2" fmla="*/ 2 w 3"/>
                  <a:gd name="T3" fmla="*/ 0 h 4"/>
                  <a:gd name="T4" fmla="*/ 1 w 3"/>
                  <a:gd name="T5" fmla="*/ 0 h 4"/>
                  <a:gd name="T6" fmla="*/ 0 w 3"/>
                  <a:gd name="T7" fmla="*/ 0 h 4"/>
                  <a:gd name="T8" fmla="*/ 1 w 3"/>
                  <a:gd name="T9" fmla="*/ 0 h 4"/>
                  <a:gd name="T10" fmla="*/ 0 w 3"/>
                  <a:gd name="T11" fmla="*/ 0 h 4"/>
                  <a:gd name="T12" fmla="*/ 1 w 3"/>
                  <a:gd name="T13" fmla="*/ 1 h 4"/>
                  <a:gd name="T14" fmla="*/ 1 w 3"/>
                  <a:gd name="T15" fmla="*/ 1 h 4"/>
                  <a:gd name="T16" fmla="*/ 1 w 3"/>
                  <a:gd name="T17" fmla="*/ 3 h 4"/>
                  <a:gd name="T18" fmla="*/ 2 w 3"/>
                  <a:gd name="T19" fmla="*/ 3 h 4"/>
                  <a:gd name="T20" fmla="*/ 1 w 3"/>
                  <a:gd name="T21" fmla="*/ 3 h 4"/>
                  <a:gd name="T22" fmla="*/ 1 w 3"/>
                  <a:gd name="T23" fmla="*/ 3 h 4"/>
                  <a:gd name="T24" fmla="*/ 1 w 3"/>
                  <a:gd name="T25" fmla="*/ 3 h 4"/>
                  <a:gd name="T26" fmla="*/ 2 w 3"/>
                  <a:gd name="T27" fmla="*/ 3 h 4"/>
                  <a:gd name="T28" fmla="*/ 1 w 3"/>
                  <a:gd name="T29" fmla="*/ 3 h 4"/>
                  <a:gd name="T30" fmla="*/ 2 w 3"/>
                  <a:gd name="T31" fmla="*/ 4 h 4"/>
                  <a:gd name="T32" fmla="*/ 2 w 3"/>
                  <a:gd name="T33" fmla="*/ 3 h 4"/>
                  <a:gd name="T34" fmla="*/ 3 w 3"/>
                  <a:gd name="T35" fmla="*/ 4 h 4"/>
                  <a:gd name="T36" fmla="*/ 1 w 3"/>
                  <a:gd name="T37" fmla="*/ 3 h 4"/>
                  <a:gd name="T38" fmla="*/ 2 w 3"/>
                  <a:gd name="T39" fmla="*/ 3 h 4"/>
                  <a:gd name="T40" fmla="*/ 3 w 3"/>
                  <a:gd name="T41" fmla="*/ 2 h 4"/>
                  <a:gd name="T42" fmla="*/ 2 w 3"/>
                  <a:gd name="T43" fmla="*/ 2 h 4"/>
                  <a:gd name="T44" fmla="*/ 2 w 3"/>
                  <a:gd name="T45" fmla="*/ 2 h 4"/>
                  <a:gd name="T46" fmla="*/ 2 w 3"/>
                  <a:gd name="T47" fmla="*/ 2 h 4"/>
                  <a:gd name="T48" fmla="*/ 2 w 3"/>
                  <a:gd name="T49" fmla="*/ 2 h 4"/>
                  <a:gd name="T50" fmla="*/ 1 w 3"/>
                  <a:gd name="T51" fmla="*/ 1 h 4"/>
                  <a:gd name="T52" fmla="*/ 3 w 3"/>
                  <a:gd name="T53" fmla="*/ 1 h 4"/>
                  <a:gd name="T54" fmla="*/ 2 w 3"/>
                  <a:gd name="T55" fmla="*/ 1 h 4"/>
                  <a:gd name="T56" fmla="*/ 1 w 3"/>
                  <a:gd name="T57" fmla="*/ 1 h 4"/>
                  <a:gd name="T58" fmla="*/ 3 w 3"/>
                  <a:gd name="T59" fmla="*/ 1 h 4"/>
                  <a:gd name="T60" fmla="*/ 2 w 3"/>
                  <a:gd name="T61" fmla="*/ 1 h 4"/>
                  <a:gd name="T62" fmla="*/ 1 w 3"/>
                  <a:gd name="T63" fmla="*/ 1 h 4"/>
                  <a:gd name="T64" fmla="*/ 2 w 3"/>
                  <a:gd name="T65" fmla="*/ 0 h 4"/>
                  <a:gd name="T66" fmla="*/ 3 w 3"/>
                  <a:gd name="T67" fmla="*/ 1 h 4"/>
                  <a:gd name="T68" fmla="*/ 3 w 3"/>
                  <a:gd name="T69" fmla="*/ 0 h 4"/>
                  <a:gd name="T70" fmla="*/ 2 w 3"/>
                  <a:gd name="T71" fmla="*/ 0 h 4"/>
                  <a:gd name="T72" fmla="*/ 3 w 3"/>
                  <a:gd name="T7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" h="4">
                    <a:moveTo>
                      <a:pt x="3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2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1" y="3"/>
                      <a:pt x="1" y="3"/>
                    </a:cubicBezTo>
                    <a:cubicBezTo>
                      <a:pt x="1" y="3"/>
                      <a:pt x="2" y="3"/>
                      <a:pt x="2" y="3"/>
                    </a:cubicBezTo>
                    <a:cubicBezTo>
                      <a:pt x="1" y="3"/>
                      <a:pt x="2" y="3"/>
                      <a:pt x="1" y="3"/>
                    </a:cubicBezTo>
                    <a:cubicBezTo>
                      <a:pt x="0" y="4"/>
                      <a:pt x="2" y="3"/>
                      <a:pt x="2" y="4"/>
                    </a:cubicBezTo>
                    <a:cubicBezTo>
                      <a:pt x="2" y="4"/>
                      <a:pt x="2" y="3"/>
                      <a:pt x="2" y="3"/>
                    </a:cubicBezTo>
                    <a:cubicBezTo>
                      <a:pt x="3" y="3"/>
                      <a:pt x="2" y="4"/>
                      <a:pt x="3" y="4"/>
                    </a:cubicBezTo>
                    <a:cubicBezTo>
                      <a:pt x="3" y="3"/>
                      <a:pt x="2" y="3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2"/>
                      <a:pt x="3" y="2"/>
                    </a:cubicBezTo>
                    <a:cubicBezTo>
                      <a:pt x="2" y="2"/>
                      <a:pt x="3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1" y="2"/>
                      <a:pt x="1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1" y="1"/>
                    </a:cubicBezTo>
                    <a:cubicBezTo>
                      <a:pt x="1" y="1"/>
                      <a:pt x="2" y="1"/>
                      <a:pt x="3" y="1"/>
                    </a:cubicBezTo>
                    <a:cubicBezTo>
                      <a:pt x="3" y="1"/>
                      <a:pt x="1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2" y="1"/>
                      <a:pt x="2" y="0"/>
                    </a:cubicBezTo>
                    <a:cubicBezTo>
                      <a:pt x="2" y="0"/>
                      <a:pt x="2" y="1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0"/>
                      <a:pt x="3" y="0"/>
                      <a:pt x="3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1" name="Freeform 2097"/>
              <p:cNvSpPr/>
              <p:nvPr/>
            </p:nvSpPr>
            <p:spPr bwMode="auto">
              <a:xfrm>
                <a:off x="1256" y="2773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2" name="Freeform 2098"/>
              <p:cNvSpPr/>
              <p:nvPr/>
            </p:nvSpPr>
            <p:spPr bwMode="auto">
              <a:xfrm>
                <a:off x="1256" y="277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3" name="Rectangle 2099"/>
              <p:cNvSpPr>
                <a:spLocks noChangeArrowheads="1"/>
              </p:cNvSpPr>
              <p:nvPr/>
            </p:nvSpPr>
            <p:spPr bwMode="auto">
              <a:xfrm>
                <a:off x="1251" y="2776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4" name="Freeform 2100"/>
              <p:cNvSpPr/>
              <p:nvPr/>
            </p:nvSpPr>
            <p:spPr bwMode="auto">
              <a:xfrm>
                <a:off x="1256" y="277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5" name="Freeform 2101"/>
              <p:cNvSpPr/>
              <p:nvPr/>
            </p:nvSpPr>
            <p:spPr bwMode="auto">
              <a:xfrm>
                <a:off x="1256" y="277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6" name="Rectangle 2102"/>
              <p:cNvSpPr>
                <a:spLocks noChangeArrowheads="1"/>
              </p:cNvSpPr>
              <p:nvPr/>
            </p:nvSpPr>
            <p:spPr bwMode="auto">
              <a:xfrm>
                <a:off x="1256" y="2773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7" name="Freeform 2103"/>
              <p:cNvSpPr/>
              <p:nvPr/>
            </p:nvSpPr>
            <p:spPr bwMode="auto">
              <a:xfrm>
                <a:off x="1247" y="2769"/>
                <a:ext cx="9" cy="4"/>
              </a:xfrm>
              <a:custGeom>
                <a:avLst/>
                <a:gdLst>
                  <a:gd name="T0" fmla="*/ 1 w 4"/>
                  <a:gd name="T1" fmla="*/ 0 h 2"/>
                  <a:gd name="T2" fmla="*/ 1 w 4"/>
                  <a:gd name="T3" fmla="*/ 0 h 2"/>
                  <a:gd name="T4" fmla="*/ 2 w 4"/>
                  <a:gd name="T5" fmla="*/ 1 h 2"/>
                  <a:gd name="T6" fmla="*/ 1 w 4"/>
                  <a:gd name="T7" fmla="*/ 1 h 2"/>
                  <a:gd name="T8" fmla="*/ 2 w 4"/>
                  <a:gd name="T9" fmla="*/ 1 h 2"/>
                  <a:gd name="T10" fmla="*/ 1 w 4"/>
                  <a:gd name="T11" fmla="*/ 1 h 2"/>
                  <a:gd name="T12" fmla="*/ 3 w 4"/>
                  <a:gd name="T13" fmla="*/ 2 h 2"/>
                  <a:gd name="T14" fmla="*/ 1 w 4"/>
                  <a:gd name="T15" fmla="*/ 2 h 2"/>
                  <a:gd name="T16" fmla="*/ 1 w 4"/>
                  <a:gd name="T17" fmla="*/ 2 h 2"/>
                  <a:gd name="T18" fmla="*/ 2 w 4"/>
                  <a:gd name="T19" fmla="*/ 2 h 2"/>
                  <a:gd name="T20" fmla="*/ 3 w 4"/>
                  <a:gd name="T21" fmla="*/ 2 h 2"/>
                  <a:gd name="T22" fmla="*/ 4 w 4"/>
                  <a:gd name="T23" fmla="*/ 2 h 2"/>
                  <a:gd name="T24" fmla="*/ 3 w 4"/>
                  <a:gd name="T25" fmla="*/ 2 h 2"/>
                  <a:gd name="T26" fmla="*/ 4 w 4"/>
                  <a:gd name="T27" fmla="*/ 2 h 2"/>
                  <a:gd name="T28" fmla="*/ 3 w 4"/>
                  <a:gd name="T29" fmla="*/ 2 h 2"/>
                  <a:gd name="T30" fmla="*/ 4 w 4"/>
                  <a:gd name="T31" fmla="*/ 2 h 2"/>
                  <a:gd name="T32" fmla="*/ 3 w 4"/>
                  <a:gd name="T33" fmla="*/ 1 h 2"/>
                  <a:gd name="T34" fmla="*/ 3 w 4"/>
                  <a:gd name="T35" fmla="*/ 1 h 2"/>
                  <a:gd name="T36" fmla="*/ 2 w 4"/>
                  <a:gd name="T37" fmla="*/ 1 h 2"/>
                  <a:gd name="T38" fmla="*/ 3 w 4"/>
                  <a:gd name="T39" fmla="*/ 1 h 2"/>
                  <a:gd name="T40" fmla="*/ 3 w 4"/>
                  <a:gd name="T41" fmla="*/ 1 h 2"/>
                  <a:gd name="T42" fmla="*/ 4 w 4"/>
                  <a:gd name="T43" fmla="*/ 1 h 2"/>
                  <a:gd name="T44" fmla="*/ 3 w 4"/>
                  <a:gd name="T45" fmla="*/ 1 h 2"/>
                  <a:gd name="T46" fmla="*/ 4 w 4"/>
                  <a:gd name="T47" fmla="*/ 1 h 2"/>
                  <a:gd name="T48" fmla="*/ 2 w 4"/>
                  <a:gd name="T49" fmla="*/ 1 h 2"/>
                  <a:gd name="T50" fmla="*/ 3 w 4"/>
                  <a:gd name="T51" fmla="*/ 1 h 2"/>
                  <a:gd name="T52" fmla="*/ 3 w 4"/>
                  <a:gd name="T53" fmla="*/ 0 h 2"/>
                  <a:gd name="T54" fmla="*/ 3 w 4"/>
                  <a:gd name="T55" fmla="*/ 0 h 2"/>
                  <a:gd name="T56" fmla="*/ 3 w 4"/>
                  <a:gd name="T57" fmla="*/ 0 h 2"/>
                  <a:gd name="T58" fmla="*/ 2 w 4"/>
                  <a:gd name="T59" fmla="*/ 0 h 2"/>
                  <a:gd name="T60" fmla="*/ 2 w 4"/>
                  <a:gd name="T61" fmla="*/ 0 h 2"/>
                  <a:gd name="T62" fmla="*/ 2 w 4"/>
                  <a:gd name="T63" fmla="*/ 0 h 2"/>
                  <a:gd name="T64" fmla="*/ 1 w 4"/>
                  <a:gd name="T65" fmla="*/ 0 h 2"/>
                  <a:gd name="T66" fmla="*/ 2 w 4"/>
                  <a:gd name="T67" fmla="*/ 0 h 2"/>
                  <a:gd name="T68" fmla="*/ 1 w 4"/>
                  <a:gd name="T6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" h="2">
                    <a:moveTo>
                      <a:pt x="1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3" y="1"/>
                      <a:pt x="3" y="2"/>
                    </a:cubicBezTo>
                    <a:cubicBezTo>
                      <a:pt x="2" y="1"/>
                      <a:pt x="2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2" y="2"/>
                      <a:pt x="2" y="2"/>
                    </a:cubicBezTo>
                    <a:cubicBezTo>
                      <a:pt x="2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4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4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2"/>
                      <a:pt x="3" y="2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4" y="1"/>
                      <a:pt x="4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4" y="1"/>
                    </a:cubicBezTo>
                    <a:cubicBezTo>
                      <a:pt x="3" y="1"/>
                      <a:pt x="2" y="1"/>
                      <a:pt x="2" y="1"/>
                    </a:cubicBezTo>
                    <a:cubicBezTo>
                      <a:pt x="3" y="1"/>
                      <a:pt x="2" y="1"/>
                      <a:pt x="3" y="1"/>
                    </a:cubicBezTo>
                    <a:cubicBezTo>
                      <a:pt x="3" y="1"/>
                      <a:pt x="3" y="1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4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8" name="Freeform 2104"/>
              <p:cNvSpPr/>
              <p:nvPr/>
            </p:nvSpPr>
            <p:spPr bwMode="auto">
              <a:xfrm>
                <a:off x="1254" y="2771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0 w 2"/>
                  <a:gd name="T3" fmla="*/ 0 h 2"/>
                  <a:gd name="T4" fmla="*/ 2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9" name="Freeform 2105"/>
              <p:cNvSpPr/>
              <p:nvPr/>
            </p:nvSpPr>
            <p:spPr bwMode="auto">
              <a:xfrm>
                <a:off x="1247" y="2764"/>
                <a:ext cx="11" cy="5"/>
              </a:xfrm>
              <a:custGeom>
                <a:avLst/>
                <a:gdLst>
                  <a:gd name="T0" fmla="*/ 2 w 5"/>
                  <a:gd name="T1" fmla="*/ 2 h 2"/>
                  <a:gd name="T2" fmla="*/ 3 w 5"/>
                  <a:gd name="T3" fmla="*/ 2 h 2"/>
                  <a:gd name="T4" fmla="*/ 2 w 5"/>
                  <a:gd name="T5" fmla="*/ 2 h 2"/>
                  <a:gd name="T6" fmla="*/ 1 w 5"/>
                  <a:gd name="T7" fmla="*/ 1 h 2"/>
                  <a:gd name="T8" fmla="*/ 3 w 5"/>
                  <a:gd name="T9" fmla="*/ 1 h 2"/>
                  <a:gd name="T10" fmla="*/ 3 w 5"/>
                  <a:gd name="T11" fmla="*/ 1 h 2"/>
                  <a:gd name="T12" fmla="*/ 2 w 5"/>
                  <a:gd name="T13" fmla="*/ 1 h 2"/>
                  <a:gd name="T14" fmla="*/ 1 w 5"/>
                  <a:gd name="T15" fmla="*/ 1 h 2"/>
                  <a:gd name="T16" fmla="*/ 2 w 5"/>
                  <a:gd name="T17" fmla="*/ 1 h 2"/>
                  <a:gd name="T18" fmla="*/ 3 w 5"/>
                  <a:gd name="T19" fmla="*/ 1 h 2"/>
                  <a:gd name="T20" fmla="*/ 0 w 5"/>
                  <a:gd name="T21" fmla="*/ 1 h 2"/>
                  <a:gd name="T22" fmla="*/ 0 w 5"/>
                  <a:gd name="T23" fmla="*/ 1 h 2"/>
                  <a:gd name="T24" fmla="*/ 2 w 5"/>
                  <a:gd name="T25" fmla="*/ 1 h 2"/>
                  <a:gd name="T26" fmla="*/ 1 w 5"/>
                  <a:gd name="T27" fmla="*/ 1 h 2"/>
                  <a:gd name="T28" fmla="*/ 1 w 5"/>
                  <a:gd name="T29" fmla="*/ 1 h 2"/>
                  <a:gd name="T30" fmla="*/ 1 w 5"/>
                  <a:gd name="T31" fmla="*/ 2 h 2"/>
                  <a:gd name="T32" fmla="*/ 1 w 5"/>
                  <a:gd name="T33" fmla="*/ 2 h 2"/>
                  <a:gd name="T34" fmla="*/ 1 w 5"/>
                  <a:gd name="T35" fmla="*/ 2 h 2"/>
                  <a:gd name="T36" fmla="*/ 2 w 5"/>
                  <a:gd name="T37" fmla="*/ 2 h 2"/>
                  <a:gd name="T38" fmla="*/ 2 w 5"/>
                  <a:gd name="T39" fmla="*/ 2 h 2"/>
                  <a:gd name="T40" fmla="*/ 3 w 5"/>
                  <a:gd name="T41" fmla="*/ 2 h 2"/>
                  <a:gd name="T42" fmla="*/ 4 w 5"/>
                  <a:gd name="T43" fmla="*/ 2 h 2"/>
                  <a:gd name="T44" fmla="*/ 4 w 5"/>
                  <a:gd name="T45" fmla="*/ 2 h 2"/>
                  <a:gd name="T46" fmla="*/ 2 w 5"/>
                  <a:gd name="T4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" h="2">
                    <a:moveTo>
                      <a:pt x="2" y="2"/>
                    </a:moveTo>
                    <a:cubicBezTo>
                      <a:pt x="2" y="1"/>
                      <a:pt x="3" y="2"/>
                      <a:pt x="3" y="2"/>
                    </a:cubicBezTo>
                    <a:cubicBezTo>
                      <a:pt x="3" y="1"/>
                      <a:pt x="2" y="2"/>
                      <a:pt x="2" y="2"/>
                    </a:cubicBezTo>
                    <a:cubicBezTo>
                      <a:pt x="2" y="1"/>
                      <a:pt x="1" y="1"/>
                      <a:pt x="1" y="1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2" y="1"/>
                      <a:pt x="3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2" y="1"/>
                      <a:pt x="3" y="1"/>
                    </a:cubicBezTo>
                    <a:cubicBezTo>
                      <a:pt x="2" y="1"/>
                      <a:pt x="2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1" y="1"/>
                      <a:pt x="2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3" y="2"/>
                      <a:pt x="2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4" y="2"/>
                    </a:cubicBezTo>
                    <a:cubicBezTo>
                      <a:pt x="5" y="2"/>
                      <a:pt x="3" y="2"/>
                      <a:pt x="4" y="2"/>
                    </a:cubicBez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0" name="Freeform 2106"/>
              <p:cNvSpPr/>
              <p:nvPr/>
            </p:nvSpPr>
            <p:spPr bwMode="auto">
              <a:xfrm>
                <a:off x="1251" y="2769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  <a:gd name="T3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1" name="Freeform 2107"/>
              <p:cNvSpPr/>
              <p:nvPr/>
            </p:nvSpPr>
            <p:spPr bwMode="auto">
              <a:xfrm>
                <a:off x="1249" y="2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2" name="Rectangle 2108"/>
              <p:cNvSpPr>
                <a:spLocks noChangeArrowheads="1"/>
              </p:cNvSpPr>
              <p:nvPr/>
            </p:nvSpPr>
            <p:spPr bwMode="auto">
              <a:xfrm>
                <a:off x="1254" y="2766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grpSp>
          <p:nvGrpSpPr>
            <p:cNvPr id="1746" name="Group 2310"/>
            <p:cNvGrpSpPr/>
            <p:nvPr/>
          </p:nvGrpSpPr>
          <p:grpSpPr bwMode="auto">
            <a:xfrm>
              <a:off x="127" y="2321"/>
              <a:ext cx="1129" cy="969"/>
              <a:chOff x="127" y="2321"/>
              <a:chExt cx="1129" cy="969"/>
            </a:xfrm>
          </p:grpSpPr>
          <p:sp>
            <p:nvSpPr>
              <p:cNvPr id="1863" name="Freeform 2110"/>
              <p:cNvSpPr/>
              <p:nvPr/>
            </p:nvSpPr>
            <p:spPr bwMode="auto">
              <a:xfrm>
                <a:off x="1247" y="2764"/>
                <a:ext cx="4" cy="2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0 h 1"/>
                  <a:gd name="T4" fmla="*/ 2 w 2"/>
                  <a:gd name="T5" fmla="*/ 1 h 1"/>
                  <a:gd name="T6" fmla="*/ 1 w 2"/>
                  <a:gd name="T7" fmla="*/ 0 h 1"/>
                  <a:gd name="T8" fmla="*/ 1 w 2"/>
                  <a:gd name="T9" fmla="*/ 0 h 1"/>
                  <a:gd name="T10" fmla="*/ 0 w 2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1" y="0"/>
                      <a:pt x="0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4" name="Freeform 2111"/>
              <p:cNvSpPr/>
              <p:nvPr/>
            </p:nvSpPr>
            <p:spPr bwMode="auto">
              <a:xfrm>
                <a:off x="1247" y="2754"/>
                <a:ext cx="9" cy="10"/>
              </a:xfrm>
              <a:custGeom>
                <a:avLst/>
                <a:gdLst>
                  <a:gd name="T0" fmla="*/ 2 w 4"/>
                  <a:gd name="T1" fmla="*/ 4 h 4"/>
                  <a:gd name="T2" fmla="*/ 2 w 4"/>
                  <a:gd name="T3" fmla="*/ 3 h 4"/>
                  <a:gd name="T4" fmla="*/ 3 w 4"/>
                  <a:gd name="T5" fmla="*/ 4 h 4"/>
                  <a:gd name="T6" fmla="*/ 3 w 4"/>
                  <a:gd name="T7" fmla="*/ 3 h 4"/>
                  <a:gd name="T8" fmla="*/ 3 w 4"/>
                  <a:gd name="T9" fmla="*/ 3 h 4"/>
                  <a:gd name="T10" fmla="*/ 3 w 4"/>
                  <a:gd name="T11" fmla="*/ 3 h 4"/>
                  <a:gd name="T12" fmla="*/ 2 w 4"/>
                  <a:gd name="T13" fmla="*/ 3 h 4"/>
                  <a:gd name="T14" fmla="*/ 3 w 4"/>
                  <a:gd name="T15" fmla="*/ 3 h 4"/>
                  <a:gd name="T16" fmla="*/ 1 w 4"/>
                  <a:gd name="T17" fmla="*/ 3 h 4"/>
                  <a:gd name="T18" fmla="*/ 2 w 4"/>
                  <a:gd name="T19" fmla="*/ 2 h 4"/>
                  <a:gd name="T20" fmla="*/ 2 w 4"/>
                  <a:gd name="T21" fmla="*/ 2 h 4"/>
                  <a:gd name="T22" fmla="*/ 2 w 4"/>
                  <a:gd name="T23" fmla="*/ 2 h 4"/>
                  <a:gd name="T24" fmla="*/ 3 w 4"/>
                  <a:gd name="T25" fmla="*/ 2 h 4"/>
                  <a:gd name="T26" fmla="*/ 3 w 4"/>
                  <a:gd name="T27" fmla="*/ 2 h 4"/>
                  <a:gd name="T28" fmla="*/ 3 w 4"/>
                  <a:gd name="T29" fmla="*/ 2 h 4"/>
                  <a:gd name="T30" fmla="*/ 3 w 4"/>
                  <a:gd name="T31" fmla="*/ 1 h 4"/>
                  <a:gd name="T32" fmla="*/ 3 w 4"/>
                  <a:gd name="T33" fmla="*/ 1 h 4"/>
                  <a:gd name="T34" fmla="*/ 2 w 4"/>
                  <a:gd name="T35" fmla="*/ 1 h 4"/>
                  <a:gd name="T36" fmla="*/ 2 w 4"/>
                  <a:gd name="T37" fmla="*/ 1 h 4"/>
                  <a:gd name="T38" fmla="*/ 3 w 4"/>
                  <a:gd name="T39" fmla="*/ 1 h 4"/>
                  <a:gd name="T40" fmla="*/ 2 w 4"/>
                  <a:gd name="T41" fmla="*/ 1 h 4"/>
                  <a:gd name="T42" fmla="*/ 3 w 4"/>
                  <a:gd name="T43" fmla="*/ 1 h 4"/>
                  <a:gd name="T44" fmla="*/ 2 w 4"/>
                  <a:gd name="T45" fmla="*/ 1 h 4"/>
                  <a:gd name="T46" fmla="*/ 2 w 4"/>
                  <a:gd name="T47" fmla="*/ 1 h 4"/>
                  <a:gd name="T48" fmla="*/ 1 w 4"/>
                  <a:gd name="T49" fmla="*/ 1 h 4"/>
                  <a:gd name="T50" fmla="*/ 1 w 4"/>
                  <a:gd name="T51" fmla="*/ 1 h 4"/>
                  <a:gd name="T52" fmla="*/ 2 w 4"/>
                  <a:gd name="T53" fmla="*/ 2 h 4"/>
                  <a:gd name="T54" fmla="*/ 1 w 4"/>
                  <a:gd name="T55" fmla="*/ 2 h 4"/>
                  <a:gd name="T56" fmla="*/ 2 w 4"/>
                  <a:gd name="T57" fmla="*/ 2 h 4"/>
                  <a:gd name="T58" fmla="*/ 1 w 4"/>
                  <a:gd name="T59" fmla="*/ 2 h 4"/>
                  <a:gd name="T60" fmla="*/ 2 w 4"/>
                  <a:gd name="T61" fmla="*/ 2 h 4"/>
                  <a:gd name="T62" fmla="*/ 0 w 4"/>
                  <a:gd name="T63" fmla="*/ 2 h 4"/>
                  <a:gd name="T64" fmla="*/ 1 w 4"/>
                  <a:gd name="T65" fmla="*/ 3 h 4"/>
                  <a:gd name="T66" fmla="*/ 2 w 4"/>
                  <a:gd name="T67" fmla="*/ 3 h 4"/>
                  <a:gd name="T68" fmla="*/ 2 w 4"/>
                  <a:gd name="T69" fmla="*/ 4 h 4"/>
                  <a:gd name="T70" fmla="*/ 2 w 4"/>
                  <a:gd name="T71" fmla="*/ 4 h 4"/>
                  <a:gd name="T72" fmla="*/ 1 w 4"/>
                  <a:gd name="T73" fmla="*/ 4 h 4"/>
                  <a:gd name="T74" fmla="*/ 1 w 4"/>
                  <a:gd name="T75" fmla="*/ 4 h 4"/>
                  <a:gd name="T76" fmla="*/ 1 w 4"/>
                  <a:gd name="T77" fmla="*/ 4 h 4"/>
                  <a:gd name="T78" fmla="*/ 1 w 4"/>
                  <a:gd name="T79" fmla="*/ 4 h 4"/>
                  <a:gd name="T80" fmla="*/ 3 w 4"/>
                  <a:gd name="T81" fmla="*/ 4 h 4"/>
                  <a:gd name="T82" fmla="*/ 4 w 4"/>
                  <a:gd name="T83" fmla="*/ 4 h 4"/>
                  <a:gd name="T84" fmla="*/ 2 w 4"/>
                  <a:gd name="T8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" h="4">
                    <a:moveTo>
                      <a:pt x="2" y="4"/>
                    </a:moveTo>
                    <a:cubicBezTo>
                      <a:pt x="3" y="4"/>
                      <a:pt x="2" y="3"/>
                      <a:pt x="2" y="3"/>
                    </a:cubicBezTo>
                    <a:cubicBezTo>
                      <a:pt x="3" y="3"/>
                      <a:pt x="3" y="4"/>
                      <a:pt x="3" y="4"/>
                    </a:cubicBezTo>
                    <a:cubicBezTo>
                      <a:pt x="4" y="4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2" y="3"/>
                      <a:pt x="3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3" y="3"/>
                    </a:cubicBezTo>
                    <a:cubicBezTo>
                      <a:pt x="3" y="3"/>
                      <a:pt x="2" y="3"/>
                      <a:pt x="1" y="3"/>
                    </a:cubicBezTo>
                    <a:cubicBezTo>
                      <a:pt x="2" y="3"/>
                      <a:pt x="1" y="3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3"/>
                      <a:pt x="2" y="2"/>
                      <a:pt x="2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2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2"/>
                      <a:pt x="2" y="1"/>
                    </a:cubicBezTo>
                    <a:cubicBezTo>
                      <a:pt x="3" y="1"/>
                      <a:pt x="1" y="1"/>
                      <a:pt x="2" y="1"/>
                    </a:cubicBezTo>
                    <a:cubicBezTo>
                      <a:pt x="2" y="1"/>
                      <a:pt x="2" y="1"/>
                      <a:pt x="3" y="1"/>
                    </a:cubicBezTo>
                    <a:cubicBezTo>
                      <a:pt x="2" y="1"/>
                      <a:pt x="3" y="1"/>
                      <a:pt x="2" y="1"/>
                    </a:cubicBezTo>
                    <a:cubicBezTo>
                      <a:pt x="3" y="1"/>
                      <a:pt x="2" y="1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2"/>
                      <a:pt x="1" y="2"/>
                      <a:pt x="2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2" y="2"/>
                    </a:cubicBezTo>
                    <a:cubicBezTo>
                      <a:pt x="2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2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2" y="3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4"/>
                      <a:pt x="3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4"/>
                      <a:pt x="1" y="4"/>
                      <a:pt x="1" y="4"/>
                    </a:cubicBezTo>
                    <a:cubicBezTo>
                      <a:pt x="2" y="4"/>
                      <a:pt x="2" y="4"/>
                      <a:pt x="3" y="4"/>
                    </a:cubicBezTo>
                    <a:cubicBezTo>
                      <a:pt x="1" y="4"/>
                      <a:pt x="4" y="4"/>
                      <a:pt x="4" y="4"/>
                    </a:cubicBezTo>
                    <a:lnTo>
                      <a:pt x="2" y="4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5" name="Freeform 2112"/>
              <p:cNvSpPr/>
              <p:nvPr/>
            </p:nvSpPr>
            <p:spPr bwMode="auto">
              <a:xfrm>
                <a:off x="1247" y="2764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6" name="Freeform 2113"/>
              <p:cNvSpPr/>
              <p:nvPr/>
            </p:nvSpPr>
            <p:spPr bwMode="auto">
              <a:xfrm>
                <a:off x="1251" y="2754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7" name="Rectangle 2114"/>
              <p:cNvSpPr>
                <a:spLocks noChangeArrowheads="1"/>
              </p:cNvSpPr>
              <p:nvPr/>
            </p:nvSpPr>
            <p:spPr bwMode="auto">
              <a:xfrm>
                <a:off x="1249" y="2764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8" name="Freeform 2115"/>
              <p:cNvSpPr/>
              <p:nvPr/>
            </p:nvSpPr>
            <p:spPr bwMode="auto">
              <a:xfrm>
                <a:off x="1251" y="2764"/>
                <a:ext cx="3" cy="0"/>
              </a:xfrm>
              <a:custGeom>
                <a:avLst/>
                <a:gdLst>
                  <a:gd name="T0" fmla="*/ 3 w 3"/>
                  <a:gd name="T1" fmla="*/ 3 w 3"/>
                  <a:gd name="T2" fmla="*/ 0 w 3"/>
                  <a:gd name="T3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9" name="Freeform 2116"/>
              <p:cNvSpPr/>
              <p:nvPr/>
            </p:nvSpPr>
            <p:spPr bwMode="auto">
              <a:xfrm>
                <a:off x="1254" y="275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0" name="Freeform 2117"/>
              <p:cNvSpPr/>
              <p:nvPr/>
            </p:nvSpPr>
            <p:spPr bwMode="auto">
              <a:xfrm>
                <a:off x="1254" y="2752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1" name="Freeform 2118"/>
              <p:cNvSpPr/>
              <p:nvPr/>
            </p:nvSpPr>
            <p:spPr bwMode="auto">
              <a:xfrm>
                <a:off x="1244" y="2740"/>
                <a:ext cx="12" cy="14"/>
              </a:xfrm>
              <a:custGeom>
                <a:avLst/>
                <a:gdLst>
                  <a:gd name="T0" fmla="*/ 3 w 5"/>
                  <a:gd name="T1" fmla="*/ 0 h 6"/>
                  <a:gd name="T2" fmla="*/ 2 w 5"/>
                  <a:gd name="T3" fmla="*/ 0 h 6"/>
                  <a:gd name="T4" fmla="*/ 2 w 5"/>
                  <a:gd name="T5" fmla="*/ 0 h 6"/>
                  <a:gd name="T6" fmla="*/ 2 w 5"/>
                  <a:gd name="T7" fmla="*/ 1 h 6"/>
                  <a:gd name="T8" fmla="*/ 2 w 5"/>
                  <a:gd name="T9" fmla="*/ 1 h 6"/>
                  <a:gd name="T10" fmla="*/ 2 w 5"/>
                  <a:gd name="T11" fmla="*/ 2 h 6"/>
                  <a:gd name="T12" fmla="*/ 3 w 5"/>
                  <a:gd name="T13" fmla="*/ 2 h 6"/>
                  <a:gd name="T14" fmla="*/ 2 w 5"/>
                  <a:gd name="T15" fmla="*/ 3 h 6"/>
                  <a:gd name="T16" fmla="*/ 2 w 5"/>
                  <a:gd name="T17" fmla="*/ 3 h 6"/>
                  <a:gd name="T18" fmla="*/ 4 w 5"/>
                  <a:gd name="T19" fmla="*/ 3 h 6"/>
                  <a:gd name="T20" fmla="*/ 4 w 5"/>
                  <a:gd name="T21" fmla="*/ 4 h 6"/>
                  <a:gd name="T22" fmla="*/ 3 w 5"/>
                  <a:gd name="T23" fmla="*/ 4 h 6"/>
                  <a:gd name="T24" fmla="*/ 3 w 5"/>
                  <a:gd name="T25" fmla="*/ 4 h 6"/>
                  <a:gd name="T26" fmla="*/ 2 w 5"/>
                  <a:gd name="T27" fmla="*/ 5 h 6"/>
                  <a:gd name="T28" fmla="*/ 3 w 5"/>
                  <a:gd name="T29" fmla="*/ 5 h 6"/>
                  <a:gd name="T30" fmla="*/ 3 w 5"/>
                  <a:gd name="T31" fmla="*/ 5 h 6"/>
                  <a:gd name="T32" fmla="*/ 3 w 5"/>
                  <a:gd name="T33" fmla="*/ 5 h 6"/>
                  <a:gd name="T34" fmla="*/ 3 w 5"/>
                  <a:gd name="T35" fmla="*/ 6 h 6"/>
                  <a:gd name="T36" fmla="*/ 3 w 5"/>
                  <a:gd name="T37" fmla="*/ 6 h 6"/>
                  <a:gd name="T38" fmla="*/ 3 w 5"/>
                  <a:gd name="T39" fmla="*/ 6 h 6"/>
                  <a:gd name="T40" fmla="*/ 2 w 5"/>
                  <a:gd name="T41" fmla="*/ 6 h 6"/>
                  <a:gd name="T42" fmla="*/ 4 w 5"/>
                  <a:gd name="T43" fmla="*/ 6 h 6"/>
                  <a:gd name="T44" fmla="*/ 5 w 5"/>
                  <a:gd name="T45" fmla="*/ 6 h 6"/>
                  <a:gd name="T46" fmla="*/ 4 w 5"/>
                  <a:gd name="T47" fmla="*/ 6 h 6"/>
                  <a:gd name="T48" fmla="*/ 5 w 5"/>
                  <a:gd name="T49" fmla="*/ 5 h 6"/>
                  <a:gd name="T50" fmla="*/ 5 w 5"/>
                  <a:gd name="T51" fmla="*/ 5 h 6"/>
                  <a:gd name="T52" fmla="*/ 4 w 5"/>
                  <a:gd name="T53" fmla="*/ 5 h 6"/>
                  <a:gd name="T54" fmla="*/ 5 w 5"/>
                  <a:gd name="T55" fmla="*/ 5 h 6"/>
                  <a:gd name="T56" fmla="*/ 5 w 5"/>
                  <a:gd name="T57" fmla="*/ 4 h 6"/>
                  <a:gd name="T58" fmla="*/ 4 w 5"/>
                  <a:gd name="T59" fmla="*/ 4 h 6"/>
                  <a:gd name="T60" fmla="*/ 4 w 5"/>
                  <a:gd name="T61" fmla="*/ 4 h 6"/>
                  <a:gd name="T62" fmla="*/ 5 w 5"/>
                  <a:gd name="T63" fmla="*/ 4 h 6"/>
                  <a:gd name="T64" fmla="*/ 5 w 5"/>
                  <a:gd name="T65" fmla="*/ 3 h 6"/>
                  <a:gd name="T66" fmla="*/ 4 w 5"/>
                  <a:gd name="T67" fmla="*/ 3 h 6"/>
                  <a:gd name="T68" fmla="*/ 4 w 5"/>
                  <a:gd name="T69" fmla="*/ 3 h 6"/>
                  <a:gd name="T70" fmla="*/ 3 w 5"/>
                  <a:gd name="T71" fmla="*/ 2 h 6"/>
                  <a:gd name="T72" fmla="*/ 4 w 5"/>
                  <a:gd name="T73" fmla="*/ 2 h 6"/>
                  <a:gd name="T74" fmla="*/ 3 w 5"/>
                  <a:gd name="T75" fmla="*/ 1 h 6"/>
                  <a:gd name="T76" fmla="*/ 2 w 5"/>
                  <a:gd name="T77" fmla="*/ 1 h 6"/>
                  <a:gd name="T78" fmla="*/ 4 w 5"/>
                  <a:gd name="T7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5" h="6">
                    <a:moveTo>
                      <a:pt x="4" y="1"/>
                    </a:moveTo>
                    <a:cubicBezTo>
                      <a:pt x="4" y="1"/>
                      <a:pt x="4" y="0"/>
                      <a:pt x="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3" y="0"/>
                      <a:pt x="2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2" y="0"/>
                      <a:pt x="3" y="1"/>
                      <a:pt x="3" y="1"/>
                    </a:cubicBezTo>
                    <a:cubicBezTo>
                      <a:pt x="3" y="1"/>
                      <a:pt x="2" y="1"/>
                      <a:pt x="2" y="1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0" y="0"/>
                      <a:pt x="4" y="1"/>
                      <a:pt x="2" y="1"/>
                    </a:cubicBezTo>
                    <a:cubicBezTo>
                      <a:pt x="2" y="1"/>
                      <a:pt x="2" y="2"/>
                      <a:pt x="3" y="2"/>
                    </a:cubicBezTo>
                    <a:cubicBezTo>
                      <a:pt x="2" y="2"/>
                      <a:pt x="3" y="2"/>
                      <a:pt x="2" y="2"/>
                    </a:cubicBezTo>
                    <a:cubicBezTo>
                      <a:pt x="3" y="2"/>
                      <a:pt x="1" y="2"/>
                      <a:pt x="3" y="2"/>
                    </a:cubicBezTo>
                    <a:cubicBezTo>
                      <a:pt x="2" y="2"/>
                      <a:pt x="3" y="2"/>
                      <a:pt x="3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3" y="3"/>
                      <a:pt x="2" y="3"/>
                    </a:cubicBezTo>
                    <a:cubicBezTo>
                      <a:pt x="2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2" y="3"/>
                    </a:cubicBezTo>
                    <a:cubicBezTo>
                      <a:pt x="3" y="3"/>
                      <a:pt x="2" y="3"/>
                      <a:pt x="3" y="3"/>
                    </a:cubicBezTo>
                    <a:cubicBezTo>
                      <a:pt x="3" y="3"/>
                      <a:pt x="3" y="3"/>
                      <a:pt x="4" y="3"/>
                    </a:cubicBezTo>
                    <a:cubicBezTo>
                      <a:pt x="3" y="3"/>
                      <a:pt x="4" y="3"/>
                      <a:pt x="4" y="4"/>
                    </a:cubicBezTo>
                    <a:cubicBezTo>
                      <a:pt x="3" y="4"/>
                      <a:pt x="4" y="4"/>
                      <a:pt x="4" y="4"/>
                    </a:cubicBezTo>
                    <a:cubicBezTo>
                      <a:pt x="3" y="3"/>
                      <a:pt x="3" y="3"/>
                      <a:pt x="2" y="3"/>
                    </a:cubicBezTo>
                    <a:cubicBezTo>
                      <a:pt x="2" y="3"/>
                      <a:pt x="2" y="3"/>
                      <a:pt x="3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3" y="4"/>
                      <a:pt x="3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4"/>
                      <a:pt x="2" y="4"/>
                      <a:pt x="2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2" y="4"/>
                      <a:pt x="4" y="5"/>
                      <a:pt x="3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4" y="5"/>
                      <a:pt x="3" y="5"/>
                      <a:pt x="2" y="5"/>
                    </a:cubicBezTo>
                    <a:cubicBezTo>
                      <a:pt x="3" y="5"/>
                      <a:pt x="2" y="5"/>
                      <a:pt x="3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4" y="5"/>
                      <a:pt x="3" y="6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6"/>
                      <a:pt x="1" y="6"/>
                      <a:pt x="3" y="6"/>
                    </a:cubicBezTo>
                    <a:cubicBezTo>
                      <a:pt x="3" y="6"/>
                      <a:pt x="4" y="6"/>
                      <a:pt x="4" y="6"/>
                    </a:cubicBezTo>
                    <a:cubicBezTo>
                      <a:pt x="4" y="6"/>
                      <a:pt x="3" y="6"/>
                      <a:pt x="3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3" y="6"/>
                      <a:pt x="3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4" y="6"/>
                      <a:pt x="5" y="6"/>
                      <a:pt x="5" y="5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5" y="5"/>
                    </a:cubicBezTo>
                    <a:cubicBezTo>
                      <a:pt x="4" y="5"/>
                      <a:pt x="3" y="5"/>
                      <a:pt x="3" y="5"/>
                    </a:cubicBezTo>
                    <a:cubicBezTo>
                      <a:pt x="4" y="5"/>
                      <a:pt x="4" y="5"/>
                      <a:pt x="5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4"/>
                      <a:pt x="4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4" y="4"/>
                      <a:pt x="5" y="4"/>
                    </a:cubicBezTo>
                    <a:cubicBezTo>
                      <a:pt x="5" y="4"/>
                      <a:pt x="5" y="4"/>
                      <a:pt x="5" y="5"/>
                    </a:cubicBezTo>
                    <a:cubicBezTo>
                      <a:pt x="5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3" y="4"/>
                    </a:cubicBezTo>
                    <a:cubicBezTo>
                      <a:pt x="3" y="4"/>
                      <a:pt x="4" y="4"/>
                      <a:pt x="4" y="4"/>
                    </a:cubicBezTo>
                    <a:cubicBezTo>
                      <a:pt x="3" y="4"/>
                      <a:pt x="4" y="4"/>
                      <a:pt x="4" y="4"/>
                    </a:cubicBezTo>
                    <a:cubicBezTo>
                      <a:pt x="5" y="4"/>
                      <a:pt x="4" y="4"/>
                      <a:pt x="5" y="4"/>
                    </a:cubicBezTo>
                    <a:cubicBezTo>
                      <a:pt x="5" y="4"/>
                      <a:pt x="4" y="4"/>
                      <a:pt x="4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4" y="3"/>
                      <a:pt x="5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5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3"/>
                      <a:pt x="4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5" y="2"/>
                      <a:pt x="4" y="2"/>
                    </a:cubicBezTo>
                    <a:cubicBezTo>
                      <a:pt x="3" y="2"/>
                      <a:pt x="4" y="2"/>
                      <a:pt x="4" y="2"/>
                    </a:cubicBezTo>
                    <a:cubicBezTo>
                      <a:pt x="3" y="2"/>
                      <a:pt x="5" y="2"/>
                      <a:pt x="3" y="1"/>
                    </a:cubicBezTo>
                    <a:cubicBezTo>
                      <a:pt x="3" y="1"/>
                      <a:pt x="3" y="1"/>
                      <a:pt x="3" y="2"/>
                    </a:cubicBezTo>
                    <a:cubicBezTo>
                      <a:pt x="3" y="2"/>
                      <a:pt x="3" y="1"/>
                      <a:pt x="2" y="1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5" y="1"/>
                      <a:pt x="2" y="1"/>
                      <a:pt x="4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2" name="Freeform 2119"/>
              <p:cNvSpPr/>
              <p:nvPr/>
            </p:nvSpPr>
            <p:spPr bwMode="auto">
              <a:xfrm>
                <a:off x="1254" y="2745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3" name="Rectangle 2120"/>
              <p:cNvSpPr>
                <a:spLocks noChangeArrowheads="1"/>
              </p:cNvSpPr>
              <p:nvPr/>
            </p:nvSpPr>
            <p:spPr bwMode="auto">
              <a:xfrm>
                <a:off x="1254" y="2745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4" name="Freeform 2121"/>
              <p:cNvSpPr/>
              <p:nvPr/>
            </p:nvSpPr>
            <p:spPr bwMode="auto">
              <a:xfrm>
                <a:off x="1254" y="274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5" name="Rectangle 2122"/>
              <p:cNvSpPr>
                <a:spLocks noChangeArrowheads="1"/>
              </p:cNvSpPr>
              <p:nvPr/>
            </p:nvSpPr>
            <p:spPr bwMode="auto">
              <a:xfrm>
                <a:off x="1254" y="2740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6" name="Freeform 2123"/>
              <p:cNvSpPr/>
              <p:nvPr/>
            </p:nvSpPr>
            <p:spPr bwMode="auto">
              <a:xfrm>
                <a:off x="1247" y="2731"/>
                <a:ext cx="9" cy="9"/>
              </a:xfrm>
              <a:custGeom>
                <a:avLst/>
                <a:gdLst>
                  <a:gd name="T0" fmla="*/ 2 w 4"/>
                  <a:gd name="T1" fmla="*/ 1 h 4"/>
                  <a:gd name="T2" fmla="*/ 2 w 4"/>
                  <a:gd name="T3" fmla="*/ 1 h 4"/>
                  <a:gd name="T4" fmla="*/ 2 w 4"/>
                  <a:gd name="T5" fmla="*/ 1 h 4"/>
                  <a:gd name="T6" fmla="*/ 1 w 4"/>
                  <a:gd name="T7" fmla="*/ 0 h 4"/>
                  <a:gd name="T8" fmla="*/ 2 w 4"/>
                  <a:gd name="T9" fmla="*/ 2 h 4"/>
                  <a:gd name="T10" fmla="*/ 1 w 4"/>
                  <a:gd name="T11" fmla="*/ 2 h 4"/>
                  <a:gd name="T12" fmla="*/ 2 w 4"/>
                  <a:gd name="T13" fmla="*/ 3 h 4"/>
                  <a:gd name="T14" fmla="*/ 1 w 4"/>
                  <a:gd name="T15" fmla="*/ 2 h 4"/>
                  <a:gd name="T16" fmla="*/ 1 w 4"/>
                  <a:gd name="T17" fmla="*/ 3 h 4"/>
                  <a:gd name="T18" fmla="*/ 1 w 4"/>
                  <a:gd name="T19" fmla="*/ 3 h 4"/>
                  <a:gd name="T20" fmla="*/ 1 w 4"/>
                  <a:gd name="T21" fmla="*/ 3 h 4"/>
                  <a:gd name="T22" fmla="*/ 1 w 4"/>
                  <a:gd name="T23" fmla="*/ 3 h 4"/>
                  <a:gd name="T24" fmla="*/ 1 w 4"/>
                  <a:gd name="T25" fmla="*/ 3 h 4"/>
                  <a:gd name="T26" fmla="*/ 1 w 4"/>
                  <a:gd name="T27" fmla="*/ 3 h 4"/>
                  <a:gd name="T28" fmla="*/ 2 w 4"/>
                  <a:gd name="T29" fmla="*/ 3 h 4"/>
                  <a:gd name="T30" fmla="*/ 1 w 4"/>
                  <a:gd name="T31" fmla="*/ 3 h 4"/>
                  <a:gd name="T32" fmla="*/ 2 w 4"/>
                  <a:gd name="T33" fmla="*/ 4 h 4"/>
                  <a:gd name="T34" fmla="*/ 2 w 4"/>
                  <a:gd name="T35" fmla="*/ 4 h 4"/>
                  <a:gd name="T36" fmla="*/ 2 w 4"/>
                  <a:gd name="T37" fmla="*/ 4 h 4"/>
                  <a:gd name="T38" fmla="*/ 2 w 4"/>
                  <a:gd name="T39" fmla="*/ 4 h 4"/>
                  <a:gd name="T40" fmla="*/ 2 w 4"/>
                  <a:gd name="T41" fmla="*/ 3 h 4"/>
                  <a:gd name="T42" fmla="*/ 3 w 4"/>
                  <a:gd name="T43" fmla="*/ 4 h 4"/>
                  <a:gd name="T44" fmla="*/ 3 w 4"/>
                  <a:gd name="T45" fmla="*/ 4 h 4"/>
                  <a:gd name="T46" fmla="*/ 3 w 4"/>
                  <a:gd name="T47" fmla="*/ 4 h 4"/>
                  <a:gd name="T48" fmla="*/ 3 w 4"/>
                  <a:gd name="T49" fmla="*/ 3 h 4"/>
                  <a:gd name="T50" fmla="*/ 3 w 4"/>
                  <a:gd name="T51" fmla="*/ 3 h 4"/>
                  <a:gd name="T52" fmla="*/ 2 w 4"/>
                  <a:gd name="T53" fmla="*/ 3 h 4"/>
                  <a:gd name="T54" fmla="*/ 2 w 4"/>
                  <a:gd name="T55" fmla="*/ 3 h 4"/>
                  <a:gd name="T56" fmla="*/ 2 w 4"/>
                  <a:gd name="T57" fmla="*/ 3 h 4"/>
                  <a:gd name="T58" fmla="*/ 2 w 4"/>
                  <a:gd name="T59" fmla="*/ 3 h 4"/>
                  <a:gd name="T60" fmla="*/ 3 w 4"/>
                  <a:gd name="T61" fmla="*/ 3 h 4"/>
                  <a:gd name="T62" fmla="*/ 2 w 4"/>
                  <a:gd name="T63" fmla="*/ 3 h 4"/>
                  <a:gd name="T64" fmla="*/ 2 w 4"/>
                  <a:gd name="T65" fmla="*/ 2 h 4"/>
                  <a:gd name="T66" fmla="*/ 3 w 4"/>
                  <a:gd name="T67" fmla="*/ 2 h 4"/>
                  <a:gd name="T68" fmla="*/ 2 w 4"/>
                  <a:gd name="T69" fmla="*/ 2 h 4"/>
                  <a:gd name="T70" fmla="*/ 3 w 4"/>
                  <a:gd name="T71" fmla="*/ 2 h 4"/>
                  <a:gd name="T72" fmla="*/ 2 w 4"/>
                  <a:gd name="T73" fmla="*/ 2 h 4"/>
                  <a:gd name="T74" fmla="*/ 2 w 4"/>
                  <a:gd name="T75" fmla="*/ 1 h 4"/>
                  <a:gd name="T76" fmla="*/ 2 w 4"/>
                  <a:gd name="T77" fmla="*/ 1 h 4"/>
                  <a:gd name="T78" fmla="*/ 1 w 4"/>
                  <a:gd name="T79" fmla="*/ 1 h 4"/>
                  <a:gd name="T80" fmla="*/ 2 w 4"/>
                  <a:gd name="T81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" h="4">
                    <a:moveTo>
                      <a:pt x="2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3" y="1"/>
                      <a:pt x="1" y="0"/>
                    </a:cubicBezTo>
                    <a:cubicBezTo>
                      <a:pt x="1" y="1"/>
                      <a:pt x="1" y="1"/>
                      <a:pt x="2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0" y="2"/>
                      <a:pt x="2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2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2" y="3"/>
                      <a:pt x="2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0" y="3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0" y="3"/>
                      <a:pt x="2" y="4"/>
                      <a:pt x="2" y="3"/>
                    </a:cubicBezTo>
                    <a:cubicBezTo>
                      <a:pt x="2" y="4"/>
                      <a:pt x="2" y="4"/>
                      <a:pt x="3" y="4"/>
                    </a:cubicBezTo>
                    <a:cubicBezTo>
                      <a:pt x="4" y="4"/>
                      <a:pt x="2" y="3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2" y="3"/>
                      <a:pt x="2" y="3"/>
                    </a:cubicBezTo>
                    <a:cubicBezTo>
                      <a:pt x="2" y="3"/>
                      <a:pt x="1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2" y="3"/>
                    </a:cubicBezTo>
                    <a:cubicBezTo>
                      <a:pt x="3" y="3"/>
                      <a:pt x="3" y="3"/>
                      <a:pt x="2" y="2"/>
                    </a:cubicBezTo>
                    <a:cubicBezTo>
                      <a:pt x="2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2" y="2"/>
                    </a:cubicBezTo>
                    <a:cubicBezTo>
                      <a:pt x="2" y="2"/>
                      <a:pt x="2" y="2"/>
                      <a:pt x="3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1"/>
                      <a:pt x="3" y="2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7" name="Freeform 2124"/>
              <p:cNvSpPr/>
              <p:nvPr/>
            </p:nvSpPr>
            <p:spPr bwMode="auto">
              <a:xfrm>
                <a:off x="1249" y="2731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  <a:gd name="T6" fmla="*/ 1 w 1"/>
                  <a:gd name="T7" fmla="*/ 0 h 1"/>
                  <a:gd name="T8" fmla="*/ 1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8" name="Freeform 2125"/>
              <p:cNvSpPr/>
              <p:nvPr/>
            </p:nvSpPr>
            <p:spPr bwMode="auto">
              <a:xfrm>
                <a:off x="1249" y="2726"/>
                <a:ext cx="5" cy="5"/>
              </a:xfrm>
              <a:custGeom>
                <a:avLst/>
                <a:gdLst>
                  <a:gd name="T0" fmla="*/ 1 w 2"/>
                  <a:gd name="T1" fmla="*/ 1 h 2"/>
                  <a:gd name="T2" fmla="*/ 1 w 2"/>
                  <a:gd name="T3" fmla="*/ 1 h 2"/>
                  <a:gd name="T4" fmla="*/ 0 w 2"/>
                  <a:gd name="T5" fmla="*/ 1 h 2"/>
                  <a:gd name="T6" fmla="*/ 1 w 2"/>
                  <a:gd name="T7" fmla="*/ 2 h 2"/>
                  <a:gd name="T8" fmla="*/ 0 w 2"/>
                  <a:gd name="T9" fmla="*/ 2 h 2"/>
                  <a:gd name="T10" fmla="*/ 1 w 2"/>
                  <a:gd name="T11" fmla="*/ 2 h 2"/>
                  <a:gd name="T12" fmla="*/ 1 w 2"/>
                  <a:gd name="T13" fmla="*/ 2 h 2"/>
                  <a:gd name="T14" fmla="*/ 1 w 2"/>
                  <a:gd name="T15" fmla="*/ 2 h 2"/>
                  <a:gd name="T16" fmla="*/ 1 w 2"/>
                  <a:gd name="T17" fmla="*/ 2 h 2"/>
                  <a:gd name="T18" fmla="*/ 2 w 2"/>
                  <a:gd name="T19" fmla="*/ 2 h 2"/>
                  <a:gd name="T20" fmla="*/ 1 w 2"/>
                  <a:gd name="T21" fmla="*/ 1 h 2"/>
                  <a:gd name="T22" fmla="*/ 2 w 2"/>
                  <a:gd name="T23" fmla="*/ 2 h 2"/>
                  <a:gd name="T24" fmla="*/ 2 w 2"/>
                  <a:gd name="T25" fmla="*/ 2 h 2"/>
                  <a:gd name="T26" fmla="*/ 2 w 2"/>
                  <a:gd name="T27" fmla="*/ 2 h 2"/>
                  <a:gd name="T28" fmla="*/ 1 w 2"/>
                  <a:gd name="T29" fmla="*/ 1 h 2"/>
                  <a:gd name="T30" fmla="*/ 2 w 2"/>
                  <a:gd name="T31" fmla="*/ 2 h 2"/>
                  <a:gd name="T32" fmla="*/ 2 w 2"/>
                  <a:gd name="T33" fmla="*/ 1 h 2"/>
                  <a:gd name="T34" fmla="*/ 1 w 2"/>
                  <a:gd name="T35" fmla="*/ 0 h 2"/>
                  <a:gd name="T36" fmla="*/ 2 w 2"/>
                  <a:gd name="T37" fmla="*/ 1 h 2"/>
                  <a:gd name="T38" fmla="*/ 2 w 2"/>
                  <a:gd name="T39" fmla="*/ 1 h 2"/>
                  <a:gd name="T40" fmla="*/ 1 w 2"/>
                  <a:gd name="T41" fmla="*/ 0 h 2"/>
                  <a:gd name="T42" fmla="*/ 1 w 2"/>
                  <a:gd name="T43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1"/>
                    </a:cubicBezTo>
                    <a:cubicBezTo>
                      <a:pt x="0" y="1"/>
                      <a:pt x="1" y="2"/>
                      <a:pt x="1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0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0" y="1"/>
                      <a:pt x="1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1" y="2"/>
                      <a:pt x="2" y="2"/>
                    </a:cubicBezTo>
                    <a:cubicBezTo>
                      <a:pt x="2" y="2"/>
                      <a:pt x="2" y="1"/>
                      <a:pt x="2" y="2"/>
                    </a:cubicBezTo>
                    <a:cubicBezTo>
                      <a:pt x="2" y="2"/>
                      <a:pt x="1" y="1"/>
                      <a:pt x="1" y="1"/>
                    </a:cubicBezTo>
                    <a:cubicBezTo>
                      <a:pt x="1" y="1"/>
                      <a:pt x="2" y="2"/>
                      <a:pt x="2" y="2"/>
                    </a:cubicBezTo>
                    <a:cubicBezTo>
                      <a:pt x="2" y="1"/>
                      <a:pt x="1" y="1"/>
                      <a:pt x="2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9" name="Freeform 2126"/>
              <p:cNvSpPr/>
              <p:nvPr/>
            </p:nvSpPr>
            <p:spPr bwMode="auto">
              <a:xfrm>
                <a:off x="1251" y="2726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0" name="Freeform 2127"/>
              <p:cNvSpPr/>
              <p:nvPr/>
            </p:nvSpPr>
            <p:spPr bwMode="auto">
              <a:xfrm>
                <a:off x="132" y="2466"/>
                <a:ext cx="939" cy="824"/>
              </a:xfrm>
              <a:custGeom>
                <a:avLst/>
                <a:gdLst>
                  <a:gd name="T0" fmla="*/ 298 w 395"/>
                  <a:gd name="T1" fmla="*/ 200 h 346"/>
                  <a:gd name="T2" fmla="*/ 283 w 395"/>
                  <a:gd name="T3" fmla="*/ 212 h 346"/>
                  <a:gd name="T4" fmla="*/ 264 w 395"/>
                  <a:gd name="T5" fmla="*/ 221 h 346"/>
                  <a:gd name="T6" fmla="*/ 261 w 395"/>
                  <a:gd name="T7" fmla="*/ 241 h 346"/>
                  <a:gd name="T8" fmla="*/ 257 w 395"/>
                  <a:gd name="T9" fmla="*/ 263 h 346"/>
                  <a:gd name="T10" fmla="*/ 226 w 395"/>
                  <a:gd name="T11" fmla="*/ 263 h 346"/>
                  <a:gd name="T12" fmla="*/ 197 w 395"/>
                  <a:gd name="T13" fmla="*/ 268 h 346"/>
                  <a:gd name="T14" fmla="*/ 190 w 395"/>
                  <a:gd name="T15" fmla="*/ 243 h 346"/>
                  <a:gd name="T16" fmla="*/ 191 w 395"/>
                  <a:gd name="T17" fmla="*/ 232 h 346"/>
                  <a:gd name="T18" fmla="*/ 191 w 395"/>
                  <a:gd name="T19" fmla="*/ 232 h 346"/>
                  <a:gd name="T20" fmla="*/ 208 w 395"/>
                  <a:gd name="T21" fmla="*/ 195 h 346"/>
                  <a:gd name="T22" fmla="*/ 183 w 395"/>
                  <a:gd name="T23" fmla="*/ 177 h 346"/>
                  <a:gd name="T24" fmla="*/ 182 w 395"/>
                  <a:gd name="T25" fmla="*/ 155 h 346"/>
                  <a:gd name="T26" fmla="*/ 219 w 395"/>
                  <a:gd name="T27" fmla="*/ 150 h 346"/>
                  <a:gd name="T28" fmla="*/ 221 w 395"/>
                  <a:gd name="T29" fmla="*/ 126 h 346"/>
                  <a:gd name="T30" fmla="*/ 215 w 395"/>
                  <a:gd name="T31" fmla="*/ 95 h 346"/>
                  <a:gd name="T32" fmla="*/ 210 w 395"/>
                  <a:gd name="T33" fmla="*/ 62 h 346"/>
                  <a:gd name="T34" fmla="*/ 190 w 395"/>
                  <a:gd name="T35" fmla="*/ 17 h 346"/>
                  <a:gd name="T36" fmla="*/ 180 w 395"/>
                  <a:gd name="T37" fmla="*/ 8 h 346"/>
                  <a:gd name="T38" fmla="*/ 130 w 395"/>
                  <a:gd name="T39" fmla="*/ 13 h 346"/>
                  <a:gd name="T40" fmla="*/ 107 w 395"/>
                  <a:gd name="T41" fmla="*/ 69 h 346"/>
                  <a:gd name="T42" fmla="*/ 98 w 395"/>
                  <a:gd name="T43" fmla="*/ 137 h 346"/>
                  <a:gd name="T44" fmla="*/ 82 w 395"/>
                  <a:gd name="T45" fmla="*/ 221 h 346"/>
                  <a:gd name="T46" fmla="*/ 74 w 395"/>
                  <a:gd name="T47" fmla="*/ 251 h 346"/>
                  <a:gd name="T48" fmla="*/ 63 w 395"/>
                  <a:gd name="T49" fmla="*/ 261 h 346"/>
                  <a:gd name="T50" fmla="*/ 35 w 395"/>
                  <a:gd name="T51" fmla="*/ 279 h 346"/>
                  <a:gd name="T52" fmla="*/ 15 w 395"/>
                  <a:gd name="T53" fmla="*/ 305 h 346"/>
                  <a:gd name="T54" fmla="*/ 1 w 395"/>
                  <a:gd name="T55" fmla="*/ 332 h 346"/>
                  <a:gd name="T56" fmla="*/ 4 w 395"/>
                  <a:gd name="T57" fmla="*/ 344 h 346"/>
                  <a:gd name="T58" fmla="*/ 17 w 395"/>
                  <a:gd name="T59" fmla="*/ 343 h 346"/>
                  <a:gd name="T60" fmla="*/ 47 w 395"/>
                  <a:gd name="T61" fmla="*/ 343 h 346"/>
                  <a:gd name="T62" fmla="*/ 107 w 395"/>
                  <a:gd name="T63" fmla="*/ 342 h 346"/>
                  <a:gd name="T64" fmla="*/ 149 w 395"/>
                  <a:gd name="T65" fmla="*/ 341 h 346"/>
                  <a:gd name="T66" fmla="*/ 197 w 395"/>
                  <a:gd name="T67" fmla="*/ 342 h 346"/>
                  <a:gd name="T68" fmla="*/ 239 w 395"/>
                  <a:gd name="T69" fmla="*/ 341 h 346"/>
                  <a:gd name="T70" fmla="*/ 289 w 395"/>
                  <a:gd name="T71" fmla="*/ 342 h 346"/>
                  <a:gd name="T72" fmla="*/ 311 w 395"/>
                  <a:gd name="T73" fmla="*/ 344 h 346"/>
                  <a:gd name="T74" fmla="*/ 331 w 395"/>
                  <a:gd name="T75" fmla="*/ 335 h 346"/>
                  <a:gd name="T76" fmla="*/ 358 w 395"/>
                  <a:gd name="T77" fmla="*/ 321 h 346"/>
                  <a:gd name="T78" fmla="*/ 379 w 395"/>
                  <a:gd name="T79" fmla="*/ 302 h 346"/>
                  <a:gd name="T80" fmla="*/ 389 w 395"/>
                  <a:gd name="T81" fmla="*/ 278 h 346"/>
                  <a:gd name="T82" fmla="*/ 364 w 395"/>
                  <a:gd name="T83" fmla="*/ 283 h 346"/>
                  <a:gd name="T84" fmla="*/ 394 w 395"/>
                  <a:gd name="T85" fmla="*/ 243 h 346"/>
                  <a:gd name="T86" fmla="*/ 386 w 395"/>
                  <a:gd name="T87" fmla="*/ 225 h 346"/>
                  <a:gd name="T88" fmla="*/ 360 w 395"/>
                  <a:gd name="T89" fmla="*/ 239 h 346"/>
                  <a:gd name="T90" fmla="*/ 371 w 395"/>
                  <a:gd name="T91" fmla="*/ 224 h 346"/>
                  <a:gd name="T92" fmla="*/ 379 w 395"/>
                  <a:gd name="T93" fmla="*/ 210 h 346"/>
                  <a:gd name="T94" fmla="*/ 385 w 395"/>
                  <a:gd name="T95" fmla="*/ 186 h 346"/>
                  <a:gd name="T96" fmla="*/ 367 w 395"/>
                  <a:gd name="T97" fmla="*/ 177 h 346"/>
                  <a:gd name="T98" fmla="*/ 350 w 395"/>
                  <a:gd name="T99" fmla="*/ 194 h 346"/>
                  <a:gd name="T100" fmla="*/ 353 w 395"/>
                  <a:gd name="T101" fmla="*/ 114 h 346"/>
                  <a:gd name="T102" fmla="*/ 357 w 395"/>
                  <a:gd name="T103" fmla="*/ 122 h 346"/>
                  <a:gd name="T104" fmla="*/ 361 w 395"/>
                  <a:gd name="T105" fmla="*/ 135 h 346"/>
                  <a:gd name="T106" fmla="*/ 363 w 395"/>
                  <a:gd name="T107" fmla="*/ 124 h 346"/>
                  <a:gd name="T108" fmla="*/ 345 w 395"/>
                  <a:gd name="T109" fmla="*/ 107 h 346"/>
                  <a:gd name="T110" fmla="*/ 331 w 395"/>
                  <a:gd name="T111" fmla="*/ 129 h 346"/>
                  <a:gd name="T112" fmla="*/ 329 w 395"/>
                  <a:gd name="T113" fmla="*/ 147 h 346"/>
                  <a:gd name="T114" fmla="*/ 324 w 395"/>
                  <a:gd name="T115" fmla="*/ 162 h 346"/>
                  <a:gd name="T116" fmla="*/ 298 w 395"/>
                  <a:gd name="T117" fmla="*/ 200 h 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95" h="346">
                    <a:moveTo>
                      <a:pt x="298" y="200"/>
                    </a:moveTo>
                    <a:cubicBezTo>
                      <a:pt x="294" y="205"/>
                      <a:pt x="289" y="209"/>
                      <a:pt x="283" y="212"/>
                    </a:cubicBezTo>
                    <a:cubicBezTo>
                      <a:pt x="278" y="215"/>
                      <a:pt x="267" y="217"/>
                      <a:pt x="264" y="221"/>
                    </a:cubicBezTo>
                    <a:cubicBezTo>
                      <a:pt x="261" y="224"/>
                      <a:pt x="261" y="236"/>
                      <a:pt x="261" y="241"/>
                    </a:cubicBezTo>
                    <a:cubicBezTo>
                      <a:pt x="259" y="248"/>
                      <a:pt x="257" y="255"/>
                      <a:pt x="257" y="263"/>
                    </a:cubicBezTo>
                    <a:cubicBezTo>
                      <a:pt x="246" y="263"/>
                      <a:pt x="237" y="262"/>
                      <a:pt x="226" y="263"/>
                    </a:cubicBezTo>
                    <a:cubicBezTo>
                      <a:pt x="216" y="265"/>
                      <a:pt x="208" y="269"/>
                      <a:pt x="197" y="268"/>
                    </a:cubicBezTo>
                    <a:cubicBezTo>
                      <a:pt x="201" y="261"/>
                      <a:pt x="206" y="241"/>
                      <a:pt x="190" y="243"/>
                    </a:cubicBezTo>
                    <a:cubicBezTo>
                      <a:pt x="190" y="240"/>
                      <a:pt x="190" y="235"/>
                      <a:pt x="191" y="232"/>
                    </a:cubicBezTo>
                    <a:cubicBezTo>
                      <a:pt x="190" y="233"/>
                      <a:pt x="191" y="231"/>
                      <a:pt x="191" y="232"/>
                    </a:cubicBezTo>
                    <a:cubicBezTo>
                      <a:pt x="200" y="223"/>
                      <a:pt x="206" y="207"/>
                      <a:pt x="208" y="195"/>
                    </a:cubicBezTo>
                    <a:cubicBezTo>
                      <a:pt x="210" y="180"/>
                      <a:pt x="199" y="164"/>
                      <a:pt x="183" y="177"/>
                    </a:cubicBezTo>
                    <a:cubicBezTo>
                      <a:pt x="183" y="169"/>
                      <a:pt x="181" y="162"/>
                      <a:pt x="182" y="155"/>
                    </a:cubicBezTo>
                    <a:cubicBezTo>
                      <a:pt x="192" y="151"/>
                      <a:pt x="208" y="149"/>
                      <a:pt x="219" y="150"/>
                    </a:cubicBezTo>
                    <a:cubicBezTo>
                      <a:pt x="219" y="142"/>
                      <a:pt x="220" y="134"/>
                      <a:pt x="221" y="126"/>
                    </a:cubicBezTo>
                    <a:cubicBezTo>
                      <a:pt x="221" y="116"/>
                      <a:pt x="217" y="105"/>
                      <a:pt x="215" y="95"/>
                    </a:cubicBezTo>
                    <a:cubicBezTo>
                      <a:pt x="213" y="84"/>
                      <a:pt x="213" y="73"/>
                      <a:pt x="210" y="62"/>
                    </a:cubicBezTo>
                    <a:cubicBezTo>
                      <a:pt x="206" y="46"/>
                      <a:pt x="205" y="28"/>
                      <a:pt x="190" y="17"/>
                    </a:cubicBezTo>
                    <a:cubicBezTo>
                      <a:pt x="187" y="14"/>
                      <a:pt x="184" y="10"/>
                      <a:pt x="180" y="8"/>
                    </a:cubicBezTo>
                    <a:cubicBezTo>
                      <a:pt x="169" y="0"/>
                      <a:pt x="139" y="2"/>
                      <a:pt x="130" y="13"/>
                    </a:cubicBezTo>
                    <a:cubicBezTo>
                      <a:pt x="118" y="27"/>
                      <a:pt x="112" y="51"/>
                      <a:pt x="107" y="69"/>
                    </a:cubicBezTo>
                    <a:cubicBezTo>
                      <a:pt x="101" y="91"/>
                      <a:pt x="99" y="115"/>
                      <a:pt x="98" y="137"/>
                    </a:cubicBezTo>
                    <a:cubicBezTo>
                      <a:pt x="96" y="166"/>
                      <a:pt x="89" y="194"/>
                      <a:pt x="82" y="221"/>
                    </a:cubicBezTo>
                    <a:cubicBezTo>
                      <a:pt x="79" y="231"/>
                      <a:pt x="77" y="242"/>
                      <a:pt x="74" y="251"/>
                    </a:cubicBezTo>
                    <a:cubicBezTo>
                      <a:pt x="71" y="256"/>
                      <a:pt x="68" y="258"/>
                      <a:pt x="63" y="261"/>
                    </a:cubicBezTo>
                    <a:cubicBezTo>
                      <a:pt x="53" y="267"/>
                      <a:pt x="43" y="271"/>
                      <a:pt x="35" y="279"/>
                    </a:cubicBezTo>
                    <a:cubicBezTo>
                      <a:pt x="27" y="287"/>
                      <a:pt x="21" y="296"/>
                      <a:pt x="15" y="305"/>
                    </a:cubicBezTo>
                    <a:cubicBezTo>
                      <a:pt x="10" y="313"/>
                      <a:pt x="3" y="322"/>
                      <a:pt x="1" y="332"/>
                    </a:cubicBezTo>
                    <a:cubicBezTo>
                      <a:pt x="0" y="335"/>
                      <a:pt x="0" y="342"/>
                      <a:pt x="4" y="344"/>
                    </a:cubicBezTo>
                    <a:cubicBezTo>
                      <a:pt x="7" y="346"/>
                      <a:pt x="14" y="343"/>
                      <a:pt x="17" y="343"/>
                    </a:cubicBezTo>
                    <a:cubicBezTo>
                      <a:pt x="27" y="342"/>
                      <a:pt x="37" y="342"/>
                      <a:pt x="47" y="343"/>
                    </a:cubicBezTo>
                    <a:cubicBezTo>
                      <a:pt x="67" y="345"/>
                      <a:pt x="87" y="341"/>
                      <a:pt x="107" y="342"/>
                    </a:cubicBezTo>
                    <a:cubicBezTo>
                      <a:pt x="121" y="343"/>
                      <a:pt x="135" y="341"/>
                      <a:pt x="149" y="341"/>
                    </a:cubicBezTo>
                    <a:cubicBezTo>
                      <a:pt x="165" y="340"/>
                      <a:pt x="181" y="343"/>
                      <a:pt x="197" y="342"/>
                    </a:cubicBezTo>
                    <a:cubicBezTo>
                      <a:pt x="211" y="341"/>
                      <a:pt x="225" y="341"/>
                      <a:pt x="239" y="341"/>
                    </a:cubicBezTo>
                    <a:cubicBezTo>
                      <a:pt x="256" y="341"/>
                      <a:pt x="273" y="341"/>
                      <a:pt x="289" y="342"/>
                    </a:cubicBezTo>
                    <a:cubicBezTo>
                      <a:pt x="297" y="342"/>
                      <a:pt x="304" y="344"/>
                      <a:pt x="311" y="344"/>
                    </a:cubicBezTo>
                    <a:cubicBezTo>
                      <a:pt x="318" y="344"/>
                      <a:pt x="325" y="339"/>
                      <a:pt x="331" y="335"/>
                    </a:cubicBezTo>
                    <a:cubicBezTo>
                      <a:pt x="340" y="330"/>
                      <a:pt x="350" y="327"/>
                      <a:pt x="358" y="321"/>
                    </a:cubicBezTo>
                    <a:cubicBezTo>
                      <a:pt x="366" y="316"/>
                      <a:pt x="373" y="309"/>
                      <a:pt x="379" y="302"/>
                    </a:cubicBezTo>
                    <a:cubicBezTo>
                      <a:pt x="383" y="297"/>
                      <a:pt x="394" y="285"/>
                      <a:pt x="389" y="278"/>
                    </a:cubicBezTo>
                    <a:cubicBezTo>
                      <a:pt x="380" y="274"/>
                      <a:pt x="372" y="277"/>
                      <a:pt x="364" y="283"/>
                    </a:cubicBezTo>
                    <a:cubicBezTo>
                      <a:pt x="376" y="272"/>
                      <a:pt x="391" y="259"/>
                      <a:pt x="394" y="243"/>
                    </a:cubicBezTo>
                    <a:cubicBezTo>
                      <a:pt x="395" y="236"/>
                      <a:pt x="394" y="226"/>
                      <a:pt x="386" y="225"/>
                    </a:cubicBezTo>
                    <a:cubicBezTo>
                      <a:pt x="378" y="224"/>
                      <a:pt x="363" y="231"/>
                      <a:pt x="360" y="239"/>
                    </a:cubicBezTo>
                    <a:cubicBezTo>
                      <a:pt x="362" y="233"/>
                      <a:pt x="368" y="228"/>
                      <a:pt x="371" y="224"/>
                    </a:cubicBezTo>
                    <a:cubicBezTo>
                      <a:pt x="374" y="219"/>
                      <a:pt x="376" y="214"/>
                      <a:pt x="379" y="210"/>
                    </a:cubicBezTo>
                    <a:cubicBezTo>
                      <a:pt x="383" y="203"/>
                      <a:pt x="386" y="194"/>
                      <a:pt x="385" y="186"/>
                    </a:cubicBezTo>
                    <a:cubicBezTo>
                      <a:pt x="383" y="177"/>
                      <a:pt x="374" y="175"/>
                      <a:pt x="367" y="177"/>
                    </a:cubicBezTo>
                    <a:cubicBezTo>
                      <a:pt x="358" y="179"/>
                      <a:pt x="353" y="186"/>
                      <a:pt x="350" y="194"/>
                    </a:cubicBezTo>
                    <a:cubicBezTo>
                      <a:pt x="364" y="174"/>
                      <a:pt x="376" y="132"/>
                      <a:pt x="353" y="114"/>
                    </a:cubicBezTo>
                    <a:cubicBezTo>
                      <a:pt x="354" y="116"/>
                      <a:pt x="356" y="119"/>
                      <a:pt x="357" y="122"/>
                    </a:cubicBezTo>
                    <a:cubicBezTo>
                      <a:pt x="358" y="125"/>
                      <a:pt x="359" y="133"/>
                      <a:pt x="361" y="135"/>
                    </a:cubicBezTo>
                    <a:cubicBezTo>
                      <a:pt x="367" y="140"/>
                      <a:pt x="363" y="126"/>
                      <a:pt x="363" y="124"/>
                    </a:cubicBezTo>
                    <a:cubicBezTo>
                      <a:pt x="361" y="117"/>
                      <a:pt x="354" y="106"/>
                      <a:pt x="345" y="107"/>
                    </a:cubicBezTo>
                    <a:cubicBezTo>
                      <a:pt x="336" y="108"/>
                      <a:pt x="333" y="122"/>
                      <a:pt x="331" y="129"/>
                    </a:cubicBezTo>
                    <a:cubicBezTo>
                      <a:pt x="330" y="135"/>
                      <a:pt x="331" y="141"/>
                      <a:pt x="329" y="147"/>
                    </a:cubicBezTo>
                    <a:cubicBezTo>
                      <a:pt x="328" y="152"/>
                      <a:pt x="326" y="157"/>
                      <a:pt x="324" y="162"/>
                    </a:cubicBezTo>
                    <a:cubicBezTo>
                      <a:pt x="318" y="176"/>
                      <a:pt x="309" y="189"/>
                      <a:pt x="298" y="20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1" name="Freeform 2128"/>
              <p:cNvSpPr/>
              <p:nvPr/>
            </p:nvSpPr>
            <p:spPr bwMode="auto">
              <a:xfrm>
                <a:off x="624" y="2464"/>
                <a:ext cx="133" cy="152"/>
              </a:xfrm>
              <a:custGeom>
                <a:avLst/>
                <a:gdLst>
                  <a:gd name="T0" fmla="*/ 0 w 56"/>
                  <a:gd name="T1" fmla="*/ 49 h 64"/>
                  <a:gd name="T2" fmla="*/ 31 w 56"/>
                  <a:gd name="T3" fmla="*/ 28 h 64"/>
                  <a:gd name="T4" fmla="*/ 56 w 56"/>
                  <a:gd name="T5" fmla="*/ 17 h 64"/>
                  <a:gd name="T6" fmla="*/ 25 w 56"/>
                  <a:gd name="T7" fmla="*/ 48 h 64"/>
                  <a:gd name="T8" fmla="*/ 5 w 56"/>
                  <a:gd name="T9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64">
                    <a:moveTo>
                      <a:pt x="0" y="49"/>
                    </a:moveTo>
                    <a:cubicBezTo>
                      <a:pt x="13" y="44"/>
                      <a:pt x="21" y="37"/>
                      <a:pt x="31" y="28"/>
                    </a:cubicBezTo>
                    <a:cubicBezTo>
                      <a:pt x="35" y="24"/>
                      <a:pt x="55" y="0"/>
                      <a:pt x="56" y="17"/>
                    </a:cubicBezTo>
                    <a:cubicBezTo>
                      <a:pt x="56" y="29"/>
                      <a:pt x="33" y="42"/>
                      <a:pt x="25" y="48"/>
                    </a:cubicBezTo>
                    <a:cubicBezTo>
                      <a:pt x="18" y="53"/>
                      <a:pt x="9" y="57"/>
                      <a:pt x="5" y="64"/>
                    </a:cubicBezTo>
                  </a:path>
                </a:pathLst>
              </a:custGeom>
              <a:solidFill>
                <a:srgbClr val="E8CB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2" name="Freeform 2129"/>
              <p:cNvSpPr/>
              <p:nvPr/>
            </p:nvSpPr>
            <p:spPr bwMode="auto">
              <a:xfrm>
                <a:off x="619" y="2483"/>
                <a:ext cx="143" cy="138"/>
              </a:xfrm>
              <a:custGeom>
                <a:avLst/>
                <a:gdLst>
                  <a:gd name="T0" fmla="*/ 34 w 60"/>
                  <a:gd name="T1" fmla="*/ 16 h 58"/>
                  <a:gd name="T2" fmla="*/ 32 w 60"/>
                  <a:gd name="T3" fmla="*/ 19 h 58"/>
                  <a:gd name="T4" fmla="*/ 1 w 60"/>
                  <a:gd name="T5" fmla="*/ 39 h 58"/>
                  <a:gd name="T6" fmla="*/ 1 w 60"/>
                  <a:gd name="T7" fmla="*/ 41 h 58"/>
                  <a:gd name="T8" fmla="*/ 3 w 60"/>
                  <a:gd name="T9" fmla="*/ 42 h 58"/>
                  <a:gd name="T10" fmla="*/ 34 w 60"/>
                  <a:gd name="T11" fmla="*/ 21 h 58"/>
                  <a:gd name="T12" fmla="*/ 37 w 60"/>
                  <a:gd name="T13" fmla="*/ 19 h 58"/>
                  <a:gd name="T14" fmla="*/ 54 w 60"/>
                  <a:gd name="T15" fmla="*/ 5 h 58"/>
                  <a:gd name="T16" fmla="*/ 56 w 60"/>
                  <a:gd name="T17" fmla="*/ 9 h 58"/>
                  <a:gd name="T18" fmla="*/ 32 w 60"/>
                  <a:gd name="T19" fmla="*/ 34 h 58"/>
                  <a:gd name="T20" fmla="*/ 26 w 60"/>
                  <a:gd name="T21" fmla="*/ 39 h 58"/>
                  <a:gd name="T22" fmla="*/ 19 w 60"/>
                  <a:gd name="T23" fmla="*/ 43 h 58"/>
                  <a:gd name="T24" fmla="*/ 5 w 60"/>
                  <a:gd name="T25" fmla="*/ 55 h 58"/>
                  <a:gd name="T26" fmla="*/ 6 w 60"/>
                  <a:gd name="T27" fmla="*/ 58 h 58"/>
                  <a:gd name="T28" fmla="*/ 8 w 60"/>
                  <a:gd name="T29" fmla="*/ 57 h 58"/>
                  <a:gd name="T30" fmla="*/ 21 w 60"/>
                  <a:gd name="T31" fmla="*/ 46 h 58"/>
                  <a:gd name="T32" fmla="*/ 28 w 60"/>
                  <a:gd name="T33" fmla="*/ 41 h 58"/>
                  <a:gd name="T34" fmla="*/ 34 w 60"/>
                  <a:gd name="T35" fmla="*/ 37 h 58"/>
                  <a:gd name="T36" fmla="*/ 59 w 60"/>
                  <a:gd name="T37" fmla="*/ 9 h 58"/>
                  <a:gd name="T38" fmla="*/ 56 w 60"/>
                  <a:gd name="T39" fmla="*/ 2 h 58"/>
                  <a:gd name="T40" fmla="*/ 34 w 60"/>
                  <a:gd name="T41" fmla="*/ 16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0" h="58">
                    <a:moveTo>
                      <a:pt x="34" y="16"/>
                    </a:moveTo>
                    <a:cubicBezTo>
                      <a:pt x="32" y="19"/>
                      <a:pt x="32" y="19"/>
                      <a:pt x="32" y="19"/>
                    </a:cubicBezTo>
                    <a:cubicBezTo>
                      <a:pt x="23" y="27"/>
                      <a:pt x="14" y="34"/>
                      <a:pt x="1" y="39"/>
                    </a:cubicBezTo>
                    <a:cubicBezTo>
                      <a:pt x="1" y="39"/>
                      <a:pt x="0" y="40"/>
                      <a:pt x="1" y="41"/>
                    </a:cubicBezTo>
                    <a:cubicBezTo>
                      <a:pt x="1" y="42"/>
                      <a:pt x="2" y="43"/>
                      <a:pt x="3" y="42"/>
                    </a:cubicBezTo>
                    <a:cubicBezTo>
                      <a:pt x="16" y="37"/>
                      <a:pt x="25" y="30"/>
                      <a:pt x="34" y="21"/>
                    </a:cubicBezTo>
                    <a:cubicBezTo>
                      <a:pt x="37" y="19"/>
                      <a:pt x="37" y="19"/>
                      <a:pt x="37" y="19"/>
                    </a:cubicBezTo>
                    <a:cubicBezTo>
                      <a:pt x="40" y="15"/>
                      <a:pt x="51" y="3"/>
                      <a:pt x="54" y="5"/>
                    </a:cubicBezTo>
                    <a:cubicBezTo>
                      <a:pt x="55" y="5"/>
                      <a:pt x="56" y="7"/>
                      <a:pt x="56" y="9"/>
                    </a:cubicBezTo>
                    <a:cubicBezTo>
                      <a:pt x="56" y="18"/>
                      <a:pt x="41" y="28"/>
                      <a:pt x="32" y="34"/>
                    </a:cubicBezTo>
                    <a:cubicBezTo>
                      <a:pt x="26" y="39"/>
                      <a:pt x="26" y="39"/>
                      <a:pt x="26" y="39"/>
                    </a:cubicBezTo>
                    <a:cubicBezTo>
                      <a:pt x="19" y="43"/>
                      <a:pt x="19" y="43"/>
                      <a:pt x="19" y="43"/>
                    </a:cubicBezTo>
                    <a:cubicBezTo>
                      <a:pt x="14" y="47"/>
                      <a:pt x="9" y="50"/>
                      <a:pt x="5" y="55"/>
                    </a:cubicBezTo>
                    <a:cubicBezTo>
                      <a:pt x="5" y="56"/>
                      <a:pt x="5" y="57"/>
                      <a:pt x="6" y="58"/>
                    </a:cubicBezTo>
                    <a:cubicBezTo>
                      <a:pt x="6" y="58"/>
                      <a:pt x="7" y="58"/>
                      <a:pt x="8" y="57"/>
                    </a:cubicBezTo>
                    <a:cubicBezTo>
                      <a:pt x="11" y="53"/>
                      <a:pt x="16" y="49"/>
                      <a:pt x="21" y="46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34" y="37"/>
                      <a:pt x="34" y="37"/>
                      <a:pt x="34" y="37"/>
                    </a:cubicBezTo>
                    <a:cubicBezTo>
                      <a:pt x="44" y="30"/>
                      <a:pt x="60" y="19"/>
                      <a:pt x="59" y="9"/>
                    </a:cubicBezTo>
                    <a:cubicBezTo>
                      <a:pt x="59" y="5"/>
                      <a:pt x="58" y="3"/>
                      <a:pt x="56" y="2"/>
                    </a:cubicBezTo>
                    <a:cubicBezTo>
                      <a:pt x="50" y="0"/>
                      <a:pt x="42" y="8"/>
                      <a:pt x="34" y="16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3" name="Freeform 2130"/>
              <p:cNvSpPr/>
              <p:nvPr/>
            </p:nvSpPr>
            <p:spPr bwMode="auto">
              <a:xfrm>
                <a:off x="633" y="2623"/>
                <a:ext cx="179" cy="53"/>
              </a:xfrm>
              <a:custGeom>
                <a:avLst/>
                <a:gdLst>
                  <a:gd name="T0" fmla="*/ 1 w 75"/>
                  <a:gd name="T1" fmla="*/ 3 h 22"/>
                  <a:gd name="T2" fmla="*/ 49 w 75"/>
                  <a:gd name="T3" fmla="*/ 3 h 22"/>
                  <a:gd name="T4" fmla="*/ 70 w 75"/>
                  <a:gd name="T5" fmla="*/ 4 h 22"/>
                  <a:gd name="T6" fmla="*/ 66 w 75"/>
                  <a:gd name="T7" fmla="*/ 14 h 22"/>
                  <a:gd name="T8" fmla="*/ 23 w 75"/>
                  <a:gd name="T9" fmla="*/ 18 h 22"/>
                  <a:gd name="T10" fmla="*/ 3 w 75"/>
                  <a:gd name="T11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" h="22">
                    <a:moveTo>
                      <a:pt x="1" y="3"/>
                    </a:moveTo>
                    <a:cubicBezTo>
                      <a:pt x="16" y="13"/>
                      <a:pt x="34" y="5"/>
                      <a:pt x="49" y="3"/>
                    </a:cubicBezTo>
                    <a:cubicBezTo>
                      <a:pt x="54" y="3"/>
                      <a:pt x="66" y="0"/>
                      <a:pt x="70" y="4"/>
                    </a:cubicBezTo>
                    <a:cubicBezTo>
                      <a:pt x="75" y="9"/>
                      <a:pt x="70" y="12"/>
                      <a:pt x="66" y="14"/>
                    </a:cubicBezTo>
                    <a:cubicBezTo>
                      <a:pt x="55" y="19"/>
                      <a:pt x="35" y="18"/>
                      <a:pt x="23" y="18"/>
                    </a:cubicBezTo>
                    <a:cubicBezTo>
                      <a:pt x="19" y="19"/>
                      <a:pt x="0" y="19"/>
                      <a:pt x="3" y="22"/>
                    </a:cubicBezTo>
                  </a:path>
                </a:pathLst>
              </a:custGeom>
              <a:solidFill>
                <a:srgbClr val="E8CB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4" name="Freeform 2131"/>
              <p:cNvSpPr/>
              <p:nvPr/>
            </p:nvSpPr>
            <p:spPr bwMode="auto">
              <a:xfrm>
                <a:off x="631" y="2621"/>
                <a:ext cx="178" cy="60"/>
              </a:xfrm>
              <a:custGeom>
                <a:avLst/>
                <a:gdLst>
                  <a:gd name="T0" fmla="*/ 53 w 75"/>
                  <a:gd name="T1" fmla="*/ 2 h 25"/>
                  <a:gd name="T2" fmla="*/ 50 w 75"/>
                  <a:gd name="T3" fmla="*/ 3 h 25"/>
                  <a:gd name="T4" fmla="*/ 38 w 75"/>
                  <a:gd name="T5" fmla="*/ 5 h 25"/>
                  <a:gd name="T6" fmla="*/ 3 w 75"/>
                  <a:gd name="T7" fmla="*/ 3 h 25"/>
                  <a:gd name="T8" fmla="*/ 1 w 75"/>
                  <a:gd name="T9" fmla="*/ 3 h 25"/>
                  <a:gd name="T10" fmla="*/ 1 w 75"/>
                  <a:gd name="T11" fmla="*/ 6 h 25"/>
                  <a:gd name="T12" fmla="*/ 39 w 75"/>
                  <a:gd name="T13" fmla="*/ 8 h 25"/>
                  <a:gd name="T14" fmla="*/ 51 w 75"/>
                  <a:gd name="T15" fmla="*/ 6 h 25"/>
                  <a:gd name="T16" fmla="*/ 53 w 75"/>
                  <a:gd name="T17" fmla="*/ 6 h 25"/>
                  <a:gd name="T18" fmla="*/ 70 w 75"/>
                  <a:gd name="T19" fmla="*/ 6 h 25"/>
                  <a:gd name="T20" fmla="*/ 71 w 75"/>
                  <a:gd name="T21" fmla="*/ 9 h 25"/>
                  <a:gd name="T22" fmla="*/ 66 w 75"/>
                  <a:gd name="T23" fmla="*/ 13 h 25"/>
                  <a:gd name="T24" fmla="*/ 34 w 75"/>
                  <a:gd name="T25" fmla="*/ 17 h 25"/>
                  <a:gd name="T26" fmla="*/ 24 w 75"/>
                  <a:gd name="T27" fmla="*/ 18 h 25"/>
                  <a:gd name="T28" fmla="*/ 22 w 75"/>
                  <a:gd name="T29" fmla="*/ 18 h 25"/>
                  <a:gd name="T30" fmla="*/ 2 w 75"/>
                  <a:gd name="T31" fmla="*/ 22 h 25"/>
                  <a:gd name="T32" fmla="*/ 3 w 75"/>
                  <a:gd name="T33" fmla="*/ 24 h 25"/>
                  <a:gd name="T34" fmla="*/ 5 w 75"/>
                  <a:gd name="T35" fmla="*/ 24 h 25"/>
                  <a:gd name="T36" fmla="*/ 6 w 75"/>
                  <a:gd name="T37" fmla="*/ 23 h 25"/>
                  <a:gd name="T38" fmla="*/ 6 w 75"/>
                  <a:gd name="T39" fmla="*/ 23 h 25"/>
                  <a:gd name="T40" fmla="*/ 22 w 75"/>
                  <a:gd name="T41" fmla="*/ 21 h 25"/>
                  <a:gd name="T42" fmla="*/ 24 w 75"/>
                  <a:gd name="T43" fmla="*/ 21 h 25"/>
                  <a:gd name="T44" fmla="*/ 34 w 75"/>
                  <a:gd name="T45" fmla="*/ 21 h 25"/>
                  <a:gd name="T46" fmla="*/ 67 w 75"/>
                  <a:gd name="T47" fmla="*/ 16 h 25"/>
                  <a:gd name="T48" fmla="*/ 75 w 75"/>
                  <a:gd name="T49" fmla="*/ 10 h 25"/>
                  <a:gd name="T50" fmla="*/ 75 w 75"/>
                  <a:gd name="T51" fmla="*/ 9 h 25"/>
                  <a:gd name="T52" fmla="*/ 72 w 75"/>
                  <a:gd name="T53" fmla="*/ 4 h 25"/>
                  <a:gd name="T54" fmla="*/ 53 w 75"/>
                  <a:gd name="T55" fmla="*/ 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5" h="25">
                    <a:moveTo>
                      <a:pt x="53" y="2"/>
                    </a:moveTo>
                    <a:cubicBezTo>
                      <a:pt x="50" y="3"/>
                      <a:pt x="50" y="3"/>
                      <a:pt x="50" y="3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26" y="7"/>
                      <a:pt x="13" y="10"/>
                      <a:pt x="3" y="3"/>
                    </a:cubicBezTo>
                    <a:cubicBezTo>
                      <a:pt x="2" y="2"/>
                      <a:pt x="1" y="2"/>
                      <a:pt x="1" y="3"/>
                    </a:cubicBezTo>
                    <a:cubicBezTo>
                      <a:pt x="0" y="4"/>
                      <a:pt x="1" y="5"/>
                      <a:pt x="1" y="6"/>
                    </a:cubicBezTo>
                    <a:cubicBezTo>
                      <a:pt x="13" y="13"/>
                      <a:pt x="26" y="11"/>
                      <a:pt x="39" y="8"/>
                    </a:cubicBezTo>
                    <a:cubicBezTo>
                      <a:pt x="51" y="6"/>
                      <a:pt x="51" y="6"/>
                      <a:pt x="51" y="6"/>
                    </a:cubicBezTo>
                    <a:cubicBezTo>
                      <a:pt x="53" y="6"/>
                      <a:pt x="53" y="6"/>
                      <a:pt x="53" y="6"/>
                    </a:cubicBezTo>
                    <a:cubicBezTo>
                      <a:pt x="58" y="5"/>
                      <a:pt x="67" y="3"/>
                      <a:pt x="70" y="6"/>
                    </a:cubicBezTo>
                    <a:cubicBezTo>
                      <a:pt x="71" y="7"/>
                      <a:pt x="71" y="8"/>
                      <a:pt x="71" y="9"/>
                    </a:cubicBezTo>
                    <a:cubicBezTo>
                      <a:pt x="71" y="11"/>
                      <a:pt x="68" y="12"/>
                      <a:pt x="66" y="13"/>
                    </a:cubicBezTo>
                    <a:cubicBezTo>
                      <a:pt x="58" y="17"/>
                      <a:pt x="45" y="17"/>
                      <a:pt x="34" y="17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8" y="18"/>
                      <a:pt x="3" y="19"/>
                      <a:pt x="2" y="22"/>
                    </a:cubicBezTo>
                    <a:cubicBezTo>
                      <a:pt x="2" y="22"/>
                      <a:pt x="2" y="23"/>
                      <a:pt x="3" y="24"/>
                    </a:cubicBezTo>
                    <a:cubicBezTo>
                      <a:pt x="3" y="25"/>
                      <a:pt x="4" y="25"/>
                      <a:pt x="5" y="24"/>
                    </a:cubicBezTo>
                    <a:cubicBezTo>
                      <a:pt x="5" y="24"/>
                      <a:pt x="6" y="24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7" y="22"/>
                      <a:pt x="11" y="22"/>
                      <a:pt x="22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34" y="21"/>
                      <a:pt x="34" y="21"/>
                      <a:pt x="34" y="21"/>
                    </a:cubicBezTo>
                    <a:cubicBezTo>
                      <a:pt x="45" y="20"/>
                      <a:pt x="59" y="20"/>
                      <a:pt x="67" y="16"/>
                    </a:cubicBezTo>
                    <a:cubicBezTo>
                      <a:pt x="71" y="15"/>
                      <a:pt x="74" y="13"/>
                      <a:pt x="75" y="10"/>
                    </a:cubicBezTo>
                    <a:cubicBezTo>
                      <a:pt x="75" y="9"/>
                      <a:pt x="75" y="9"/>
                      <a:pt x="75" y="9"/>
                    </a:cubicBezTo>
                    <a:cubicBezTo>
                      <a:pt x="75" y="7"/>
                      <a:pt x="74" y="5"/>
                      <a:pt x="72" y="4"/>
                    </a:cubicBezTo>
                    <a:cubicBezTo>
                      <a:pt x="69" y="0"/>
                      <a:pt x="61" y="1"/>
                      <a:pt x="53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5" name="Freeform 2132"/>
              <p:cNvSpPr/>
              <p:nvPr/>
            </p:nvSpPr>
            <p:spPr bwMode="auto">
              <a:xfrm>
                <a:off x="222" y="2321"/>
                <a:ext cx="404" cy="352"/>
              </a:xfrm>
              <a:custGeom>
                <a:avLst/>
                <a:gdLst>
                  <a:gd name="T0" fmla="*/ 69 w 170"/>
                  <a:gd name="T1" fmla="*/ 140 h 148"/>
                  <a:gd name="T2" fmla="*/ 5 w 170"/>
                  <a:gd name="T3" fmla="*/ 113 h 148"/>
                  <a:gd name="T4" fmla="*/ 17 w 170"/>
                  <a:gd name="T5" fmla="*/ 83 h 148"/>
                  <a:gd name="T6" fmla="*/ 52 w 170"/>
                  <a:gd name="T7" fmla="*/ 78 h 148"/>
                  <a:gd name="T8" fmla="*/ 62 w 170"/>
                  <a:gd name="T9" fmla="*/ 28 h 148"/>
                  <a:gd name="T10" fmla="*/ 105 w 170"/>
                  <a:gd name="T11" fmla="*/ 41 h 148"/>
                  <a:gd name="T12" fmla="*/ 153 w 170"/>
                  <a:gd name="T13" fmla="*/ 17 h 148"/>
                  <a:gd name="T14" fmla="*/ 145 w 170"/>
                  <a:gd name="T15" fmla="*/ 75 h 148"/>
                  <a:gd name="T16" fmla="*/ 88 w 170"/>
                  <a:gd name="T17" fmla="*/ 81 h 148"/>
                  <a:gd name="T18" fmla="*/ 66 w 170"/>
                  <a:gd name="T19" fmla="*/ 142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0" h="148">
                    <a:moveTo>
                      <a:pt x="69" y="140"/>
                    </a:moveTo>
                    <a:cubicBezTo>
                      <a:pt x="42" y="148"/>
                      <a:pt x="17" y="139"/>
                      <a:pt x="5" y="113"/>
                    </a:cubicBezTo>
                    <a:cubicBezTo>
                      <a:pt x="0" y="100"/>
                      <a:pt x="5" y="88"/>
                      <a:pt x="17" y="83"/>
                    </a:cubicBezTo>
                    <a:cubicBezTo>
                      <a:pt x="25" y="80"/>
                      <a:pt x="45" y="74"/>
                      <a:pt x="52" y="78"/>
                    </a:cubicBezTo>
                    <a:cubicBezTo>
                      <a:pt x="36" y="68"/>
                      <a:pt x="50" y="38"/>
                      <a:pt x="62" y="28"/>
                    </a:cubicBezTo>
                    <a:cubicBezTo>
                      <a:pt x="72" y="18"/>
                      <a:pt x="109" y="18"/>
                      <a:pt x="105" y="41"/>
                    </a:cubicBezTo>
                    <a:cubicBezTo>
                      <a:pt x="101" y="19"/>
                      <a:pt x="138" y="0"/>
                      <a:pt x="153" y="17"/>
                    </a:cubicBezTo>
                    <a:cubicBezTo>
                      <a:pt x="168" y="33"/>
                      <a:pt x="170" y="70"/>
                      <a:pt x="145" y="75"/>
                    </a:cubicBezTo>
                    <a:cubicBezTo>
                      <a:pt x="125" y="59"/>
                      <a:pt x="105" y="63"/>
                      <a:pt x="88" y="81"/>
                    </a:cubicBezTo>
                    <a:cubicBezTo>
                      <a:pt x="72" y="100"/>
                      <a:pt x="74" y="121"/>
                      <a:pt x="66" y="142"/>
                    </a:cubicBezTo>
                  </a:path>
                </a:pathLst>
              </a:custGeom>
              <a:solidFill>
                <a:srgbClr val="ED51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6" name="Freeform 2133"/>
              <p:cNvSpPr/>
              <p:nvPr/>
            </p:nvSpPr>
            <p:spPr bwMode="auto">
              <a:xfrm>
                <a:off x="562" y="2876"/>
                <a:ext cx="7" cy="12"/>
              </a:xfrm>
              <a:custGeom>
                <a:avLst/>
                <a:gdLst>
                  <a:gd name="T0" fmla="*/ 1 w 3"/>
                  <a:gd name="T1" fmla="*/ 0 h 5"/>
                  <a:gd name="T2" fmla="*/ 0 w 3"/>
                  <a:gd name="T3" fmla="*/ 2 h 5"/>
                  <a:gd name="T4" fmla="*/ 0 w 3"/>
                  <a:gd name="T5" fmla="*/ 5 h 5"/>
                  <a:gd name="T6" fmla="*/ 1 w 3"/>
                  <a:gd name="T7" fmla="*/ 4 h 5"/>
                  <a:gd name="T8" fmla="*/ 3 w 3"/>
                  <a:gd name="T9" fmla="*/ 5 h 5"/>
                  <a:gd name="T10" fmla="*/ 3 w 3"/>
                  <a:gd name="T11" fmla="*/ 2 h 5"/>
                  <a:gd name="T12" fmla="*/ 1 w 3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5">
                    <a:moveTo>
                      <a:pt x="1" y="0"/>
                    </a:moveTo>
                    <a:cubicBezTo>
                      <a:pt x="0" y="0"/>
                      <a:pt x="0" y="1"/>
                      <a:pt x="0" y="2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0" y="4"/>
                      <a:pt x="1" y="4"/>
                    </a:cubicBezTo>
                    <a:cubicBezTo>
                      <a:pt x="2" y="4"/>
                      <a:pt x="3" y="4"/>
                      <a:pt x="3" y="5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7" name="Freeform 2134"/>
              <p:cNvSpPr/>
              <p:nvPr/>
            </p:nvSpPr>
            <p:spPr bwMode="auto">
              <a:xfrm>
                <a:off x="576" y="3019"/>
                <a:ext cx="12" cy="31"/>
              </a:xfrm>
              <a:custGeom>
                <a:avLst/>
                <a:gdLst>
                  <a:gd name="T0" fmla="*/ 2 w 5"/>
                  <a:gd name="T1" fmla="*/ 2 h 13"/>
                  <a:gd name="T2" fmla="*/ 0 w 5"/>
                  <a:gd name="T3" fmla="*/ 0 h 13"/>
                  <a:gd name="T4" fmla="*/ 2 w 5"/>
                  <a:gd name="T5" fmla="*/ 12 h 13"/>
                  <a:gd name="T6" fmla="*/ 3 w 5"/>
                  <a:gd name="T7" fmla="*/ 13 h 13"/>
                  <a:gd name="T8" fmla="*/ 5 w 5"/>
                  <a:gd name="T9" fmla="*/ 11 h 13"/>
                  <a:gd name="T10" fmla="*/ 4 w 5"/>
                  <a:gd name="T11" fmla="*/ 0 h 13"/>
                  <a:gd name="T12" fmla="*/ 2 w 5"/>
                  <a:gd name="T13" fmla="*/ 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13">
                    <a:moveTo>
                      <a:pt x="2" y="2"/>
                    </a:moveTo>
                    <a:cubicBezTo>
                      <a:pt x="1" y="2"/>
                      <a:pt x="0" y="1"/>
                      <a:pt x="0" y="0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2"/>
                      <a:pt x="2" y="13"/>
                      <a:pt x="3" y="13"/>
                    </a:cubicBezTo>
                    <a:cubicBezTo>
                      <a:pt x="4" y="13"/>
                      <a:pt x="5" y="12"/>
                      <a:pt x="5" y="1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1"/>
                      <a:pt x="3" y="2"/>
                      <a:pt x="2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8" name="Freeform 2135"/>
              <p:cNvSpPr>
                <a:spLocks noEditPoints="1"/>
              </p:cNvSpPr>
              <p:nvPr/>
            </p:nvSpPr>
            <p:spPr bwMode="auto">
              <a:xfrm>
                <a:off x="557" y="2819"/>
                <a:ext cx="205" cy="295"/>
              </a:xfrm>
              <a:custGeom>
                <a:avLst/>
                <a:gdLst>
                  <a:gd name="T0" fmla="*/ 85 w 86"/>
                  <a:gd name="T1" fmla="*/ 1 h 124"/>
                  <a:gd name="T2" fmla="*/ 71 w 86"/>
                  <a:gd name="T3" fmla="*/ 1 h 124"/>
                  <a:gd name="T4" fmla="*/ 44 w 86"/>
                  <a:gd name="T5" fmla="*/ 1 h 124"/>
                  <a:gd name="T6" fmla="*/ 2 w 86"/>
                  <a:gd name="T7" fmla="*/ 3 h 124"/>
                  <a:gd name="T8" fmla="*/ 0 w 86"/>
                  <a:gd name="T9" fmla="*/ 5 h 124"/>
                  <a:gd name="T10" fmla="*/ 1 w 86"/>
                  <a:gd name="T11" fmla="*/ 13 h 124"/>
                  <a:gd name="T12" fmla="*/ 1 w 86"/>
                  <a:gd name="T13" fmla="*/ 29 h 124"/>
                  <a:gd name="T14" fmla="*/ 2 w 86"/>
                  <a:gd name="T15" fmla="*/ 28 h 124"/>
                  <a:gd name="T16" fmla="*/ 1 w 86"/>
                  <a:gd name="T17" fmla="*/ 31 h 124"/>
                  <a:gd name="T18" fmla="*/ 3 w 86"/>
                  <a:gd name="T19" fmla="*/ 31 h 124"/>
                  <a:gd name="T20" fmla="*/ 5 w 86"/>
                  <a:gd name="T21" fmla="*/ 25 h 124"/>
                  <a:gd name="T22" fmla="*/ 4 w 86"/>
                  <a:gd name="T23" fmla="*/ 12 h 124"/>
                  <a:gd name="T24" fmla="*/ 4 w 86"/>
                  <a:gd name="T25" fmla="*/ 6 h 124"/>
                  <a:gd name="T26" fmla="*/ 44 w 86"/>
                  <a:gd name="T27" fmla="*/ 5 h 124"/>
                  <a:gd name="T28" fmla="*/ 71 w 86"/>
                  <a:gd name="T29" fmla="*/ 4 h 124"/>
                  <a:gd name="T30" fmla="*/ 83 w 86"/>
                  <a:gd name="T31" fmla="*/ 4 h 124"/>
                  <a:gd name="T32" fmla="*/ 82 w 86"/>
                  <a:gd name="T33" fmla="*/ 22 h 124"/>
                  <a:gd name="T34" fmla="*/ 74 w 86"/>
                  <a:gd name="T35" fmla="*/ 113 h 124"/>
                  <a:gd name="T36" fmla="*/ 39 w 86"/>
                  <a:gd name="T37" fmla="*/ 116 h 124"/>
                  <a:gd name="T38" fmla="*/ 17 w 86"/>
                  <a:gd name="T39" fmla="*/ 120 h 124"/>
                  <a:gd name="T40" fmla="*/ 15 w 86"/>
                  <a:gd name="T41" fmla="*/ 122 h 124"/>
                  <a:gd name="T42" fmla="*/ 17 w 86"/>
                  <a:gd name="T43" fmla="*/ 124 h 124"/>
                  <a:gd name="T44" fmla="*/ 39 w 86"/>
                  <a:gd name="T45" fmla="*/ 120 h 124"/>
                  <a:gd name="T46" fmla="*/ 75 w 86"/>
                  <a:gd name="T47" fmla="*/ 116 h 124"/>
                  <a:gd name="T48" fmla="*/ 77 w 86"/>
                  <a:gd name="T49" fmla="*/ 115 h 124"/>
                  <a:gd name="T50" fmla="*/ 86 w 86"/>
                  <a:gd name="T51" fmla="*/ 22 h 124"/>
                  <a:gd name="T52" fmla="*/ 86 w 86"/>
                  <a:gd name="T53" fmla="*/ 2 h 124"/>
                  <a:gd name="T54" fmla="*/ 86 w 86"/>
                  <a:gd name="T55" fmla="*/ 1 h 124"/>
                  <a:gd name="T56" fmla="*/ 85 w 86"/>
                  <a:gd name="T57" fmla="*/ 1 h 124"/>
                  <a:gd name="T58" fmla="*/ 76 w 86"/>
                  <a:gd name="T59" fmla="*/ 113 h 124"/>
                  <a:gd name="T60" fmla="*/ 76 w 86"/>
                  <a:gd name="T61" fmla="*/ 113 h 124"/>
                  <a:gd name="T62" fmla="*/ 76 w 86"/>
                  <a:gd name="T63" fmla="*/ 113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86" h="124">
                    <a:moveTo>
                      <a:pt x="85" y="1"/>
                    </a:moveTo>
                    <a:cubicBezTo>
                      <a:pt x="71" y="1"/>
                      <a:pt x="71" y="1"/>
                      <a:pt x="71" y="1"/>
                    </a:cubicBezTo>
                    <a:cubicBezTo>
                      <a:pt x="62" y="1"/>
                      <a:pt x="53" y="2"/>
                      <a:pt x="44" y="1"/>
                    </a:cubicBezTo>
                    <a:cubicBezTo>
                      <a:pt x="30" y="1"/>
                      <a:pt x="14" y="0"/>
                      <a:pt x="2" y="3"/>
                    </a:cubicBezTo>
                    <a:cubicBezTo>
                      <a:pt x="1" y="3"/>
                      <a:pt x="0" y="4"/>
                      <a:pt x="0" y="5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1" y="18"/>
                      <a:pt x="2" y="27"/>
                      <a:pt x="1" y="29"/>
                    </a:cubicBezTo>
                    <a:cubicBezTo>
                      <a:pt x="2" y="28"/>
                      <a:pt x="2" y="28"/>
                      <a:pt x="2" y="28"/>
                    </a:cubicBezTo>
                    <a:cubicBezTo>
                      <a:pt x="1" y="29"/>
                      <a:pt x="1" y="30"/>
                      <a:pt x="1" y="31"/>
                    </a:cubicBezTo>
                    <a:cubicBezTo>
                      <a:pt x="2" y="31"/>
                      <a:pt x="3" y="32"/>
                      <a:pt x="3" y="31"/>
                    </a:cubicBezTo>
                    <a:cubicBezTo>
                      <a:pt x="5" y="31"/>
                      <a:pt x="5" y="29"/>
                      <a:pt x="5" y="25"/>
                    </a:cubicBezTo>
                    <a:cubicBezTo>
                      <a:pt x="5" y="22"/>
                      <a:pt x="5" y="18"/>
                      <a:pt x="4" y="12"/>
                    </a:cubicBezTo>
                    <a:cubicBezTo>
                      <a:pt x="4" y="12"/>
                      <a:pt x="4" y="8"/>
                      <a:pt x="4" y="6"/>
                    </a:cubicBezTo>
                    <a:cubicBezTo>
                      <a:pt x="16" y="4"/>
                      <a:pt x="31" y="4"/>
                      <a:pt x="44" y="5"/>
                    </a:cubicBezTo>
                    <a:cubicBezTo>
                      <a:pt x="53" y="5"/>
                      <a:pt x="62" y="5"/>
                      <a:pt x="71" y="4"/>
                    </a:cubicBezTo>
                    <a:cubicBezTo>
                      <a:pt x="71" y="4"/>
                      <a:pt x="80" y="4"/>
                      <a:pt x="83" y="4"/>
                    </a:cubicBezTo>
                    <a:cubicBezTo>
                      <a:pt x="83" y="7"/>
                      <a:pt x="82" y="22"/>
                      <a:pt x="82" y="22"/>
                    </a:cubicBezTo>
                    <a:cubicBezTo>
                      <a:pt x="82" y="52"/>
                      <a:pt x="81" y="84"/>
                      <a:pt x="74" y="113"/>
                    </a:cubicBezTo>
                    <a:cubicBezTo>
                      <a:pt x="63" y="111"/>
                      <a:pt x="51" y="114"/>
                      <a:pt x="39" y="116"/>
                    </a:cubicBezTo>
                    <a:cubicBezTo>
                      <a:pt x="31" y="118"/>
                      <a:pt x="24" y="120"/>
                      <a:pt x="17" y="120"/>
                    </a:cubicBezTo>
                    <a:cubicBezTo>
                      <a:pt x="16" y="120"/>
                      <a:pt x="15" y="121"/>
                      <a:pt x="15" y="122"/>
                    </a:cubicBezTo>
                    <a:cubicBezTo>
                      <a:pt x="15" y="123"/>
                      <a:pt x="16" y="124"/>
                      <a:pt x="17" y="124"/>
                    </a:cubicBezTo>
                    <a:cubicBezTo>
                      <a:pt x="24" y="123"/>
                      <a:pt x="32" y="121"/>
                      <a:pt x="39" y="120"/>
                    </a:cubicBezTo>
                    <a:cubicBezTo>
                      <a:pt x="52" y="117"/>
                      <a:pt x="65" y="114"/>
                      <a:pt x="75" y="116"/>
                    </a:cubicBezTo>
                    <a:cubicBezTo>
                      <a:pt x="76" y="116"/>
                      <a:pt x="77" y="116"/>
                      <a:pt x="77" y="115"/>
                    </a:cubicBezTo>
                    <a:cubicBezTo>
                      <a:pt x="84" y="85"/>
                      <a:pt x="85" y="53"/>
                      <a:pt x="86" y="22"/>
                    </a:cubicBezTo>
                    <a:cubicBezTo>
                      <a:pt x="86" y="2"/>
                      <a:pt x="86" y="2"/>
                      <a:pt x="86" y="2"/>
                    </a:cubicBezTo>
                    <a:cubicBezTo>
                      <a:pt x="86" y="2"/>
                      <a:pt x="86" y="2"/>
                      <a:pt x="86" y="1"/>
                    </a:cubicBezTo>
                    <a:cubicBezTo>
                      <a:pt x="85" y="1"/>
                      <a:pt x="85" y="1"/>
                      <a:pt x="85" y="1"/>
                    </a:cubicBezTo>
                    <a:close/>
                    <a:moveTo>
                      <a:pt x="76" y="113"/>
                    </a:moveTo>
                    <a:cubicBezTo>
                      <a:pt x="76" y="113"/>
                      <a:pt x="76" y="113"/>
                      <a:pt x="76" y="113"/>
                    </a:cubicBezTo>
                    <a:cubicBezTo>
                      <a:pt x="76" y="113"/>
                      <a:pt x="76" y="113"/>
                      <a:pt x="76" y="113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9" name="Freeform 2136"/>
              <p:cNvSpPr/>
              <p:nvPr/>
            </p:nvSpPr>
            <p:spPr bwMode="auto">
              <a:xfrm>
                <a:off x="300" y="2452"/>
                <a:ext cx="362" cy="629"/>
              </a:xfrm>
              <a:custGeom>
                <a:avLst/>
                <a:gdLst>
                  <a:gd name="T0" fmla="*/ 40 w 152"/>
                  <a:gd name="T1" fmla="*/ 57 h 264"/>
                  <a:gd name="T2" fmla="*/ 27 w 152"/>
                  <a:gd name="T3" fmla="*/ 134 h 264"/>
                  <a:gd name="T4" fmla="*/ 25 w 152"/>
                  <a:gd name="T5" fmla="*/ 151 h 264"/>
                  <a:gd name="T6" fmla="*/ 0 w 152"/>
                  <a:gd name="T7" fmla="*/ 261 h 264"/>
                  <a:gd name="T8" fmla="*/ 1 w 152"/>
                  <a:gd name="T9" fmla="*/ 263 h 264"/>
                  <a:gd name="T10" fmla="*/ 3 w 152"/>
                  <a:gd name="T11" fmla="*/ 262 h 264"/>
                  <a:gd name="T12" fmla="*/ 29 w 152"/>
                  <a:gd name="T13" fmla="*/ 151 h 264"/>
                  <a:gd name="T14" fmla="*/ 31 w 152"/>
                  <a:gd name="T15" fmla="*/ 134 h 264"/>
                  <a:gd name="T16" fmla="*/ 44 w 152"/>
                  <a:gd name="T17" fmla="*/ 58 h 264"/>
                  <a:gd name="T18" fmla="*/ 94 w 152"/>
                  <a:gd name="T19" fmla="*/ 11 h 264"/>
                  <a:gd name="T20" fmla="*/ 141 w 152"/>
                  <a:gd name="T21" fmla="*/ 91 h 264"/>
                  <a:gd name="T22" fmla="*/ 143 w 152"/>
                  <a:gd name="T23" fmla="*/ 107 h 264"/>
                  <a:gd name="T24" fmla="*/ 146 w 152"/>
                  <a:gd name="T25" fmla="*/ 156 h 264"/>
                  <a:gd name="T26" fmla="*/ 147 w 152"/>
                  <a:gd name="T27" fmla="*/ 158 h 264"/>
                  <a:gd name="T28" fmla="*/ 149 w 152"/>
                  <a:gd name="T29" fmla="*/ 157 h 264"/>
                  <a:gd name="T30" fmla="*/ 147 w 152"/>
                  <a:gd name="T31" fmla="*/ 106 h 264"/>
                  <a:gd name="T32" fmla="*/ 145 w 152"/>
                  <a:gd name="T33" fmla="*/ 91 h 264"/>
                  <a:gd name="T34" fmla="*/ 95 w 152"/>
                  <a:gd name="T35" fmla="*/ 8 h 264"/>
                  <a:gd name="T36" fmla="*/ 40 w 152"/>
                  <a:gd name="T37" fmla="*/ 57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52" h="264">
                    <a:moveTo>
                      <a:pt x="40" y="57"/>
                    </a:moveTo>
                    <a:cubicBezTo>
                      <a:pt x="33" y="81"/>
                      <a:pt x="30" y="108"/>
                      <a:pt x="27" y="134"/>
                    </a:cubicBezTo>
                    <a:cubicBezTo>
                      <a:pt x="25" y="151"/>
                      <a:pt x="25" y="151"/>
                      <a:pt x="25" y="151"/>
                    </a:cubicBezTo>
                    <a:cubicBezTo>
                      <a:pt x="21" y="191"/>
                      <a:pt x="10" y="228"/>
                      <a:pt x="0" y="261"/>
                    </a:cubicBezTo>
                    <a:cubicBezTo>
                      <a:pt x="0" y="262"/>
                      <a:pt x="0" y="263"/>
                      <a:pt x="1" y="263"/>
                    </a:cubicBezTo>
                    <a:cubicBezTo>
                      <a:pt x="2" y="264"/>
                      <a:pt x="3" y="263"/>
                      <a:pt x="3" y="262"/>
                    </a:cubicBezTo>
                    <a:cubicBezTo>
                      <a:pt x="14" y="228"/>
                      <a:pt x="24" y="192"/>
                      <a:pt x="29" y="151"/>
                    </a:cubicBezTo>
                    <a:cubicBezTo>
                      <a:pt x="31" y="134"/>
                      <a:pt x="31" y="134"/>
                      <a:pt x="31" y="134"/>
                    </a:cubicBezTo>
                    <a:cubicBezTo>
                      <a:pt x="34" y="108"/>
                      <a:pt x="37" y="82"/>
                      <a:pt x="44" y="58"/>
                    </a:cubicBezTo>
                    <a:cubicBezTo>
                      <a:pt x="47" y="45"/>
                      <a:pt x="62" y="4"/>
                      <a:pt x="94" y="11"/>
                    </a:cubicBezTo>
                    <a:cubicBezTo>
                      <a:pt x="128" y="19"/>
                      <a:pt x="137" y="58"/>
                      <a:pt x="141" y="91"/>
                    </a:cubicBezTo>
                    <a:cubicBezTo>
                      <a:pt x="143" y="107"/>
                      <a:pt x="143" y="107"/>
                      <a:pt x="143" y="107"/>
                    </a:cubicBezTo>
                    <a:cubicBezTo>
                      <a:pt x="146" y="124"/>
                      <a:pt x="149" y="141"/>
                      <a:pt x="146" y="156"/>
                    </a:cubicBezTo>
                    <a:cubicBezTo>
                      <a:pt x="146" y="157"/>
                      <a:pt x="146" y="158"/>
                      <a:pt x="147" y="158"/>
                    </a:cubicBezTo>
                    <a:cubicBezTo>
                      <a:pt x="148" y="158"/>
                      <a:pt x="149" y="158"/>
                      <a:pt x="149" y="157"/>
                    </a:cubicBezTo>
                    <a:cubicBezTo>
                      <a:pt x="152" y="141"/>
                      <a:pt x="149" y="123"/>
                      <a:pt x="147" y="106"/>
                    </a:cubicBezTo>
                    <a:cubicBezTo>
                      <a:pt x="145" y="91"/>
                      <a:pt x="145" y="91"/>
                      <a:pt x="145" y="91"/>
                    </a:cubicBezTo>
                    <a:cubicBezTo>
                      <a:pt x="140" y="56"/>
                      <a:pt x="131" y="16"/>
                      <a:pt x="95" y="8"/>
                    </a:cubicBezTo>
                    <a:cubicBezTo>
                      <a:pt x="60" y="0"/>
                      <a:pt x="44" y="44"/>
                      <a:pt x="40" y="57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0" name="Freeform 2137"/>
              <p:cNvSpPr/>
              <p:nvPr/>
            </p:nvSpPr>
            <p:spPr bwMode="auto">
              <a:xfrm>
                <a:off x="476" y="2566"/>
                <a:ext cx="57" cy="36"/>
              </a:xfrm>
              <a:custGeom>
                <a:avLst/>
                <a:gdLst>
                  <a:gd name="T0" fmla="*/ 9 w 24"/>
                  <a:gd name="T1" fmla="*/ 2 h 15"/>
                  <a:gd name="T2" fmla="*/ 0 w 24"/>
                  <a:gd name="T3" fmla="*/ 13 h 15"/>
                  <a:gd name="T4" fmla="*/ 1 w 24"/>
                  <a:gd name="T5" fmla="*/ 15 h 15"/>
                  <a:gd name="T6" fmla="*/ 3 w 24"/>
                  <a:gd name="T7" fmla="*/ 13 h 15"/>
                  <a:gd name="T8" fmla="*/ 11 w 24"/>
                  <a:gd name="T9" fmla="*/ 5 h 15"/>
                  <a:gd name="T10" fmla="*/ 22 w 24"/>
                  <a:gd name="T11" fmla="*/ 6 h 15"/>
                  <a:gd name="T12" fmla="*/ 24 w 24"/>
                  <a:gd name="T13" fmla="*/ 5 h 15"/>
                  <a:gd name="T14" fmla="*/ 23 w 24"/>
                  <a:gd name="T15" fmla="*/ 3 h 15"/>
                  <a:gd name="T16" fmla="*/ 9 w 24"/>
                  <a:gd name="T17" fmla="*/ 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15">
                    <a:moveTo>
                      <a:pt x="9" y="2"/>
                    </a:moveTo>
                    <a:cubicBezTo>
                      <a:pt x="5" y="4"/>
                      <a:pt x="1" y="8"/>
                      <a:pt x="0" y="13"/>
                    </a:cubicBezTo>
                    <a:cubicBezTo>
                      <a:pt x="0" y="14"/>
                      <a:pt x="0" y="15"/>
                      <a:pt x="1" y="15"/>
                    </a:cubicBezTo>
                    <a:cubicBezTo>
                      <a:pt x="2" y="15"/>
                      <a:pt x="3" y="14"/>
                      <a:pt x="3" y="13"/>
                    </a:cubicBezTo>
                    <a:cubicBezTo>
                      <a:pt x="4" y="10"/>
                      <a:pt x="7" y="7"/>
                      <a:pt x="11" y="5"/>
                    </a:cubicBezTo>
                    <a:cubicBezTo>
                      <a:pt x="15" y="4"/>
                      <a:pt x="19" y="4"/>
                      <a:pt x="22" y="6"/>
                    </a:cubicBezTo>
                    <a:cubicBezTo>
                      <a:pt x="22" y="6"/>
                      <a:pt x="23" y="6"/>
                      <a:pt x="24" y="5"/>
                    </a:cubicBezTo>
                    <a:cubicBezTo>
                      <a:pt x="24" y="5"/>
                      <a:pt x="24" y="3"/>
                      <a:pt x="23" y="3"/>
                    </a:cubicBezTo>
                    <a:cubicBezTo>
                      <a:pt x="20" y="0"/>
                      <a:pt x="14" y="0"/>
                      <a:pt x="9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1" name="Freeform 2138"/>
              <p:cNvSpPr/>
              <p:nvPr/>
            </p:nvSpPr>
            <p:spPr bwMode="auto">
              <a:xfrm>
                <a:off x="505" y="2602"/>
                <a:ext cx="50" cy="43"/>
              </a:xfrm>
              <a:custGeom>
                <a:avLst/>
                <a:gdLst>
                  <a:gd name="T0" fmla="*/ 9 w 21"/>
                  <a:gd name="T1" fmla="*/ 4 h 18"/>
                  <a:gd name="T2" fmla="*/ 13 w 21"/>
                  <a:gd name="T3" fmla="*/ 14 h 18"/>
                  <a:gd name="T4" fmla="*/ 9 w 21"/>
                  <a:gd name="T5" fmla="*/ 3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" h="18">
                    <a:moveTo>
                      <a:pt x="9" y="4"/>
                    </a:moveTo>
                    <a:cubicBezTo>
                      <a:pt x="0" y="5"/>
                      <a:pt x="5" y="18"/>
                      <a:pt x="13" y="14"/>
                    </a:cubicBezTo>
                    <a:cubicBezTo>
                      <a:pt x="21" y="11"/>
                      <a:pt x="17" y="0"/>
                      <a:pt x="9" y="3"/>
                    </a:cubicBezTo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2" name="Freeform 2139"/>
              <p:cNvSpPr/>
              <p:nvPr/>
            </p:nvSpPr>
            <p:spPr bwMode="auto">
              <a:xfrm>
                <a:off x="224" y="2335"/>
                <a:ext cx="402" cy="331"/>
              </a:xfrm>
              <a:custGeom>
                <a:avLst/>
                <a:gdLst>
                  <a:gd name="T0" fmla="*/ 125 w 169"/>
                  <a:gd name="T1" fmla="*/ 4 h 139"/>
                  <a:gd name="T2" fmla="*/ 104 w 169"/>
                  <a:gd name="T3" fmla="*/ 27 h 139"/>
                  <a:gd name="T4" fmla="*/ 95 w 169"/>
                  <a:gd name="T5" fmla="*/ 18 h 139"/>
                  <a:gd name="T6" fmla="*/ 61 w 169"/>
                  <a:gd name="T7" fmla="*/ 21 h 139"/>
                  <a:gd name="T8" fmla="*/ 43 w 169"/>
                  <a:gd name="T9" fmla="*/ 56 h 139"/>
                  <a:gd name="T10" fmla="*/ 43 w 169"/>
                  <a:gd name="T11" fmla="*/ 59 h 139"/>
                  <a:gd name="T12" fmla="*/ 47 w 169"/>
                  <a:gd name="T13" fmla="*/ 69 h 139"/>
                  <a:gd name="T14" fmla="*/ 21 w 169"/>
                  <a:gd name="T15" fmla="*/ 74 h 139"/>
                  <a:gd name="T16" fmla="*/ 5 w 169"/>
                  <a:gd name="T17" fmla="*/ 110 h 139"/>
                  <a:gd name="T18" fmla="*/ 42 w 169"/>
                  <a:gd name="T19" fmla="*/ 138 h 139"/>
                  <a:gd name="T20" fmla="*/ 67 w 169"/>
                  <a:gd name="T21" fmla="*/ 135 h 139"/>
                  <a:gd name="T22" fmla="*/ 68 w 169"/>
                  <a:gd name="T23" fmla="*/ 133 h 139"/>
                  <a:gd name="T24" fmla="*/ 65 w 169"/>
                  <a:gd name="T25" fmla="*/ 133 h 139"/>
                  <a:gd name="T26" fmla="*/ 42 w 169"/>
                  <a:gd name="T27" fmla="*/ 135 h 139"/>
                  <a:gd name="T28" fmla="*/ 8 w 169"/>
                  <a:gd name="T29" fmla="*/ 109 h 139"/>
                  <a:gd name="T30" fmla="*/ 22 w 169"/>
                  <a:gd name="T31" fmla="*/ 77 h 139"/>
                  <a:gd name="T32" fmla="*/ 54 w 169"/>
                  <a:gd name="T33" fmla="*/ 75 h 139"/>
                  <a:gd name="T34" fmla="*/ 54 w 169"/>
                  <a:gd name="T35" fmla="*/ 75 h 139"/>
                  <a:gd name="T36" fmla="*/ 54 w 169"/>
                  <a:gd name="T37" fmla="*/ 75 h 139"/>
                  <a:gd name="T38" fmla="*/ 56 w 169"/>
                  <a:gd name="T39" fmla="*/ 74 h 139"/>
                  <a:gd name="T40" fmla="*/ 56 w 169"/>
                  <a:gd name="T41" fmla="*/ 74 h 139"/>
                  <a:gd name="T42" fmla="*/ 56 w 169"/>
                  <a:gd name="T43" fmla="*/ 72 h 139"/>
                  <a:gd name="T44" fmla="*/ 55 w 169"/>
                  <a:gd name="T45" fmla="*/ 72 h 139"/>
                  <a:gd name="T46" fmla="*/ 55 w 169"/>
                  <a:gd name="T47" fmla="*/ 72 h 139"/>
                  <a:gd name="T48" fmla="*/ 46 w 169"/>
                  <a:gd name="T49" fmla="*/ 59 h 139"/>
                  <a:gd name="T50" fmla="*/ 63 w 169"/>
                  <a:gd name="T51" fmla="*/ 23 h 139"/>
                  <a:gd name="T52" fmla="*/ 93 w 169"/>
                  <a:gd name="T53" fmla="*/ 21 h 139"/>
                  <a:gd name="T54" fmla="*/ 102 w 169"/>
                  <a:gd name="T55" fmla="*/ 36 h 139"/>
                  <a:gd name="T56" fmla="*/ 102 w 169"/>
                  <a:gd name="T57" fmla="*/ 36 h 139"/>
                  <a:gd name="T58" fmla="*/ 102 w 169"/>
                  <a:gd name="T59" fmla="*/ 36 h 139"/>
                  <a:gd name="T60" fmla="*/ 104 w 169"/>
                  <a:gd name="T61" fmla="*/ 38 h 139"/>
                  <a:gd name="T62" fmla="*/ 106 w 169"/>
                  <a:gd name="T63" fmla="*/ 37 h 139"/>
                  <a:gd name="T64" fmla="*/ 106 w 169"/>
                  <a:gd name="T65" fmla="*/ 36 h 139"/>
                  <a:gd name="T66" fmla="*/ 106 w 169"/>
                  <a:gd name="T67" fmla="*/ 37 h 139"/>
                  <a:gd name="T68" fmla="*/ 126 w 169"/>
                  <a:gd name="T69" fmla="*/ 7 h 139"/>
                  <a:gd name="T70" fmla="*/ 154 w 169"/>
                  <a:gd name="T71" fmla="*/ 17 h 139"/>
                  <a:gd name="T72" fmla="*/ 158 w 169"/>
                  <a:gd name="T73" fmla="*/ 56 h 139"/>
                  <a:gd name="T74" fmla="*/ 144 w 169"/>
                  <a:gd name="T75" fmla="*/ 65 h 139"/>
                  <a:gd name="T76" fmla="*/ 142 w 169"/>
                  <a:gd name="T77" fmla="*/ 67 h 139"/>
                  <a:gd name="T78" fmla="*/ 143 w 169"/>
                  <a:gd name="T79" fmla="*/ 69 h 139"/>
                  <a:gd name="T80" fmla="*/ 161 w 169"/>
                  <a:gd name="T81" fmla="*/ 58 h 139"/>
                  <a:gd name="T82" fmla="*/ 157 w 169"/>
                  <a:gd name="T83" fmla="*/ 15 h 139"/>
                  <a:gd name="T84" fmla="*/ 125 w 169"/>
                  <a:gd name="T85" fmla="*/ 4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69" h="139">
                    <a:moveTo>
                      <a:pt x="125" y="4"/>
                    </a:moveTo>
                    <a:cubicBezTo>
                      <a:pt x="115" y="7"/>
                      <a:pt x="107" y="16"/>
                      <a:pt x="104" y="27"/>
                    </a:cubicBezTo>
                    <a:cubicBezTo>
                      <a:pt x="102" y="24"/>
                      <a:pt x="99" y="20"/>
                      <a:pt x="95" y="18"/>
                    </a:cubicBezTo>
                    <a:cubicBezTo>
                      <a:pt x="84" y="13"/>
                      <a:pt x="69" y="14"/>
                      <a:pt x="61" y="21"/>
                    </a:cubicBezTo>
                    <a:cubicBezTo>
                      <a:pt x="53" y="27"/>
                      <a:pt x="43" y="43"/>
                      <a:pt x="43" y="56"/>
                    </a:cubicBezTo>
                    <a:cubicBezTo>
                      <a:pt x="43" y="57"/>
                      <a:pt x="43" y="58"/>
                      <a:pt x="43" y="59"/>
                    </a:cubicBezTo>
                    <a:cubicBezTo>
                      <a:pt x="43" y="63"/>
                      <a:pt x="45" y="66"/>
                      <a:pt x="47" y="69"/>
                    </a:cubicBezTo>
                    <a:cubicBezTo>
                      <a:pt x="38" y="68"/>
                      <a:pt x="28" y="71"/>
                      <a:pt x="21" y="74"/>
                    </a:cubicBezTo>
                    <a:cubicBezTo>
                      <a:pt x="6" y="79"/>
                      <a:pt x="0" y="93"/>
                      <a:pt x="5" y="110"/>
                    </a:cubicBezTo>
                    <a:cubicBezTo>
                      <a:pt x="10" y="125"/>
                      <a:pt x="27" y="138"/>
                      <a:pt x="42" y="138"/>
                    </a:cubicBezTo>
                    <a:cubicBezTo>
                      <a:pt x="42" y="138"/>
                      <a:pt x="64" y="139"/>
                      <a:pt x="67" y="135"/>
                    </a:cubicBezTo>
                    <a:cubicBezTo>
                      <a:pt x="68" y="135"/>
                      <a:pt x="68" y="134"/>
                      <a:pt x="68" y="133"/>
                    </a:cubicBezTo>
                    <a:cubicBezTo>
                      <a:pt x="67" y="132"/>
                      <a:pt x="66" y="132"/>
                      <a:pt x="65" y="133"/>
                    </a:cubicBezTo>
                    <a:cubicBezTo>
                      <a:pt x="64" y="135"/>
                      <a:pt x="50" y="135"/>
                      <a:pt x="42" y="135"/>
                    </a:cubicBezTo>
                    <a:cubicBezTo>
                      <a:pt x="28" y="134"/>
                      <a:pt x="13" y="122"/>
                      <a:pt x="8" y="109"/>
                    </a:cubicBezTo>
                    <a:cubicBezTo>
                      <a:pt x="3" y="94"/>
                      <a:pt x="8" y="82"/>
                      <a:pt x="22" y="77"/>
                    </a:cubicBezTo>
                    <a:cubicBezTo>
                      <a:pt x="31" y="74"/>
                      <a:pt x="44" y="69"/>
                      <a:pt x="54" y="75"/>
                    </a:cubicBezTo>
                    <a:cubicBezTo>
                      <a:pt x="54" y="75"/>
                      <a:pt x="54" y="75"/>
                      <a:pt x="54" y="75"/>
                    </a:cubicBezTo>
                    <a:cubicBezTo>
                      <a:pt x="54" y="75"/>
                      <a:pt x="54" y="75"/>
                      <a:pt x="54" y="75"/>
                    </a:cubicBezTo>
                    <a:cubicBezTo>
                      <a:pt x="55" y="75"/>
                      <a:pt x="56" y="75"/>
                      <a:pt x="56" y="74"/>
                    </a:cubicBezTo>
                    <a:cubicBezTo>
                      <a:pt x="56" y="74"/>
                      <a:pt x="56" y="74"/>
                      <a:pt x="56" y="74"/>
                    </a:cubicBezTo>
                    <a:cubicBezTo>
                      <a:pt x="56" y="73"/>
                      <a:pt x="56" y="72"/>
                      <a:pt x="56" y="72"/>
                    </a:cubicBezTo>
                    <a:cubicBezTo>
                      <a:pt x="55" y="72"/>
                      <a:pt x="55" y="72"/>
                      <a:pt x="55" y="72"/>
                    </a:cubicBezTo>
                    <a:cubicBezTo>
                      <a:pt x="55" y="72"/>
                      <a:pt x="55" y="72"/>
                      <a:pt x="55" y="72"/>
                    </a:cubicBezTo>
                    <a:cubicBezTo>
                      <a:pt x="50" y="69"/>
                      <a:pt x="47" y="65"/>
                      <a:pt x="46" y="59"/>
                    </a:cubicBezTo>
                    <a:cubicBezTo>
                      <a:pt x="45" y="47"/>
                      <a:pt x="54" y="30"/>
                      <a:pt x="63" y="23"/>
                    </a:cubicBezTo>
                    <a:cubicBezTo>
                      <a:pt x="70" y="17"/>
                      <a:pt x="84" y="17"/>
                      <a:pt x="93" y="21"/>
                    </a:cubicBezTo>
                    <a:cubicBezTo>
                      <a:pt x="97" y="23"/>
                      <a:pt x="103" y="28"/>
                      <a:pt x="102" y="36"/>
                    </a:cubicBezTo>
                    <a:cubicBezTo>
                      <a:pt x="102" y="36"/>
                      <a:pt x="102" y="36"/>
                      <a:pt x="102" y="36"/>
                    </a:cubicBezTo>
                    <a:cubicBezTo>
                      <a:pt x="102" y="36"/>
                      <a:pt x="102" y="36"/>
                      <a:pt x="102" y="36"/>
                    </a:cubicBezTo>
                    <a:cubicBezTo>
                      <a:pt x="102" y="37"/>
                      <a:pt x="103" y="38"/>
                      <a:pt x="104" y="38"/>
                    </a:cubicBezTo>
                    <a:cubicBezTo>
                      <a:pt x="105" y="38"/>
                      <a:pt x="106" y="37"/>
                      <a:pt x="106" y="37"/>
                    </a:cubicBezTo>
                    <a:cubicBezTo>
                      <a:pt x="106" y="37"/>
                      <a:pt x="106" y="37"/>
                      <a:pt x="106" y="36"/>
                    </a:cubicBezTo>
                    <a:cubicBezTo>
                      <a:pt x="106" y="37"/>
                      <a:pt x="106" y="37"/>
                      <a:pt x="106" y="37"/>
                    </a:cubicBezTo>
                    <a:cubicBezTo>
                      <a:pt x="106" y="23"/>
                      <a:pt x="114" y="11"/>
                      <a:pt x="126" y="7"/>
                    </a:cubicBezTo>
                    <a:cubicBezTo>
                      <a:pt x="136" y="4"/>
                      <a:pt x="146" y="7"/>
                      <a:pt x="154" y="17"/>
                    </a:cubicBezTo>
                    <a:cubicBezTo>
                      <a:pt x="163" y="28"/>
                      <a:pt x="165" y="45"/>
                      <a:pt x="158" y="56"/>
                    </a:cubicBezTo>
                    <a:cubicBezTo>
                      <a:pt x="155" y="62"/>
                      <a:pt x="152" y="67"/>
                      <a:pt x="144" y="65"/>
                    </a:cubicBezTo>
                    <a:cubicBezTo>
                      <a:pt x="143" y="65"/>
                      <a:pt x="142" y="66"/>
                      <a:pt x="142" y="67"/>
                    </a:cubicBezTo>
                    <a:cubicBezTo>
                      <a:pt x="142" y="68"/>
                      <a:pt x="143" y="69"/>
                      <a:pt x="143" y="69"/>
                    </a:cubicBezTo>
                    <a:cubicBezTo>
                      <a:pt x="153" y="70"/>
                      <a:pt x="157" y="64"/>
                      <a:pt x="161" y="58"/>
                    </a:cubicBezTo>
                    <a:cubicBezTo>
                      <a:pt x="169" y="45"/>
                      <a:pt x="167" y="27"/>
                      <a:pt x="157" y="15"/>
                    </a:cubicBezTo>
                    <a:cubicBezTo>
                      <a:pt x="148" y="4"/>
                      <a:pt x="136" y="0"/>
                      <a:pt x="125" y="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3" name="Freeform 2140"/>
              <p:cNvSpPr/>
              <p:nvPr/>
            </p:nvSpPr>
            <p:spPr bwMode="auto">
              <a:xfrm>
                <a:off x="127" y="2869"/>
                <a:ext cx="509" cy="414"/>
              </a:xfrm>
              <a:custGeom>
                <a:avLst/>
                <a:gdLst>
                  <a:gd name="T0" fmla="*/ 164 w 214"/>
                  <a:gd name="T1" fmla="*/ 25 h 174"/>
                  <a:gd name="T2" fmla="*/ 156 w 214"/>
                  <a:gd name="T3" fmla="*/ 33 h 174"/>
                  <a:gd name="T4" fmla="*/ 83 w 214"/>
                  <a:gd name="T5" fmla="*/ 82 h 174"/>
                  <a:gd name="T6" fmla="*/ 76 w 214"/>
                  <a:gd name="T7" fmla="*/ 85 h 174"/>
                  <a:gd name="T8" fmla="*/ 31 w 214"/>
                  <a:gd name="T9" fmla="*/ 112 h 174"/>
                  <a:gd name="T10" fmla="*/ 1 w 214"/>
                  <a:gd name="T11" fmla="*/ 167 h 174"/>
                  <a:gd name="T12" fmla="*/ 4 w 214"/>
                  <a:gd name="T13" fmla="*/ 174 h 174"/>
                  <a:gd name="T14" fmla="*/ 6 w 214"/>
                  <a:gd name="T15" fmla="*/ 173 h 174"/>
                  <a:gd name="T16" fmla="*/ 6 w 214"/>
                  <a:gd name="T17" fmla="*/ 171 h 174"/>
                  <a:gd name="T18" fmla="*/ 4 w 214"/>
                  <a:gd name="T19" fmla="*/ 167 h 174"/>
                  <a:gd name="T20" fmla="*/ 34 w 214"/>
                  <a:gd name="T21" fmla="*/ 115 h 174"/>
                  <a:gd name="T22" fmla="*/ 78 w 214"/>
                  <a:gd name="T23" fmla="*/ 88 h 174"/>
                  <a:gd name="T24" fmla="*/ 85 w 214"/>
                  <a:gd name="T25" fmla="*/ 85 h 174"/>
                  <a:gd name="T26" fmla="*/ 158 w 214"/>
                  <a:gd name="T27" fmla="*/ 35 h 174"/>
                  <a:gd name="T28" fmla="*/ 166 w 214"/>
                  <a:gd name="T29" fmla="*/ 27 h 174"/>
                  <a:gd name="T30" fmla="*/ 199 w 214"/>
                  <a:gd name="T31" fmla="*/ 4 h 174"/>
                  <a:gd name="T32" fmla="*/ 206 w 214"/>
                  <a:gd name="T33" fmla="*/ 8 h 174"/>
                  <a:gd name="T34" fmla="*/ 209 w 214"/>
                  <a:gd name="T35" fmla="*/ 28 h 174"/>
                  <a:gd name="T36" fmla="*/ 167 w 214"/>
                  <a:gd name="T37" fmla="*/ 82 h 174"/>
                  <a:gd name="T38" fmla="*/ 167 w 214"/>
                  <a:gd name="T39" fmla="*/ 82 h 174"/>
                  <a:gd name="T40" fmla="*/ 166 w 214"/>
                  <a:gd name="T41" fmla="*/ 84 h 174"/>
                  <a:gd name="T42" fmla="*/ 166 w 214"/>
                  <a:gd name="T43" fmla="*/ 85 h 174"/>
                  <a:gd name="T44" fmla="*/ 168 w 214"/>
                  <a:gd name="T45" fmla="*/ 86 h 174"/>
                  <a:gd name="T46" fmla="*/ 168 w 214"/>
                  <a:gd name="T47" fmla="*/ 86 h 174"/>
                  <a:gd name="T48" fmla="*/ 169 w 214"/>
                  <a:gd name="T49" fmla="*/ 86 h 174"/>
                  <a:gd name="T50" fmla="*/ 169 w 214"/>
                  <a:gd name="T51" fmla="*/ 86 h 174"/>
                  <a:gd name="T52" fmla="*/ 169 w 214"/>
                  <a:gd name="T53" fmla="*/ 86 h 174"/>
                  <a:gd name="T54" fmla="*/ 176 w 214"/>
                  <a:gd name="T55" fmla="*/ 82 h 174"/>
                  <a:gd name="T56" fmla="*/ 199 w 214"/>
                  <a:gd name="T57" fmla="*/ 76 h 174"/>
                  <a:gd name="T58" fmla="*/ 203 w 214"/>
                  <a:gd name="T59" fmla="*/ 84 h 174"/>
                  <a:gd name="T60" fmla="*/ 176 w 214"/>
                  <a:gd name="T61" fmla="*/ 117 h 174"/>
                  <a:gd name="T62" fmla="*/ 164 w 214"/>
                  <a:gd name="T63" fmla="*/ 125 h 174"/>
                  <a:gd name="T64" fmla="*/ 164 w 214"/>
                  <a:gd name="T65" fmla="*/ 127 h 174"/>
                  <a:gd name="T66" fmla="*/ 166 w 214"/>
                  <a:gd name="T67" fmla="*/ 128 h 174"/>
                  <a:gd name="T68" fmla="*/ 198 w 214"/>
                  <a:gd name="T69" fmla="*/ 124 h 174"/>
                  <a:gd name="T70" fmla="*/ 198 w 214"/>
                  <a:gd name="T71" fmla="*/ 136 h 174"/>
                  <a:gd name="T72" fmla="*/ 161 w 214"/>
                  <a:gd name="T73" fmla="*/ 171 h 174"/>
                  <a:gd name="T74" fmla="*/ 161 w 214"/>
                  <a:gd name="T75" fmla="*/ 173 h 174"/>
                  <a:gd name="T76" fmla="*/ 163 w 214"/>
                  <a:gd name="T77" fmla="*/ 174 h 174"/>
                  <a:gd name="T78" fmla="*/ 201 w 214"/>
                  <a:gd name="T79" fmla="*/ 137 h 174"/>
                  <a:gd name="T80" fmla="*/ 200 w 214"/>
                  <a:gd name="T81" fmla="*/ 122 h 174"/>
                  <a:gd name="T82" fmla="*/ 176 w 214"/>
                  <a:gd name="T83" fmla="*/ 121 h 174"/>
                  <a:gd name="T84" fmla="*/ 178 w 214"/>
                  <a:gd name="T85" fmla="*/ 120 h 174"/>
                  <a:gd name="T86" fmla="*/ 206 w 214"/>
                  <a:gd name="T87" fmla="*/ 86 h 174"/>
                  <a:gd name="T88" fmla="*/ 206 w 214"/>
                  <a:gd name="T89" fmla="*/ 84 h 174"/>
                  <a:gd name="T90" fmla="*/ 201 w 214"/>
                  <a:gd name="T91" fmla="*/ 73 h 174"/>
                  <a:gd name="T92" fmla="*/ 183 w 214"/>
                  <a:gd name="T93" fmla="*/ 75 h 174"/>
                  <a:gd name="T94" fmla="*/ 212 w 214"/>
                  <a:gd name="T95" fmla="*/ 29 h 174"/>
                  <a:gd name="T96" fmla="*/ 214 w 214"/>
                  <a:gd name="T97" fmla="*/ 20 h 174"/>
                  <a:gd name="T98" fmla="*/ 209 w 214"/>
                  <a:gd name="T99" fmla="*/ 6 h 174"/>
                  <a:gd name="T100" fmla="*/ 199 w 214"/>
                  <a:gd name="T101" fmla="*/ 1 h 174"/>
                  <a:gd name="T102" fmla="*/ 164 w 214"/>
                  <a:gd name="T103" fmla="*/ 25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14" h="174">
                    <a:moveTo>
                      <a:pt x="164" y="25"/>
                    </a:moveTo>
                    <a:cubicBezTo>
                      <a:pt x="156" y="33"/>
                      <a:pt x="156" y="33"/>
                      <a:pt x="156" y="33"/>
                    </a:cubicBezTo>
                    <a:cubicBezTo>
                      <a:pt x="135" y="50"/>
                      <a:pt x="111" y="69"/>
                      <a:pt x="83" y="82"/>
                    </a:cubicBezTo>
                    <a:cubicBezTo>
                      <a:pt x="76" y="85"/>
                      <a:pt x="76" y="85"/>
                      <a:pt x="76" y="85"/>
                    </a:cubicBezTo>
                    <a:cubicBezTo>
                      <a:pt x="60" y="93"/>
                      <a:pt x="45" y="100"/>
                      <a:pt x="31" y="112"/>
                    </a:cubicBezTo>
                    <a:cubicBezTo>
                      <a:pt x="24" y="119"/>
                      <a:pt x="0" y="152"/>
                      <a:pt x="1" y="167"/>
                    </a:cubicBezTo>
                    <a:cubicBezTo>
                      <a:pt x="1" y="170"/>
                      <a:pt x="2" y="172"/>
                      <a:pt x="4" y="174"/>
                    </a:cubicBezTo>
                    <a:cubicBezTo>
                      <a:pt x="4" y="174"/>
                      <a:pt x="5" y="174"/>
                      <a:pt x="6" y="173"/>
                    </a:cubicBezTo>
                    <a:cubicBezTo>
                      <a:pt x="7" y="173"/>
                      <a:pt x="6" y="171"/>
                      <a:pt x="6" y="171"/>
                    </a:cubicBezTo>
                    <a:cubicBezTo>
                      <a:pt x="5" y="170"/>
                      <a:pt x="4" y="169"/>
                      <a:pt x="4" y="167"/>
                    </a:cubicBezTo>
                    <a:cubicBezTo>
                      <a:pt x="4" y="153"/>
                      <a:pt x="26" y="121"/>
                      <a:pt x="34" y="115"/>
                    </a:cubicBezTo>
                    <a:cubicBezTo>
                      <a:pt x="47" y="103"/>
                      <a:pt x="61" y="96"/>
                      <a:pt x="78" y="88"/>
                    </a:cubicBezTo>
                    <a:cubicBezTo>
                      <a:pt x="85" y="85"/>
                      <a:pt x="85" y="85"/>
                      <a:pt x="85" y="85"/>
                    </a:cubicBezTo>
                    <a:cubicBezTo>
                      <a:pt x="113" y="72"/>
                      <a:pt x="137" y="52"/>
                      <a:pt x="158" y="35"/>
                    </a:cubicBezTo>
                    <a:cubicBezTo>
                      <a:pt x="166" y="27"/>
                      <a:pt x="166" y="27"/>
                      <a:pt x="166" y="27"/>
                    </a:cubicBezTo>
                    <a:cubicBezTo>
                      <a:pt x="175" y="18"/>
                      <a:pt x="189" y="4"/>
                      <a:pt x="199" y="4"/>
                    </a:cubicBezTo>
                    <a:cubicBezTo>
                      <a:pt x="202" y="4"/>
                      <a:pt x="204" y="6"/>
                      <a:pt x="206" y="8"/>
                    </a:cubicBezTo>
                    <a:cubicBezTo>
                      <a:pt x="210" y="13"/>
                      <a:pt x="211" y="20"/>
                      <a:pt x="209" y="28"/>
                    </a:cubicBezTo>
                    <a:cubicBezTo>
                      <a:pt x="204" y="50"/>
                      <a:pt x="180" y="77"/>
                      <a:pt x="167" y="82"/>
                    </a:cubicBezTo>
                    <a:cubicBezTo>
                      <a:pt x="167" y="82"/>
                      <a:pt x="167" y="82"/>
                      <a:pt x="167" y="82"/>
                    </a:cubicBezTo>
                    <a:cubicBezTo>
                      <a:pt x="167" y="83"/>
                      <a:pt x="166" y="83"/>
                      <a:pt x="166" y="84"/>
                    </a:cubicBezTo>
                    <a:cubicBezTo>
                      <a:pt x="166" y="84"/>
                      <a:pt x="166" y="84"/>
                      <a:pt x="166" y="85"/>
                    </a:cubicBezTo>
                    <a:cubicBezTo>
                      <a:pt x="167" y="85"/>
                      <a:pt x="168" y="86"/>
                      <a:pt x="168" y="86"/>
                    </a:cubicBezTo>
                    <a:cubicBezTo>
                      <a:pt x="168" y="86"/>
                      <a:pt x="168" y="86"/>
                      <a:pt x="168" y="86"/>
                    </a:cubicBezTo>
                    <a:cubicBezTo>
                      <a:pt x="169" y="86"/>
                      <a:pt x="169" y="86"/>
                      <a:pt x="169" y="86"/>
                    </a:cubicBezTo>
                    <a:cubicBezTo>
                      <a:pt x="169" y="86"/>
                      <a:pt x="169" y="86"/>
                      <a:pt x="169" y="86"/>
                    </a:cubicBezTo>
                    <a:cubicBezTo>
                      <a:pt x="169" y="86"/>
                      <a:pt x="169" y="86"/>
                      <a:pt x="169" y="86"/>
                    </a:cubicBezTo>
                    <a:cubicBezTo>
                      <a:pt x="169" y="85"/>
                      <a:pt x="176" y="82"/>
                      <a:pt x="176" y="82"/>
                    </a:cubicBezTo>
                    <a:cubicBezTo>
                      <a:pt x="184" y="78"/>
                      <a:pt x="194" y="73"/>
                      <a:pt x="199" y="76"/>
                    </a:cubicBezTo>
                    <a:cubicBezTo>
                      <a:pt x="201" y="77"/>
                      <a:pt x="202" y="80"/>
                      <a:pt x="203" y="84"/>
                    </a:cubicBezTo>
                    <a:cubicBezTo>
                      <a:pt x="204" y="99"/>
                      <a:pt x="189" y="108"/>
                      <a:pt x="176" y="117"/>
                    </a:cubicBezTo>
                    <a:cubicBezTo>
                      <a:pt x="172" y="120"/>
                      <a:pt x="168" y="123"/>
                      <a:pt x="164" y="125"/>
                    </a:cubicBezTo>
                    <a:cubicBezTo>
                      <a:pt x="164" y="126"/>
                      <a:pt x="163" y="127"/>
                      <a:pt x="164" y="127"/>
                    </a:cubicBezTo>
                    <a:cubicBezTo>
                      <a:pt x="164" y="128"/>
                      <a:pt x="165" y="128"/>
                      <a:pt x="166" y="128"/>
                    </a:cubicBezTo>
                    <a:cubicBezTo>
                      <a:pt x="178" y="123"/>
                      <a:pt x="193" y="120"/>
                      <a:pt x="198" y="124"/>
                    </a:cubicBezTo>
                    <a:cubicBezTo>
                      <a:pt x="200" y="126"/>
                      <a:pt x="200" y="130"/>
                      <a:pt x="198" y="136"/>
                    </a:cubicBezTo>
                    <a:cubicBezTo>
                      <a:pt x="191" y="154"/>
                      <a:pt x="176" y="163"/>
                      <a:pt x="161" y="171"/>
                    </a:cubicBezTo>
                    <a:cubicBezTo>
                      <a:pt x="161" y="171"/>
                      <a:pt x="160" y="172"/>
                      <a:pt x="161" y="173"/>
                    </a:cubicBezTo>
                    <a:cubicBezTo>
                      <a:pt x="161" y="174"/>
                      <a:pt x="162" y="174"/>
                      <a:pt x="163" y="174"/>
                    </a:cubicBezTo>
                    <a:cubicBezTo>
                      <a:pt x="178" y="166"/>
                      <a:pt x="194" y="156"/>
                      <a:pt x="201" y="137"/>
                    </a:cubicBezTo>
                    <a:cubicBezTo>
                      <a:pt x="203" y="130"/>
                      <a:pt x="203" y="125"/>
                      <a:pt x="200" y="122"/>
                    </a:cubicBezTo>
                    <a:cubicBezTo>
                      <a:pt x="195" y="117"/>
                      <a:pt x="185" y="119"/>
                      <a:pt x="176" y="121"/>
                    </a:cubicBezTo>
                    <a:cubicBezTo>
                      <a:pt x="177" y="121"/>
                      <a:pt x="177" y="120"/>
                      <a:pt x="178" y="120"/>
                    </a:cubicBezTo>
                    <a:cubicBezTo>
                      <a:pt x="191" y="111"/>
                      <a:pt x="206" y="102"/>
                      <a:pt x="206" y="86"/>
                    </a:cubicBezTo>
                    <a:cubicBezTo>
                      <a:pt x="206" y="85"/>
                      <a:pt x="206" y="85"/>
                      <a:pt x="206" y="84"/>
                    </a:cubicBezTo>
                    <a:cubicBezTo>
                      <a:pt x="205" y="79"/>
                      <a:pt x="204" y="75"/>
                      <a:pt x="201" y="73"/>
                    </a:cubicBezTo>
                    <a:cubicBezTo>
                      <a:pt x="196" y="71"/>
                      <a:pt x="189" y="72"/>
                      <a:pt x="183" y="75"/>
                    </a:cubicBezTo>
                    <a:cubicBezTo>
                      <a:pt x="195" y="64"/>
                      <a:pt x="208" y="46"/>
                      <a:pt x="212" y="29"/>
                    </a:cubicBezTo>
                    <a:cubicBezTo>
                      <a:pt x="213" y="26"/>
                      <a:pt x="214" y="23"/>
                      <a:pt x="214" y="20"/>
                    </a:cubicBezTo>
                    <a:cubicBezTo>
                      <a:pt x="214" y="15"/>
                      <a:pt x="212" y="10"/>
                      <a:pt x="209" y="6"/>
                    </a:cubicBezTo>
                    <a:cubicBezTo>
                      <a:pt x="206" y="3"/>
                      <a:pt x="203" y="1"/>
                      <a:pt x="199" y="1"/>
                    </a:cubicBezTo>
                    <a:cubicBezTo>
                      <a:pt x="188" y="0"/>
                      <a:pt x="174" y="15"/>
                      <a:pt x="164" y="25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4" name="Freeform 2141"/>
              <p:cNvSpPr/>
              <p:nvPr/>
            </p:nvSpPr>
            <p:spPr bwMode="auto">
              <a:xfrm>
                <a:off x="747" y="2719"/>
                <a:ext cx="324" cy="569"/>
              </a:xfrm>
              <a:custGeom>
                <a:avLst/>
                <a:gdLst>
                  <a:gd name="T0" fmla="*/ 87 w 136"/>
                  <a:gd name="T1" fmla="*/ 1 h 239"/>
                  <a:gd name="T2" fmla="*/ 72 w 136"/>
                  <a:gd name="T3" fmla="*/ 18 h 239"/>
                  <a:gd name="T4" fmla="*/ 1 w 136"/>
                  <a:gd name="T5" fmla="*/ 116 h 239"/>
                  <a:gd name="T6" fmla="*/ 0 w 136"/>
                  <a:gd name="T7" fmla="*/ 119 h 239"/>
                  <a:gd name="T8" fmla="*/ 2 w 136"/>
                  <a:gd name="T9" fmla="*/ 120 h 239"/>
                  <a:gd name="T10" fmla="*/ 76 w 136"/>
                  <a:gd name="T11" fmla="*/ 19 h 239"/>
                  <a:gd name="T12" fmla="*/ 88 w 136"/>
                  <a:gd name="T13" fmla="*/ 4 h 239"/>
                  <a:gd name="T14" fmla="*/ 101 w 136"/>
                  <a:gd name="T15" fmla="*/ 16 h 239"/>
                  <a:gd name="T16" fmla="*/ 104 w 136"/>
                  <a:gd name="T17" fmla="*/ 33 h 239"/>
                  <a:gd name="T18" fmla="*/ 93 w 136"/>
                  <a:gd name="T19" fmla="*/ 80 h 239"/>
                  <a:gd name="T20" fmla="*/ 86 w 136"/>
                  <a:gd name="T21" fmla="*/ 92 h 239"/>
                  <a:gd name="T22" fmla="*/ 86 w 136"/>
                  <a:gd name="T23" fmla="*/ 93 h 239"/>
                  <a:gd name="T24" fmla="*/ 87 w 136"/>
                  <a:gd name="T25" fmla="*/ 94 h 239"/>
                  <a:gd name="T26" fmla="*/ 89 w 136"/>
                  <a:gd name="T27" fmla="*/ 94 h 239"/>
                  <a:gd name="T28" fmla="*/ 95 w 136"/>
                  <a:gd name="T29" fmla="*/ 83 h 239"/>
                  <a:gd name="T30" fmla="*/ 115 w 136"/>
                  <a:gd name="T31" fmla="*/ 70 h 239"/>
                  <a:gd name="T32" fmla="*/ 124 w 136"/>
                  <a:gd name="T33" fmla="*/ 79 h 239"/>
                  <a:gd name="T34" fmla="*/ 124 w 136"/>
                  <a:gd name="T35" fmla="*/ 85 h 239"/>
                  <a:gd name="T36" fmla="*/ 102 w 136"/>
                  <a:gd name="T37" fmla="*/ 128 h 239"/>
                  <a:gd name="T38" fmla="*/ 94 w 136"/>
                  <a:gd name="T39" fmla="*/ 136 h 239"/>
                  <a:gd name="T40" fmla="*/ 93 w 136"/>
                  <a:gd name="T41" fmla="*/ 137 h 239"/>
                  <a:gd name="T42" fmla="*/ 94 w 136"/>
                  <a:gd name="T43" fmla="*/ 138 h 239"/>
                  <a:gd name="T44" fmla="*/ 96 w 136"/>
                  <a:gd name="T45" fmla="*/ 138 h 239"/>
                  <a:gd name="T46" fmla="*/ 104 w 136"/>
                  <a:gd name="T47" fmla="*/ 131 h 239"/>
                  <a:gd name="T48" fmla="*/ 127 w 136"/>
                  <a:gd name="T49" fmla="*/ 123 h 239"/>
                  <a:gd name="T50" fmla="*/ 133 w 136"/>
                  <a:gd name="T51" fmla="*/ 132 h 239"/>
                  <a:gd name="T52" fmla="*/ 107 w 136"/>
                  <a:gd name="T53" fmla="*/ 170 h 239"/>
                  <a:gd name="T54" fmla="*/ 100 w 136"/>
                  <a:gd name="T55" fmla="*/ 176 h 239"/>
                  <a:gd name="T56" fmla="*/ 100 w 136"/>
                  <a:gd name="T57" fmla="*/ 178 h 239"/>
                  <a:gd name="T58" fmla="*/ 102 w 136"/>
                  <a:gd name="T59" fmla="*/ 178 h 239"/>
                  <a:gd name="T60" fmla="*/ 103 w 136"/>
                  <a:gd name="T61" fmla="*/ 178 h 239"/>
                  <a:gd name="T62" fmla="*/ 129 w 136"/>
                  <a:gd name="T63" fmla="*/ 174 h 239"/>
                  <a:gd name="T64" fmla="*/ 112 w 136"/>
                  <a:gd name="T65" fmla="*/ 199 h 239"/>
                  <a:gd name="T66" fmla="*/ 111 w 136"/>
                  <a:gd name="T67" fmla="*/ 200 h 239"/>
                  <a:gd name="T68" fmla="*/ 76 w 136"/>
                  <a:gd name="T69" fmla="*/ 225 h 239"/>
                  <a:gd name="T70" fmla="*/ 69 w 136"/>
                  <a:gd name="T71" fmla="*/ 228 h 239"/>
                  <a:gd name="T72" fmla="*/ 50 w 136"/>
                  <a:gd name="T73" fmla="*/ 235 h 239"/>
                  <a:gd name="T74" fmla="*/ 49 w 136"/>
                  <a:gd name="T75" fmla="*/ 237 h 239"/>
                  <a:gd name="T76" fmla="*/ 51 w 136"/>
                  <a:gd name="T77" fmla="*/ 239 h 239"/>
                  <a:gd name="T78" fmla="*/ 70 w 136"/>
                  <a:gd name="T79" fmla="*/ 231 h 239"/>
                  <a:gd name="T80" fmla="*/ 77 w 136"/>
                  <a:gd name="T81" fmla="*/ 228 h 239"/>
                  <a:gd name="T82" fmla="*/ 114 w 136"/>
                  <a:gd name="T83" fmla="*/ 203 h 239"/>
                  <a:gd name="T84" fmla="*/ 114 w 136"/>
                  <a:gd name="T85" fmla="*/ 202 h 239"/>
                  <a:gd name="T86" fmla="*/ 132 w 136"/>
                  <a:gd name="T87" fmla="*/ 173 h 239"/>
                  <a:gd name="T88" fmla="*/ 112 w 136"/>
                  <a:gd name="T89" fmla="*/ 170 h 239"/>
                  <a:gd name="T90" fmla="*/ 136 w 136"/>
                  <a:gd name="T91" fmla="*/ 134 h 239"/>
                  <a:gd name="T92" fmla="*/ 136 w 136"/>
                  <a:gd name="T93" fmla="*/ 132 h 239"/>
                  <a:gd name="T94" fmla="*/ 128 w 136"/>
                  <a:gd name="T95" fmla="*/ 119 h 239"/>
                  <a:gd name="T96" fmla="*/ 111 w 136"/>
                  <a:gd name="T97" fmla="*/ 122 h 239"/>
                  <a:gd name="T98" fmla="*/ 128 w 136"/>
                  <a:gd name="T99" fmla="*/ 85 h 239"/>
                  <a:gd name="T100" fmla="*/ 127 w 136"/>
                  <a:gd name="T101" fmla="*/ 78 h 239"/>
                  <a:gd name="T102" fmla="*/ 115 w 136"/>
                  <a:gd name="T103" fmla="*/ 67 h 239"/>
                  <a:gd name="T104" fmla="*/ 99 w 136"/>
                  <a:gd name="T105" fmla="*/ 74 h 239"/>
                  <a:gd name="T106" fmla="*/ 107 w 136"/>
                  <a:gd name="T107" fmla="*/ 33 h 239"/>
                  <a:gd name="T108" fmla="*/ 104 w 136"/>
                  <a:gd name="T109" fmla="*/ 14 h 239"/>
                  <a:gd name="T110" fmla="*/ 87 w 136"/>
                  <a:gd name="T111" fmla="*/ 1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36" h="239">
                    <a:moveTo>
                      <a:pt x="87" y="1"/>
                    </a:moveTo>
                    <a:cubicBezTo>
                      <a:pt x="80" y="2"/>
                      <a:pt x="74" y="8"/>
                      <a:pt x="72" y="18"/>
                    </a:cubicBezTo>
                    <a:cubicBezTo>
                      <a:pt x="62" y="73"/>
                      <a:pt x="38" y="105"/>
                      <a:pt x="1" y="116"/>
                    </a:cubicBezTo>
                    <a:cubicBezTo>
                      <a:pt x="1" y="117"/>
                      <a:pt x="0" y="118"/>
                      <a:pt x="0" y="119"/>
                    </a:cubicBezTo>
                    <a:cubicBezTo>
                      <a:pt x="1" y="119"/>
                      <a:pt x="2" y="120"/>
                      <a:pt x="2" y="120"/>
                    </a:cubicBezTo>
                    <a:cubicBezTo>
                      <a:pt x="41" y="108"/>
                      <a:pt x="65" y="75"/>
                      <a:pt x="76" y="19"/>
                    </a:cubicBezTo>
                    <a:cubicBezTo>
                      <a:pt x="77" y="11"/>
                      <a:pt x="82" y="5"/>
                      <a:pt x="88" y="4"/>
                    </a:cubicBezTo>
                    <a:cubicBezTo>
                      <a:pt x="93" y="4"/>
                      <a:pt x="98" y="8"/>
                      <a:pt x="101" y="16"/>
                    </a:cubicBezTo>
                    <a:cubicBezTo>
                      <a:pt x="103" y="20"/>
                      <a:pt x="104" y="27"/>
                      <a:pt x="104" y="33"/>
                    </a:cubicBezTo>
                    <a:cubicBezTo>
                      <a:pt x="104" y="49"/>
                      <a:pt x="99" y="67"/>
                      <a:pt x="93" y="80"/>
                    </a:cubicBezTo>
                    <a:cubicBezTo>
                      <a:pt x="90" y="84"/>
                      <a:pt x="87" y="89"/>
                      <a:pt x="86" y="92"/>
                    </a:cubicBezTo>
                    <a:cubicBezTo>
                      <a:pt x="86" y="92"/>
                      <a:pt x="86" y="93"/>
                      <a:pt x="86" y="93"/>
                    </a:cubicBezTo>
                    <a:cubicBezTo>
                      <a:pt x="86" y="93"/>
                      <a:pt x="87" y="94"/>
                      <a:pt x="87" y="94"/>
                    </a:cubicBezTo>
                    <a:cubicBezTo>
                      <a:pt x="88" y="95"/>
                      <a:pt x="89" y="94"/>
                      <a:pt x="89" y="94"/>
                    </a:cubicBezTo>
                    <a:cubicBezTo>
                      <a:pt x="91" y="91"/>
                      <a:pt x="93" y="87"/>
                      <a:pt x="95" y="83"/>
                    </a:cubicBezTo>
                    <a:cubicBezTo>
                      <a:pt x="101" y="76"/>
                      <a:pt x="109" y="70"/>
                      <a:pt x="115" y="70"/>
                    </a:cubicBezTo>
                    <a:cubicBezTo>
                      <a:pt x="119" y="70"/>
                      <a:pt x="122" y="73"/>
                      <a:pt x="124" y="79"/>
                    </a:cubicBezTo>
                    <a:cubicBezTo>
                      <a:pt x="124" y="81"/>
                      <a:pt x="124" y="83"/>
                      <a:pt x="124" y="85"/>
                    </a:cubicBezTo>
                    <a:cubicBezTo>
                      <a:pt x="124" y="100"/>
                      <a:pt x="112" y="117"/>
                      <a:pt x="102" y="128"/>
                    </a:cubicBezTo>
                    <a:cubicBezTo>
                      <a:pt x="98" y="131"/>
                      <a:pt x="95" y="134"/>
                      <a:pt x="94" y="136"/>
                    </a:cubicBezTo>
                    <a:cubicBezTo>
                      <a:pt x="94" y="136"/>
                      <a:pt x="93" y="137"/>
                      <a:pt x="93" y="137"/>
                    </a:cubicBezTo>
                    <a:cubicBezTo>
                      <a:pt x="93" y="138"/>
                      <a:pt x="94" y="138"/>
                      <a:pt x="94" y="138"/>
                    </a:cubicBezTo>
                    <a:cubicBezTo>
                      <a:pt x="95" y="139"/>
                      <a:pt x="96" y="139"/>
                      <a:pt x="96" y="138"/>
                    </a:cubicBezTo>
                    <a:cubicBezTo>
                      <a:pt x="99" y="137"/>
                      <a:pt x="101" y="134"/>
                      <a:pt x="104" y="131"/>
                    </a:cubicBezTo>
                    <a:cubicBezTo>
                      <a:pt x="111" y="125"/>
                      <a:pt x="121" y="121"/>
                      <a:pt x="127" y="123"/>
                    </a:cubicBezTo>
                    <a:cubicBezTo>
                      <a:pt x="130" y="124"/>
                      <a:pt x="132" y="127"/>
                      <a:pt x="133" y="132"/>
                    </a:cubicBezTo>
                    <a:cubicBezTo>
                      <a:pt x="134" y="148"/>
                      <a:pt x="119" y="160"/>
                      <a:pt x="107" y="170"/>
                    </a:cubicBezTo>
                    <a:cubicBezTo>
                      <a:pt x="100" y="176"/>
                      <a:pt x="100" y="176"/>
                      <a:pt x="100" y="176"/>
                    </a:cubicBezTo>
                    <a:cubicBezTo>
                      <a:pt x="99" y="176"/>
                      <a:pt x="99" y="177"/>
                      <a:pt x="100" y="178"/>
                    </a:cubicBezTo>
                    <a:cubicBezTo>
                      <a:pt x="100" y="178"/>
                      <a:pt x="101" y="179"/>
                      <a:pt x="102" y="178"/>
                    </a:cubicBezTo>
                    <a:cubicBezTo>
                      <a:pt x="103" y="178"/>
                      <a:pt x="103" y="178"/>
                      <a:pt x="103" y="178"/>
                    </a:cubicBezTo>
                    <a:cubicBezTo>
                      <a:pt x="109" y="175"/>
                      <a:pt x="125" y="167"/>
                      <a:pt x="129" y="174"/>
                    </a:cubicBezTo>
                    <a:cubicBezTo>
                      <a:pt x="132" y="181"/>
                      <a:pt x="117" y="195"/>
                      <a:pt x="112" y="199"/>
                    </a:cubicBezTo>
                    <a:cubicBezTo>
                      <a:pt x="111" y="200"/>
                      <a:pt x="111" y="200"/>
                      <a:pt x="111" y="200"/>
                    </a:cubicBezTo>
                    <a:cubicBezTo>
                      <a:pt x="99" y="212"/>
                      <a:pt x="87" y="220"/>
                      <a:pt x="76" y="225"/>
                    </a:cubicBezTo>
                    <a:cubicBezTo>
                      <a:pt x="69" y="228"/>
                      <a:pt x="69" y="228"/>
                      <a:pt x="69" y="228"/>
                    </a:cubicBezTo>
                    <a:cubicBezTo>
                      <a:pt x="62" y="231"/>
                      <a:pt x="55" y="235"/>
                      <a:pt x="50" y="235"/>
                    </a:cubicBezTo>
                    <a:cubicBezTo>
                      <a:pt x="50" y="235"/>
                      <a:pt x="49" y="236"/>
                      <a:pt x="49" y="237"/>
                    </a:cubicBezTo>
                    <a:cubicBezTo>
                      <a:pt x="49" y="238"/>
                      <a:pt x="50" y="239"/>
                      <a:pt x="51" y="239"/>
                    </a:cubicBezTo>
                    <a:cubicBezTo>
                      <a:pt x="56" y="238"/>
                      <a:pt x="64" y="235"/>
                      <a:pt x="70" y="231"/>
                    </a:cubicBezTo>
                    <a:cubicBezTo>
                      <a:pt x="77" y="228"/>
                      <a:pt x="77" y="228"/>
                      <a:pt x="77" y="228"/>
                    </a:cubicBezTo>
                    <a:cubicBezTo>
                      <a:pt x="89" y="223"/>
                      <a:pt x="101" y="214"/>
                      <a:pt x="114" y="203"/>
                    </a:cubicBezTo>
                    <a:cubicBezTo>
                      <a:pt x="114" y="202"/>
                      <a:pt x="114" y="202"/>
                      <a:pt x="114" y="202"/>
                    </a:cubicBezTo>
                    <a:cubicBezTo>
                      <a:pt x="121" y="196"/>
                      <a:pt x="136" y="182"/>
                      <a:pt x="132" y="173"/>
                    </a:cubicBezTo>
                    <a:cubicBezTo>
                      <a:pt x="128" y="166"/>
                      <a:pt x="120" y="167"/>
                      <a:pt x="112" y="170"/>
                    </a:cubicBezTo>
                    <a:cubicBezTo>
                      <a:pt x="124" y="161"/>
                      <a:pt x="136" y="149"/>
                      <a:pt x="136" y="134"/>
                    </a:cubicBezTo>
                    <a:cubicBezTo>
                      <a:pt x="136" y="133"/>
                      <a:pt x="136" y="133"/>
                      <a:pt x="136" y="132"/>
                    </a:cubicBezTo>
                    <a:cubicBezTo>
                      <a:pt x="135" y="123"/>
                      <a:pt x="131" y="120"/>
                      <a:pt x="128" y="119"/>
                    </a:cubicBezTo>
                    <a:cubicBezTo>
                      <a:pt x="123" y="118"/>
                      <a:pt x="117" y="120"/>
                      <a:pt x="111" y="122"/>
                    </a:cubicBezTo>
                    <a:cubicBezTo>
                      <a:pt x="120" y="111"/>
                      <a:pt x="128" y="97"/>
                      <a:pt x="128" y="85"/>
                    </a:cubicBezTo>
                    <a:cubicBezTo>
                      <a:pt x="128" y="83"/>
                      <a:pt x="128" y="80"/>
                      <a:pt x="127" y="78"/>
                    </a:cubicBezTo>
                    <a:cubicBezTo>
                      <a:pt x="125" y="69"/>
                      <a:pt x="119" y="67"/>
                      <a:pt x="115" y="67"/>
                    </a:cubicBezTo>
                    <a:cubicBezTo>
                      <a:pt x="110" y="67"/>
                      <a:pt x="104" y="70"/>
                      <a:pt x="99" y="74"/>
                    </a:cubicBezTo>
                    <a:cubicBezTo>
                      <a:pt x="104" y="62"/>
                      <a:pt x="107" y="47"/>
                      <a:pt x="107" y="33"/>
                    </a:cubicBezTo>
                    <a:cubicBezTo>
                      <a:pt x="107" y="26"/>
                      <a:pt x="106" y="20"/>
                      <a:pt x="104" y="14"/>
                    </a:cubicBezTo>
                    <a:cubicBezTo>
                      <a:pt x="100" y="5"/>
                      <a:pt x="94" y="0"/>
                      <a:pt x="87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5" name="Freeform 2142"/>
              <p:cNvSpPr/>
              <p:nvPr/>
            </p:nvSpPr>
            <p:spPr bwMode="auto">
              <a:xfrm>
                <a:off x="431" y="3102"/>
                <a:ext cx="3" cy="2"/>
              </a:xfrm>
              <a:custGeom>
                <a:avLst/>
                <a:gdLst>
                  <a:gd name="T0" fmla="*/ 0 w 3"/>
                  <a:gd name="T1" fmla="*/ 2 h 2"/>
                  <a:gd name="T2" fmla="*/ 3 w 3"/>
                  <a:gd name="T3" fmla="*/ 2 h 2"/>
                  <a:gd name="T4" fmla="*/ 0 w 3"/>
                  <a:gd name="T5" fmla="*/ 0 h 2"/>
                  <a:gd name="T6" fmla="*/ 0 w 3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2"/>
                    </a:moveTo>
                    <a:lnTo>
                      <a:pt x="3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6" name="Freeform 2143"/>
              <p:cNvSpPr/>
              <p:nvPr/>
            </p:nvSpPr>
            <p:spPr bwMode="auto">
              <a:xfrm>
                <a:off x="434" y="3102"/>
                <a:ext cx="0" cy="10"/>
              </a:xfrm>
              <a:custGeom>
                <a:avLst/>
                <a:gdLst>
                  <a:gd name="T0" fmla="*/ 4 h 4"/>
                  <a:gd name="T1" fmla="*/ 4 h 4"/>
                  <a:gd name="T2" fmla="*/ 0 h 4"/>
                  <a:gd name="T3" fmla="*/ 2 h 4"/>
                  <a:gd name="T4" fmla="*/ 2 h 4"/>
                  <a:gd name="T5" fmla="*/ 3 h 4"/>
                  <a:gd name="T6" fmla="*/ 3 h 4"/>
                  <a:gd name="T7" fmla="*/ 4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4">
                    <a:moveTo>
                      <a:pt x="0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0" y="2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4"/>
                      <a:pt x="0" y="3"/>
                      <a:pt x="0" y="3"/>
                    </a:cubicBez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7" name="Freeform 2144"/>
              <p:cNvSpPr/>
              <p:nvPr/>
            </p:nvSpPr>
            <p:spPr bwMode="auto">
              <a:xfrm>
                <a:off x="434" y="3107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8" name="Freeform 2145"/>
              <p:cNvSpPr/>
              <p:nvPr/>
            </p:nvSpPr>
            <p:spPr bwMode="auto">
              <a:xfrm>
                <a:off x="434" y="3104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9" name="Freeform 2146"/>
              <p:cNvSpPr/>
              <p:nvPr/>
            </p:nvSpPr>
            <p:spPr bwMode="auto">
              <a:xfrm>
                <a:off x="434" y="310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0" name="Freeform 2147"/>
              <p:cNvSpPr/>
              <p:nvPr/>
            </p:nvSpPr>
            <p:spPr bwMode="auto">
              <a:xfrm>
                <a:off x="434" y="3104"/>
                <a:ext cx="2" cy="5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0 h 2"/>
                  <a:gd name="T4" fmla="*/ 0 w 1"/>
                  <a:gd name="T5" fmla="*/ 0 h 2"/>
                  <a:gd name="T6" fmla="*/ 0 w 1"/>
                  <a:gd name="T7" fmla="*/ 2 h 2"/>
                  <a:gd name="T8" fmla="*/ 0 w 1"/>
                  <a:gd name="T9" fmla="*/ 1 h 2"/>
                  <a:gd name="T10" fmla="*/ 1 w 1"/>
                  <a:gd name="T11" fmla="*/ 2 h 2"/>
                  <a:gd name="T12" fmla="*/ 0 w 1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2"/>
                      <a:pt x="0" y="2"/>
                    </a:cubicBezTo>
                    <a:cubicBezTo>
                      <a:pt x="0" y="2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1" name="Freeform 2148"/>
              <p:cNvSpPr/>
              <p:nvPr/>
            </p:nvSpPr>
            <p:spPr bwMode="auto">
              <a:xfrm>
                <a:off x="434" y="3104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2" name="Freeform 2149"/>
              <p:cNvSpPr/>
              <p:nvPr/>
            </p:nvSpPr>
            <p:spPr bwMode="auto">
              <a:xfrm>
                <a:off x="434" y="3104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3" name="Freeform 2150"/>
              <p:cNvSpPr/>
              <p:nvPr/>
            </p:nvSpPr>
            <p:spPr bwMode="auto">
              <a:xfrm>
                <a:off x="434" y="3104"/>
                <a:ext cx="2" cy="8"/>
              </a:xfrm>
              <a:custGeom>
                <a:avLst/>
                <a:gdLst>
                  <a:gd name="T0" fmla="*/ 1 w 1"/>
                  <a:gd name="T1" fmla="*/ 0 h 3"/>
                  <a:gd name="T2" fmla="*/ 1 w 1"/>
                  <a:gd name="T3" fmla="*/ 1 h 3"/>
                  <a:gd name="T4" fmla="*/ 1 w 1"/>
                  <a:gd name="T5" fmla="*/ 3 h 3"/>
                  <a:gd name="T6" fmla="*/ 1 w 1"/>
                  <a:gd name="T7" fmla="*/ 2 h 3"/>
                  <a:gd name="T8" fmla="*/ 1 w 1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1" y="2"/>
                      <a:pt x="0" y="0"/>
                      <a:pt x="1" y="1"/>
                    </a:cubicBezTo>
                    <a:cubicBezTo>
                      <a:pt x="1" y="1"/>
                      <a:pt x="1" y="2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4" name="Freeform 2151"/>
              <p:cNvSpPr/>
              <p:nvPr/>
            </p:nvSpPr>
            <p:spPr bwMode="auto">
              <a:xfrm>
                <a:off x="436" y="311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5" name="Freeform 2152"/>
              <p:cNvSpPr/>
              <p:nvPr/>
            </p:nvSpPr>
            <p:spPr bwMode="auto">
              <a:xfrm>
                <a:off x="436" y="3107"/>
                <a:ext cx="2" cy="9"/>
              </a:xfrm>
              <a:custGeom>
                <a:avLst/>
                <a:gdLst>
                  <a:gd name="T0" fmla="*/ 1 w 1"/>
                  <a:gd name="T1" fmla="*/ 0 h 4"/>
                  <a:gd name="T2" fmla="*/ 1 w 1"/>
                  <a:gd name="T3" fmla="*/ 2 h 4"/>
                  <a:gd name="T4" fmla="*/ 0 w 1"/>
                  <a:gd name="T5" fmla="*/ 1 h 4"/>
                  <a:gd name="T6" fmla="*/ 0 w 1"/>
                  <a:gd name="T7" fmla="*/ 1 h 4"/>
                  <a:gd name="T8" fmla="*/ 0 w 1"/>
                  <a:gd name="T9" fmla="*/ 0 h 4"/>
                  <a:gd name="T10" fmla="*/ 0 w 1"/>
                  <a:gd name="T11" fmla="*/ 1 h 4"/>
                  <a:gd name="T12" fmla="*/ 0 w 1"/>
                  <a:gd name="T13" fmla="*/ 0 h 4"/>
                  <a:gd name="T14" fmla="*/ 0 w 1"/>
                  <a:gd name="T15" fmla="*/ 2 h 4"/>
                  <a:gd name="T16" fmla="*/ 0 w 1"/>
                  <a:gd name="T17" fmla="*/ 2 h 4"/>
                  <a:gd name="T18" fmla="*/ 0 w 1"/>
                  <a:gd name="T19" fmla="*/ 3 h 4"/>
                  <a:gd name="T20" fmla="*/ 1 w 1"/>
                  <a:gd name="T21" fmla="*/ 4 h 4"/>
                  <a:gd name="T22" fmla="*/ 1 w 1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2"/>
                      <a:pt x="1" y="4"/>
                      <a:pt x="1" y="4"/>
                    </a:cubicBezTo>
                    <a:cubicBezTo>
                      <a:pt x="1" y="3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6" name="Rectangle 2153"/>
              <p:cNvSpPr>
                <a:spLocks noChangeArrowheads="1"/>
              </p:cNvSpPr>
              <p:nvPr/>
            </p:nvSpPr>
            <p:spPr bwMode="auto">
              <a:xfrm>
                <a:off x="438" y="3112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7" name="Freeform 2154"/>
              <p:cNvSpPr/>
              <p:nvPr/>
            </p:nvSpPr>
            <p:spPr bwMode="auto">
              <a:xfrm>
                <a:off x="438" y="3104"/>
                <a:ext cx="3" cy="12"/>
              </a:xfrm>
              <a:custGeom>
                <a:avLst/>
                <a:gdLst>
                  <a:gd name="T0" fmla="*/ 0 w 1"/>
                  <a:gd name="T1" fmla="*/ 1 h 5"/>
                  <a:gd name="T2" fmla="*/ 0 w 1"/>
                  <a:gd name="T3" fmla="*/ 2 h 5"/>
                  <a:gd name="T4" fmla="*/ 0 w 1"/>
                  <a:gd name="T5" fmla="*/ 1 h 5"/>
                  <a:gd name="T6" fmla="*/ 0 w 1"/>
                  <a:gd name="T7" fmla="*/ 2 h 5"/>
                  <a:gd name="T8" fmla="*/ 0 w 1"/>
                  <a:gd name="T9" fmla="*/ 2 h 5"/>
                  <a:gd name="T10" fmla="*/ 0 w 1"/>
                  <a:gd name="T11" fmla="*/ 4 h 5"/>
                  <a:gd name="T12" fmla="*/ 0 w 1"/>
                  <a:gd name="T13" fmla="*/ 3 h 5"/>
                  <a:gd name="T14" fmla="*/ 0 w 1"/>
                  <a:gd name="T15" fmla="*/ 3 h 5"/>
                  <a:gd name="T16" fmla="*/ 0 w 1"/>
                  <a:gd name="T17" fmla="*/ 2 h 5"/>
                  <a:gd name="T18" fmla="*/ 0 w 1"/>
                  <a:gd name="T19" fmla="*/ 2 h 5"/>
                  <a:gd name="T20" fmla="*/ 0 w 1"/>
                  <a:gd name="T21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" h="5">
                    <a:moveTo>
                      <a:pt x="0" y="1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4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5"/>
                      <a:pt x="0" y="3"/>
                      <a:pt x="0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8" name="Freeform 2155"/>
              <p:cNvSpPr/>
              <p:nvPr/>
            </p:nvSpPr>
            <p:spPr bwMode="auto">
              <a:xfrm>
                <a:off x="436" y="3104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1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9" name="Freeform 2156"/>
              <p:cNvSpPr/>
              <p:nvPr/>
            </p:nvSpPr>
            <p:spPr bwMode="auto">
              <a:xfrm>
                <a:off x="438" y="311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0" name="Freeform 2157"/>
              <p:cNvSpPr/>
              <p:nvPr/>
            </p:nvSpPr>
            <p:spPr bwMode="auto">
              <a:xfrm>
                <a:off x="438" y="310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1" name="Freeform 2158"/>
              <p:cNvSpPr/>
              <p:nvPr/>
            </p:nvSpPr>
            <p:spPr bwMode="auto">
              <a:xfrm>
                <a:off x="438" y="3102"/>
                <a:ext cx="10" cy="12"/>
              </a:xfrm>
              <a:custGeom>
                <a:avLst/>
                <a:gdLst>
                  <a:gd name="T0" fmla="*/ 4 w 4"/>
                  <a:gd name="T1" fmla="*/ 4 h 5"/>
                  <a:gd name="T2" fmla="*/ 4 w 4"/>
                  <a:gd name="T3" fmla="*/ 3 h 5"/>
                  <a:gd name="T4" fmla="*/ 4 w 4"/>
                  <a:gd name="T5" fmla="*/ 2 h 5"/>
                  <a:gd name="T6" fmla="*/ 3 w 4"/>
                  <a:gd name="T7" fmla="*/ 0 h 5"/>
                  <a:gd name="T8" fmla="*/ 3 w 4"/>
                  <a:gd name="T9" fmla="*/ 1 h 5"/>
                  <a:gd name="T10" fmla="*/ 3 w 4"/>
                  <a:gd name="T11" fmla="*/ 0 h 5"/>
                  <a:gd name="T12" fmla="*/ 2 w 4"/>
                  <a:gd name="T13" fmla="*/ 1 h 5"/>
                  <a:gd name="T14" fmla="*/ 2 w 4"/>
                  <a:gd name="T15" fmla="*/ 1 h 5"/>
                  <a:gd name="T16" fmla="*/ 1 w 4"/>
                  <a:gd name="T17" fmla="*/ 1 h 5"/>
                  <a:gd name="T18" fmla="*/ 1 w 4"/>
                  <a:gd name="T19" fmla="*/ 3 h 5"/>
                  <a:gd name="T20" fmla="*/ 1 w 4"/>
                  <a:gd name="T21" fmla="*/ 2 h 5"/>
                  <a:gd name="T22" fmla="*/ 1 w 4"/>
                  <a:gd name="T23" fmla="*/ 2 h 5"/>
                  <a:gd name="T24" fmla="*/ 0 w 4"/>
                  <a:gd name="T25" fmla="*/ 1 h 5"/>
                  <a:gd name="T26" fmla="*/ 1 w 4"/>
                  <a:gd name="T27" fmla="*/ 3 h 5"/>
                  <a:gd name="T28" fmla="*/ 0 w 4"/>
                  <a:gd name="T29" fmla="*/ 1 h 5"/>
                  <a:gd name="T30" fmla="*/ 0 w 4"/>
                  <a:gd name="T31" fmla="*/ 3 h 5"/>
                  <a:gd name="T32" fmla="*/ 1 w 4"/>
                  <a:gd name="T33" fmla="*/ 4 h 5"/>
                  <a:gd name="T34" fmla="*/ 1 w 4"/>
                  <a:gd name="T35" fmla="*/ 5 h 5"/>
                  <a:gd name="T36" fmla="*/ 1 w 4"/>
                  <a:gd name="T37" fmla="*/ 2 h 5"/>
                  <a:gd name="T38" fmla="*/ 1 w 4"/>
                  <a:gd name="T39" fmla="*/ 3 h 5"/>
                  <a:gd name="T40" fmla="*/ 2 w 4"/>
                  <a:gd name="T41" fmla="*/ 4 h 5"/>
                  <a:gd name="T42" fmla="*/ 2 w 4"/>
                  <a:gd name="T43" fmla="*/ 2 h 5"/>
                  <a:gd name="T44" fmla="*/ 2 w 4"/>
                  <a:gd name="T45" fmla="*/ 3 h 5"/>
                  <a:gd name="T46" fmla="*/ 2 w 4"/>
                  <a:gd name="T47" fmla="*/ 2 h 5"/>
                  <a:gd name="T48" fmla="*/ 2 w 4"/>
                  <a:gd name="T49" fmla="*/ 3 h 5"/>
                  <a:gd name="T50" fmla="*/ 2 w 4"/>
                  <a:gd name="T51" fmla="*/ 1 h 5"/>
                  <a:gd name="T52" fmla="*/ 3 w 4"/>
                  <a:gd name="T53" fmla="*/ 4 h 5"/>
                  <a:gd name="T54" fmla="*/ 3 w 4"/>
                  <a:gd name="T55" fmla="*/ 3 h 5"/>
                  <a:gd name="T56" fmla="*/ 3 w 4"/>
                  <a:gd name="T57" fmla="*/ 2 h 5"/>
                  <a:gd name="T58" fmla="*/ 3 w 4"/>
                  <a:gd name="T59" fmla="*/ 4 h 5"/>
                  <a:gd name="T60" fmla="*/ 3 w 4"/>
                  <a:gd name="T61" fmla="*/ 2 h 5"/>
                  <a:gd name="T62" fmla="*/ 3 w 4"/>
                  <a:gd name="T63" fmla="*/ 2 h 5"/>
                  <a:gd name="T64" fmla="*/ 3 w 4"/>
                  <a:gd name="T65" fmla="*/ 2 h 5"/>
                  <a:gd name="T66" fmla="*/ 4 w 4"/>
                  <a:gd name="T67" fmla="*/ 4 h 5"/>
                  <a:gd name="T68" fmla="*/ 4 w 4"/>
                  <a:gd name="T69" fmla="*/ 4 h 5"/>
                  <a:gd name="T70" fmla="*/ 4 w 4"/>
                  <a:gd name="T71" fmla="*/ 2 h 5"/>
                  <a:gd name="T72" fmla="*/ 4 w 4"/>
                  <a:gd name="T73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" h="5">
                    <a:moveTo>
                      <a:pt x="4" y="4"/>
                    </a:moveTo>
                    <a:cubicBezTo>
                      <a:pt x="4" y="3"/>
                      <a:pt x="4" y="3"/>
                      <a:pt x="4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1"/>
                      <a:pt x="3" y="1"/>
                      <a:pt x="3" y="0"/>
                    </a:cubicBezTo>
                    <a:cubicBezTo>
                      <a:pt x="3" y="0"/>
                      <a:pt x="3" y="1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3" y="1"/>
                      <a:pt x="2" y="1"/>
                    </a:cubicBezTo>
                    <a:cubicBezTo>
                      <a:pt x="2" y="0"/>
                      <a:pt x="2" y="1"/>
                      <a:pt x="2" y="1"/>
                    </a:cubicBezTo>
                    <a:cubicBezTo>
                      <a:pt x="2" y="1"/>
                      <a:pt x="1" y="2"/>
                      <a:pt x="1" y="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3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0"/>
                      <a:pt x="1" y="2"/>
                      <a:pt x="0" y="1"/>
                    </a:cubicBezTo>
                    <a:cubicBezTo>
                      <a:pt x="0" y="2"/>
                      <a:pt x="1" y="3"/>
                      <a:pt x="1" y="3"/>
                    </a:cubicBezTo>
                    <a:cubicBezTo>
                      <a:pt x="0" y="2"/>
                      <a:pt x="1" y="3"/>
                      <a:pt x="0" y="1"/>
                    </a:cubicBezTo>
                    <a:cubicBezTo>
                      <a:pt x="0" y="1"/>
                      <a:pt x="1" y="3"/>
                      <a:pt x="0" y="3"/>
                    </a:cubicBezTo>
                    <a:cubicBezTo>
                      <a:pt x="1" y="4"/>
                      <a:pt x="1" y="3"/>
                      <a:pt x="1" y="4"/>
                    </a:cubicBezTo>
                    <a:cubicBezTo>
                      <a:pt x="1" y="5"/>
                      <a:pt x="1" y="4"/>
                      <a:pt x="1" y="5"/>
                    </a:cubicBezTo>
                    <a:cubicBezTo>
                      <a:pt x="1" y="5"/>
                      <a:pt x="1" y="3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2" y="2"/>
                      <a:pt x="2" y="4"/>
                    </a:cubicBezTo>
                    <a:cubicBezTo>
                      <a:pt x="2" y="3"/>
                      <a:pt x="3" y="4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3"/>
                      <a:pt x="2" y="3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3" y="2"/>
                      <a:pt x="3" y="3"/>
                      <a:pt x="3" y="4"/>
                    </a:cubicBezTo>
                    <a:cubicBezTo>
                      <a:pt x="3" y="4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2"/>
                      <a:pt x="3" y="2"/>
                    </a:cubicBezTo>
                    <a:cubicBezTo>
                      <a:pt x="4" y="3"/>
                      <a:pt x="3" y="3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4"/>
                      <a:pt x="4" y="3"/>
                      <a:pt x="4" y="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2" name="Rectangle 2159"/>
              <p:cNvSpPr>
                <a:spLocks noChangeArrowheads="1"/>
              </p:cNvSpPr>
              <p:nvPr/>
            </p:nvSpPr>
            <p:spPr bwMode="auto">
              <a:xfrm>
                <a:off x="448" y="3112"/>
                <a:ext cx="1" cy="2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3" name="Freeform 2160"/>
              <p:cNvSpPr/>
              <p:nvPr/>
            </p:nvSpPr>
            <p:spPr bwMode="auto">
              <a:xfrm>
                <a:off x="448" y="311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4" name="Rectangle 2161"/>
              <p:cNvSpPr>
                <a:spLocks noChangeArrowheads="1"/>
              </p:cNvSpPr>
              <p:nvPr/>
            </p:nvSpPr>
            <p:spPr bwMode="auto">
              <a:xfrm>
                <a:off x="443" y="3104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5" name="Freeform 2162"/>
              <p:cNvSpPr/>
              <p:nvPr/>
            </p:nvSpPr>
            <p:spPr bwMode="auto">
              <a:xfrm>
                <a:off x="445" y="3112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6" name="Freeform 2163"/>
              <p:cNvSpPr/>
              <p:nvPr/>
            </p:nvSpPr>
            <p:spPr bwMode="auto">
              <a:xfrm>
                <a:off x="443" y="3112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7" name="Rectangle 2164"/>
              <p:cNvSpPr>
                <a:spLocks noChangeArrowheads="1"/>
              </p:cNvSpPr>
              <p:nvPr/>
            </p:nvSpPr>
            <p:spPr bwMode="auto">
              <a:xfrm>
                <a:off x="448" y="3112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8" name="Freeform 2165"/>
              <p:cNvSpPr/>
              <p:nvPr/>
            </p:nvSpPr>
            <p:spPr bwMode="auto">
              <a:xfrm>
                <a:off x="445" y="3097"/>
                <a:ext cx="8" cy="15"/>
              </a:xfrm>
              <a:custGeom>
                <a:avLst/>
                <a:gdLst>
                  <a:gd name="T0" fmla="*/ 2 w 3"/>
                  <a:gd name="T1" fmla="*/ 1 h 6"/>
                  <a:gd name="T2" fmla="*/ 1 w 3"/>
                  <a:gd name="T3" fmla="*/ 1 h 6"/>
                  <a:gd name="T4" fmla="*/ 2 w 3"/>
                  <a:gd name="T5" fmla="*/ 3 h 6"/>
                  <a:gd name="T6" fmla="*/ 1 w 3"/>
                  <a:gd name="T7" fmla="*/ 1 h 6"/>
                  <a:gd name="T8" fmla="*/ 1 w 3"/>
                  <a:gd name="T9" fmla="*/ 3 h 6"/>
                  <a:gd name="T10" fmla="*/ 1 w 3"/>
                  <a:gd name="T11" fmla="*/ 2 h 6"/>
                  <a:gd name="T12" fmla="*/ 1 w 3"/>
                  <a:gd name="T13" fmla="*/ 4 h 6"/>
                  <a:gd name="T14" fmla="*/ 0 w 3"/>
                  <a:gd name="T15" fmla="*/ 2 h 6"/>
                  <a:gd name="T16" fmla="*/ 0 w 3"/>
                  <a:gd name="T17" fmla="*/ 2 h 6"/>
                  <a:gd name="T18" fmla="*/ 0 w 3"/>
                  <a:gd name="T19" fmla="*/ 2 h 6"/>
                  <a:gd name="T20" fmla="*/ 1 w 3"/>
                  <a:gd name="T21" fmla="*/ 4 h 6"/>
                  <a:gd name="T22" fmla="*/ 1 w 3"/>
                  <a:gd name="T23" fmla="*/ 5 h 6"/>
                  <a:gd name="T24" fmla="*/ 1 w 3"/>
                  <a:gd name="T25" fmla="*/ 4 h 6"/>
                  <a:gd name="T26" fmla="*/ 1 w 3"/>
                  <a:gd name="T27" fmla="*/ 5 h 6"/>
                  <a:gd name="T28" fmla="*/ 1 w 3"/>
                  <a:gd name="T29" fmla="*/ 4 h 6"/>
                  <a:gd name="T30" fmla="*/ 2 w 3"/>
                  <a:gd name="T31" fmla="*/ 5 h 6"/>
                  <a:gd name="T32" fmla="*/ 1 w 3"/>
                  <a:gd name="T33" fmla="*/ 4 h 6"/>
                  <a:gd name="T34" fmla="*/ 1 w 3"/>
                  <a:gd name="T35" fmla="*/ 5 h 6"/>
                  <a:gd name="T36" fmla="*/ 1 w 3"/>
                  <a:gd name="T37" fmla="*/ 4 h 6"/>
                  <a:gd name="T38" fmla="*/ 2 w 3"/>
                  <a:gd name="T39" fmla="*/ 5 h 6"/>
                  <a:gd name="T40" fmla="*/ 1 w 3"/>
                  <a:gd name="T41" fmla="*/ 4 h 6"/>
                  <a:gd name="T42" fmla="*/ 2 w 3"/>
                  <a:gd name="T43" fmla="*/ 5 h 6"/>
                  <a:gd name="T44" fmla="*/ 2 w 3"/>
                  <a:gd name="T45" fmla="*/ 4 h 6"/>
                  <a:gd name="T46" fmla="*/ 2 w 3"/>
                  <a:gd name="T47" fmla="*/ 5 h 6"/>
                  <a:gd name="T48" fmla="*/ 1 w 3"/>
                  <a:gd name="T49" fmla="*/ 3 h 6"/>
                  <a:gd name="T50" fmla="*/ 2 w 3"/>
                  <a:gd name="T51" fmla="*/ 4 h 6"/>
                  <a:gd name="T52" fmla="*/ 2 w 3"/>
                  <a:gd name="T53" fmla="*/ 4 h 6"/>
                  <a:gd name="T54" fmla="*/ 2 w 3"/>
                  <a:gd name="T55" fmla="*/ 4 h 6"/>
                  <a:gd name="T56" fmla="*/ 2 w 3"/>
                  <a:gd name="T57" fmla="*/ 3 h 6"/>
                  <a:gd name="T58" fmla="*/ 2 w 3"/>
                  <a:gd name="T59" fmla="*/ 3 h 6"/>
                  <a:gd name="T60" fmla="*/ 2 w 3"/>
                  <a:gd name="T61" fmla="*/ 2 h 6"/>
                  <a:gd name="T62" fmla="*/ 2 w 3"/>
                  <a:gd name="T63" fmla="*/ 3 h 6"/>
                  <a:gd name="T64" fmla="*/ 2 w 3"/>
                  <a:gd name="T65" fmla="*/ 1 h 6"/>
                  <a:gd name="T66" fmla="*/ 2 w 3"/>
                  <a:gd name="T67" fmla="*/ 2 h 6"/>
                  <a:gd name="T68" fmla="*/ 2 w 3"/>
                  <a:gd name="T6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" h="6">
                    <a:moveTo>
                      <a:pt x="2" y="1"/>
                    </a:moveTo>
                    <a:cubicBezTo>
                      <a:pt x="1" y="0"/>
                      <a:pt x="1" y="1"/>
                      <a:pt x="1" y="1"/>
                    </a:cubicBezTo>
                    <a:cubicBezTo>
                      <a:pt x="1" y="1"/>
                      <a:pt x="2" y="3"/>
                      <a:pt x="2" y="3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2" y="5"/>
                      <a:pt x="1" y="4"/>
                    </a:cubicBezTo>
                    <a:cubicBezTo>
                      <a:pt x="1" y="3"/>
                      <a:pt x="1" y="3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3"/>
                      <a:pt x="0" y="2"/>
                    </a:cubicBezTo>
                    <a:cubicBezTo>
                      <a:pt x="0" y="3"/>
                      <a:pt x="1" y="4"/>
                      <a:pt x="1" y="4"/>
                    </a:cubicBezTo>
                    <a:cubicBezTo>
                      <a:pt x="1" y="4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4"/>
                    </a:cubicBezTo>
                    <a:cubicBezTo>
                      <a:pt x="1" y="5"/>
                      <a:pt x="1" y="4"/>
                      <a:pt x="1" y="5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5"/>
                      <a:pt x="1" y="5"/>
                      <a:pt x="2" y="5"/>
                    </a:cubicBezTo>
                    <a:cubicBezTo>
                      <a:pt x="1" y="5"/>
                      <a:pt x="1" y="4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4"/>
                      <a:pt x="2" y="5"/>
                      <a:pt x="1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4"/>
                      <a:pt x="2" y="6"/>
                      <a:pt x="2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5"/>
                      <a:pt x="2" y="5"/>
                    </a:cubicBezTo>
                    <a:cubicBezTo>
                      <a:pt x="2" y="4"/>
                      <a:pt x="2" y="3"/>
                      <a:pt x="1" y="3"/>
                    </a:cubicBezTo>
                    <a:cubicBezTo>
                      <a:pt x="2" y="4"/>
                      <a:pt x="1" y="2"/>
                      <a:pt x="2" y="4"/>
                    </a:cubicBezTo>
                    <a:cubicBezTo>
                      <a:pt x="2" y="5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3"/>
                      <a:pt x="3" y="5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2" y="1"/>
                      <a:pt x="2" y="2"/>
                      <a:pt x="2" y="2"/>
                    </a:cubicBezTo>
                    <a:cubicBezTo>
                      <a:pt x="2" y="2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9" name="Freeform 2166"/>
              <p:cNvSpPr/>
              <p:nvPr/>
            </p:nvSpPr>
            <p:spPr bwMode="auto">
              <a:xfrm>
                <a:off x="448" y="3109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0" name="Freeform 2167"/>
              <p:cNvSpPr/>
              <p:nvPr/>
            </p:nvSpPr>
            <p:spPr bwMode="auto">
              <a:xfrm>
                <a:off x="450" y="3095"/>
                <a:ext cx="5" cy="17"/>
              </a:xfrm>
              <a:custGeom>
                <a:avLst/>
                <a:gdLst>
                  <a:gd name="T0" fmla="*/ 1 w 2"/>
                  <a:gd name="T1" fmla="*/ 4 h 7"/>
                  <a:gd name="T2" fmla="*/ 1 w 2"/>
                  <a:gd name="T3" fmla="*/ 5 h 7"/>
                  <a:gd name="T4" fmla="*/ 0 w 2"/>
                  <a:gd name="T5" fmla="*/ 3 h 7"/>
                  <a:gd name="T6" fmla="*/ 0 w 2"/>
                  <a:gd name="T7" fmla="*/ 2 h 7"/>
                  <a:gd name="T8" fmla="*/ 1 w 2"/>
                  <a:gd name="T9" fmla="*/ 4 h 7"/>
                  <a:gd name="T10" fmla="*/ 1 w 2"/>
                  <a:gd name="T11" fmla="*/ 4 h 7"/>
                  <a:gd name="T12" fmla="*/ 1 w 2"/>
                  <a:gd name="T13" fmla="*/ 3 h 7"/>
                  <a:gd name="T14" fmla="*/ 1 w 2"/>
                  <a:gd name="T15" fmla="*/ 2 h 7"/>
                  <a:gd name="T16" fmla="*/ 1 w 2"/>
                  <a:gd name="T17" fmla="*/ 3 h 7"/>
                  <a:gd name="T18" fmla="*/ 1 w 2"/>
                  <a:gd name="T19" fmla="*/ 4 h 7"/>
                  <a:gd name="T20" fmla="*/ 0 w 2"/>
                  <a:gd name="T21" fmla="*/ 0 h 7"/>
                  <a:gd name="T22" fmla="*/ 0 w 2"/>
                  <a:gd name="T23" fmla="*/ 1 h 7"/>
                  <a:gd name="T24" fmla="*/ 1 w 2"/>
                  <a:gd name="T25" fmla="*/ 2 h 7"/>
                  <a:gd name="T26" fmla="*/ 1 w 2"/>
                  <a:gd name="T27" fmla="*/ 2 h 7"/>
                  <a:gd name="T28" fmla="*/ 0 w 2"/>
                  <a:gd name="T29" fmla="*/ 1 h 7"/>
                  <a:gd name="T30" fmla="*/ 0 w 2"/>
                  <a:gd name="T31" fmla="*/ 1 h 7"/>
                  <a:gd name="T32" fmla="*/ 0 w 2"/>
                  <a:gd name="T33" fmla="*/ 1 h 7"/>
                  <a:gd name="T34" fmla="*/ 0 w 2"/>
                  <a:gd name="T35" fmla="*/ 2 h 7"/>
                  <a:gd name="T36" fmla="*/ 1 w 2"/>
                  <a:gd name="T37" fmla="*/ 4 h 7"/>
                  <a:gd name="T38" fmla="*/ 0 w 2"/>
                  <a:gd name="T39" fmla="*/ 3 h 7"/>
                  <a:gd name="T40" fmla="*/ 1 w 2"/>
                  <a:gd name="T41" fmla="*/ 5 h 7"/>
                  <a:gd name="T42" fmla="*/ 1 w 2"/>
                  <a:gd name="T43" fmla="*/ 6 h 7"/>
                  <a:gd name="T44" fmla="*/ 1 w 2"/>
                  <a:gd name="T45" fmla="*/ 6 h 7"/>
                  <a:gd name="T46" fmla="*/ 1 w 2"/>
                  <a:gd name="T47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" h="7">
                    <a:moveTo>
                      <a:pt x="1" y="4"/>
                    </a:moveTo>
                    <a:cubicBezTo>
                      <a:pt x="1" y="4"/>
                      <a:pt x="1" y="4"/>
                      <a:pt x="1" y="5"/>
                    </a:cubicBezTo>
                    <a:cubicBezTo>
                      <a:pt x="1" y="4"/>
                      <a:pt x="1" y="4"/>
                      <a:pt x="0" y="3"/>
                    </a:cubicBezTo>
                    <a:cubicBezTo>
                      <a:pt x="1" y="3"/>
                      <a:pt x="0" y="2"/>
                      <a:pt x="0" y="2"/>
                    </a:cubicBezTo>
                    <a:cubicBezTo>
                      <a:pt x="0" y="3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3"/>
                    </a:cubicBezTo>
                    <a:cubicBezTo>
                      <a:pt x="0" y="2"/>
                      <a:pt x="0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1" y="3"/>
                      <a:pt x="1" y="4"/>
                    </a:cubicBezTo>
                    <a:cubicBezTo>
                      <a:pt x="1" y="3"/>
                      <a:pt x="1" y="3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2"/>
                      <a:pt x="1" y="3"/>
                      <a:pt x="1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0" y="3"/>
                    </a:cubicBezTo>
                    <a:cubicBezTo>
                      <a:pt x="1" y="4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6"/>
                    </a:cubicBezTo>
                    <a:cubicBezTo>
                      <a:pt x="2" y="7"/>
                      <a:pt x="1" y="5"/>
                      <a:pt x="1" y="6"/>
                    </a:cubicBezTo>
                    <a:lnTo>
                      <a:pt x="1" y="4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1" name="Freeform 2168"/>
              <p:cNvSpPr/>
              <p:nvPr/>
            </p:nvSpPr>
            <p:spPr bwMode="auto">
              <a:xfrm>
                <a:off x="450" y="3104"/>
                <a:ext cx="3" cy="3"/>
              </a:xfrm>
              <a:custGeom>
                <a:avLst/>
                <a:gdLst>
                  <a:gd name="T0" fmla="*/ 3 w 3"/>
                  <a:gd name="T1" fmla="*/ 3 h 3"/>
                  <a:gd name="T2" fmla="*/ 0 w 3"/>
                  <a:gd name="T3" fmla="*/ 0 h 3"/>
                  <a:gd name="T4" fmla="*/ 0 w 3"/>
                  <a:gd name="T5" fmla="*/ 0 h 3"/>
                  <a:gd name="T6" fmla="*/ 3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2" name="Freeform 2169"/>
              <p:cNvSpPr/>
              <p:nvPr/>
            </p:nvSpPr>
            <p:spPr bwMode="auto">
              <a:xfrm>
                <a:off x="448" y="3097"/>
                <a:ext cx="2" cy="3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3" name="Freeform 2170"/>
              <p:cNvSpPr/>
              <p:nvPr/>
            </p:nvSpPr>
            <p:spPr bwMode="auto">
              <a:xfrm>
                <a:off x="453" y="3104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4" name="Freeform 2171"/>
              <p:cNvSpPr/>
              <p:nvPr/>
            </p:nvSpPr>
            <p:spPr bwMode="auto">
              <a:xfrm>
                <a:off x="450" y="3095"/>
                <a:ext cx="5" cy="7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0 h 3"/>
                  <a:gd name="T4" fmla="*/ 1 w 2"/>
                  <a:gd name="T5" fmla="*/ 3 h 3"/>
                  <a:gd name="T6" fmla="*/ 1 w 2"/>
                  <a:gd name="T7" fmla="*/ 1 h 3"/>
                  <a:gd name="T8" fmla="*/ 1 w 2"/>
                  <a:gd name="T9" fmla="*/ 1 h 3"/>
                  <a:gd name="T10" fmla="*/ 0 w 2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cubicBezTo>
                      <a:pt x="0" y="0"/>
                      <a:pt x="1" y="1"/>
                      <a:pt x="0" y="0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1" y="1"/>
                      <a:pt x="1" y="1"/>
                    </a:cubicBezTo>
                    <a:cubicBezTo>
                      <a:pt x="1" y="2"/>
                      <a:pt x="1" y="1"/>
                      <a:pt x="1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5" name="Freeform 2172"/>
              <p:cNvSpPr/>
              <p:nvPr/>
            </p:nvSpPr>
            <p:spPr bwMode="auto">
              <a:xfrm>
                <a:off x="453" y="3093"/>
                <a:ext cx="9" cy="14"/>
              </a:xfrm>
              <a:custGeom>
                <a:avLst/>
                <a:gdLst>
                  <a:gd name="T0" fmla="*/ 1 w 4"/>
                  <a:gd name="T1" fmla="*/ 4 h 6"/>
                  <a:gd name="T2" fmla="*/ 1 w 4"/>
                  <a:gd name="T3" fmla="*/ 4 h 6"/>
                  <a:gd name="T4" fmla="*/ 2 w 4"/>
                  <a:gd name="T5" fmla="*/ 4 h 6"/>
                  <a:gd name="T6" fmla="*/ 2 w 4"/>
                  <a:gd name="T7" fmla="*/ 5 h 6"/>
                  <a:gd name="T8" fmla="*/ 2 w 4"/>
                  <a:gd name="T9" fmla="*/ 4 h 6"/>
                  <a:gd name="T10" fmla="*/ 2 w 4"/>
                  <a:gd name="T11" fmla="*/ 4 h 6"/>
                  <a:gd name="T12" fmla="*/ 1 w 4"/>
                  <a:gd name="T13" fmla="*/ 3 h 6"/>
                  <a:gd name="T14" fmla="*/ 3 w 4"/>
                  <a:gd name="T15" fmla="*/ 4 h 6"/>
                  <a:gd name="T16" fmla="*/ 1 w 4"/>
                  <a:gd name="T17" fmla="*/ 2 h 6"/>
                  <a:gd name="T18" fmla="*/ 2 w 4"/>
                  <a:gd name="T19" fmla="*/ 3 h 6"/>
                  <a:gd name="T20" fmla="*/ 2 w 4"/>
                  <a:gd name="T21" fmla="*/ 3 h 6"/>
                  <a:gd name="T22" fmla="*/ 2 w 4"/>
                  <a:gd name="T23" fmla="*/ 3 h 6"/>
                  <a:gd name="T24" fmla="*/ 3 w 4"/>
                  <a:gd name="T25" fmla="*/ 4 h 6"/>
                  <a:gd name="T26" fmla="*/ 3 w 4"/>
                  <a:gd name="T27" fmla="*/ 4 h 6"/>
                  <a:gd name="T28" fmla="*/ 3 w 4"/>
                  <a:gd name="T29" fmla="*/ 4 h 6"/>
                  <a:gd name="T30" fmla="*/ 3 w 4"/>
                  <a:gd name="T31" fmla="*/ 3 h 6"/>
                  <a:gd name="T32" fmla="*/ 4 w 4"/>
                  <a:gd name="T33" fmla="*/ 4 h 6"/>
                  <a:gd name="T34" fmla="*/ 2 w 4"/>
                  <a:gd name="T35" fmla="*/ 2 h 6"/>
                  <a:gd name="T36" fmla="*/ 3 w 4"/>
                  <a:gd name="T37" fmla="*/ 2 h 6"/>
                  <a:gd name="T38" fmla="*/ 4 w 4"/>
                  <a:gd name="T39" fmla="*/ 3 h 6"/>
                  <a:gd name="T40" fmla="*/ 3 w 4"/>
                  <a:gd name="T41" fmla="*/ 2 h 6"/>
                  <a:gd name="T42" fmla="*/ 4 w 4"/>
                  <a:gd name="T43" fmla="*/ 4 h 6"/>
                  <a:gd name="T44" fmla="*/ 3 w 4"/>
                  <a:gd name="T45" fmla="*/ 2 h 6"/>
                  <a:gd name="T46" fmla="*/ 3 w 4"/>
                  <a:gd name="T47" fmla="*/ 2 h 6"/>
                  <a:gd name="T48" fmla="*/ 2 w 4"/>
                  <a:gd name="T49" fmla="*/ 0 h 6"/>
                  <a:gd name="T50" fmla="*/ 2 w 4"/>
                  <a:gd name="T51" fmla="*/ 1 h 6"/>
                  <a:gd name="T52" fmla="*/ 2 w 4"/>
                  <a:gd name="T53" fmla="*/ 2 h 6"/>
                  <a:gd name="T54" fmla="*/ 2 w 4"/>
                  <a:gd name="T55" fmla="*/ 1 h 6"/>
                  <a:gd name="T56" fmla="*/ 2 w 4"/>
                  <a:gd name="T57" fmla="*/ 2 h 6"/>
                  <a:gd name="T58" fmla="*/ 1 w 4"/>
                  <a:gd name="T59" fmla="*/ 1 h 6"/>
                  <a:gd name="T60" fmla="*/ 2 w 4"/>
                  <a:gd name="T61" fmla="*/ 2 h 6"/>
                  <a:gd name="T62" fmla="*/ 1 w 4"/>
                  <a:gd name="T63" fmla="*/ 1 h 6"/>
                  <a:gd name="T64" fmla="*/ 0 w 4"/>
                  <a:gd name="T65" fmla="*/ 2 h 6"/>
                  <a:gd name="T66" fmla="*/ 1 w 4"/>
                  <a:gd name="T67" fmla="*/ 3 h 6"/>
                  <a:gd name="T68" fmla="*/ 1 w 4"/>
                  <a:gd name="T69" fmla="*/ 3 h 6"/>
                  <a:gd name="T70" fmla="*/ 1 w 4"/>
                  <a:gd name="T71" fmla="*/ 4 h 6"/>
                  <a:gd name="T72" fmla="*/ 0 w 4"/>
                  <a:gd name="T73" fmla="*/ 2 h 6"/>
                  <a:gd name="T74" fmla="*/ 0 w 4"/>
                  <a:gd name="T75" fmla="*/ 2 h 6"/>
                  <a:gd name="T76" fmla="*/ 0 w 4"/>
                  <a:gd name="T77" fmla="*/ 2 h 6"/>
                  <a:gd name="T78" fmla="*/ 0 w 4"/>
                  <a:gd name="T79" fmla="*/ 2 h 6"/>
                  <a:gd name="T80" fmla="*/ 1 w 4"/>
                  <a:gd name="T81" fmla="*/ 5 h 6"/>
                  <a:gd name="T82" fmla="*/ 2 w 4"/>
                  <a:gd name="T83" fmla="*/ 5 h 6"/>
                  <a:gd name="T84" fmla="*/ 1 w 4"/>
                  <a:gd name="T85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" h="6">
                    <a:moveTo>
                      <a:pt x="1" y="4"/>
                    </a:moveTo>
                    <a:cubicBezTo>
                      <a:pt x="1" y="4"/>
                      <a:pt x="1" y="3"/>
                      <a:pt x="1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5"/>
                      <a:pt x="2" y="4"/>
                      <a:pt x="2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1" y="3"/>
                      <a:pt x="2" y="4"/>
                    </a:cubicBezTo>
                    <a:cubicBezTo>
                      <a:pt x="2" y="3"/>
                      <a:pt x="2" y="3"/>
                      <a:pt x="1" y="3"/>
                    </a:cubicBezTo>
                    <a:cubicBezTo>
                      <a:pt x="2" y="4"/>
                      <a:pt x="2" y="4"/>
                      <a:pt x="3" y="4"/>
                    </a:cubicBezTo>
                    <a:cubicBezTo>
                      <a:pt x="2" y="4"/>
                      <a:pt x="2" y="3"/>
                      <a:pt x="1" y="2"/>
                    </a:cubicBezTo>
                    <a:cubicBezTo>
                      <a:pt x="2" y="3"/>
                      <a:pt x="1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4"/>
                      <a:pt x="2" y="3"/>
                      <a:pt x="2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2" y="3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3"/>
                      <a:pt x="3" y="4"/>
                      <a:pt x="3" y="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3"/>
                      <a:pt x="3" y="4"/>
                      <a:pt x="2" y="2"/>
                    </a:cubicBezTo>
                    <a:cubicBezTo>
                      <a:pt x="4" y="4"/>
                      <a:pt x="2" y="1"/>
                      <a:pt x="3" y="2"/>
                    </a:cubicBezTo>
                    <a:cubicBezTo>
                      <a:pt x="3" y="3"/>
                      <a:pt x="3" y="2"/>
                      <a:pt x="4" y="3"/>
                    </a:cubicBezTo>
                    <a:cubicBezTo>
                      <a:pt x="3" y="2"/>
                      <a:pt x="3" y="3"/>
                      <a:pt x="3" y="2"/>
                    </a:cubicBezTo>
                    <a:cubicBezTo>
                      <a:pt x="4" y="3"/>
                      <a:pt x="3" y="2"/>
                      <a:pt x="4" y="4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2"/>
                      <a:pt x="4" y="2"/>
                      <a:pt x="3" y="2"/>
                    </a:cubicBezTo>
                    <a:cubicBezTo>
                      <a:pt x="3" y="2"/>
                      <a:pt x="2" y="0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2"/>
                      <a:pt x="2" y="1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2"/>
                      <a:pt x="2" y="2"/>
                    </a:cubicBezTo>
                    <a:cubicBezTo>
                      <a:pt x="2" y="2"/>
                      <a:pt x="2" y="1"/>
                      <a:pt x="1" y="1"/>
                    </a:cubicBezTo>
                    <a:cubicBezTo>
                      <a:pt x="1" y="1"/>
                      <a:pt x="2" y="1"/>
                      <a:pt x="2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0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2" y="5"/>
                      <a:pt x="1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3"/>
                      <a:pt x="0" y="3"/>
                      <a:pt x="0" y="2"/>
                    </a:cubicBezTo>
                    <a:cubicBezTo>
                      <a:pt x="0" y="3"/>
                      <a:pt x="1" y="4"/>
                      <a:pt x="1" y="5"/>
                    </a:cubicBezTo>
                    <a:cubicBezTo>
                      <a:pt x="1" y="3"/>
                      <a:pt x="2" y="6"/>
                      <a:pt x="2" y="5"/>
                    </a:cubicBezTo>
                    <a:cubicBezTo>
                      <a:pt x="2" y="5"/>
                      <a:pt x="2" y="4"/>
                      <a:pt x="1" y="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6" name="Freeform 2173"/>
              <p:cNvSpPr/>
              <p:nvPr/>
            </p:nvSpPr>
            <p:spPr bwMode="auto">
              <a:xfrm>
                <a:off x="453" y="3095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7" name="Freeform 2174"/>
              <p:cNvSpPr/>
              <p:nvPr/>
            </p:nvSpPr>
            <p:spPr bwMode="auto">
              <a:xfrm>
                <a:off x="460" y="309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8" name="Rectangle 2175"/>
              <p:cNvSpPr>
                <a:spLocks noChangeArrowheads="1"/>
              </p:cNvSpPr>
              <p:nvPr/>
            </p:nvSpPr>
            <p:spPr bwMode="auto">
              <a:xfrm>
                <a:off x="453" y="3097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9" name="Rectangle 2176"/>
              <p:cNvSpPr>
                <a:spLocks noChangeArrowheads="1"/>
              </p:cNvSpPr>
              <p:nvPr/>
            </p:nvSpPr>
            <p:spPr bwMode="auto">
              <a:xfrm>
                <a:off x="455" y="3102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0" name="Freeform 2177"/>
              <p:cNvSpPr/>
              <p:nvPr/>
            </p:nvSpPr>
            <p:spPr bwMode="auto">
              <a:xfrm>
                <a:off x="462" y="3097"/>
                <a:ext cx="2" cy="3"/>
              </a:xfrm>
              <a:custGeom>
                <a:avLst/>
                <a:gdLst>
                  <a:gd name="T0" fmla="*/ 2 w 2"/>
                  <a:gd name="T1" fmla="*/ 3 h 3"/>
                  <a:gd name="T2" fmla="*/ 0 w 2"/>
                  <a:gd name="T3" fmla="*/ 0 h 3"/>
                  <a:gd name="T4" fmla="*/ 2 w 2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lnTo>
                      <a:pt x="0" y="0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1" name="Freeform 2178"/>
              <p:cNvSpPr/>
              <p:nvPr/>
            </p:nvSpPr>
            <p:spPr bwMode="auto">
              <a:xfrm>
                <a:off x="467" y="309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2" name="Freeform 2179"/>
              <p:cNvSpPr/>
              <p:nvPr/>
            </p:nvSpPr>
            <p:spPr bwMode="auto">
              <a:xfrm>
                <a:off x="457" y="3081"/>
                <a:ext cx="17" cy="19"/>
              </a:xfrm>
              <a:custGeom>
                <a:avLst/>
                <a:gdLst>
                  <a:gd name="T0" fmla="*/ 5 w 7"/>
                  <a:gd name="T1" fmla="*/ 2 h 8"/>
                  <a:gd name="T2" fmla="*/ 3 w 7"/>
                  <a:gd name="T3" fmla="*/ 1 h 8"/>
                  <a:gd name="T4" fmla="*/ 2 w 7"/>
                  <a:gd name="T5" fmla="*/ 1 h 8"/>
                  <a:gd name="T6" fmla="*/ 3 w 7"/>
                  <a:gd name="T7" fmla="*/ 2 h 8"/>
                  <a:gd name="T8" fmla="*/ 3 w 7"/>
                  <a:gd name="T9" fmla="*/ 2 h 8"/>
                  <a:gd name="T10" fmla="*/ 2 w 7"/>
                  <a:gd name="T11" fmla="*/ 2 h 8"/>
                  <a:gd name="T12" fmla="*/ 3 w 7"/>
                  <a:gd name="T13" fmla="*/ 3 h 8"/>
                  <a:gd name="T14" fmla="*/ 3 w 7"/>
                  <a:gd name="T15" fmla="*/ 3 h 8"/>
                  <a:gd name="T16" fmla="*/ 2 w 7"/>
                  <a:gd name="T17" fmla="*/ 3 h 8"/>
                  <a:gd name="T18" fmla="*/ 4 w 7"/>
                  <a:gd name="T19" fmla="*/ 5 h 8"/>
                  <a:gd name="T20" fmla="*/ 4 w 7"/>
                  <a:gd name="T21" fmla="*/ 5 h 8"/>
                  <a:gd name="T22" fmla="*/ 3 w 7"/>
                  <a:gd name="T23" fmla="*/ 5 h 8"/>
                  <a:gd name="T24" fmla="*/ 3 w 7"/>
                  <a:gd name="T25" fmla="*/ 5 h 8"/>
                  <a:gd name="T26" fmla="*/ 2 w 7"/>
                  <a:gd name="T27" fmla="*/ 5 h 8"/>
                  <a:gd name="T28" fmla="*/ 2 w 7"/>
                  <a:gd name="T29" fmla="*/ 5 h 8"/>
                  <a:gd name="T30" fmla="*/ 3 w 7"/>
                  <a:gd name="T31" fmla="*/ 6 h 8"/>
                  <a:gd name="T32" fmla="*/ 2 w 7"/>
                  <a:gd name="T33" fmla="*/ 5 h 8"/>
                  <a:gd name="T34" fmla="*/ 2 w 7"/>
                  <a:gd name="T35" fmla="*/ 6 h 8"/>
                  <a:gd name="T36" fmla="*/ 1 w 7"/>
                  <a:gd name="T37" fmla="*/ 6 h 8"/>
                  <a:gd name="T38" fmla="*/ 2 w 7"/>
                  <a:gd name="T39" fmla="*/ 6 h 8"/>
                  <a:gd name="T40" fmla="*/ 1 w 7"/>
                  <a:gd name="T41" fmla="*/ 6 h 8"/>
                  <a:gd name="T42" fmla="*/ 3 w 7"/>
                  <a:gd name="T43" fmla="*/ 8 h 8"/>
                  <a:gd name="T44" fmla="*/ 3 w 7"/>
                  <a:gd name="T45" fmla="*/ 8 h 8"/>
                  <a:gd name="T46" fmla="*/ 3 w 7"/>
                  <a:gd name="T47" fmla="*/ 7 h 8"/>
                  <a:gd name="T48" fmla="*/ 4 w 7"/>
                  <a:gd name="T49" fmla="*/ 8 h 8"/>
                  <a:gd name="T50" fmla="*/ 4 w 7"/>
                  <a:gd name="T51" fmla="*/ 7 h 8"/>
                  <a:gd name="T52" fmla="*/ 4 w 7"/>
                  <a:gd name="T53" fmla="*/ 7 h 8"/>
                  <a:gd name="T54" fmla="*/ 4 w 7"/>
                  <a:gd name="T55" fmla="*/ 7 h 8"/>
                  <a:gd name="T56" fmla="*/ 4 w 7"/>
                  <a:gd name="T57" fmla="*/ 7 h 8"/>
                  <a:gd name="T58" fmla="*/ 4 w 7"/>
                  <a:gd name="T59" fmla="*/ 6 h 8"/>
                  <a:gd name="T60" fmla="*/ 4 w 7"/>
                  <a:gd name="T61" fmla="*/ 6 h 8"/>
                  <a:gd name="T62" fmla="*/ 5 w 7"/>
                  <a:gd name="T63" fmla="*/ 6 h 8"/>
                  <a:gd name="T64" fmla="*/ 5 w 7"/>
                  <a:gd name="T65" fmla="*/ 6 h 8"/>
                  <a:gd name="T66" fmla="*/ 4 w 7"/>
                  <a:gd name="T67" fmla="*/ 5 h 8"/>
                  <a:gd name="T68" fmla="*/ 4 w 7"/>
                  <a:gd name="T69" fmla="*/ 5 h 8"/>
                  <a:gd name="T70" fmla="*/ 4 w 7"/>
                  <a:gd name="T71" fmla="*/ 4 h 8"/>
                  <a:gd name="T72" fmla="*/ 5 w 7"/>
                  <a:gd name="T73" fmla="*/ 4 h 8"/>
                  <a:gd name="T74" fmla="*/ 5 w 7"/>
                  <a:gd name="T75" fmla="*/ 3 h 8"/>
                  <a:gd name="T76" fmla="*/ 3 w 7"/>
                  <a:gd name="T77" fmla="*/ 3 h 8"/>
                  <a:gd name="T78" fmla="*/ 5 w 7"/>
                  <a:gd name="T7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7" h="8">
                    <a:moveTo>
                      <a:pt x="6" y="3"/>
                    </a:moveTo>
                    <a:cubicBezTo>
                      <a:pt x="6" y="3"/>
                      <a:pt x="5" y="3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4" y="2"/>
                      <a:pt x="3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2"/>
                      <a:pt x="3" y="1"/>
                      <a:pt x="2" y="1"/>
                    </a:cubicBezTo>
                    <a:cubicBezTo>
                      <a:pt x="3" y="1"/>
                      <a:pt x="4" y="2"/>
                      <a:pt x="4" y="2"/>
                    </a:cubicBezTo>
                    <a:cubicBezTo>
                      <a:pt x="4" y="2"/>
                      <a:pt x="3" y="2"/>
                      <a:pt x="3" y="2"/>
                    </a:cubicBezTo>
                    <a:cubicBezTo>
                      <a:pt x="3" y="2"/>
                      <a:pt x="4" y="3"/>
                      <a:pt x="4" y="3"/>
                    </a:cubicBezTo>
                    <a:cubicBezTo>
                      <a:pt x="1" y="0"/>
                      <a:pt x="5" y="4"/>
                      <a:pt x="3" y="2"/>
                    </a:cubicBezTo>
                    <a:cubicBezTo>
                      <a:pt x="3" y="2"/>
                      <a:pt x="3" y="2"/>
                      <a:pt x="3" y="3"/>
                    </a:cubicBezTo>
                    <a:cubicBezTo>
                      <a:pt x="3" y="2"/>
                      <a:pt x="3" y="3"/>
                      <a:pt x="2" y="2"/>
                    </a:cubicBezTo>
                    <a:cubicBezTo>
                      <a:pt x="4" y="4"/>
                      <a:pt x="1" y="2"/>
                      <a:pt x="4" y="4"/>
                    </a:cubicBezTo>
                    <a:cubicBezTo>
                      <a:pt x="3" y="3"/>
                      <a:pt x="4" y="4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3"/>
                      <a:pt x="4" y="4"/>
                      <a:pt x="3" y="3"/>
                    </a:cubicBezTo>
                    <a:cubicBezTo>
                      <a:pt x="2" y="3"/>
                      <a:pt x="3" y="4"/>
                      <a:pt x="4" y="4"/>
                    </a:cubicBezTo>
                    <a:cubicBezTo>
                      <a:pt x="3" y="4"/>
                      <a:pt x="3" y="4"/>
                      <a:pt x="2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4" y="4"/>
                      <a:pt x="4" y="5"/>
                    </a:cubicBezTo>
                    <a:cubicBezTo>
                      <a:pt x="4" y="5"/>
                      <a:pt x="5" y="6"/>
                      <a:pt x="5" y="6"/>
                    </a:cubicBezTo>
                    <a:cubicBezTo>
                      <a:pt x="3" y="5"/>
                      <a:pt x="5" y="6"/>
                      <a:pt x="4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" y="4"/>
                      <a:pt x="2" y="4"/>
                      <a:pt x="3" y="5"/>
                    </a:cubicBezTo>
                    <a:cubicBezTo>
                      <a:pt x="3" y="4"/>
                      <a:pt x="2" y="4"/>
                      <a:pt x="2" y="4"/>
                    </a:cubicBezTo>
                    <a:cubicBezTo>
                      <a:pt x="2" y="3"/>
                      <a:pt x="3" y="5"/>
                      <a:pt x="3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5"/>
                      <a:pt x="2" y="4"/>
                      <a:pt x="2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1" y="4"/>
                      <a:pt x="3" y="6"/>
                      <a:pt x="2" y="5"/>
                    </a:cubicBezTo>
                    <a:cubicBezTo>
                      <a:pt x="3" y="6"/>
                      <a:pt x="3" y="7"/>
                      <a:pt x="3" y="7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7"/>
                      <a:pt x="2" y="5"/>
                      <a:pt x="1" y="4"/>
                    </a:cubicBezTo>
                    <a:cubicBezTo>
                      <a:pt x="2" y="5"/>
                      <a:pt x="1" y="5"/>
                      <a:pt x="2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3" y="7"/>
                      <a:pt x="2" y="6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0" y="5"/>
                      <a:pt x="1" y="6"/>
                    </a:cubicBezTo>
                    <a:cubicBezTo>
                      <a:pt x="1" y="7"/>
                      <a:pt x="2" y="8"/>
                      <a:pt x="3" y="8"/>
                    </a:cubicBezTo>
                    <a:cubicBezTo>
                      <a:pt x="3" y="8"/>
                      <a:pt x="2" y="7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6"/>
                      <a:pt x="2" y="6"/>
                      <a:pt x="1" y="6"/>
                    </a:cubicBezTo>
                    <a:cubicBezTo>
                      <a:pt x="1" y="5"/>
                      <a:pt x="2" y="6"/>
                      <a:pt x="2" y="6"/>
                    </a:cubicBezTo>
                    <a:cubicBezTo>
                      <a:pt x="2" y="7"/>
                      <a:pt x="2" y="7"/>
                      <a:pt x="3" y="8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8"/>
                      <a:pt x="3" y="7"/>
                      <a:pt x="3" y="8"/>
                    </a:cubicBezTo>
                    <a:cubicBezTo>
                      <a:pt x="2" y="7"/>
                      <a:pt x="4" y="8"/>
                      <a:pt x="4" y="8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4" y="7"/>
                      <a:pt x="3" y="7"/>
                      <a:pt x="4" y="8"/>
                    </a:cubicBezTo>
                    <a:cubicBezTo>
                      <a:pt x="4" y="7"/>
                      <a:pt x="3" y="6"/>
                      <a:pt x="3" y="6"/>
                    </a:cubicBezTo>
                    <a:cubicBezTo>
                      <a:pt x="4" y="7"/>
                      <a:pt x="3" y="6"/>
                      <a:pt x="4" y="7"/>
                    </a:cubicBezTo>
                    <a:cubicBezTo>
                      <a:pt x="3" y="6"/>
                      <a:pt x="4" y="7"/>
                      <a:pt x="4" y="6"/>
                    </a:cubicBezTo>
                    <a:cubicBezTo>
                      <a:pt x="3" y="6"/>
                      <a:pt x="4" y="6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4" y="6"/>
                      <a:pt x="4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3" y="5"/>
                      <a:pt x="4" y="6"/>
                    </a:cubicBezTo>
                    <a:cubicBezTo>
                      <a:pt x="4" y="6"/>
                      <a:pt x="4" y="6"/>
                      <a:pt x="3" y="5"/>
                    </a:cubicBezTo>
                    <a:cubicBezTo>
                      <a:pt x="3" y="5"/>
                      <a:pt x="4" y="6"/>
                      <a:pt x="4" y="6"/>
                    </a:cubicBezTo>
                    <a:cubicBezTo>
                      <a:pt x="3" y="5"/>
                      <a:pt x="4" y="6"/>
                      <a:pt x="4" y="5"/>
                    </a:cubicBezTo>
                    <a:cubicBezTo>
                      <a:pt x="5" y="6"/>
                      <a:pt x="4" y="5"/>
                      <a:pt x="5" y="6"/>
                    </a:cubicBezTo>
                    <a:cubicBezTo>
                      <a:pt x="5" y="7"/>
                      <a:pt x="4" y="5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4" y="5"/>
                      <a:pt x="5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5"/>
                      <a:pt x="5" y="5"/>
                      <a:pt x="5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6" y="6"/>
                      <a:pt x="5" y="4"/>
                      <a:pt x="4" y="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6" y="5"/>
                      <a:pt x="5" y="4"/>
                    </a:cubicBezTo>
                    <a:cubicBezTo>
                      <a:pt x="4" y="4"/>
                      <a:pt x="5" y="4"/>
                      <a:pt x="6" y="5"/>
                    </a:cubicBezTo>
                    <a:cubicBezTo>
                      <a:pt x="4" y="3"/>
                      <a:pt x="7" y="5"/>
                      <a:pt x="5" y="3"/>
                    </a:cubicBezTo>
                    <a:cubicBezTo>
                      <a:pt x="5" y="3"/>
                      <a:pt x="4" y="3"/>
                      <a:pt x="4" y="3"/>
                    </a:cubicBezTo>
                    <a:cubicBezTo>
                      <a:pt x="4" y="3"/>
                      <a:pt x="3" y="3"/>
                      <a:pt x="3" y="3"/>
                    </a:cubicBezTo>
                    <a:cubicBezTo>
                      <a:pt x="3" y="2"/>
                      <a:pt x="4" y="3"/>
                      <a:pt x="4" y="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7" y="5"/>
                      <a:pt x="3" y="2"/>
                      <a:pt x="6" y="3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3" name="Freeform 2180"/>
              <p:cNvSpPr/>
              <p:nvPr/>
            </p:nvSpPr>
            <p:spPr bwMode="auto">
              <a:xfrm>
                <a:off x="469" y="3090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4" name="Rectangle 2181"/>
              <p:cNvSpPr>
                <a:spLocks noChangeArrowheads="1"/>
              </p:cNvSpPr>
              <p:nvPr/>
            </p:nvSpPr>
            <p:spPr bwMode="auto">
              <a:xfrm>
                <a:off x="469" y="3090"/>
                <a:ext cx="1" cy="3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5" name="Freeform 2182"/>
              <p:cNvSpPr/>
              <p:nvPr/>
            </p:nvSpPr>
            <p:spPr bwMode="auto">
              <a:xfrm>
                <a:off x="469" y="3088"/>
                <a:ext cx="3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6" name="Rectangle 2183"/>
              <p:cNvSpPr>
                <a:spLocks noChangeArrowheads="1"/>
              </p:cNvSpPr>
              <p:nvPr/>
            </p:nvSpPr>
            <p:spPr bwMode="auto">
              <a:xfrm>
                <a:off x="469" y="3085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7" name="Freeform 2184"/>
              <p:cNvSpPr/>
              <p:nvPr/>
            </p:nvSpPr>
            <p:spPr bwMode="auto">
              <a:xfrm>
                <a:off x="460" y="3076"/>
                <a:ext cx="14" cy="9"/>
              </a:xfrm>
              <a:custGeom>
                <a:avLst/>
                <a:gdLst>
                  <a:gd name="T0" fmla="*/ 4 w 6"/>
                  <a:gd name="T1" fmla="*/ 1 h 4"/>
                  <a:gd name="T2" fmla="*/ 3 w 6"/>
                  <a:gd name="T3" fmla="*/ 1 h 4"/>
                  <a:gd name="T4" fmla="*/ 4 w 6"/>
                  <a:gd name="T5" fmla="*/ 1 h 4"/>
                  <a:gd name="T6" fmla="*/ 2 w 6"/>
                  <a:gd name="T7" fmla="*/ 0 h 4"/>
                  <a:gd name="T8" fmla="*/ 3 w 6"/>
                  <a:gd name="T9" fmla="*/ 2 h 4"/>
                  <a:gd name="T10" fmla="*/ 2 w 6"/>
                  <a:gd name="T11" fmla="*/ 1 h 4"/>
                  <a:gd name="T12" fmla="*/ 3 w 6"/>
                  <a:gd name="T13" fmla="*/ 2 h 4"/>
                  <a:gd name="T14" fmla="*/ 2 w 6"/>
                  <a:gd name="T15" fmla="*/ 2 h 4"/>
                  <a:gd name="T16" fmla="*/ 2 w 6"/>
                  <a:gd name="T17" fmla="*/ 2 h 4"/>
                  <a:gd name="T18" fmla="*/ 3 w 6"/>
                  <a:gd name="T19" fmla="*/ 2 h 4"/>
                  <a:gd name="T20" fmla="*/ 2 w 6"/>
                  <a:gd name="T21" fmla="*/ 2 h 4"/>
                  <a:gd name="T22" fmla="*/ 2 w 6"/>
                  <a:gd name="T23" fmla="*/ 3 h 4"/>
                  <a:gd name="T24" fmla="*/ 3 w 6"/>
                  <a:gd name="T25" fmla="*/ 3 h 4"/>
                  <a:gd name="T26" fmla="*/ 2 w 6"/>
                  <a:gd name="T27" fmla="*/ 3 h 4"/>
                  <a:gd name="T28" fmla="*/ 3 w 6"/>
                  <a:gd name="T29" fmla="*/ 3 h 4"/>
                  <a:gd name="T30" fmla="*/ 2 w 6"/>
                  <a:gd name="T31" fmla="*/ 2 h 4"/>
                  <a:gd name="T32" fmla="*/ 3 w 6"/>
                  <a:gd name="T33" fmla="*/ 3 h 4"/>
                  <a:gd name="T34" fmla="*/ 4 w 6"/>
                  <a:gd name="T35" fmla="*/ 4 h 4"/>
                  <a:gd name="T36" fmla="*/ 3 w 6"/>
                  <a:gd name="T37" fmla="*/ 3 h 4"/>
                  <a:gd name="T38" fmla="*/ 3 w 6"/>
                  <a:gd name="T39" fmla="*/ 3 h 4"/>
                  <a:gd name="T40" fmla="*/ 3 w 6"/>
                  <a:gd name="T41" fmla="*/ 3 h 4"/>
                  <a:gd name="T42" fmla="*/ 4 w 6"/>
                  <a:gd name="T43" fmla="*/ 4 h 4"/>
                  <a:gd name="T44" fmla="*/ 5 w 6"/>
                  <a:gd name="T45" fmla="*/ 4 h 4"/>
                  <a:gd name="T46" fmla="*/ 5 w 6"/>
                  <a:gd name="T47" fmla="*/ 4 h 4"/>
                  <a:gd name="T48" fmla="*/ 5 w 6"/>
                  <a:gd name="T49" fmla="*/ 4 h 4"/>
                  <a:gd name="T50" fmla="*/ 4 w 6"/>
                  <a:gd name="T51" fmla="*/ 3 h 4"/>
                  <a:gd name="T52" fmla="*/ 3 w 6"/>
                  <a:gd name="T53" fmla="*/ 3 h 4"/>
                  <a:gd name="T54" fmla="*/ 3 w 6"/>
                  <a:gd name="T55" fmla="*/ 2 h 4"/>
                  <a:gd name="T56" fmla="*/ 4 w 6"/>
                  <a:gd name="T57" fmla="*/ 3 h 4"/>
                  <a:gd name="T58" fmla="*/ 3 w 6"/>
                  <a:gd name="T59" fmla="*/ 3 h 4"/>
                  <a:gd name="T60" fmla="*/ 5 w 6"/>
                  <a:gd name="T61" fmla="*/ 3 h 4"/>
                  <a:gd name="T62" fmla="*/ 3 w 6"/>
                  <a:gd name="T63" fmla="*/ 3 h 4"/>
                  <a:gd name="T64" fmla="*/ 4 w 6"/>
                  <a:gd name="T65" fmla="*/ 2 h 4"/>
                  <a:gd name="T66" fmla="*/ 4 w 6"/>
                  <a:gd name="T67" fmla="*/ 3 h 4"/>
                  <a:gd name="T68" fmla="*/ 3 w 6"/>
                  <a:gd name="T69" fmla="*/ 2 h 4"/>
                  <a:gd name="T70" fmla="*/ 4 w 6"/>
                  <a:gd name="T71" fmla="*/ 2 h 4"/>
                  <a:gd name="T72" fmla="*/ 3 w 6"/>
                  <a:gd name="T73" fmla="*/ 2 h 4"/>
                  <a:gd name="T74" fmla="*/ 4 w 6"/>
                  <a:gd name="T75" fmla="*/ 1 h 4"/>
                  <a:gd name="T76" fmla="*/ 4 w 6"/>
                  <a:gd name="T77" fmla="*/ 1 h 4"/>
                  <a:gd name="T78" fmla="*/ 2 w 6"/>
                  <a:gd name="T79" fmla="*/ 1 h 4"/>
                  <a:gd name="T80" fmla="*/ 4 w 6"/>
                  <a:gd name="T81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" h="4">
                    <a:moveTo>
                      <a:pt x="4" y="1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4" y="1"/>
                    </a:cubicBezTo>
                    <a:cubicBezTo>
                      <a:pt x="2" y="1"/>
                      <a:pt x="4" y="1"/>
                      <a:pt x="2" y="0"/>
                    </a:cubicBezTo>
                    <a:cubicBezTo>
                      <a:pt x="2" y="1"/>
                      <a:pt x="1" y="1"/>
                      <a:pt x="3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2"/>
                      <a:pt x="0" y="1"/>
                      <a:pt x="3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1"/>
                      <a:pt x="3" y="3"/>
                      <a:pt x="2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2"/>
                      <a:pt x="2" y="3"/>
                      <a:pt x="2" y="3"/>
                    </a:cubicBezTo>
                    <a:cubicBezTo>
                      <a:pt x="2" y="2"/>
                      <a:pt x="3" y="3"/>
                      <a:pt x="3" y="3"/>
                    </a:cubicBezTo>
                    <a:cubicBezTo>
                      <a:pt x="2" y="3"/>
                      <a:pt x="2" y="3"/>
                      <a:pt x="2" y="2"/>
                    </a:cubicBezTo>
                    <a:cubicBezTo>
                      <a:pt x="2" y="3"/>
                      <a:pt x="1" y="2"/>
                      <a:pt x="3" y="3"/>
                    </a:cubicBezTo>
                    <a:cubicBezTo>
                      <a:pt x="3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1" y="2"/>
                      <a:pt x="4" y="4"/>
                      <a:pt x="3" y="3"/>
                    </a:cubicBezTo>
                    <a:cubicBezTo>
                      <a:pt x="4" y="3"/>
                      <a:pt x="4" y="3"/>
                      <a:pt x="4" y="4"/>
                    </a:cubicBezTo>
                    <a:cubicBezTo>
                      <a:pt x="6" y="4"/>
                      <a:pt x="3" y="3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3" y="3"/>
                      <a:pt x="3" y="3"/>
                    </a:cubicBezTo>
                    <a:cubicBezTo>
                      <a:pt x="4" y="3"/>
                      <a:pt x="2" y="2"/>
                      <a:pt x="3" y="2"/>
                    </a:cubicBezTo>
                    <a:cubicBezTo>
                      <a:pt x="4" y="3"/>
                      <a:pt x="3" y="3"/>
                      <a:pt x="4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4" y="3"/>
                      <a:pt x="5" y="3"/>
                    </a:cubicBezTo>
                    <a:cubicBezTo>
                      <a:pt x="4" y="3"/>
                      <a:pt x="4" y="3"/>
                      <a:pt x="3" y="3"/>
                    </a:cubicBezTo>
                    <a:cubicBezTo>
                      <a:pt x="4" y="3"/>
                      <a:pt x="4" y="3"/>
                      <a:pt x="4" y="2"/>
                    </a:cubicBezTo>
                    <a:cubicBezTo>
                      <a:pt x="4" y="2"/>
                      <a:pt x="4" y="3"/>
                      <a:pt x="4" y="3"/>
                    </a:cubicBezTo>
                    <a:cubicBezTo>
                      <a:pt x="5" y="3"/>
                      <a:pt x="4" y="2"/>
                      <a:pt x="3" y="2"/>
                    </a:cubicBezTo>
                    <a:cubicBezTo>
                      <a:pt x="3" y="2"/>
                      <a:pt x="3" y="2"/>
                      <a:pt x="4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4" y="2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2" y="1"/>
                      <a:pt x="2" y="1"/>
                    </a:cubicBezTo>
                    <a:cubicBezTo>
                      <a:pt x="3" y="1"/>
                      <a:pt x="3" y="1"/>
                      <a:pt x="4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8" name="Freeform 2185"/>
              <p:cNvSpPr/>
              <p:nvPr/>
            </p:nvSpPr>
            <p:spPr bwMode="auto">
              <a:xfrm>
                <a:off x="464" y="3076"/>
                <a:ext cx="5" cy="2"/>
              </a:xfrm>
              <a:custGeom>
                <a:avLst/>
                <a:gdLst>
                  <a:gd name="T0" fmla="*/ 0 w 2"/>
                  <a:gd name="T1" fmla="*/ 0 h 1"/>
                  <a:gd name="T2" fmla="*/ 1 w 2"/>
                  <a:gd name="T3" fmla="*/ 1 h 1"/>
                  <a:gd name="T4" fmla="*/ 0 w 2"/>
                  <a:gd name="T5" fmla="*/ 0 h 1"/>
                  <a:gd name="T6" fmla="*/ 0 w 2"/>
                  <a:gd name="T7" fmla="*/ 0 h 1"/>
                  <a:gd name="T8" fmla="*/ 0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9" name="Freeform 2186"/>
              <p:cNvSpPr/>
              <p:nvPr/>
            </p:nvSpPr>
            <p:spPr bwMode="auto">
              <a:xfrm>
                <a:off x="460" y="3073"/>
                <a:ext cx="12" cy="5"/>
              </a:xfrm>
              <a:custGeom>
                <a:avLst/>
                <a:gdLst>
                  <a:gd name="T0" fmla="*/ 3 w 5"/>
                  <a:gd name="T1" fmla="*/ 1 h 2"/>
                  <a:gd name="T2" fmla="*/ 2 w 5"/>
                  <a:gd name="T3" fmla="*/ 0 h 2"/>
                  <a:gd name="T4" fmla="*/ 1 w 5"/>
                  <a:gd name="T5" fmla="*/ 1 h 2"/>
                  <a:gd name="T6" fmla="*/ 3 w 5"/>
                  <a:gd name="T7" fmla="*/ 1 h 2"/>
                  <a:gd name="T8" fmla="*/ 2 w 5"/>
                  <a:gd name="T9" fmla="*/ 1 h 2"/>
                  <a:gd name="T10" fmla="*/ 3 w 5"/>
                  <a:gd name="T11" fmla="*/ 1 h 2"/>
                  <a:gd name="T12" fmla="*/ 2 w 5"/>
                  <a:gd name="T13" fmla="*/ 1 h 2"/>
                  <a:gd name="T14" fmla="*/ 3 w 5"/>
                  <a:gd name="T15" fmla="*/ 1 h 2"/>
                  <a:gd name="T16" fmla="*/ 3 w 5"/>
                  <a:gd name="T17" fmla="*/ 1 h 2"/>
                  <a:gd name="T18" fmla="*/ 4 w 5"/>
                  <a:gd name="T19" fmla="*/ 2 h 2"/>
                  <a:gd name="T20" fmla="*/ 2 w 5"/>
                  <a:gd name="T21" fmla="*/ 1 h 2"/>
                  <a:gd name="T22" fmla="*/ 4 w 5"/>
                  <a:gd name="T23" fmla="*/ 1 h 2"/>
                  <a:gd name="T24" fmla="*/ 4 w 5"/>
                  <a:gd name="T25" fmla="*/ 1 h 2"/>
                  <a:gd name="T26" fmla="*/ 4 w 5"/>
                  <a:gd name="T27" fmla="*/ 1 h 2"/>
                  <a:gd name="T28" fmla="*/ 3 w 5"/>
                  <a:gd name="T29" fmla="*/ 1 h 2"/>
                  <a:gd name="T30" fmla="*/ 4 w 5"/>
                  <a:gd name="T31" fmla="*/ 1 h 2"/>
                  <a:gd name="T32" fmla="*/ 4 w 5"/>
                  <a:gd name="T33" fmla="*/ 1 h 2"/>
                  <a:gd name="T34" fmla="*/ 2 w 5"/>
                  <a:gd name="T35" fmla="*/ 0 h 2"/>
                  <a:gd name="T36" fmla="*/ 3 w 5"/>
                  <a:gd name="T37" fmla="*/ 1 h 2"/>
                  <a:gd name="T38" fmla="*/ 4 w 5"/>
                  <a:gd name="T39" fmla="*/ 1 h 2"/>
                  <a:gd name="T40" fmla="*/ 1 w 5"/>
                  <a:gd name="T41" fmla="*/ 0 h 2"/>
                  <a:gd name="T42" fmla="*/ 3 w 5"/>
                  <a:gd name="T43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" h="2">
                    <a:moveTo>
                      <a:pt x="3" y="1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1"/>
                      <a:pt x="2" y="1"/>
                      <a:pt x="1" y="1"/>
                    </a:cubicBezTo>
                    <a:cubicBezTo>
                      <a:pt x="1" y="1"/>
                      <a:pt x="3" y="1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1"/>
                      <a:pt x="3" y="1"/>
                    </a:cubicBezTo>
                    <a:cubicBezTo>
                      <a:pt x="3" y="2"/>
                      <a:pt x="2" y="1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5" y="2"/>
                      <a:pt x="2" y="1"/>
                      <a:pt x="2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3" y="1"/>
                      <a:pt x="4" y="1"/>
                    </a:cubicBezTo>
                    <a:cubicBezTo>
                      <a:pt x="4" y="1"/>
                      <a:pt x="3" y="1"/>
                      <a:pt x="4" y="1"/>
                    </a:cubicBezTo>
                    <a:cubicBezTo>
                      <a:pt x="4" y="1"/>
                      <a:pt x="3" y="1"/>
                      <a:pt x="3" y="1"/>
                    </a:cubicBezTo>
                    <a:cubicBezTo>
                      <a:pt x="2" y="0"/>
                      <a:pt x="3" y="1"/>
                      <a:pt x="4" y="1"/>
                    </a:cubicBezTo>
                    <a:cubicBezTo>
                      <a:pt x="3" y="1"/>
                      <a:pt x="3" y="0"/>
                      <a:pt x="4" y="1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4" y="1"/>
                      <a:pt x="4" y="1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0" y="0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0" name="Rectangle 2187"/>
              <p:cNvSpPr>
                <a:spLocks noChangeArrowheads="1"/>
              </p:cNvSpPr>
              <p:nvPr/>
            </p:nvSpPr>
            <p:spPr bwMode="auto">
              <a:xfrm>
                <a:off x="464" y="3073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1" name="Freeform 2188"/>
              <p:cNvSpPr/>
              <p:nvPr/>
            </p:nvSpPr>
            <p:spPr bwMode="auto">
              <a:xfrm>
                <a:off x="267" y="3171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2" name="Freeform 2189"/>
              <p:cNvSpPr/>
              <p:nvPr/>
            </p:nvSpPr>
            <p:spPr bwMode="auto">
              <a:xfrm>
                <a:off x="265" y="3171"/>
                <a:ext cx="5" cy="1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4 h 4"/>
                  <a:gd name="T4" fmla="*/ 2 w 2"/>
                  <a:gd name="T5" fmla="*/ 0 h 4"/>
                  <a:gd name="T6" fmla="*/ 0 w 2"/>
                  <a:gd name="T7" fmla="*/ 2 h 4"/>
                  <a:gd name="T8" fmla="*/ 1 w 2"/>
                  <a:gd name="T9" fmla="*/ 2 h 4"/>
                  <a:gd name="T10" fmla="*/ 0 w 2"/>
                  <a:gd name="T11" fmla="*/ 3 h 4"/>
                  <a:gd name="T12" fmla="*/ 1 w 2"/>
                  <a:gd name="T13" fmla="*/ 3 h 4"/>
                  <a:gd name="T14" fmla="*/ 0 w 2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1" y="1"/>
                      <a:pt x="1" y="2"/>
                      <a:pt x="2" y="0"/>
                    </a:cubicBezTo>
                    <a:cubicBezTo>
                      <a:pt x="1" y="1"/>
                      <a:pt x="1" y="1"/>
                      <a:pt x="0" y="2"/>
                    </a:cubicBezTo>
                    <a:cubicBezTo>
                      <a:pt x="0" y="2"/>
                      <a:pt x="1" y="1"/>
                      <a:pt x="1" y="2"/>
                    </a:cubicBezTo>
                    <a:cubicBezTo>
                      <a:pt x="1" y="2"/>
                      <a:pt x="0" y="2"/>
                      <a:pt x="0" y="3"/>
                    </a:cubicBezTo>
                    <a:cubicBezTo>
                      <a:pt x="0" y="4"/>
                      <a:pt x="0" y="3"/>
                      <a:pt x="1" y="3"/>
                    </a:cubicBez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3" name="Freeform 2190"/>
              <p:cNvSpPr/>
              <p:nvPr/>
            </p:nvSpPr>
            <p:spPr bwMode="auto">
              <a:xfrm>
                <a:off x="267" y="3176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4" name="Freeform 2191"/>
              <p:cNvSpPr/>
              <p:nvPr/>
            </p:nvSpPr>
            <p:spPr bwMode="auto">
              <a:xfrm>
                <a:off x="267" y="3173"/>
                <a:ext cx="3" cy="5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2 h 2"/>
                  <a:gd name="T4" fmla="*/ 1 w 1"/>
                  <a:gd name="T5" fmla="*/ 0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0" y="1"/>
                      <a:pt x="0" y="2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5" name="Freeform 2192"/>
              <p:cNvSpPr/>
              <p:nvPr/>
            </p:nvSpPr>
            <p:spPr bwMode="auto">
              <a:xfrm>
                <a:off x="270" y="317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6" name="Freeform 2193"/>
              <p:cNvSpPr/>
              <p:nvPr/>
            </p:nvSpPr>
            <p:spPr bwMode="auto">
              <a:xfrm>
                <a:off x="267" y="3173"/>
                <a:ext cx="5" cy="8"/>
              </a:xfrm>
              <a:custGeom>
                <a:avLst/>
                <a:gdLst>
                  <a:gd name="T0" fmla="*/ 2 w 2"/>
                  <a:gd name="T1" fmla="*/ 1 h 3"/>
                  <a:gd name="T2" fmla="*/ 1 w 2"/>
                  <a:gd name="T3" fmla="*/ 1 h 3"/>
                  <a:gd name="T4" fmla="*/ 1 w 2"/>
                  <a:gd name="T5" fmla="*/ 1 h 3"/>
                  <a:gd name="T6" fmla="*/ 1 w 2"/>
                  <a:gd name="T7" fmla="*/ 2 h 3"/>
                  <a:gd name="T8" fmla="*/ 1 w 2"/>
                  <a:gd name="T9" fmla="*/ 2 h 3"/>
                  <a:gd name="T10" fmla="*/ 0 w 2"/>
                  <a:gd name="T11" fmla="*/ 3 h 3"/>
                  <a:gd name="T12" fmla="*/ 2 w 2"/>
                  <a:gd name="T13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3">
                    <a:moveTo>
                      <a:pt x="2" y="1"/>
                    </a:moveTo>
                    <a:cubicBezTo>
                      <a:pt x="2" y="0"/>
                      <a:pt x="2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7" name="Freeform 2194"/>
              <p:cNvSpPr/>
              <p:nvPr/>
            </p:nvSpPr>
            <p:spPr bwMode="auto">
              <a:xfrm>
                <a:off x="270" y="317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8" name="Rectangle 2195"/>
              <p:cNvSpPr>
                <a:spLocks noChangeArrowheads="1"/>
              </p:cNvSpPr>
              <p:nvPr/>
            </p:nvSpPr>
            <p:spPr bwMode="auto">
              <a:xfrm>
                <a:off x="270" y="3176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9" name="Freeform 2196"/>
              <p:cNvSpPr/>
              <p:nvPr/>
            </p:nvSpPr>
            <p:spPr bwMode="auto">
              <a:xfrm>
                <a:off x="270" y="3176"/>
                <a:ext cx="2" cy="7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1 h 3"/>
                  <a:gd name="T4" fmla="*/ 0 w 1"/>
                  <a:gd name="T5" fmla="*/ 3 h 3"/>
                  <a:gd name="T6" fmla="*/ 1 w 1"/>
                  <a:gd name="T7" fmla="*/ 2 h 3"/>
                  <a:gd name="T8" fmla="*/ 1 w 1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1" y="1"/>
                      <a:pt x="1" y="0"/>
                      <a:pt x="0" y="1"/>
                    </a:cubicBezTo>
                    <a:cubicBezTo>
                      <a:pt x="1" y="1"/>
                      <a:pt x="1" y="2"/>
                      <a:pt x="0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0" name="Freeform 2197"/>
              <p:cNvSpPr/>
              <p:nvPr/>
            </p:nvSpPr>
            <p:spPr bwMode="auto">
              <a:xfrm>
                <a:off x="272" y="318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1" name="Freeform 2198"/>
              <p:cNvSpPr/>
              <p:nvPr/>
            </p:nvSpPr>
            <p:spPr bwMode="auto">
              <a:xfrm>
                <a:off x="272" y="3178"/>
                <a:ext cx="5" cy="10"/>
              </a:xfrm>
              <a:custGeom>
                <a:avLst/>
                <a:gdLst>
                  <a:gd name="T0" fmla="*/ 2 w 2"/>
                  <a:gd name="T1" fmla="*/ 0 h 4"/>
                  <a:gd name="T2" fmla="*/ 1 w 2"/>
                  <a:gd name="T3" fmla="*/ 2 h 4"/>
                  <a:gd name="T4" fmla="*/ 1 w 2"/>
                  <a:gd name="T5" fmla="*/ 1 h 4"/>
                  <a:gd name="T6" fmla="*/ 1 w 2"/>
                  <a:gd name="T7" fmla="*/ 1 h 4"/>
                  <a:gd name="T8" fmla="*/ 1 w 2"/>
                  <a:gd name="T9" fmla="*/ 0 h 4"/>
                  <a:gd name="T10" fmla="*/ 0 w 2"/>
                  <a:gd name="T11" fmla="*/ 1 h 4"/>
                  <a:gd name="T12" fmla="*/ 0 w 2"/>
                  <a:gd name="T13" fmla="*/ 0 h 4"/>
                  <a:gd name="T14" fmla="*/ 0 w 2"/>
                  <a:gd name="T15" fmla="*/ 2 h 4"/>
                  <a:gd name="T16" fmla="*/ 0 w 2"/>
                  <a:gd name="T17" fmla="*/ 2 h 4"/>
                  <a:gd name="T18" fmla="*/ 0 w 2"/>
                  <a:gd name="T19" fmla="*/ 3 h 4"/>
                  <a:gd name="T20" fmla="*/ 1 w 2"/>
                  <a:gd name="T21" fmla="*/ 4 h 4"/>
                  <a:gd name="T22" fmla="*/ 2 w 2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1" y="0"/>
                      <a:pt x="1" y="1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1"/>
                      <a:pt x="0" y="2"/>
                    </a:cubicBezTo>
                    <a:cubicBezTo>
                      <a:pt x="0" y="2"/>
                      <a:pt x="0" y="3"/>
                      <a:pt x="0" y="3"/>
                    </a:cubicBezTo>
                    <a:cubicBezTo>
                      <a:pt x="0" y="2"/>
                      <a:pt x="0" y="4"/>
                      <a:pt x="1" y="4"/>
                    </a:cubicBezTo>
                    <a:cubicBezTo>
                      <a:pt x="1" y="4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2" name="Freeform 2199"/>
              <p:cNvSpPr/>
              <p:nvPr/>
            </p:nvSpPr>
            <p:spPr bwMode="auto">
              <a:xfrm>
                <a:off x="274" y="3183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2 h 2"/>
                  <a:gd name="T4" fmla="*/ 3 w 3"/>
                  <a:gd name="T5" fmla="*/ 0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2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3" name="Freeform 2200"/>
              <p:cNvSpPr/>
              <p:nvPr/>
            </p:nvSpPr>
            <p:spPr bwMode="auto">
              <a:xfrm>
                <a:off x="277" y="3178"/>
                <a:ext cx="2" cy="10"/>
              </a:xfrm>
              <a:custGeom>
                <a:avLst/>
                <a:gdLst>
                  <a:gd name="T0" fmla="*/ 0 w 1"/>
                  <a:gd name="T1" fmla="*/ 0 h 4"/>
                  <a:gd name="T2" fmla="*/ 0 w 1"/>
                  <a:gd name="T3" fmla="*/ 1 h 4"/>
                  <a:gd name="T4" fmla="*/ 0 w 1"/>
                  <a:gd name="T5" fmla="*/ 0 h 4"/>
                  <a:gd name="T6" fmla="*/ 0 w 1"/>
                  <a:gd name="T7" fmla="*/ 2 h 4"/>
                  <a:gd name="T8" fmla="*/ 0 w 1"/>
                  <a:gd name="T9" fmla="*/ 1 h 4"/>
                  <a:gd name="T10" fmla="*/ 0 w 1"/>
                  <a:gd name="T11" fmla="*/ 3 h 4"/>
                  <a:gd name="T12" fmla="*/ 0 w 1"/>
                  <a:gd name="T13" fmla="*/ 3 h 4"/>
                  <a:gd name="T14" fmla="*/ 1 w 1"/>
                  <a:gd name="T15" fmla="*/ 3 h 4"/>
                  <a:gd name="T16" fmla="*/ 1 w 1"/>
                  <a:gd name="T17" fmla="*/ 2 h 4"/>
                  <a:gd name="T18" fmla="*/ 1 w 1"/>
                  <a:gd name="T19" fmla="*/ 2 h 4"/>
                  <a:gd name="T20" fmla="*/ 0 w 1"/>
                  <a:gd name="T2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" h="4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3"/>
                      <a:pt x="0" y="1"/>
                      <a:pt x="0" y="1"/>
                    </a:cubicBezTo>
                    <a:cubicBezTo>
                      <a:pt x="1" y="2"/>
                      <a:pt x="0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4" name="Freeform 2201"/>
              <p:cNvSpPr/>
              <p:nvPr/>
            </p:nvSpPr>
            <p:spPr bwMode="auto">
              <a:xfrm>
                <a:off x="277" y="317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5" name="Freeform 2202"/>
              <p:cNvSpPr/>
              <p:nvPr/>
            </p:nvSpPr>
            <p:spPr bwMode="auto">
              <a:xfrm>
                <a:off x="279" y="3183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6" name="Freeform 2203"/>
              <p:cNvSpPr/>
              <p:nvPr/>
            </p:nvSpPr>
            <p:spPr bwMode="auto">
              <a:xfrm>
                <a:off x="279" y="3178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7" name="Freeform 2204"/>
              <p:cNvSpPr/>
              <p:nvPr/>
            </p:nvSpPr>
            <p:spPr bwMode="auto">
              <a:xfrm>
                <a:off x="279" y="3176"/>
                <a:ext cx="21" cy="12"/>
              </a:xfrm>
              <a:custGeom>
                <a:avLst/>
                <a:gdLst>
                  <a:gd name="T0" fmla="*/ 9 w 9"/>
                  <a:gd name="T1" fmla="*/ 3 h 5"/>
                  <a:gd name="T2" fmla="*/ 8 w 9"/>
                  <a:gd name="T3" fmla="*/ 3 h 5"/>
                  <a:gd name="T4" fmla="*/ 9 w 9"/>
                  <a:gd name="T5" fmla="*/ 1 h 5"/>
                  <a:gd name="T6" fmla="*/ 8 w 9"/>
                  <a:gd name="T7" fmla="*/ 0 h 5"/>
                  <a:gd name="T8" fmla="*/ 8 w 9"/>
                  <a:gd name="T9" fmla="*/ 1 h 5"/>
                  <a:gd name="T10" fmla="*/ 8 w 9"/>
                  <a:gd name="T11" fmla="*/ 0 h 5"/>
                  <a:gd name="T12" fmla="*/ 6 w 9"/>
                  <a:gd name="T13" fmla="*/ 1 h 5"/>
                  <a:gd name="T14" fmla="*/ 6 w 9"/>
                  <a:gd name="T15" fmla="*/ 1 h 5"/>
                  <a:gd name="T16" fmla="*/ 2 w 9"/>
                  <a:gd name="T17" fmla="*/ 1 h 5"/>
                  <a:gd name="T18" fmla="*/ 2 w 9"/>
                  <a:gd name="T19" fmla="*/ 3 h 5"/>
                  <a:gd name="T20" fmla="*/ 2 w 9"/>
                  <a:gd name="T21" fmla="*/ 2 h 5"/>
                  <a:gd name="T22" fmla="*/ 2 w 9"/>
                  <a:gd name="T23" fmla="*/ 2 h 5"/>
                  <a:gd name="T24" fmla="*/ 1 w 9"/>
                  <a:gd name="T25" fmla="*/ 1 h 5"/>
                  <a:gd name="T26" fmla="*/ 1 w 9"/>
                  <a:gd name="T27" fmla="*/ 3 h 5"/>
                  <a:gd name="T28" fmla="*/ 1 w 9"/>
                  <a:gd name="T29" fmla="*/ 1 h 5"/>
                  <a:gd name="T30" fmla="*/ 0 w 9"/>
                  <a:gd name="T31" fmla="*/ 2 h 5"/>
                  <a:gd name="T32" fmla="*/ 1 w 9"/>
                  <a:gd name="T33" fmla="*/ 4 h 5"/>
                  <a:gd name="T34" fmla="*/ 0 w 9"/>
                  <a:gd name="T35" fmla="*/ 4 h 5"/>
                  <a:gd name="T36" fmla="*/ 3 w 9"/>
                  <a:gd name="T37" fmla="*/ 2 h 5"/>
                  <a:gd name="T38" fmla="*/ 3 w 9"/>
                  <a:gd name="T39" fmla="*/ 3 h 5"/>
                  <a:gd name="T40" fmla="*/ 4 w 9"/>
                  <a:gd name="T41" fmla="*/ 4 h 5"/>
                  <a:gd name="T42" fmla="*/ 5 w 9"/>
                  <a:gd name="T43" fmla="*/ 2 h 5"/>
                  <a:gd name="T44" fmla="*/ 5 w 9"/>
                  <a:gd name="T45" fmla="*/ 3 h 5"/>
                  <a:gd name="T46" fmla="*/ 5 w 9"/>
                  <a:gd name="T47" fmla="*/ 2 h 5"/>
                  <a:gd name="T48" fmla="*/ 5 w 9"/>
                  <a:gd name="T49" fmla="*/ 3 h 5"/>
                  <a:gd name="T50" fmla="*/ 5 w 9"/>
                  <a:gd name="T51" fmla="*/ 1 h 5"/>
                  <a:gd name="T52" fmla="*/ 6 w 9"/>
                  <a:gd name="T53" fmla="*/ 4 h 5"/>
                  <a:gd name="T54" fmla="*/ 6 w 9"/>
                  <a:gd name="T55" fmla="*/ 3 h 5"/>
                  <a:gd name="T56" fmla="*/ 6 w 9"/>
                  <a:gd name="T57" fmla="*/ 2 h 5"/>
                  <a:gd name="T58" fmla="*/ 7 w 9"/>
                  <a:gd name="T59" fmla="*/ 4 h 5"/>
                  <a:gd name="T60" fmla="*/ 7 w 9"/>
                  <a:gd name="T61" fmla="*/ 2 h 5"/>
                  <a:gd name="T62" fmla="*/ 7 w 9"/>
                  <a:gd name="T63" fmla="*/ 1 h 5"/>
                  <a:gd name="T64" fmla="*/ 8 w 9"/>
                  <a:gd name="T65" fmla="*/ 2 h 5"/>
                  <a:gd name="T66" fmla="*/ 8 w 9"/>
                  <a:gd name="T67" fmla="*/ 3 h 5"/>
                  <a:gd name="T68" fmla="*/ 8 w 9"/>
                  <a:gd name="T69" fmla="*/ 4 h 5"/>
                  <a:gd name="T70" fmla="*/ 8 w 9"/>
                  <a:gd name="T71" fmla="*/ 2 h 5"/>
                  <a:gd name="T72" fmla="*/ 9 w 9"/>
                  <a:gd name="T73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" h="5">
                    <a:moveTo>
                      <a:pt x="9" y="3"/>
                    </a:moveTo>
                    <a:cubicBezTo>
                      <a:pt x="9" y="3"/>
                      <a:pt x="9" y="2"/>
                      <a:pt x="8" y="3"/>
                    </a:cubicBezTo>
                    <a:cubicBezTo>
                      <a:pt x="8" y="2"/>
                      <a:pt x="9" y="2"/>
                      <a:pt x="9" y="1"/>
                    </a:cubicBezTo>
                    <a:cubicBezTo>
                      <a:pt x="8" y="1"/>
                      <a:pt x="8" y="0"/>
                      <a:pt x="8" y="0"/>
                    </a:cubicBezTo>
                    <a:cubicBezTo>
                      <a:pt x="8" y="0"/>
                      <a:pt x="8" y="1"/>
                      <a:pt x="8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7" y="0"/>
                      <a:pt x="7" y="1"/>
                      <a:pt x="6" y="1"/>
                    </a:cubicBezTo>
                    <a:cubicBezTo>
                      <a:pt x="6" y="0"/>
                      <a:pt x="6" y="1"/>
                      <a:pt x="6" y="1"/>
                    </a:cubicBezTo>
                    <a:cubicBezTo>
                      <a:pt x="5" y="1"/>
                      <a:pt x="4" y="2"/>
                      <a:pt x="2" y="1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3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0"/>
                      <a:pt x="1" y="2"/>
                      <a:pt x="1" y="1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1"/>
                      <a:pt x="1" y="3"/>
                      <a:pt x="1" y="1"/>
                    </a:cubicBezTo>
                    <a:cubicBezTo>
                      <a:pt x="0" y="1"/>
                      <a:pt x="1" y="3"/>
                      <a:pt x="0" y="2"/>
                    </a:cubicBezTo>
                    <a:cubicBezTo>
                      <a:pt x="0" y="3"/>
                      <a:pt x="1" y="3"/>
                      <a:pt x="1" y="4"/>
                    </a:cubicBezTo>
                    <a:cubicBezTo>
                      <a:pt x="1" y="4"/>
                      <a:pt x="0" y="3"/>
                      <a:pt x="0" y="4"/>
                    </a:cubicBezTo>
                    <a:cubicBezTo>
                      <a:pt x="1" y="5"/>
                      <a:pt x="2" y="3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4" y="2"/>
                      <a:pt x="4" y="4"/>
                    </a:cubicBezTo>
                    <a:cubicBezTo>
                      <a:pt x="4" y="3"/>
                      <a:pt x="5" y="4"/>
                      <a:pt x="5" y="2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3"/>
                      <a:pt x="5" y="3"/>
                    </a:cubicBezTo>
                    <a:cubicBezTo>
                      <a:pt x="5" y="2"/>
                      <a:pt x="5" y="2"/>
                      <a:pt x="5" y="1"/>
                    </a:cubicBezTo>
                    <a:cubicBezTo>
                      <a:pt x="6" y="2"/>
                      <a:pt x="6" y="3"/>
                      <a:pt x="6" y="4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2"/>
                      <a:pt x="6" y="2"/>
                    </a:cubicBezTo>
                    <a:cubicBezTo>
                      <a:pt x="6" y="2"/>
                      <a:pt x="7" y="3"/>
                      <a:pt x="7" y="4"/>
                    </a:cubicBezTo>
                    <a:cubicBezTo>
                      <a:pt x="7" y="4"/>
                      <a:pt x="7" y="2"/>
                      <a:pt x="7" y="2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8" y="2"/>
                      <a:pt x="8" y="2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3"/>
                      <a:pt x="9" y="3"/>
                      <a:pt x="9" y="3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8" name="Freeform 2205"/>
              <p:cNvSpPr/>
              <p:nvPr/>
            </p:nvSpPr>
            <p:spPr bwMode="auto">
              <a:xfrm>
                <a:off x="298" y="3185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9" name="Freeform 2206"/>
              <p:cNvSpPr/>
              <p:nvPr/>
            </p:nvSpPr>
            <p:spPr bwMode="auto">
              <a:xfrm>
                <a:off x="300" y="31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0" name="Freeform 2207"/>
              <p:cNvSpPr/>
              <p:nvPr/>
            </p:nvSpPr>
            <p:spPr bwMode="auto">
              <a:xfrm>
                <a:off x="293" y="3176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2 h 2"/>
                  <a:gd name="T4" fmla="*/ 3 w 3"/>
                  <a:gd name="T5" fmla="*/ 2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2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1" name="Freeform 2208"/>
              <p:cNvSpPr/>
              <p:nvPr/>
            </p:nvSpPr>
            <p:spPr bwMode="auto">
              <a:xfrm>
                <a:off x="293" y="3185"/>
                <a:ext cx="3" cy="3"/>
              </a:xfrm>
              <a:custGeom>
                <a:avLst/>
                <a:gdLst>
                  <a:gd name="T0" fmla="*/ 3 w 3"/>
                  <a:gd name="T1" fmla="*/ 3 h 3"/>
                  <a:gd name="T2" fmla="*/ 0 w 3"/>
                  <a:gd name="T3" fmla="*/ 0 h 3"/>
                  <a:gd name="T4" fmla="*/ 3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0" y="0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2" name="Freeform 2209"/>
              <p:cNvSpPr/>
              <p:nvPr/>
            </p:nvSpPr>
            <p:spPr bwMode="auto">
              <a:xfrm>
                <a:off x="291" y="3185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3" name="Rectangle 2210"/>
              <p:cNvSpPr>
                <a:spLocks noChangeArrowheads="1"/>
              </p:cNvSpPr>
              <p:nvPr/>
            </p:nvSpPr>
            <p:spPr bwMode="auto">
              <a:xfrm>
                <a:off x="300" y="3185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4" name="Freeform 2211"/>
              <p:cNvSpPr/>
              <p:nvPr/>
            </p:nvSpPr>
            <p:spPr bwMode="auto">
              <a:xfrm>
                <a:off x="300" y="3169"/>
                <a:ext cx="10" cy="14"/>
              </a:xfrm>
              <a:custGeom>
                <a:avLst/>
                <a:gdLst>
                  <a:gd name="T0" fmla="*/ 3 w 4"/>
                  <a:gd name="T1" fmla="*/ 1 h 6"/>
                  <a:gd name="T2" fmla="*/ 2 w 4"/>
                  <a:gd name="T3" fmla="*/ 1 h 6"/>
                  <a:gd name="T4" fmla="*/ 3 w 4"/>
                  <a:gd name="T5" fmla="*/ 3 h 6"/>
                  <a:gd name="T6" fmla="*/ 2 w 4"/>
                  <a:gd name="T7" fmla="*/ 1 h 6"/>
                  <a:gd name="T8" fmla="*/ 1 w 4"/>
                  <a:gd name="T9" fmla="*/ 3 h 6"/>
                  <a:gd name="T10" fmla="*/ 1 w 4"/>
                  <a:gd name="T11" fmla="*/ 2 h 6"/>
                  <a:gd name="T12" fmla="*/ 1 w 4"/>
                  <a:gd name="T13" fmla="*/ 5 h 6"/>
                  <a:gd name="T14" fmla="*/ 0 w 4"/>
                  <a:gd name="T15" fmla="*/ 2 h 6"/>
                  <a:gd name="T16" fmla="*/ 0 w 4"/>
                  <a:gd name="T17" fmla="*/ 2 h 6"/>
                  <a:gd name="T18" fmla="*/ 0 w 4"/>
                  <a:gd name="T19" fmla="*/ 3 h 6"/>
                  <a:gd name="T20" fmla="*/ 0 w 4"/>
                  <a:gd name="T21" fmla="*/ 5 h 6"/>
                  <a:gd name="T22" fmla="*/ 0 w 4"/>
                  <a:gd name="T23" fmla="*/ 6 h 6"/>
                  <a:gd name="T24" fmla="*/ 1 w 4"/>
                  <a:gd name="T25" fmla="*/ 5 h 6"/>
                  <a:gd name="T26" fmla="*/ 1 w 4"/>
                  <a:gd name="T27" fmla="*/ 6 h 6"/>
                  <a:gd name="T28" fmla="*/ 1 w 4"/>
                  <a:gd name="T29" fmla="*/ 5 h 6"/>
                  <a:gd name="T30" fmla="*/ 1 w 4"/>
                  <a:gd name="T31" fmla="*/ 6 h 6"/>
                  <a:gd name="T32" fmla="*/ 1 w 4"/>
                  <a:gd name="T33" fmla="*/ 5 h 6"/>
                  <a:gd name="T34" fmla="*/ 1 w 4"/>
                  <a:gd name="T35" fmla="*/ 5 h 6"/>
                  <a:gd name="T36" fmla="*/ 1 w 4"/>
                  <a:gd name="T37" fmla="*/ 4 h 6"/>
                  <a:gd name="T38" fmla="*/ 2 w 4"/>
                  <a:gd name="T39" fmla="*/ 5 h 6"/>
                  <a:gd name="T40" fmla="*/ 1 w 4"/>
                  <a:gd name="T41" fmla="*/ 4 h 6"/>
                  <a:gd name="T42" fmla="*/ 3 w 4"/>
                  <a:gd name="T43" fmla="*/ 5 h 6"/>
                  <a:gd name="T44" fmla="*/ 3 w 4"/>
                  <a:gd name="T45" fmla="*/ 4 h 6"/>
                  <a:gd name="T46" fmla="*/ 2 w 4"/>
                  <a:gd name="T47" fmla="*/ 5 h 6"/>
                  <a:gd name="T48" fmla="*/ 2 w 4"/>
                  <a:gd name="T49" fmla="*/ 3 h 6"/>
                  <a:gd name="T50" fmla="*/ 3 w 4"/>
                  <a:gd name="T51" fmla="*/ 5 h 6"/>
                  <a:gd name="T52" fmla="*/ 4 w 4"/>
                  <a:gd name="T53" fmla="*/ 4 h 6"/>
                  <a:gd name="T54" fmla="*/ 4 w 4"/>
                  <a:gd name="T55" fmla="*/ 4 h 6"/>
                  <a:gd name="T56" fmla="*/ 4 w 4"/>
                  <a:gd name="T57" fmla="*/ 3 h 6"/>
                  <a:gd name="T58" fmla="*/ 4 w 4"/>
                  <a:gd name="T59" fmla="*/ 3 h 6"/>
                  <a:gd name="T60" fmla="*/ 3 w 4"/>
                  <a:gd name="T61" fmla="*/ 2 h 6"/>
                  <a:gd name="T62" fmla="*/ 4 w 4"/>
                  <a:gd name="T63" fmla="*/ 3 h 6"/>
                  <a:gd name="T64" fmla="*/ 3 w 4"/>
                  <a:gd name="T65" fmla="*/ 1 h 6"/>
                  <a:gd name="T66" fmla="*/ 3 w 4"/>
                  <a:gd name="T67" fmla="*/ 2 h 6"/>
                  <a:gd name="T68" fmla="*/ 3 w 4"/>
                  <a:gd name="T6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" h="6">
                    <a:moveTo>
                      <a:pt x="3" y="1"/>
                    </a:moveTo>
                    <a:cubicBezTo>
                      <a:pt x="2" y="0"/>
                      <a:pt x="2" y="1"/>
                      <a:pt x="2" y="1"/>
                    </a:cubicBezTo>
                    <a:cubicBezTo>
                      <a:pt x="2" y="1"/>
                      <a:pt x="3" y="3"/>
                      <a:pt x="3" y="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3"/>
                      <a:pt x="1" y="6"/>
                      <a:pt x="1" y="5"/>
                    </a:cubicBezTo>
                    <a:cubicBezTo>
                      <a:pt x="1" y="3"/>
                      <a:pt x="0" y="4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3"/>
                      <a:pt x="0" y="3"/>
                    </a:cubicBezTo>
                    <a:cubicBezTo>
                      <a:pt x="0" y="4"/>
                      <a:pt x="0" y="4"/>
                      <a:pt x="0" y="5"/>
                    </a:cubicBezTo>
                    <a:cubicBezTo>
                      <a:pt x="0" y="5"/>
                      <a:pt x="0" y="5"/>
                      <a:pt x="0" y="6"/>
                    </a:cubicBezTo>
                    <a:cubicBezTo>
                      <a:pt x="0" y="5"/>
                      <a:pt x="1" y="6"/>
                      <a:pt x="1" y="5"/>
                    </a:cubicBezTo>
                    <a:cubicBezTo>
                      <a:pt x="1" y="5"/>
                      <a:pt x="0" y="5"/>
                      <a:pt x="1" y="6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6"/>
                      <a:pt x="1" y="6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2" y="5"/>
                      <a:pt x="1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5"/>
                      <a:pt x="3" y="6"/>
                      <a:pt x="3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" y="4"/>
                      <a:pt x="3" y="5"/>
                      <a:pt x="2" y="5"/>
                    </a:cubicBezTo>
                    <a:cubicBezTo>
                      <a:pt x="2" y="4"/>
                      <a:pt x="2" y="3"/>
                      <a:pt x="2" y="3"/>
                    </a:cubicBezTo>
                    <a:cubicBezTo>
                      <a:pt x="2" y="4"/>
                      <a:pt x="2" y="3"/>
                      <a:pt x="3" y="5"/>
                    </a:cubicBezTo>
                    <a:cubicBezTo>
                      <a:pt x="3" y="5"/>
                      <a:pt x="3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3"/>
                      <a:pt x="4" y="5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3"/>
                      <a:pt x="3" y="3"/>
                      <a:pt x="3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2"/>
                      <a:pt x="4" y="2"/>
                      <a:pt x="3" y="1"/>
                    </a:cubicBezTo>
                    <a:cubicBezTo>
                      <a:pt x="3" y="1"/>
                      <a:pt x="3" y="2"/>
                      <a:pt x="3" y="2"/>
                    </a:cubicBezTo>
                    <a:cubicBezTo>
                      <a:pt x="3" y="2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5" name="Freeform 2212"/>
              <p:cNvSpPr/>
              <p:nvPr/>
            </p:nvSpPr>
            <p:spPr bwMode="auto">
              <a:xfrm>
                <a:off x="303" y="3181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6" name="Freeform 2213"/>
              <p:cNvSpPr/>
              <p:nvPr/>
            </p:nvSpPr>
            <p:spPr bwMode="auto">
              <a:xfrm>
                <a:off x="310" y="3164"/>
                <a:ext cx="7" cy="19"/>
              </a:xfrm>
              <a:custGeom>
                <a:avLst/>
                <a:gdLst>
                  <a:gd name="T0" fmla="*/ 1 w 3"/>
                  <a:gd name="T1" fmla="*/ 4 h 8"/>
                  <a:gd name="T2" fmla="*/ 2 w 3"/>
                  <a:gd name="T3" fmla="*/ 5 h 8"/>
                  <a:gd name="T4" fmla="*/ 1 w 3"/>
                  <a:gd name="T5" fmla="*/ 3 h 8"/>
                  <a:gd name="T6" fmla="*/ 1 w 3"/>
                  <a:gd name="T7" fmla="*/ 3 h 8"/>
                  <a:gd name="T8" fmla="*/ 2 w 3"/>
                  <a:gd name="T9" fmla="*/ 4 h 8"/>
                  <a:gd name="T10" fmla="*/ 2 w 3"/>
                  <a:gd name="T11" fmla="*/ 5 h 8"/>
                  <a:gd name="T12" fmla="*/ 2 w 3"/>
                  <a:gd name="T13" fmla="*/ 3 h 8"/>
                  <a:gd name="T14" fmla="*/ 1 w 3"/>
                  <a:gd name="T15" fmla="*/ 2 h 8"/>
                  <a:gd name="T16" fmla="*/ 2 w 3"/>
                  <a:gd name="T17" fmla="*/ 3 h 8"/>
                  <a:gd name="T18" fmla="*/ 3 w 3"/>
                  <a:gd name="T19" fmla="*/ 4 h 8"/>
                  <a:gd name="T20" fmla="*/ 1 w 3"/>
                  <a:gd name="T21" fmla="*/ 0 h 8"/>
                  <a:gd name="T22" fmla="*/ 1 w 3"/>
                  <a:gd name="T23" fmla="*/ 1 h 8"/>
                  <a:gd name="T24" fmla="*/ 2 w 3"/>
                  <a:gd name="T25" fmla="*/ 2 h 8"/>
                  <a:gd name="T26" fmla="*/ 2 w 3"/>
                  <a:gd name="T27" fmla="*/ 2 h 8"/>
                  <a:gd name="T28" fmla="*/ 1 w 3"/>
                  <a:gd name="T29" fmla="*/ 1 h 8"/>
                  <a:gd name="T30" fmla="*/ 0 w 3"/>
                  <a:gd name="T31" fmla="*/ 2 h 8"/>
                  <a:gd name="T32" fmla="*/ 0 w 3"/>
                  <a:gd name="T33" fmla="*/ 2 h 8"/>
                  <a:gd name="T34" fmla="*/ 0 w 3"/>
                  <a:gd name="T35" fmla="*/ 3 h 8"/>
                  <a:gd name="T36" fmla="*/ 1 w 3"/>
                  <a:gd name="T37" fmla="*/ 5 h 8"/>
                  <a:gd name="T38" fmla="*/ 0 w 3"/>
                  <a:gd name="T39" fmla="*/ 4 h 8"/>
                  <a:gd name="T40" fmla="*/ 1 w 3"/>
                  <a:gd name="T41" fmla="*/ 6 h 8"/>
                  <a:gd name="T42" fmla="*/ 1 w 3"/>
                  <a:gd name="T43" fmla="*/ 7 h 8"/>
                  <a:gd name="T44" fmla="*/ 2 w 3"/>
                  <a:gd name="T45" fmla="*/ 6 h 8"/>
                  <a:gd name="T46" fmla="*/ 1 w 3"/>
                  <a:gd name="T47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" h="8">
                    <a:moveTo>
                      <a:pt x="1" y="4"/>
                    </a:moveTo>
                    <a:cubicBezTo>
                      <a:pt x="1" y="4"/>
                      <a:pt x="1" y="5"/>
                      <a:pt x="2" y="5"/>
                    </a:cubicBezTo>
                    <a:cubicBezTo>
                      <a:pt x="2" y="5"/>
                      <a:pt x="1" y="4"/>
                      <a:pt x="1" y="3"/>
                    </a:cubicBezTo>
                    <a:cubicBezTo>
                      <a:pt x="1" y="4"/>
                      <a:pt x="1" y="3"/>
                      <a:pt x="1" y="3"/>
                    </a:cubicBezTo>
                    <a:cubicBezTo>
                      <a:pt x="1" y="3"/>
                      <a:pt x="2" y="4"/>
                      <a:pt x="2" y="4"/>
                    </a:cubicBezTo>
                    <a:cubicBezTo>
                      <a:pt x="2" y="4"/>
                      <a:pt x="2" y="5"/>
                      <a:pt x="2" y="5"/>
                    </a:cubicBezTo>
                    <a:cubicBezTo>
                      <a:pt x="2" y="4"/>
                      <a:pt x="2" y="4"/>
                      <a:pt x="2" y="3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2" y="3"/>
                      <a:pt x="3" y="4"/>
                    </a:cubicBezTo>
                    <a:cubicBezTo>
                      <a:pt x="2" y="3"/>
                      <a:pt x="3" y="2"/>
                      <a:pt x="1" y="0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2" y="1"/>
                      <a:pt x="2" y="2"/>
                      <a:pt x="2" y="2"/>
                    </a:cubicBezTo>
                    <a:cubicBezTo>
                      <a:pt x="2" y="2"/>
                      <a:pt x="2" y="3"/>
                      <a:pt x="2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4"/>
                      <a:pt x="1" y="5"/>
                      <a:pt x="0" y="4"/>
                    </a:cubicBezTo>
                    <a:cubicBezTo>
                      <a:pt x="1" y="5"/>
                      <a:pt x="1" y="5"/>
                      <a:pt x="1" y="6"/>
                    </a:cubicBezTo>
                    <a:cubicBezTo>
                      <a:pt x="1" y="6"/>
                      <a:pt x="1" y="5"/>
                      <a:pt x="1" y="7"/>
                    </a:cubicBezTo>
                    <a:cubicBezTo>
                      <a:pt x="2" y="8"/>
                      <a:pt x="1" y="5"/>
                      <a:pt x="2" y="6"/>
                    </a:cubicBezTo>
                    <a:lnTo>
                      <a:pt x="1" y="4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7" name="Rectangle 2214"/>
              <p:cNvSpPr>
                <a:spLocks noChangeArrowheads="1"/>
              </p:cNvSpPr>
              <p:nvPr/>
            </p:nvSpPr>
            <p:spPr bwMode="auto">
              <a:xfrm>
                <a:off x="310" y="3176"/>
                <a:ext cx="2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8" name="Freeform 2215"/>
              <p:cNvSpPr/>
              <p:nvPr/>
            </p:nvSpPr>
            <p:spPr bwMode="auto">
              <a:xfrm>
                <a:off x="308" y="3169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9" name="Freeform 2216"/>
              <p:cNvSpPr/>
              <p:nvPr/>
            </p:nvSpPr>
            <p:spPr bwMode="auto">
              <a:xfrm>
                <a:off x="317" y="3171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0" name="Freeform 2217"/>
              <p:cNvSpPr/>
              <p:nvPr/>
            </p:nvSpPr>
            <p:spPr bwMode="auto">
              <a:xfrm>
                <a:off x="312" y="3164"/>
                <a:ext cx="5" cy="7"/>
              </a:xfrm>
              <a:custGeom>
                <a:avLst/>
                <a:gdLst>
                  <a:gd name="T0" fmla="*/ 1 w 2"/>
                  <a:gd name="T1" fmla="*/ 0 h 3"/>
                  <a:gd name="T2" fmla="*/ 0 w 2"/>
                  <a:gd name="T3" fmla="*/ 0 h 3"/>
                  <a:gd name="T4" fmla="*/ 2 w 2"/>
                  <a:gd name="T5" fmla="*/ 3 h 3"/>
                  <a:gd name="T6" fmla="*/ 1 w 2"/>
                  <a:gd name="T7" fmla="*/ 1 h 3"/>
                  <a:gd name="T8" fmla="*/ 1 w 2"/>
                  <a:gd name="T9" fmla="*/ 1 h 3"/>
                  <a:gd name="T10" fmla="*/ 1 w 2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1" y="0"/>
                      <a:pt x="1" y="1"/>
                      <a:pt x="0" y="0"/>
                    </a:cubicBezTo>
                    <a:cubicBezTo>
                      <a:pt x="1" y="1"/>
                      <a:pt x="1" y="2"/>
                      <a:pt x="2" y="3"/>
                    </a:cubicBezTo>
                    <a:cubicBezTo>
                      <a:pt x="2" y="3"/>
                      <a:pt x="1" y="1"/>
                      <a:pt x="1" y="1"/>
                    </a:cubicBezTo>
                    <a:cubicBezTo>
                      <a:pt x="2" y="1"/>
                      <a:pt x="1" y="0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1" name="Freeform 2218"/>
              <p:cNvSpPr/>
              <p:nvPr/>
            </p:nvSpPr>
            <p:spPr bwMode="auto">
              <a:xfrm>
                <a:off x="315" y="3150"/>
                <a:ext cx="16" cy="23"/>
              </a:xfrm>
              <a:custGeom>
                <a:avLst/>
                <a:gdLst>
                  <a:gd name="T0" fmla="*/ 3 w 7"/>
                  <a:gd name="T1" fmla="*/ 7 h 10"/>
                  <a:gd name="T2" fmla="*/ 3 w 7"/>
                  <a:gd name="T3" fmla="*/ 7 h 10"/>
                  <a:gd name="T4" fmla="*/ 3 w 7"/>
                  <a:gd name="T5" fmla="*/ 8 h 10"/>
                  <a:gd name="T6" fmla="*/ 4 w 7"/>
                  <a:gd name="T7" fmla="*/ 8 h 10"/>
                  <a:gd name="T8" fmla="*/ 4 w 7"/>
                  <a:gd name="T9" fmla="*/ 7 h 10"/>
                  <a:gd name="T10" fmla="*/ 4 w 7"/>
                  <a:gd name="T11" fmla="*/ 6 h 10"/>
                  <a:gd name="T12" fmla="*/ 3 w 7"/>
                  <a:gd name="T13" fmla="*/ 5 h 10"/>
                  <a:gd name="T14" fmla="*/ 5 w 7"/>
                  <a:gd name="T15" fmla="*/ 6 h 10"/>
                  <a:gd name="T16" fmla="*/ 3 w 7"/>
                  <a:gd name="T17" fmla="*/ 5 h 10"/>
                  <a:gd name="T18" fmla="*/ 4 w 7"/>
                  <a:gd name="T19" fmla="*/ 5 h 10"/>
                  <a:gd name="T20" fmla="*/ 4 w 7"/>
                  <a:gd name="T21" fmla="*/ 5 h 10"/>
                  <a:gd name="T22" fmla="*/ 4 w 7"/>
                  <a:gd name="T23" fmla="*/ 4 h 10"/>
                  <a:gd name="T24" fmla="*/ 5 w 7"/>
                  <a:gd name="T25" fmla="*/ 5 h 10"/>
                  <a:gd name="T26" fmla="*/ 6 w 7"/>
                  <a:gd name="T27" fmla="*/ 4 h 10"/>
                  <a:gd name="T28" fmla="*/ 6 w 7"/>
                  <a:gd name="T29" fmla="*/ 4 h 10"/>
                  <a:gd name="T30" fmla="*/ 6 w 7"/>
                  <a:gd name="T31" fmla="*/ 3 h 10"/>
                  <a:gd name="T32" fmla="*/ 6 w 7"/>
                  <a:gd name="T33" fmla="*/ 3 h 10"/>
                  <a:gd name="T34" fmla="*/ 4 w 7"/>
                  <a:gd name="T35" fmla="*/ 2 h 10"/>
                  <a:gd name="T36" fmla="*/ 4 w 7"/>
                  <a:gd name="T37" fmla="*/ 2 h 10"/>
                  <a:gd name="T38" fmla="*/ 6 w 7"/>
                  <a:gd name="T39" fmla="*/ 2 h 10"/>
                  <a:gd name="T40" fmla="*/ 5 w 7"/>
                  <a:gd name="T41" fmla="*/ 2 h 10"/>
                  <a:gd name="T42" fmla="*/ 7 w 7"/>
                  <a:gd name="T43" fmla="*/ 1 h 10"/>
                  <a:gd name="T44" fmla="*/ 5 w 7"/>
                  <a:gd name="T45" fmla="*/ 1 h 10"/>
                  <a:gd name="T46" fmla="*/ 4 w 7"/>
                  <a:gd name="T47" fmla="*/ 1 h 10"/>
                  <a:gd name="T48" fmla="*/ 3 w 7"/>
                  <a:gd name="T49" fmla="*/ 1 h 10"/>
                  <a:gd name="T50" fmla="*/ 3 w 7"/>
                  <a:gd name="T51" fmla="*/ 2 h 10"/>
                  <a:gd name="T52" fmla="*/ 4 w 7"/>
                  <a:gd name="T53" fmla="*/ 3 h 10"/>
                  <a:gd name="T54" fmla="*/ 3 w 7"/>
                  <a:gd name="T55" fmla="*/ 3 h 10"/>
                  <a:gd name="T56" fmla="*/ 4 w 7"/>
                  <a:gd name="T57" fmla="*/ 3 h 10"/>
                  <a:gd name="T58" fmla="*/ 3 w 7"/>
                  <a:gd name="T59" fmla="*/ 3 h 10"/>
                  <a:gd name="T60" fmla="*/ 4 w 7"/>
                  <a:gd name="T61" fmla="*/ 3 h 10"/>
                  <a:gd name="T62" fmla="*/ 2 w 7"/>
                  <a:gd name="T63" fmla="*/ 3 h 10"/>
                  <a:gd name="T64" fmla="*/ 1 w 7"/>
                  <a:gd name="T65" fmla="*/ 5 h 10"/>
                  <a:gd name="T66" fmla="*/ 2 w 7"/>
                  <a:gd name="T67" fmla="*/ 6 h 10"/>
                  <a:gd name="T68" fmla="*/ 2 w 7"/>
                  <a:gd name="T69" fmla="*/ 7 h 10"/>
                  <a:gd name="T70" fmla="*/ 2 w 7"/>
                  <a:gd name="T71" fmla="*/ 8 h 10"/>
                  <a:gd name="T72" fmla="*/ 1 w 7"/>
                  <a:gd name="T73" fmla="*/ 6 h 10"/>
                  <a:gd name="T74" fmla="*/ 1 w 7"/>
                  <a:gd name="T75" fmla="*/ 6 h 10"/>
                  <a:gd name="T76" fmla="*/ 1 w 7"/>
                  <a:gd name="T77" fmla="*/ 7 h 10"/>
                  <a:gd name="T78" fmla="*/ 0 w 7"/>
                  <a:gd name="T79" fmla="*/ 7 h 10"/>
                  <a:gd name="T80" fmla="*/ 3 w 7"/>
                  <a:gd name="T81" fmla="*/ 9 h 10"/>
                  <a:gd name="T82" fmla="*/ 4 w 7"/>
                  <a:gd name="T83" fmla="*/ 9 h 10"/>
                  <a:gd name="T84" fmla="*/ 3 w 7"/>
                  <a:gd name="T85" fmla="*/ 7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" h="10">
                    <a:moveTo>
                      <a:pt x="3" y="7"/>
                    </a:moveTo>
                    <a:cubicBezTo>
                      <a:pt x="3" y="7"/>
                      <a:pt x="3" y="7"/>
                      <a:pt x="3" y="7"/>
                    </a:cubicBezTo>
                    <a:cubicBezTo>
                      <a:pt x="3" y="7"/>
                      <a:pt x="4" y="8"/>
                      <a:pt x="3" y="8"/>
                    </a:cubicBezTo>
                    <a:cubicBezTo>
                      <a:pt x="4" y="8"/>
                      <a:pt x="3" y="7"/>
                      <a:pt x="4" y="8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3" y="6"/>
                      <a:pt x="4" y="6"/>
                    </a:cubicBezTo>
                    <a:cubicBezTo>
                      <a:pt x="4" y="6"/>
                      <a:pt x="4" y="6"/>
                      <a:pt x="3" y="5"/>
                    </a:cubicBezTo>
                    <a:cubicBezTo>
                      <a:pt x="4" y="6"/>
                      <a:pt x="4" y="6"/>
                      <a:pt x="5" y="6"/>
                    </a:cubicBezTo>
                    <a:cubicBezTo>
                      <a:pt x="5" y="6"/>
                      <a:pt x="3" y="5"/>
                      <a:pt x="3" y="5"/>
                    </a:cubicBezTo>
                    <a:cubicBezTo>
                      <a:pt x="4" y="5"/>
                      <a:pt x="3" y="4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5"/>
                      <a:pt x="4" y="4"/>
                      <a:pt x="4" y="4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4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4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5" y="2"/>
                      <a:pt x="6" y="3"/>
                      <a:pt x="4" y="2"/>
                    </a:cubicBezTo>
                    <a:cubicBezTo>
                      <a:pt x="6" y="3"/>
                      <a:pt x="3" y="2"/>
                      <a:pt x="4" y="2"/>
                    </a:cubicBezTo>
                    <a:cubicBezTo>
                      <a:pt x="5" y="2"/>
                      <a:pt x="5" y="2"/>
                      <a:pt x="6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6" y="2"/>
                      <a:pt x="5" y="1"/>
                      <a:pt x="7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6" y="0"/>
                      <a:pt x="4" y="1"/>
                    </a:cubicBezTo>
                    <a:cubicBezTo>
                      <a:pt x="6" y="0"/>
                      <a:pt x="3" y="1"/>
                      <a:pt x="3" y="1"/>
                    </a:cubicBezTo>
                    <a:cubicBezTo>
                      <a:pt x="3" y="1"/>
                      <a:pt x="3" y="2"/>
                      <a:pt x="3" y="2"/>
                    </a:cubicBezTo>
                    <a:cubicBezTo>
                      <a:pt x="4" y="3"/>
                      <a:pt x="3" y="3"/>
                      <a:pt x="4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4" y="3"/>
                    </a:cubicBezTo>
                    <a:cubicBezTo>
                      <a:pt x="4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4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4"/>
                      <a:pt x="3" y="5"/>
                      <a:pt x="1" y="5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4" y="8"/>
                      <a:pt x="2" y="7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7"/>
                      <a:pt x="1" y="7"/>
                      <a:pt x="1" y="6"/>
                    </a:cubicBezTo>
                    <a:cubicBezTo>
                      <a:pt x="1" y="6"/>
                      <a:pt x="0" y="6"/>
                      <a:pt x="1" y="6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2" y="7"/>
                      <a:pt x="1" y="7"/>
                      <a:pt x="0" y="7"/>
                    </a:cubicBezTo>
                    <a:cubicBezTo>
                      <a:pt x="1" y="8"/>
                      <a:pt x="2" y="8"/>
                      <a:pt x="3" y="9"/>
                    </a:cubicBezTo>
                    <a:cubicBezTo>
                      <a:pt x="2" y="7"/>
                      <a:pt x="4" y="10"/>
                      <a:pt x="4" y="9"/>
                    </a:cubicBezTo>
                    <a:cubicBezTo>
                      <a:pt x="4" y="8"/>
                      <a:pt x="3" y="8"/>
                      <a:pt x="3" y="7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2" name="Freeform 2219"/>
              <p:cNvSpPr/>
              <p:nvPr/>
            </p:nvSpPr>
            <p:spPr bwMode="auto">
              <a:xfrm>
                <a:off x="315" y="3164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3" name="Freeform 2220"/>
              <p:cNvSpPr/>
              <p:nvPr/>
            </p:nvSpPr>
            <p:spPr bwMode="auto">
              <a:xfrm>
                <a:off x="324" y="315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4" name="Rectangle 2221"/>
              <p:cNvSpPr>
                <a:spLocks noChangeArrowheads="1"/>
              </p:cNvSpPr>
              <p:nvPr/>
            </p:nvSpPr>
            <p:spPr bwMode="auto">
              <a:xfrm>
                <a:off x="315" y="3166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5" name="Freeform 2222"/>
              <p:cNvSpPr/>
              <p:nvPr/>
            </p:nvSpPr>
            <p:spPr bwMode="auto">
              <a:xfrm>
                <a:off x="319" y="3169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6" name="Freeform 2223"/>
              <p:cNvSpPr/>
              <p:nvPr/>
            </p:nvSpPr>
            <p:spPr bwMode="auto">
              <a:xfrm>
                <a:off x="327" y="3154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7" name="Freeform 2224"/>
              <p:cNvSpPr/>
              <p:nvPr/>
            </p:nvSpPr>
            <p:spPr bwMode="auto">
              <a:xfrm>
                <a:off x="336" y="315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8" name="Freeform 2225"/>
              <p:cNvSpPr/>
              <p:nvPr/>
            </p:nvSpPr>
            <p:spPr bwMode="auto">
              <a:xfrm>
                <a:off x="324" y="3140"/>
                <a:ext cx="34" cy="19"/>
              </a:xfrm>
              <a:custGeom>
                <a:avLst/>
                <a:gdLst>
                  <a:gd name="T0" fmla="*/ 14 w 14"/>
                  <a:gd name="T1" fmla="*/ 3 h 8"/>
                  <a:gd name="T2" fmla="*/ 13 w 14"/>
                  <a:gd name="T3" fmla="*/ 2 h 8"/>
                  <a:gd name="T4" fmla="*/ 12 w 14"/>
                  <a:gd name="T5" fmla="*/ 1 h 8"/>
                  <a:gd name="T6" fmla="*/ 12 w 14"/>
                  <a:gd name="T7" fmla="*/ 2 h 8"/>
                  <a:gd name="T8" fmla="*/ 11 w 14"/>
                  <a:gd name="T9" fmla="*/ 3 h 8"/>
                  <a:gd name="T10" fmla="*/ 10 w 14"/>
                  <a:gd name="T11" fmla="*/ 3 h 8"/>
                  <a:gd name="T12" fmla="*/ 9 w 14"/>
                  <a:gd name="T13" fmla="*/ 4 h 8"/>
                  <a:gd name="T14" fmla="*/ 9 w 14"/>
                  <a:gd name="T15" fmla="*/ 4 h 8"/>
                  <a:gd name="T16" fmla="*/ 8 w 14"/>
                  <a:gd name="T17" fmla="*/ 4 h 8"/>
                  <a:gd name="T18" fmla="*/ 8 w 14"/>
                  <a:gd name="T19" fmla="*/ 6 h 8"/>
                  <a:gd name="T20" fmla="*/ 7 w 14"/>
                  <a:gd name="T21" fmla="*/ 6 h 8"/>
                  <a:gd name="T22" fmla="*/ 6 w 14"/>
                  <a:gd name="T23" fmla="*/ 5 h 8"/>
                  <a:gd name="T24" fmla="*/ 6 w 14"/>
                  <a:gd name="T25" fmla="*/ 5 h 8"/>
                  <a:gd name="T26" fmla="*/ 5 w 14"/>
                  <a:gd name="T27" fmla="*/ 4 h 8"/>
                  <a:gd name="T28" fmla="*/ 4 w 14"/>
                  <a:gd name="T29" fmla="*/ 5 h 8"/>
                  <a:gd name="T30" fmla="*/ 3 w 14"/>
                  <a:gd name="T31" fmla="*/ 6 h 8"/>
                  <a:gd name="T32" fmla="*/ 3 w 14"/>
                  <a:gd name="T33" fmla="*/ 5 h 8"/>
                  <a:gd name="T34" fmla="*/ 3 w 14"/>
                  <a:gd name="T35" fmla="*/ 5 h 8"/>
                  <a:gd name="T36" fmla="*/ 1 w 14"/>
                  <a:gd name="T37" fmla="*/ 4 h 8"/>
                  <a:gd name="T38" fmla="*/ 2 w 14"/>
                  <a:gd name="T39" fmla="*/ 5 h 8"/>
                  <a:gd name="T40" fmla="*/ 2 w 14"/>
                  <a:gd name="T41" fmla="*/ 4 h 8"/>
                  <a:gd name="T42" fmla="*/ 2 w 14"/>
                  <a:gd name="T43" fmla="*/ 7 h 8"/>
                  <a:gd name="T44" fmla="*/ 2 w 14"/>
                  <a:gd name="T45" fmla="*/ 7 h 8"/>
                  <a:gd name="T46" fmla="*/ 3 w 14"/>
                  <a:gd name="T47" fmla="*/ 7 h 8"/>
                  <a:gd name="T48" fmla="*/ 3 w 14"/>
                  <a:gd name="T49" fmla="*/ 8 h 8"/>
                  <a:gd name="T50" fmla="*/ 4 w 14"/>
                  <a:gd name="T51" fmla="*/ 8 h 8"/>
                  <a:gd name="T52" fmla="*/ 5 w 14"/>
                  <a:gd name="T53" fmla="*/ 7 h 8"/>
                  <a:gd name="T54" fmla="*/ 5 w 14"/>
                  <a:gd name="T55" fmla="*/ 8 h 8"/>
                  <a:gd name="T56" fmla="*/ 5 w 14"/>
                  <a:gd name="T57" fmla="*/ 8 h 8"/>
                  <a:gd name="T58" fmla="*/ 6 w 14"/>
                  <a:gd name="T59" fmla="*/ 7 h 8"/>
                  <a:gd name="T60" fmla="*/ 7 w 14"/>
                  <a:gd name="T61" fmla="*/ 7 h 8"/>
                  <a:gd name="T62" fmla="*/ 7 w 14"/>
                  <a:gd name="T63" fmla="*/ 8 h 8"/>
                  <a:gd name="T64" fmla="*/ 8 w 14"/>
                  <a:gd name="T65" fmla="*/ 8 h 8"/>
                  <a:gd name="T66" fmla="*/ 8 w 14"/>
                  <a:gd name="T67" fmla="*/ 7 h 8"/>
                  <a:gd name="T68" fmla="*/ 9 w 14"/>
                  <a:gd name="T69" fmla="*/ 6 h 8"/>
                  <a:gd name="T70" fmla="*/ 10 w 14"/>
                  <a:gd name="T71" fmla="*/ 5 h 8"/>
                  <a:gd name="T72" fmla="*/ 11 w 14"/>
                  <a:gd name="T73" fmla="*/ 5 h 8"/>
                  <a:gd name="T74" fmla="*/ 12 w 14"/>
                  <a:gd name="T75" fmla="*/ 5 h 8"/>
                  <a:gd name="T76" fmla="*/ 11 w 14"/>
                  <a:gd name="T77" fmla="*/ 3 h 8"/>
                  <a:gd name="T78" fmla="*/ 12 w 14"/>
                  <a:gd name="T7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4" h="8">
                    <a:moveTo>
                      <a:pt x="14" y="5"/>
                    </a:moveTo>
                    <a:cubicBezTo>
                      <a:pt x="14" y="5"/>
                      <a:pt x="14" y="4"/>
                      <a:pt x="14" y="3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4" y="3"/>
                      <a:pt x="13" y="2"/>
                      <a:pt x="13" y="2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3" y="3"/>
                      <a:pt x="12" y="1"/>
                      <a:pt x="12" y="1"/>
                    </a:cubicBezTo>
                    <a:cubicBezTo>
                      <a:pt x="12" y="2"/>
                      <a:pt x="13" y="4"/>
                      <a:pt x="13" y="3"/>
                    </a:cubicBezTo>
                    <a:cubicBezTo>
                      <a:pt x="12" y="3"/>
                      <a:pt x="12" y="3"/>
                      <a:pt x="12" y="2"/>
                    </a:cubicBezTo>
                    <a:cubicBezTo>
                      <a:pt x="12" y="2"/>
                      <a:pt x="12" y="4"/>
                      <a:pt x="12" y="4"/>
                    </a:cubicBezTo>
                    <a:cubicBezTo>
                      <a:pt x="11" y="0"/>
                      <a:pt x="12" y="5"/>
                      <a:pt x="11" y="3"/>
                    </a:cubicBezTo>
                    <a:cubicBezTo>
                      <a:pt x="11" y="3"/>
                      <a:pt x="10" y="3"/>
                      <a:pt x="10" y="4"/>
                    </a:cubicBezTo>
                    <a:cubicBezTo>
                      <a:pt x="10" y="3"/>
                      <a:pt x="10" y="4"/>
                      <a:pt x="10" y="3"/>
                    </a:cubicBezTo>
                    <a:cubicBezTo>
                      <a:pt x="10" y="5"/>
                      <a:pt x="9" y="2"/>
                      <a:pt x="9" y="5"/>
                    </a:cubicBezTo>
                    <a:cubicBezTo>
                      <a:pt x="9" y="4"/>
                      <a:pt x="9" y="5"/>
                      <a:pt x="9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3"/>
                      <a:pt x="9" y="5"/>
                      <a:pt x="9" y="4"/>
                    </a:cubicBezTo>
                    <a:cubicBezTo>
                      <a:pt x="8" y="4"/>
                      <a:pt x="9" y="5"/>
                      <a:pt x="9" y="6"/>
                    </a:cubicBezTo>
                    <a:cubicBezTo>
                      <a:pt x="8" y="5"/>
                      <a:pt x="8" y="5"/>
                      <a:pt x="8" y="4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6"/>
                      <a:pt x="8" y="6"/>
                    </a:cubicBezTo>
                    <a:cubicBezTo>
                      <a:pt x="7" y="6"/>
                      <a:pt x="7" y="7"/>
                      <a:pt x="7" y="8"/>
                    </a:cubicBezTo>
                    <a:cubicBezTo>
                      <a:pt x="7" y="6"/>
                      <a:pt x="7" y="8"/>
                      <a:pt x="7" y="6"/>
                    </a:cubicBezTo>
                    <a:cubicBezTo>
                      <a:pt x="7" y="5"/>
                      <a:pt x="7" y="6"/>
                      <a:pt x="8" y="4"/>
                    </a:cubicBezTo>
                    <a:cubicBezTo>
                      <a:pt x="7" y="4"/>
                      <a:pt x="7" y="4"/>
                      <a:pt x="6" y="5"/>
                    </a:cubicBezTo>
                    <a:cubicBezTo>
                      <a:pt x="6" y="5"/>
                      <a:pt x="7" y="4"/>
                      <a:pt x="6" y="4"/>
                    </a:cubicBezTo>
                    <a:cubicBezTo>
                      <a:pt x="6" y="3"/>
                      <a:pt x="6" y="6"/>
                      <a:pt x="6" y="5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5"/>
                      <a:pt x="5" y="4"/>
                      <a:pt x="5" y="4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3"/>
                      <a:pt x="4" y="6"/>
                      <a:pt x="4" y="5"/>
                    </a:cubicBezTo>
                    <a:cubicBezTo>
                      <a:pt x="4" y="6"/>
                      <a:pt x="3" y="7"/>
                      <a:pt x="3" y="7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7"/>
                      <a:pt x="4" y="4"/>
                      <a:pt x="4" y="4"/>
                    </a:cubicBezTo>
                    <a:cubicBezTo>
                      <a:pt x="4" y="4"/>
                      <a:pt x="3" y="4"/>
                      <a:pt x="3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3"/>
                      <a:pt x="3" y="6"/>
                      <a:pt x="3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" y="4"/>
                      <a:pt x="2" y="3"/>
                      <a:pt x="1" y="4"/>
                    </a:cubicBezTo>
                    <a:cubicBezTo>
                      <a:pt x="0" y="5"/>
                      <a:pt x="0" y="7"/>
                      <a:pt x="0" y="7"/>
                    </a:cubicBezTo>
                    <a:cubicBezTo>
                      <a:pt x="1" y="7"/>
                      <a:pt x="1" y="5"/>
                      <a:pt x="2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2" y="5"/>
                      <a:pt x="2" y="5"/>
                      <a:pt x="2" y="4"/>
                    </a:cubicBezTo>
                    <a:cubicBezTo>
                      <a:pt x="2" y="4"/>
                      <a:pt x="2" y="5"/>
                      <a:pt x="2" y="5"/>
                    </a:cubicBezTo>
                    <a:cubicBezTo>
                      <a:pt x="2" y="6"/>
                      <a:pt x="2" y="6"/>
                      <a:pt x="2" y="7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6"/>
                      <a:pt x="2" y="8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6"/>
                      <a:pt x="3" y="7"/>
                      <a:pt x="3" y="6"/>
                    </a:cubicBezTo>
                    <a:cubicBezTo>
                      <a:pt x="3" y="7"/>
                      <a:pt x="3" y="7"/>
                      <a:pt x="3" y="8"/>
                    </a:cubicBezTo>
                    <a:cubicBezTo>
                      <a:pt x="3" y="7"/>
                      <a:pt x="4" y="6"/>
                      <a:pt x="4" y="6"/>
                    </a:cubicBezTo>
                    <a:cubicBezTo>
                      <a:pt x="4" y="7"/>
                      <a:pt x="4" y="7"/>
                      <a:pt x="4" y="8"/>
                    </a:cubicBezTo>
                    <a:cubicBezTo>
                      <a:pt x="4" y="6"/>
                      <a:pt x="5" y="7"/>
                      <a:pt x="5" y="7"/>
                    </a:cubicBezTo>
                    <a:cubicBezTo>
                      <a:pt x="5" y="6"/>
                      <a:pt x="5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7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6" y="6"/>
                      <a:pt x="6" y="7"/>
                    </a:cubicBezTo>
                    <a:cubicBezTo>
                      <a:pt x="6" y="7"/>
                      <a:pt x="6" y="7"/>
                      <a:pt x="6" y="5"/>
                    </a:cubicBezTo>
                    <a:cubicBezTo>
                      <a:pt x="6" y="6"/>
                      <a:pt x="6" y="7"/>
                      <a:pt x="7" y="7"/>
                    </a:cubicBezTo>
                    <a:cubicBezTo>
                      <a:pt x="7" y="5"/>
                      <a:pt x="7" y="7"/>
                      <a:pt x="7" y="6"/>
                    </a:cubicBezTo>
                    <a:cubicBezTo>
                      <a:pt x="7" y="8"/>
                      <a:pt x="7" y="7"/>
                      <a:pt x="7" y="8"/>
                    </a:cubicBezTo>
                    <a:cubicBezTo>
                      <a:pt x="7" y="8"/>
                      <a:pt x="7" y="7"/>
                      <a:pt x="8" y="7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8" y="8"/>
                      <a:pt x="8" y="7"/>
                      <a:pt x="8" y="8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8" y="7"/>
                      <a:pt x="8" y="7"/>
                      <a:pt x="9" y="8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8"/>
                      <a:pt x="10" y="6"/>
                      <a:pt x="10" y="4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6"/>
                      <a:pt x="11" y="7"/>
                      <a:pt x="11" y="5"/>
                    </a:cubicBezTo>
                    <a:cubicBezTo>
                      <a:pt x="11" y="5"/>
                      <a:pt x="11" y="6"/>
                      <a:pt x="11" y="6"/>
                    </a:cubicBezTo>
                    <a:cubicBezTo>
                      <a:pt x="11" y="4"/>
                      <a:pt x="13" y="7"/>
                      <a:pt x="12" y="5"/>
                    </a:cubicBezTo>
                    <a:cubicBezTo>
                      <a:pt x="12" y="5"/>
                      <a:pt x="11" y="4"/>
                      <a:pt x="11" y="4"/>
                    </a:cubicBezTo>
                    <a:cubicBezTo>
                      <a:pt x="11" y="4"/>
                      <a:pt x="11" y="3"/>
                      <a:pt x="11" y="3"/>
                    </a:cubicBezTo>
                    <a:cubicBezTo>
                      <a:pt x="11" y="3"/>
                      <a:pt x="12" y="4"/>
                      <a:pt x="12" y="4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4" y="7"/>
                      <a:pt x="12" y="3"/>
                      <a:pt x="14" y="5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9" name="Freeform 2226"/>
              <p:cNvSpPr/>
              <p:nvPr/>
            </p:nvSpPr>
            <p:spPr bwMode="auto">
              <a:xfrm>
                <a:off x="348" y="3154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0" name="Rectangle 2227"/>
              <p:cNvSpPr>
                <a:spLocks noChangeArrowheads="1"/>
              </p:cNvSpPr>
              <p:nvPr/>
            </p:nvSpPr>
            <p:spPr bwMode="auto">
              <a:xfrm>
                <a:off x="348" y="3154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1" name="Freeform 2228"/>
              <p:cNvSpPr/>
              <p:nvPr/>
            </p:nvSpPr>
            <p:spPr bwMode="auto">
              <a:xfrm>
                <a:off x="358" y="3150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2" name="Freeform 2229"/>
              <p:cNvSpPr/>
              <p:nvPr/>
            </p:nvSpPr>
            <p:spPr bwMode="auto">
              <a:xfrm>
                <a:off x="358" y="3147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3" name="Freeform 2230"/>
              <p:cNvSpPr/>
              <p:nvPr/>
            </p:nvSpPr>
            <p:spPr bwMode="auto">
              <a:xfrm>
                <a:off x="353" y="3131"/>
                <a:ext cx="12" cy="19"/>
              </a:xfrm>
              <a:custGeom>
                <a:avLst/>
                <a:gdLst>
                  <a:gd name="T0" fmla="*/ 4 w 5"/>
                  <a:gd name="T1" fmla="*/ 2 h 8"/>
                  <a:gd name="T2" fmla="*/ 4 w 5"/>
                  <a:gd name="T3" fmla="*/ 1 h 8"/>
                  <a:gd name="T4" fmla="*/ 4 w 5"/>
                  <a:gd name="T5" fmla="*/ 1 h 8"/>
                  <a:gd name="T6" fmla="*/ 3 w 5"/>
                  <a:gd name="T7" fmla="*/ 0 h 8"/>
                  <a:gd name="T8" fmla="*/ 3 w 5"/>
                  <a:gd name="T9" fmla="*/ 3 h 8"/>
                  <a:gd name="T10" fmla="*/ 2 w 5"/>
                  <a:gd name="T11" fmla="*/ 3 h 8"/>
                  <a:gd name="T12" fmla="*/ 3 w 5"/>
                  <a:gd name="T13" fmla="*/ 4 h 8"/>
                  <a:gd name="T14" fmla="*/ 1 w 5"/>
                  <a:gd name="T15" fmla="*/ 3 h 8"/>
                  <a:gd name="T16" fmla="*/ 1 w 5"/>
                  <a:gd name="T17" fmla="*/ 4 h 8"/>
                  <a:gd name="T18" fmla="*/ 2 w 5"/>
                  <a:gd name="T19" fmla="*/ 5 h 8"/>
                  <a:gd name="T20" fmla="*/ 2 w 5"/>
                  <a:gd name="T21" fmla="*/ 4 h 8"/>
                  <a:gd name="T22" fmla="*/ 2 w 5"/>
                  <a:gd name="T23" fmla="*/ 5 h 8"/>
                  <a:gd name="T24" fmla="*/ 2 w 5"/>
                  <a:gd name="T25" fmla="*/ 5 h 8"/>
                  <a:gd name="T26" fmla="*/ 1 w 5"/>
                  <a:gd name="T27" fmla="*/ 5 h 8"/>
                  <a:gd name="T28" fmla="*/ 2 w 5"/>
                  <a:gd name="T29" fmla="*/ 5 h 8"/>
                  <a:gd name="T30" fmla="*/ 1 w 5"/>
                  <a:gd name="T31" fmla="*/ 5 h 8"/>
                  <a:gd name="T32" fmla="*/ 1 w 5"/>
                  <a:gd name="T33" fmla="*/ 6 h 8"/>
                  <a:gd name="T34" fmla="*/ 2 w 5"/>
                  <a:gd name="T35" fmla="*/ 7 h 8"/>
                  <a:gd name="T36" fmla="*/ 2 w 5"/>
                  <a:gd name="T37" fmla="*/ 6 h 8"/>
                  <a:gd name="T38" fmla="*/ 2 w 5"/>
                  <a:gd name="T39" fmla="*/ 6 h 8"/>
                  <a:gd name="T40" fmla="*/ 2 w 5"/>
                  <a:gd name="T41" fmla="*/ 5 h 8"/>
                  <a:gd name="T42" fmla="*/ 3 w 5"/>
                  <a:gd name="T43" fmla="*/ 7 h 8"/>
                  <a:gd name="T44" fmla="*/ 4 w 5"/>
                  <a:gd name="T45" fmla="*/ 7 h 8"/>
                  <a:gd name="T46" fmla="*/ 4 w 5"/>
                  <a:gd name="T47" fmla="*/ 7 h 8"/>
                  <a:gd name="T48" fmla="*/ 4 w 5"/>
                  <a:gd name="T49" fmla="*/ 6 h 8"/>
                  <a:gd name="T50" fmla="*/ 3 w 5"/>
                  <a:gd name="T51" fmla="*/ 6 h 8"/>
                  <a:gd name="T52" fmla="*/ 2 w 5"/>
                  <a:gd name="T53" fmla="*/ 5 h 8"/>
                  <a:gd name="T54" fmla="*/ 2 w 5"/>
                  <a:gd name="T55" fmla="*/ 4 h 8"/>
                  <a:gd name="T56" fmla="*/ 3 w 5"/>
                  <a:gd name="T57" fmla="*/ 5 h 8"/>
                  <a:gd name="T58" fmla="*/ 3 w 5"/>
                  <a:gd name="T59" fmla="*/ 5 h 8"/>
                  <a:gd name="T60" fmla="*/ 4 w 5"/>
                  <a:gd name="T61" fmla="*/ 6 h 8"/>
                  <a:gd name="T62" fmla="*/ 3 w 5"/>
                  <a:gd name="T63" fmla="*/ 5 h 8"/>
                  <a:gd name="T64" fmla="*/ 4 w 5"/>
                  <a:gd name="T65" fmla="*/ 4 h 8"/>
                  <a:gd name="T66" fmla="*/ 4 w 5"/>
                  <a:gd name="T67" fmla="*/ 4 h 8"/>
                  <a:gd name="T68" fmla="*/ 4 w 5"/>
                  <a:gd name="T69" fmla="*/ 4 h 8"/>
                  <a:gd name="T70" fmla="*/ 5 w 5"/>
                  <a:gd name="T71" fmla="*/ 3 h 8"/>
                  <a:gd name="T72" fmla="*/ 4 w 5"/>
                  <a:gd name="T73" fmla="*/ 3 h 8"/>
                  <a:gd name="T74" fmla="*/ 4 w 5"/>
                  <a:gd name="T75" fmla="*/ 2 h 8"/>
                  <a:gd name="T76" fmla="*/ 4 w 5"/>
                  <a:gd name="T77" fmla="*/ 2 h 8"/>
                  <a:gd name="T78" fmla="*/ 3 w 5"/>
                  <a:gd name="T79" fmla="*/ 1 h 8"/>
                  <a:gd name="T80" fmla="*/ 4 w 5"/>
                  <a:gd name="T81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5" h="8">
                    <a:moveTo>
                      <a:pt x="4" y="2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5" y="1"/>
                      <a:pt x="3" y="0"/>
                    </a:cubicBezTo>
                    <a:cubicBezTo>
                      <a:pt x="3" y="1"/>
                      <a:pt x="2" y="2"/>
                      <a:pt x="3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4"/>
                      <a:pt x="0" y="2"/>
                      <a:pt x="3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3" y="5"/>
                      <a:pt x="1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2" y="5"/>
                      <a:pt x="1" y="5"/>
                    </a:cubicBezTo>
                    <a:cubicBezTo>
                      <a:pt x="1" y="4"/>
                      <a:pt x="2" y="5"/>
                      <a:pt x="2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0" y="4"/>
                      <a:pt x="1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3" y="7"/>
                      <a:pt x="2" y="7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4"/>
                      <a:pt x="2" y="6"/>
                      <a:pt x="2" y="5"/>
                    </a:cubicBezTo>
                    <a:cubicBezTo>
                      <a:pt x="2" y="6"/>
                      <a:pt x="2" y="6"/>
                      <a:pt x="3" y="7"/>
                    </a:cubicBezTo>
                    <a:cubicBezTo>
                      <a:pt x="4" y="8"/>
                      <a:pt x="2" y="5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4" y="6"/>
                      <a:pt x="4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6"/>
                      <a:pt x="2" y="5"/>
                      <a:pt x="2" y="5"/>
                    </a:cubicBezTo>
                    <a:cubicBezTo>
                      <a:pt x="3" y="5"/>
                      <a:pt x="2" y="4"/>
                      <a:pt x="2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4" y="5"/>
                      <a:pt x="4" y="6"/>
                    </a:cubicBezTo>
                    <a:cubicBezTo>
                      <a:pt x="4" y="5"/>
                      <a:pt x="4" y="5"/>
                      <a:pt x="3" y="5"/>
                    </a:cubicBezTo>
                    <a:cubicBezTo>
                      <a:pt x="4" y="5"/>
                      <a:pt x="4" y="4"/>
                      <a:pt x="4" y="4"/>
                    </a:cubicBezTo>
                    <a:cubicBezTo>
                      <a:pt x="4" y="4"/>
                      <a:pt x="5" y="4"/>
                      <a:pt x="4" y="4"/>
                    </a:cubicBezTo>
                    <a:cubicBezTo>
                      <a:pt x="5" y="4"/>
                      <a:pt x="4" y="4"/>
                      <a:pt x="4" y="4"/>
                    </a:cubicBezTo>
                    <a:cubicBezTo>
                      <a:pt x="3" y="3"/>
                      <a:pt x="4" y="3"/>
                      <a:pt x="5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2"/>
                      <a:pt x="5" y="3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3" y="1"/>
                      <a:pt x="3" y="1"/>
                    </a:cubicBezTo>
                    <a:cubicBezTo>
                      <a:pt x="4" y="2"/>
                      <a:pt x="4" y="2"/>
                      <a:pt x="4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4" name="Freeform 2231"/>
              <p:cNvSpPr/>
              <p:nvPr/>
            </p:nvSpPr>
            <p:spPr bwMode="auto">
              <a:xfrm>
                <a:off x="358" y="3131"/>
                <a:ext cx="4" cy="2"/>
              </a:xfrm>
              <a:custGeom>
                <a:avLst/>
                <a:gdLst>
                  <a:gd name="T0" fmla="*/ 1 w 2"/>
                  <a:gd name="T1" fmla="*/ 0 h 1"/>
                  <a:gd name="T2" fmla="*/ 2 w 2"/>
                  <a:gd name="T3" fmla="*/ 1 h 1"/>
                  <a:gd name="T4" fmla="*/ 1 w 2"/>
                  <a:gd name="T5" fmla="*/ 0 h 1"/>
                  <a:gd name="T6" fmla="*/ 1 w 2"/>
                  <a:gd name="T7" fmla="*/ 0 h 1"/>
                  <a:gd name="T8" fmla="*/ 1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5" name="Freeform 2232"/>
              <p:cNvSpPr/>
              <p:nvPr/>
            </p:nvSpPr>
            <p:spPr bwMode="auto">
              <a:xfrm>
                <a:off x="358" y="3123"/>
                <a:ext cx="7" cy="8"/>
              </a:xfrm>
              <a:custGeom>
                <a:avLst/>
                <a:gdLst>
                  <a:gd name="T0" fmla="*/ 2 w 3"/>
                  <a:gd name="T1" fmla="*/ 1 h 3"/>
                  <a:gd name="T2" fmla="*/ 1 w 3"/>
                  <a:gd name="T3" fmla="*/ 1 h 3"/>
                  <a:gd name="T4" fmla="*/ 0 w 3"/>
                  <a:gd name="T5" fmla="*/ 2 h 3"/>
                  <a:gd name="T6" fmla="*/ 2 w 3"/>
                  <a:gd name="T7" fmla="*/ 3 h 3"/>
                  <a:gd name="T8" fmla="*/ 1 w 3"/>
                  <a:gd name="T9" fmla="*/ 3 h 3"/>
                  <a:gd name="T10" fmla="*/ 2 w 3"/>
                  <a:gd name="T11" fmla="*/ 3 h 3"/>
                  <a:gd name="T12" fmla="*/ 1 w 3"/>
                  <a:gd name="T13" fmla="*/ 3 h 3"/>
                  <a:gd name="T14" fmla="*/ 2 w 3"/>
                  <a:gd name="T15" fmla="*/ 3 h 3"/>
                  <a:gd name="T16" fmla="*/ 2 w 3"/>
                  <a:gd name="T17" fmla="*/ 3 h 3"/>
                  <a:gd name="T18" fmla="*/ 2 w 3"/>
                  <a:gd name="T19" fmla="*/ 3 h 3"/>
                  <a:gd name="T20" fmla="*/ 1 w 3"/>
                  <a:gd name="T21" fmla="*/ 2 h 3"/>
                  <a:gd name="T22" fmla="*/ 3 w 3"/>
                  <a:gd name="T23" fmla="*/ 3 h 3"/>
                  <a:gd name="T24" fmla="*/ 3 w 3"/>
                  <a:gd name="T25" fmla="*/ 2 h 3"/>
                  <a:gd name="T26" fmla="*/ 3 w 3"/>
                  <a:gd name="T27" fmla="*/ 2 h 3"/>
                  <a:gd name="T28" fmla="*/ 2 w 3"/>
                  <a:gd name="T29" fmla="*/ 2 h 3"/>
                  <a:gd name="T30" fmla="*/ 3 w 3"/>
                  <a:gd name="T31" fmla="*/ 2 h 3"/>
                  <a:gd name="T32" fmla="*/ 3 w 3"/>
                  <a:gd name="T33" fmla="*/ 1 h 3"/>
                  <a:gd name="T34" fmla="*/ 1 w 3"/>
                  <a:gd name="T35" fmla="*/ 0 h 3"/>
                  <a:gd name="T36" fmla="*/ 2 w 3"/>
                  <a:gd name="T37" fmla="*/ 1 h 3"/>
                  <a:gd name="T38" fmla="*/ 3 w 3"/>
                  <a:gd name="T39" fmla="*/ 0 h 3"/>
                  <a:gd name="T40" fmla="*/ 1 w 3"/>
                  <a:gd name="T41" fmla="*/ 0 h 3"/>
                  <a:gd name="T42" fmla="*/ 2 w 3"/>
                  <a:gd name="T43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" h="3">
                    <a:moveTo>
                      <a:pt x="2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0" y="2"/>
                    </a:cubicBezTo>
                    <a:cubicBezTo>
                      <a:pt x="0" y="2"/>
                      <a:pt x="1" y="2"/>
                      <a:pt x="2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0" y="3"/>
                      <a:pt x="2" y="3"/>
                    </a:cubicBezTo>
                    <a:cubicBezTo>
                      <a:pt x="2" y="3"/>
                      <a:pt x="1" y="3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3"/>
                      <a:pt x="0" y="2"/>
                      <a:pt x="1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2" y="2"/>
                      <a:pt x="3" y="2"/>
                    </a:cubicBezTo>
                    <a:cubicBezTo>
                      <a:pt x="3" y="2"/>
                      <a:pt x="2" y="2"/>
                      <a:pt x="3" y="2"/>
                    </a:cubicBezTo>
                    <a:cubicBezTo>
                      <a:pt x="3" y="2"/>
                      <a:pt x="2" y="2"/>
                      <a:pt x="2" y="2"/>
                    </a:cubicBezTo>
                    <a:cubicBezTo>
                      <a:pt x="1" y="1"/>
                      <a:pt x="3" y="2"/>
                      <a:pt x="3" y="2"/>
                    </a:cubicBezTo>
                    <a:cubicBezTo>
                      <a:pt x="2" y="1"/>
                      <a:pt x="2" y="1"/>
                      <a:pt x="3" y="1"/>
                    </a:cubicBezTo>
                    <a:cubicBezTo>
                      <a:pt x="2" y="1"/>
                      <a:pt x="1" y="0"/>
                      <a:pt x="1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3" y="1"/>
                      <a:pt x="3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0" y="0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6" name="Rectangle 2233"/>
              <p:cNvSpPr>
                <a:spLocks noChangeArrowheads="1"/>
              </p:cNvSpPr>
              <p:nvPr/>
            </p:nvSpPr>
            <p:spPr bwMode="auto">
              <a:xfrm>
                <a:off x="360" y="3126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7" name="Freeform 2234"/>
              <p:cNvSpPr/>
              <p:nvPr/>
            </p:nvSpPr>
            <p:spPr bwMode="auto">
              <a:xfrm>
                <a:off x="379" y="3202"/>
                <a:ext cx="2" cy="2"/>
              </a:xfrm>
              <a:custGeom>
                <a:avLst/>
                <a:gdLst>
                  <a:gd name="T0" fmla="*/ 0 w 2"/>
                  <a:gd name="T1" fmla="*/ 2 h 2"/>
                  <a:gd name="T2" fmla="*/ 0 w 2"/>
                  <a:gd name="T3" fmla="*/ 2 h 2"/>
                  <a:gd name="T4" fmla="*/ 2 w 2"/>
                  <a:gd name="T5" fmla="*/ 0 h 2"/>
                  <a:gd name="T6" fmla="*/ 0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0" y="2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8" name="Freeform 2235"/>
              <p:cNvSpPr/>
              <p:nvPr/>
            </p:nvSpPr>
            <p:spPr bwMode="auto">
              <a:xfrm>
                <a:off x="379" y="3202"/>
                <a:ext cx="2" cy="10"/>
              </a:xfrm>
              <a:custGeom>
                <a:avLst/>
                <a:gdLst>
                  <a:gd name="T0" fmla="*/ 1 w 1"/>
                  <a:gd name="T1" fmla="*/ 4 h 4"/>
                  <a:gd name="T2" fmla="*/ 1 w 1"/>
                  <a:gd name="T3" fmla="*/ 4 h 4"/>
                  <a:gd name="T4" fmla="*/ 1 w 1"/>
                  <a:gd name="T5" fmla="*/ 0 h 4"/>
                  <a:gd name="T6" fmla="*/ 0 w 1"/>
                  <a:gd name="T7" fmla="*/ 2 h 4"/>
                  <a:gd name="T8" fmla="*/ 1 w 1"/>
                  <a:gd name="T9" fmla="*/ 2 h 4"/>
                  <a:gd name="T10" fmla="*/ 0 w 1"/>
                  <a:gd name="T11" fmla="*/ 3 h 4"/>
                  <a:gd name="T12" fmla="*/ 1 w 1"/>
                  <a:gd name="T13" fmla="*/ 3 h 4"/>
                  <a:gd name="T14" fmla="*/ 1 w 1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" h="4">
                    <a:moveTo>
                      <a:pt x="1" y="4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1" y="1"/>
                      <a:pt x="1" y="2"/>
                      <a:pt x="1" y="0"/>
                    </a:cubicBezTo>
                    <a:cubicBezTo>
                      <a:pt x="1" y="1"/>
                      <a:pt x="0" y="1"/>
                      <a:pt x="0" y="2"/>
                    </a:cubicBezTo>
                    <a:cubicBezTo>
                      <a:pt x="0" y="2"/>
                      <a:pt x="1" y="1"/>
                      <a:pt x="1" y="2"/>
                    </a:cubicBezTo>
                    <a:cubicBezTo>
                      <a:pt x="1" y="2"/>
                      <a:pt x="0" y="2"/>
                      <a:pt x="0" y="3"/>
                    </a:cubicBezTo>
                    <a:cubicBezTo>
                      <a:pt x="0" y="4"/>
                      <a:pt x="1" y="3"/>
                      <a:pt x="1" y="3"/>
                    </a:cubicBezTo>
                    <a:lnTo>
                      <a:pt x="1" y="4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9" name="Freeform 2236"/>
              <p:cNvSpPr/>
              <p:nvPr/>
            </p:nvSpPr>
            <p:spPr bwMode="auto">
              <a:xfrm>
                <a:off x="381" y="3207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0" name="Freeform 2237"/>
              <p:cNvSpPr/>
              <p:nvPr/>
            </p:nvSpPr>
            <p:spPr bwMode="auto">
              <a:xfrm>
                <a:off x="381" y="3204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1" name="Freeform 2238"/>
              <p:cNvSpPr/>
              <p:nvPr/>
            </p:nvSpPr>
            <p:spPr bwMode="auto">
              <a:xfrm>
                <a:off x="384" y="320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2" name="Freeform 2239"/>
              <p:cNvSpPr/>
              <p:nvPr/>
            </p:nvSpPr>
            <p:spPr bwMode="auto">
              <a:xfrm>
                <a:off x="381" y="3204"/>
                <a:ext cx="3" cy="8"/>
              </a:xfrm>
              <a:custGeom>
                <a:avLst/>
                <a:gdLst>
                  <a:gd name="T0" fmla="*/ 1 w 1"/>
                  <a:gd name="T1" fmla="*/ 0 h 3"/>
                  <a:gd name="T2" fmla="*/ 1 w 1"/>
                  <a:gd name="T3" fmla="*/ 0 h 3"/>
                  <a:gd name="T4" fmla="*/ 1 w 1"/>
                  <a:gd name="T5" fmla="*/ 0 h 3"/>
                  <a:gd name="T6" fmla="*/ 1 w 1"/>
                  <a:gd name="T7" fmla="*/ 2 h 3"/>
                  <a:gd name="T8" fmla="*/ 0 w 1"/>
                  <a:gd name="T9" fmla="*/ 2 h 3"/>
                  <a:gd name="T10" fmla="*/ 1 w 1"/>
                  <a:gd name="T11" fmla="*/ 3 h 3"/>
                  <a:gd name="T12" fmla="*/ 1 w 1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0" y="2"/>
                      <a:pt x="1" y="1"/>
                      <a:pt x="0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3" name="Freeform 2240"/>
              <p:cNvSpPr/>
              <p:nvPr/>
            </p:nvSpPr>
            <p:spPr bwMode="auto">
              <a:xfrm>
                <a:off x="384" y="3204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4" name="Rectangle 2241"/>
              <p:cNvSpPr>
                <a:spLocks noChangeArrowheads="1"/>
              </p:cNvSpPr>
              <p:nvPr/>
            </p:nvSpPr>
            <p:spPr bwMode="auto">
              <a:xfrm>
                <a:off x="381" y="3204"/>
                <a:ext cx="1" cy="3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5" name="Freeform 2242"/>
              <p:cNvSpPr/>
              <p:nvPr/>
            </p:nvSpPr>
            <p:spPr bwMode="auto">
              <a:xfrm>
                <a:off x="384" y="3204"/>
                <a:ext cx="2" cy="8"/>
              </a:xfrm>
              <a:custGeom>
                <a:avLst/>
                <a:gdLst>
                  <a:gd name="T0" fmla="*/ 0 w 1"/>
                  <a:gd name="T1" fmla="*/ 0 h 3"/>
                  <a:gd name="T2" fmla="*/ 0 w 1"/>
                  <a:gd name="T3" fmla="*/ 1 h 3"/>
                  <a:gd name="T4" fmla="*/ 0 w 1"/>
                  <a:gd name="T5" fmla="*/ 3 h 3"/>
                  <a:gd name="T6" fmla="*/ 1 w 1"/>
                  <a:gd name="T7" fmla="*/ 3 h 3"/>
                  <a:gd name="T8" fmla="*/ 0 w 1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3">
                    <a:moveTo>
                      <a:pt x="0" y="0"/>
                    </a:moveTo>
                    <a:cubicBezTo>
                      <a:pt x="0" y="2"/>
                      <a:pt x="0" y="0"/>
                      <a:pt x="0" y="1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6" name="Freeform 2243"/>
              <p:cNvSpPr/>
              <p:nvPr/>
            </p:nvSpPr>
            <p:spPr bwMode="auto">
              <a:xfrm>
                <a:off x="386" y="321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7" name="Freeform 2244"/>
              <p:cNvSpPr/>
              <p:nvPr/>
            </p:nvSpPr>
            <p:spPr bwMode="auto">
              <a:xfrm>
                <a:off x="386" y="3207"/>
                <a:ext cx="2" cy="9"/>
              </a:xfrm>
              <a:custGeom>
                <a:avLst/>
                <a:gdLst>
                  <a:gd name="T0" fmla="*/ 1 w 1"/>
                  <a:gd name="T1" fmla="*/ 0 h 4"/>
                  <a:gd name="T2" fmla="*/ 1 w 1"/>
                  <a:gd name="T3" fmla="*/ 2 h 4"/>
                  <a:gd name="T4" fmla="*/ 1 w 1"/>
                  <a:gd name="T5" fmla="*/ 1 h 4"/>
                  <a:gd name="T6" fmla="*/ 0 w 1"/>
                  <a:gd name="T7" fmla="*/ 1 h 4"/>
                  <a:gd name="T8" fmla="*/ 0 w 1"/>
                  <a:gd name="T9" fmla="*/ 0 h 4"/>
                  <a:gd name="T10" fmla="*/ 0 w 1"/>
                  <a:gd name="T11" fmla="*/ 1 h 4"/>
                  <a:gd name="T12" fmla="*/ 0 w 1"/>
                  <a:gd name="T13" fmla="*/ 0 h 4"/>
                  <a:gd name="T14" fmla="*/ 0 w 1"/>
                  <a:gd name="T15" fmla="*/ 2 h 4"/>
                  <a:gd name="T16" fmla="*/ 0 w 1"/>
                  <a:gd name="T17" fmla="*/ 2 h 4"/>
                  <a:gd name="T18" fmla="*/ 0 w 1"/>
                  <a:gd name="T19" fmla="*/ 3 h 4"/>
                  <a:gd name="T20" fmla="*/ 1 w 1"/>
                  <a:gd name="T21" fmla="*/ 4 h 4"/>
                  <a:gd name="T22" fmla="*/ 1 w 1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0" y="1"/>
                      <a:pt x="1" y="1"/>
                    </a:cubicBezTo>
                    <a:cubicBezTo>
                      <a:pt x="0" y="1"/>
                      <a:pt x="0" y="2"/>
                      <a:pt x="0" y="1"/>
                    </a:cubicBezTo>
                    <a:cubicBezTo>
                      <a:pt x="0" y="0"/>
                      <a:pt x="1" y="1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1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4"/>
                      <a:pt x="1" y="4"/>
                    </a:cubicBezTo>
                    <a:cubicBezTo>
                      <a:pt x="1" y="4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8" name="Freeform 2245"/>
              <p:cNvSpPr/>
              <p:nvPr/>
            </p:nvSpPr>
            <p:spPr bwMode="auto">
              <a:xfrm>
                <a:off x="388" y="3212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9" name="Freeform 2246"/>
              <p:cNvSpPr/>
              <p:nvPr/>
            </p:nvSpPr>
            <p:spPr bwMode="auto">
              <a:xfrm>
                <a:off x="388" y="3207"/>
                <a:ext cx="3" cy="9"/>
              </a:xfrm>
              <a:custGeom>
                <a:avLst/>
                <a:gdLst>
                  <a:gd name="T0" fmla="*/ 0 w 1"/>
                  <a:gd name="T1" fmla="*/ 0 h 4"/>
                  <a:gd name="T2" fmla="*/ 0 w 1"/>
                  <a:gd name="T3" fmla="*/ 1 h 4"/>
                  <a:gd name="T4" fmla="*/ 0 w 1"/>
                  <a:gd name="T5" fmla="*/ 0 h 4"/>
                  <a:gd name="T6" fmla="*/ 0 w 1"/>
                  <a:gd name="T7" fmla="*/ 2 h 4"/>
                  <a:gd name="T8" fmla="*/ 1 w 1"/>
                  <a:gd name="T9" fmla="*/ 1 h 4"/>
                  <a:gd name="T10" fmla="*/ 1 w 1"/>
                  <a:gd name="T11" fmla="*/ 3 h 4"/>
                  <a:gd name="T12" fmla="*/ 1 w 1"/>
                  <a:gd name="T13" fmla="*/ 3 h 4"/>
                  <a:gd name="T14" fmla="*/ 1 w 1"/>
                  <a:gd name="T15" fmla="*/ 2 h 4"/>
                  <a:gd name="T16" fmla="*/ 1 w 1"/>
                  <a:gd name="T17" fmla="*/ 2 h 4"/>
                  <a:gd name="T18" fmla="*/ 1 w 1"/>
                  <a:gd name="T19" fmla="*/ 1 h 4"/>
                  <a:gd name="T20" fmla="*/ 0 w 1"/>
                  <a:gd name="T2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" h="4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1" y="3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1" y="3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0" name="Freeform 2247"/>
              <p:cNvSpPr/>
              <p:nvPr/>
            </p:nvSpPr>
            <p:spPr bwMode="auto">
              <a:xfrm>
                <a:off x="388" y="320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1" name="Freeform 2248"/>
              <p:cNvSpPr/>
              <p:nvPr/>
            </p:nvSpPr>
            <p:spPr bwMode="auto">
              <a:xfrm>
                <a:off x="391" y="321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2" name="Freeform 2249"/>
              <p:cNvSpPr/>
              <p:nvPr/>
            </p:nvSpPr>
            <p:spPr bwMode="auto">
              <a:xfrm>
                <a:off x="391" y="3207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3" name="Freeform 2250"/>
              <p:cNvSpPr/>
              <p:nvPr/>
            </p:nvSpPr>
            <p:spPr bwMode="auto">
              <a:xfrm>
                <a:off x="391" y="3200"/>
                <a:ext cx="16" cy="14"/>
              </a:xfrm>
              <a:custGeom>
                <a:avLst/>
                <a:gdLst>
                  <a:gd name="T0" fmla="*/ 7 w 7"/>
                  <a:gd name="T1" fmla="*/ 3 h 6"/>
                  <a:gd name="T2" fmla="*/ 7 w 7"/>
                  <a:gd name="T3" fmla="*/ 2 h 6"/>
                  <a:gd name="T4" fmla="*/ 6 w 7"/>
                  <a:gd name="T5" fmla="*/ 1 h 6"/>
                  <a:gd name="T6" fmla="*/ 5 w 7"/>
                  <a:gd name="T7" fmla="*/ 0 h 6"/>
                  <a:gd name="T8" fmla="*/ 5 w 7"/>
                  <a:gd name="T9" fmla="*/ 1 h 6"/>
                  <a:gd name="T10" fmla="*/ 5 w 7"/>
                  <a:gd name="T11" fmla="*/ 0 h 6"/>
                  <a:gd name="T12" fmla="*/ 4 w 7"/>
                  <a:gd name="T13" fmla="*/ 1 h 6"/>
                  <a:gd name="T14" fmla="*/ 4 w 7"/>
                  <a:gd name="T15" fmla="*/ 2 h 6"/>
                  <a:gd name="T16" fmla="*/ 1 w 7"/>
                  <a:gd name="T17" fmla="*/ 2 h 6"/>
                  <a:gd name="T18" fmla="*/ 2 w 7"/>
                  <a:gd name="T19" fmla="*/ 4 h 6"/>
                  <a:gd name="T20" fmla="*/ 1 w 7"/>
                  <a:gd name="T21" fmla="*/ 3 h 6"/>
                  <a:gd name="T22" fmla="*/ 1 w 7"/>
                  <a:gd name="T23" fmla="*/ 3 h 6"/>
                  <a:gd name="T24" fmla="*/ 1 w 7"/>
                  <a:gd name="T25" fmla="*/ 3 h 6"/>
                  <a:gd name="T26" fmla="*/ 1 w 7"/>
                  <a:gd name="T27" fmla="*/ 4 h 6"/>
                  <a:gd name="T28" fmla="*/ 0 w 7"/>
                  <a:gd name="T29" fmla="*/ 3 h 6"/>
                  <a:gd name="T30" fmla="*/ 0 w 7"/>
                  <a:gd name="T31" fmla="*/ 4 h 6"/>
                  <a:gd name="T32" fmla="*/ 1 w 7"/>
                  <a:gd name="T33" fmla="*/ 5 h 6"/>
                  <a:gd name="T34" fmla="*/ 1 w 7"/>
                  <a:gd name="T35" fmla="*/ 6 h 6"/>
                  <a:gd name="T36" fmla="*/ 2 w 7"/>
                  <a:gd name="T37" fmla="*/ 3 h 6"/>
                  <a:gd name="T38" fmla="*/ 2 w 7"/>
                  <a:gd name="T39" fmla="*/ 4 h 6"/>
                  <a:gd name="T40" fmla="*/ 4 w 7"/>
                  <a:gd name="T41" fmla="*/ 4 h 6"/>
                  <a:gd name="T42" fmla="*/ 4 w 7"/>
                  <a:gd name="T43" fmla="*/ 3 h 6"/>
                  <a:gd name="T44" fmla="*/ 4 w 7"/>
                  <a:gd name="T45" fmla="*/ 3 h 6"/>
                  <a:gd name="T46" fmla="*/ 4 w 7"/>
                  <a:gd name="T47" fmla="*/ 3 h 6"/>
                  <a:gd name="T48" fmla="*/ 4 w 7"/>
                  <a:gd name="T49" fmla="*/ 3 h 6"/>
                  <a:gd name="T50" fmla="*/ 4 w 7"/>
                  <a:gd name="T51" fmla="*/ 2 h 6"/>
                  <a:gd name="T52" fmla="*/ 5 w 7"/>
                  <a:gd name="T53" fmla="*/ 4 h 6"/>
                  <a:gd name="T54" fmla="*/ 5 w 7"/>
                  <a:gd name="T55" fmla="*/ 3 h 6"/>
                  <a:gd name="T56" fmla="*/ 5 w 7"/>
                  <a:gd name="T57" fmla="*/ 2 h 6"/>
                  <a:gd name="T58" fmla="*/ 6 w 7"/>
                  <a:gd name="T59" fmla="*/ 4 h 6"/>
                  <a:gd name="T60" fmla="*/ 5 w 7"/>
                  <a:gd name="T61" fmla="*/ 2 h 6"/>
                  <a:gd name="T62" fmla="*/ 5 w 7"/>
                  <a:gd name="T63" fmla="*/ 2 h 6"/>
                  <a:gd name="T64" fmla="*/ 6 w 7"/>
                  <a:gd name="T65" fmla="*/ 2 h 6"/>
                  <a:gd name="T66" fmla="*/ 6 w 7"/>
                  <a:gd name="T67" fmla="*/ 3 h 6"/>
                  <a:gd name="T68" fmla="*/ 7 w 7"/>
                  <a:gd name="T69" fmla="*/ 4 h 6"/>
                  <a:gd name="T70" fmla="*/ 6 w 7"/>
                  <a:gd name="T71" fmla="*/ 2 h 6"/>
                  <a:gd name="T72" fmla="*/ 7 w 7"/>
                  <a:gd name="T73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" h="6">
                    <a:moveTo>
                      <a:pt x="7" y="3"/>
                    </a:moveTo>
                    <a:cubicBezTo>
                      <a:pt x="7" y="2"/>
                      <a:pt x="7" y="2"/>
                      <a:pt x="7" y="2"/>
                    </a:cubicBezTo>
                    <a:cubicBezTo>
                      <a:pt x="6" y="2"/>
                      <a:pt x="6" y="2"/>
                      <a:pt x="6" y="1"/>
                    </a:cubicBezTo>
                    <a:cubicBezTo>
                      <a:pt x="6" y="1"/>
                      <a:pt x="6" y="0"/>
                      <a:pt x="5" y="0"/>
                    </a:cubicBezTo>
                    <a:cubicBezTo>
                      <a:pt x="5" y="0"/>
                      <a:pt x="6" y="1"/>
                      <a:pt x="5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1"/>
                      <a:pt x="4" y="1"/>
                    </a:cubicBezTo>
                    <a:cubicBezTo>
                      <a:pt x="4" y="1"/>
                      <a:pt x="4" y="1"/>
                      <a:pt x="4" y="2"/>
                    </a:cubicBezTo>
                    <a:cubicBezTo>
                      <a:pt x="3" y="1"/>
                      <a:pt x="3" y="3"/>
                      <a:pt x="1" y="2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3"/>
                      <a:pt x="2" y="4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1"/>
                      <a:pt x="1" y="3"/>
                      <a:pt x="1" y="3"/>
                    </a:cubicBezTo>
                    <a:cubicBezTo>
                      <a:pt x="1" y="3"/>
                      <a:pt x="1" y="4"/>
                      <a:pt x="1" y="4"/>
                    </a:cubicBezTo>
                    <a:cubicBezTo>
                      <a:pt x="1" y="3"/>
                      <a:pt x="1" y="5"/>
                      <a:pt x="0" y="3"/>
                    </a:cubicBezTo>
                    <a:cubicBezTo>
                      <a:pt x="0" y="2"/>
                      <a:pt x="1" y="4"/>
                      <a:pt x="0" y="4"/>
                    </a:cubicBezTo>
                    <a:cubicBezTo>
                      <a:pt x="1" y="5"/>
                      <a:pt x="1" y="4"/>
                      <a:pt x="1" y="5"/>
                    </a:cubicBezTo>
                    <a:cubicBezTo>
                      <a:pt x="1" y="6"/>
                      <a:pt x="1" y="5"/>
                      <a:pt x="1" y="6"/>
                    </a:cubicBezTo>
                    <a:cubicBezTo>
                      <a:pt x="1" y="6"/>
                      <a:pt x="2" y="4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3"/>
                      <a:pt x="3" y="3"/>
                      <a:pt x="4" y="4"/>
                    </a:cubicBezTo>
                    <a:cubicBezTo>
                      <a:pt x="3" y="4"/>
                      <a:pt x="4" y="5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4"/>
                      <a:pt x="4" y="3"/>
                    </a:cubicBezTo>
                    <a:cubicBezTo>
                      <a:pt x="4" y="3"/>
                      <a:pt x="4" y="2"/>
                      <a:pt x="4" y="2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2"/>
                      <a:pt x="5" y="2"/>
                    </a:cubicBezTo>
                    <a:cubicBezTo>
                      <a:pt x="5" y="2"/>
                      <a:pt x="5" y="3"/>
                      <a:pt x="6" y="4"/>
                    </a:cubicBezTo>
                    <a:cubicBezTo>
                      <a:pt x="6" y="4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1"/>
                      <a:pt x="6" y="2"/>
                      <a:pt x="6" y="2"/>
                    </a:cubicBezTo>
                    <a:cubicBezTo>
                      <a:pt x="7" y="3"/>
                      <a:pt x="6" y="3"/>
                      <a:pt x="6" y="3"/>
                    </a:cubicBezTo>
                    <a:cubicBezTo>
                      <a:pt x="7" y="3"/>
                      <a:pt x="7" y="3"/>
                      <a:pt x="7" y="4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7" y="3"/>
                      <a:pt x="7" y="3"/>
                      <a:pt x="7" y="3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4" name="Rectangle 2251"/>
              <p:cNvSpPr>
                <a:spLocks noChangeArrowheads="1"/>
              </p:cNvSpPr>
              <p:nvPr/>
            </p:nvSpPr>
            <p:spPr bwMode="auto">
              <a:xfrm>
                <a:off x="407" y="3209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5" name="Freeform 2252"/>
              <p:cNvSpPr/>
              <p:nvPr/>
            </p:nvSpPr>
            <p:spPr bwMode="auto">
              <a:xfrm>
                <a:off x="407" y="320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6" name="Rectangle 2253"/>
              <p:cNvSpPr>
                <a:spLocks noChangeArrowheads="1"/>
              </p:cNvSpPr>
              <p:nvPr/>
            </p:nvSpPr>
            <p:spPr bwMode="auto">
              <a:xfrm>
                <a:off x="400" y="3202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7" name="Freeform 2254"/>
              <p:cNvSpPr/>
              <p:nvPr/>
            </p:nvSpPr>
            <p:spPr bwMode="auto">
              <a:xfrm>
                <a:off x="403" y="3209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8" name="Freeform 2255"/>
              <p:cNvSpPr/>
              <p:nvPr/>
            </p:nvSpPr>
            <p:spPr bwMode="auto">
              <a:xfrm>
                <a:off x="400" y="3209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9" name="Rectangle 2256"/>
              <p:cNvSpPr>
                <a:spLocks noChangeArrowheads="1"/>
              </p:cNvSpPr>
              <p:nvPr/>
            </p:nvSpPr>
            <p:spPr bwMode="auto">
              <a:xfrm>
                <a:off x="407" y="3207"/>
                <a:ext cx="1" cy="2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0" name="Freeform 2257"/>
              <p:cNvSpPr/>
              <p:nvPr/>
            </p:nvSpPr>
            <p:spPr bwMode="auto">
              <a:xfrm>
                <a:off x="405" y="3193"/>
                <a:ext cx="10" cy="11"/>
              </a:xfrm>
              <a:custGeom>
                <a:avLst/>
                <a:gdLst>
                  <a:gd name="T0" fmla="*/ 2 w 4"/>
                  <a:gd name="T1" fmla="*/ 1 h 5"/>
                  <a:gd name="T2" fmla="*/ 1 w 4"/>
                  <a:gd name="T3" fmla="*/ 1 h 5"/>
                  <a:gd name="T4" fmla="*/ 2 w 4"/>
                  <a:gd name="T5" fmla="*/ 3 h 5"/>
                  <a:gd name="T6" fmla="*/ 1 w 4"/>
                  <a:gd name="T7" fmla="*/ 1 h 5"/>
                  <a:gd name="T8" fmla="*/ 1 w 4"/>
                  <a:gd name="T9" fmla="*/ 3 h 5"/>
                  <a:gd name="T10" fmla="*/ 0 w 4"/>
                  <a:gd name="T11" fmla="*/ 2 h 5"/>
                  <a:gd name="T12" fmla="*/ 1 w 4"/>
                  <a:gd name="T13" fmla="*/ 4 h 5"/>
                  <a:gd name="T14" fmla="*/ 0 w 4"/>
                  <a:gd name="T15" fmla="*/ 2 h 5"/>
                  <a:gd name="T16" fmla="*/ 0 w 4"/>
                  <a:gd name="T17" fmla="*/ 2 h 5"/>
                  <a:gd name="T18" fmla="*/ 0 w 4"/>
                  <a:gd name="T19" fmla="*/ 3 h 5"/>
                  <a:gd name="T20" fmla="*/ 1 w 4"/>
                  <a:gd name="T21" fmla="*/ 4 h 5"/>
                  <a:gd name="T22" fmla="*/ 1 w 4"/>
                  <a:gd name="T23" fmla="*/ 5 h 5"/>
                  <a:gd name="T24" fmla="*/ 1 w 4"/>
                  <a:gd name="T25" fmla="*/ 4 h 5"/>
                  <a:gd name="T26" fmla="*/ 2 w 4"/>
                  <a:gd name="T27" fmla="*/ 5 h 5"/>
                  <a:gd name="T28" fmla="*/ 1 w 4"/>
                  <a:gd name="T29" fmla="*/ 4 h 5"/>
                  <a:gd name="T30" fmla="*/ 2 w 4"/>
                  <a:gd name="T31" fmla="*/ 5 h 5"/>
                  <a:gd name="T32" fmla="*/ 2 w 4"/>
                  <a:gd name="T33" fmla="*/ 4 h 5"/>
                  <a:gd name="T34" fmla="*/ 2 w 4"/>
                  <a:gd name="T35" fmla="*/ 4 h 5"/>
                  <a:gd name="T36" fmla="*/ 1 w 4"/>
                  <a:gd name="T37" fmla="*/ 3 h 5"/>
                  <a:gd name="T38" fmla="*/ 2 w 4"/>
                  <a:gd name="T39" fmla="*/ 4 h 5"/>
                  <a:gd name="T40" fmla="*/ 2 w 4"/>
                  <a:gd name="T41" fmla="*/ 4 h 5"/>
                  <a:gd name="T42" fmla="*/ 3 w 4"/>
                  <a:gd name="T43" fmla="*/ 4 h 5"/>
                  <a:gd name="T44" fmla="*/ 3 w 4"/>
                  <a:gd name="T45" fmla="*/ 4 h 5"/>
                  <a:gd name="T46" fmla="*/ 3 w 4"/>
                  <a:gd name="T47" fmla="*/ 4 h 5"/>
                  <a:gd name="T48" fmla="*/ 1 w 4"/>
                  <a:gd name="T49" fmla="*/ 2 h 5"/>
                  <a:gd name="T50" fmla="*/ 3 w 4"/>
                  <a:gd name="T51" fmla="*/ 4 h 5"/>
                  <a:gd name="T52" fmla="*/ 3 w 4"/>
                  <a:gd name="T53" fmla="*/ 3 h 5"/>
                  <a:gd name="T54" fmla="*/ 4 w 4"/>
                  <a:gd name="T55" fmla="*/ 3 h 5"/>
                  <a:gd name="T56" fmla="*/ 3 w 4"/>
                  <a:gd name="T57" fmla="*/ 2 h 5"/>
                  <a:gd name="T58" fmla="*/ 3 w 4"/>
                  <a:gd name="T59" fmla="*/ 2 h 5"/>
                  <a:gd name="T60" fmla="*/ 3 w 4"/>
                  <a:gd name="T61" fmla="*/ 2 h 5"/>
                  <a:gd name="T62" fmla="*/ 3 w 4"/>
                  <a:gd name="T63" fmla="*/ 2 h 5"/>
                  <a:gd name="T64" fmla="*/ 2 w 4"/>
                  <a:gd name="T65" fmla="*/ 1 h 5"/>
                  <a:gd name="T66" fmla="*/ 2 w 4"/>
                  <a:gd name="T67" fmla="*/ 2 h 5"/>
                  <a:gd name="T68" fmla="*/ 2 w 4"/>
                  <a:gd name="T69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" h="5">
                    <a:moveTo>
                      <a:pt x="2" y="1"/>
                    </a:moveTo>
                    <a:cubicBezTo>
                      <a:pt x="1" y="0"/>
                      <a:pt x="1" y="1"/>
                      <a:pt x="1" y="1"/>
                    </a:cubicBezTo>
                    <a:cubicBezTo>
                      <a:pt x="1" y="1"/>
                      <a:pt x="2" y="2"/>
                      <a:pt x="2" y="3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1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2" y="5"/>
                      <a:pt x="1" y="4"/>
                    </a:cubicBezTo>
                    <a:cubicBezTo>
                      <a:pt x="1" y="3"/>
                      <a:pt x="1" y="3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3"/>
                      <a:pt x="0" y="3"/>
                    </a:cubicBezTo>
                    <a:cubicBezTo>
                      <a:pt x="0" y="3"/>
                      <a:pt x="1" y="4"/>
                      <a:pt x="1" y="4"/>
                    </a:cubicBezTo>
                    <a:cubicBezTo>
                      <a:pt x="1" y="4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4"/>
                    </a:cubicBezTo>
                    <a:cubicBezTo>
                      <a:pt x="2" y="5"/>
                      <a:pt x="1" y="5"/>
                      <a:pt x="2" y="5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4"/>
                      <a:pt x="2" y="5"/>
                      <a:pt x="2" y="5"/>
                    </a:cubicBezTo>
                    <a:cubicBezTo>
                      <a:pt x="2" y="5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1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4" y="5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" y="3"/>
                      <a:pt x="3" y="4"/>
                      <a:pt x="3" y="4"/>
                    </a:cubicBezTo>
                    <a:cubicBezTo>
                      <a:pt x="2" y="4"/>
                      <a:pt x="2" y="3"/>
                      <a:pt x="1" y="2"/>
                    </a:cubicBezTo>
                    <a:cubicBezTo>
                      <a:pt x="2" y="3"/>
                      <a:pt x="2" y="2"/>
                      <a:pt x="3" y="4"/>
                    </a:cubicBezTo>
                    <a:cubicBezTo>
                      <a:pt x="3" y="4"/>
                      <a:pt x="3" y="3"/>
                      <a:pt x="3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2"/>
                      <a:pt x="4" y="4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2"/>
                    </a:cubicBezTo>
                    <a:cubicBezTo>
                      <a:pt x="2" y="1"/>
                      <a:pt x="1" y="0"/>
                      <a:pt x="2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1" name="Freeform 2258"/>
              <p:cNvSpPr/>
              <p:nvPr/>
            </p:nvSpPr>
            <p:spPr bwMode="auto">
              <a:xfrm>
                <a:off x="410" y="3202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2" name="Freeform 2259"/>
              <p:cNvSpPr/>
              <p:nvPr/>
            </p:nvSpPr>
            <p:spPr bwMode="auto">
              <a:xfrm>
                <a:off x="410" y="3188"/>
                <a:ext cx="9" cy="14"/>
              </a:xfrm>
              <a:custGeom>
                <a:avLst/>
                <a:gdLst>
                  <a:gd name="T0" fmla="*/ 2 w 4"/>
                  <a:gd name="T1" fmla="*/ 3 h 6"/>
                  <a:gd name="T2" fmla="*/ 3 w 4"/>
                  <a:gd name="T3" fmla="*/ 4 h 6"/>
                  <a:gd name="T4" fmla="*/ 1 w 4"/>
                  <a:gd name="T5" fmla="*/ 2 h 6"/>
                  <a:gd name="T6" fmla="*/ 1 w 4"/>
                  <a:gd name="T7" fmla="*/ 2 h 6"/>
                  <a:gd name="T8" fmla="*/ 2 w 4"/>
                  <a:gd name="T9" fmla="*/ 3 h 6"/>
                  <a:gd name="T10" fmla="*/ 3 w 4"/>
                  <a:gd name="T11" fmla="*/ 3 h 6"/>
                  <a:gd name="T12" fmla="*/ 2 w 4"/>
                  <a:gd name="T13" fmla="*/ 2 h 6"/>
                  <a:gd name="T14" fmla="*/ 1 w 4"/>
                  <a:gd name="T15" fmla="*/ 1 h 6"/>
                  <a:gd name="T16" fmla="*/ 2 w 4"/>
                  <a:gd name="T17" fmla="*/ 2 h 6"/>
                  <a:gd name="T18" fmla="*/ 3 w 4"/>
                  <a:gd name="T19" fmla="*/ 3 h 6"/>
                  <a:gd name="T20" fmla="*/ 0 w 4"/>
                  <a:gd name="T21" fmla="*/ 0 h 6"/>
                  <a:gd name="T22" fmla="*/ 0 w 4"/>
                  <a:gd name="T23" fmla="*/ 0 h 6"/>
                  <a:gd name="T24" fmla="*/ 2 w 4"/>
                  <a:gd name="T25" fmla="*/ 1 h 6"/>
                  <a:gd name="T26" fmla="*/ 1 w 4"/>
                  <a:gd name="T27" fmla="*/ 1 h 6"/>
                  <a:gd name="T28" fmla="*/ 0 w 4"/>
                  <a:gd name="T29" fmla="*/ 0 h 6"/>
                  <a:gd name="T30" fmla="*/ 0 w 4"/>
                  <a:gd name="T31" fmla="*/ 2 h 6"/>
                  <a:gd name="T32" fmla="*/ 0 w 4"/>
                  <a:gd name="T33" fmla="*/ 1 h 6"/>
                  <a:gd name="T34" fmla="*/ 0 w 4"/>
                  <a:gd name="T35" fmla="*/ 2 h 6"/>
                  <a:gd name="T36" fmla="*/ 2 w 4"/>
                  <a:gd name="T37" fmla="*/ 3 h 6"/>
                  <a:gd name="T38" fmla="*/ 1 w 4"/>
                  <a:gd name="T39" fmla="*/ 3 h 6"/>
                  <a:gd name="T40" fmla="*/ 2 w 4"/>
                  <a:gd name="T41" fmla="*/ 4 h 6"/>
                  <a:gd name="T42" fmla="*/ 3 w 4"/>
                  <a:gd name="T43" fmla="*/ 5 h 6"/>
                  <a:gd name="T44" fmla="*/ 3 w 4"/>
                  <a:gd name="T45" fmla="*/ 4 h 6"/>
                  <a:gd name="T46" fmla="*/ 2 w 4"/>
                  <a:gd name="T47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" h="6">
                    <a:moveTo>
                      <a:pt x="2" y="3"/>
                    </a:moveTo>
                    <a:cubicBezTo>
                      <a:pt x="2" y="3"/>
                      <a:pt x="2" y="4"/>
                      <a:pt x="3" y="4"/>
                    </a:cubicBezTo>
                    <a:cubicBezTo>
                      <a:pt x="2" y="3"/>
                      <a:pt x="1" y="3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2" y="3"/>
                      <a:pt x="2" y="3"/>
                    </a:cubicBezTo>
                    <a:cubicBezTo>
                      <a:pt x="2" y="3"/>
                      <a:pt x="3" y="3"/>
                      <a:pt x="3" y="3"/>
                    </a:cubicBezTo>
                    <a:cubicBezTo>
                      <a:pt x="2" y="3"/>
                      <a:pt x="3" y="2"/>
                      <a:pt x="2" y="2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3" y="3"/>
                    </a:cubicBezTo>
                    <a:cubicBezTo>
                      <a:pt x="2" y="1"/>
                      <a:pt x="2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2" y="1"/>
                    </a:cubicBezTo>
                    <a:cubicBezTo>
                      <a:pt x="1" y="1"/>
                      <a:pt x="2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1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5"/>
                      <a:pt x="2" y="4"/>
                      <a:pt x="3" y="5"/>
                    </a:cubicBezTo>
                    <a:cubicBezTo>
                      <a:pt x="4" y="6"/>
                      <a:pt x="2" y="4"/>
                      <a:pt x="3" y="4"/>
                    </a:cubicBez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3" name="Freeform 2260"/>
              <p:cNvSpPr/>
              <p:nvPr/>
            </p:nvSpPr>
            <p:spPr bwMode="auto">
              <a:xfrm>
                <a:off x="412" y="3195"/>
                <a:ext cx="3" cy="2"/>
              </a:xfrm>
              <a:custGeom>
                <a:avLst/>
                <a:gdLst>
                  <a:gd name="T0" fmla="*/ 3 w 3"/>
                  <a:gd name="T1" fmla="*/ 2 h 2"/>
                  <a:gd name="T2" fmla="*/ 0 w 3"/>
                  <a:gd name="T3" fmla="*/ 0 h 2"/>
                  <a:gd name="T4" fmla="*/ 0 w 3"/>
                  <a:gd name="T5" fmla="*/ 2 h 2"/>
                  <a:gd name="T6" fmla="*/ 3 w 3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4" name="Freeform 2261"/>
              <p:cNvSpPr/>
              <p:nvPr/>
            </p:nvSpPr>
            <p:spPr bwMode="auto">
              <a:xfrm>
                <a:off x="407" y="3193"/>
                <a:ext cx="3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5" name="Freeform 2262"/>
              <p:cNvSpPr/>
              <p:nvPr/>
            </p:nvSpPr>
            <p:spPr bwMode="auto">
              <a:xfrm>
                <a:off x="417" y="31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6" name="Freeform 2263"/>
              <p:cNvSpPr/>
              <p:nvPr/>
            </p:nvSpPr>
            <p:spPr bwMode="auto">
              <a:xfrm>
                <a:off x="410" y="3185"/>
                <a:ext cx="7" cy="5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1 h 2"/>
                  <a:gd name="T4" fmla="*/ 3 w 3"/>
                  <a:gd name="T5" fmla="*/ 2 h 2"/>
                  <a:gd name="T6" fmla="*/ 1 w 3"/>
                  <a:gd name="T7" fmla="*/ 1 h 2"/>
                  <a:gd name="T8" fmla="*/ 1 w 3"/>
                  <a:gd name="T9" fmla="*/ 1 h 2"/>
                  <a:gd name="T10" fmla="*/ 0 w 3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0" y="0"/>
                      <a:pt x="1" y="1"/>
                      <a:pt x="0" y="1"/>
                    </a:cubicBezTo>
                    <a:cubicBezTo>
                      <a:pt x="1" y="1"/>
                      <a:pt x="2" y="2"/>
                      <a:pt x="3" y="2"/>
                    </a:cubicBezTo>
                    <a:cubicBezTo>
                      <a:pt x="3" y="2"/>
                      <a:pt x="1" y="1"/>
                      <a:pt x="1" y="1"/>
                    </a:cubicBezTo>
                    <a:cubicBezTo>
                      <a:pt x="2" y="1"/>
                      <a:pt x="1" y="1"/>
                      <a:pt x="1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7" name="Freeform 2264"/>
              <p:cNvSpPr/>
              <p:nvPr/>
            </p:nvSpPr>
            <p:spPr bwMode="auto">
              <a:xfrm>
                <a:off x="410" y="3181"/>
                <a:ext cx="12" cy="12"/>
              </a:xfrm>
              <a:custGeom>
                <a:avLst/>
                <a:gdLst>
                  <a:gd name="T0" fmla="*/ 3 w 5"/>
                  <a:gd name="T1" fmla="*/ 1 h 5"/>
                  <a:gd name="T2" fmla="*/ 2 w 5"/>
                  <a:gd name="T3" fmla="*/ 1 h 5"/>
                  <a:gd name="T4" fmla="*/ 3 w 5"/>
                  <a:gd name="T5" fmla="*/ 1 h 5"/>
                  <a:gd name="T6" fmla="*/ 3 w 5"/>
                  <a:gd name="T7" fmla="*/ 0 h 5"/>
                  <a:gd name="T8" fmla="*/ 2 w 5"/>
                  <a:gd name="T9" fmla="*/ 1 h 5"/>
                  <a:gd name="T10" fmla="*/ 2 w 5"/>
                  <a:gd name="T11" fmla="*/ 1 h 5"/>
                  <a:gd name="T12" fmla="*/ 1 w 5"/>
                  <a:gd name="T13" fmla="*/ 2 h 5"/>
                  <a:gd name="T14" fmla="*/ 1 w 5"/>
                  <a:gd name="T15" fmla="*/ 5 h 5"/>
                  <a:gd name="T16" fmla="*/ 1 w 5"/>
                  <a:gd name="T17" fmla="*/ 2 h 5"/>
                  <a:gd name="T18" fmla="*/ 2 w 5"/>
                  <a:gd name="T19" fmla="*/ 3 h 5"/>
                  <a:gd name="T20" fmla="*/ 2 w 5"/>
                  <a:gd name="T21" fmla="*/ 3 h 5"/>
                  <a:gd name="T22" fmla="*/ 2 w 5"/>
                  <a:gd name="T23" fmla="*/ 3 h 5"/>
                  <a:gd name="T24" fmla="*/ 2 w 5"/>
                  <a:gd name="T25" fmla="*/ 4 h 5"/>
                  <a:gd name="T26" fmla="*/ 3 w 5"/>
                  <a:gd name="T27" fmla="*/ 4 h 5"/>
                  <a:gd name="T28" fmla="*/ 3 w 5"/>
                  <a:gd name="T29" fmla="*/ 5 h 5"/>
                  <a:gd name="T30" fmla="*/ 4 w 5"/>
                  <a:gd name="T31" fmla="*/ 4 h 5"/>
                  <a:gd name="T32" fmla="*/ 4 w 5"/>
                  <a:gd name="T33" fmla="*/ 4 h 5"/>
                  <a:gd name="T34" fmla="*/ 4 w 5"/>
                  <a:gd name="T35" fmla="*/ 2 h 5"/>
                  <a:gd name="T36" fmla="*/ 4 w 5"/>
                  <a:gd name="T37" fmla="*/ 2 h 5"/>
                  <a:gd name="T38" fmla="*/ 4 w 5"/>
                  <a:gd name="T39" fmla="*/ 4 h 5"/>
                  <a:gd name="T40" fmla="*/ 4 w 5"/>
                  <a:gd name="T41" fmla="*/ 3 h 5"/>
                  <a:gd name="T42" fmla="*/ 4 w 5"/>
                  <a:gd name="T43" fmla="*/ 5 h 5"/>
                  <a:gd name="T44" fmla="*/ 5 w 5"/>
                  <a:gd name="T45" fmla="*/ 2 h 5"/>
                  <a:gd name="T46" fmla="*/ 5 w 5"/>
                  <a:gd name="T47" fmla="*/ 3 h 5"/>
                  <a:gd name="T48" fmla="*/ 5 w 5"/>
                  <a:gd name="T49" fmla="*/ 1 h 5"/>
                  <a:gd name="T50" fmla="*/ 3 w 5"/>
                  <a:gd name="T51" fmla="*/ 1 h 5"/>
                  <a:gd name="T52" fmla="*/ 3 w 5"/>
                  <a:gd name="T53" fmla="*/ 2 h 5"/>
                  <a:gd name="T54" fmla="*/ 3 w 5"/>
                  <a:gd name="T55" fmla="*/ 1 h 5"/>
                  <a:gd name="T56" fmla="*/ 3 w 5"/>
                  <a:gd name="T57" fmla="*/ 2 h 5"/>
                  <a:gd name="T58" fmla="*/ 3 w 5"/>
                  <a:gd name="T59" fmla="*/ 1 h 5"/>
                  <a:gd name="T60" fmla="*/ 3 w 5"/>
                  <a:gd name="T61" fmla="*/ 2 h 5"/>
                  <a:gd name="T62" fmla="*/ 3 w 5"/>
                  <a:gd name="T63" fmla="*/ 1 h 5"/>
                  <a:gd name="T64" fmla="*/ 1 w 5"/>
                  <a:gd name="T65" fmla="*/ 3 h 5"/>
                  <a:gd name="T66" fmla="*/ 1 w 5"/>
                  <a:gd name="T67" fmla="*/ 2 h 5"/>
                  <a:gd name="T68" fmla="*/ 2 w 5"/>
                  <a:gd name="T69" fmla="*/ 3 h 5"/>
                  <a:gd name="T70" fmla="*/ 3 w 5"/>
                  <a:gd name="T71" fmla="*/ 2 h 5"/>
                  <a:gd name="T72" fmla="*/ 1 w 5"/>
                  <a:gd name="T73" fmla="*/ 4 h 5"/>
                  <a:gd name="T74" fmla="*/ 1 w 5"/>
                  <a:gd name="T75" fmla="*/ 3 h 5"/>
                  <a:gd name="T76" fmla="*/ 2 w 5"/>
                  <a:gd name="T77" fmla="*/ 3 h 5"/>
                  <a:gd name="T78" fmla="*/ 1 w 5"/>
                  <a:gd name="T79" fmla="*/ 3 h 5"/>
                  <a:gd name="T80" fmla="*/ 4 w 5"/>
                  <a:gd name="T81" fmla="*/ 4 h 5"/>
                  <a:gd name="T82" fmla="*/ 4 w 5"/>
                  <a:gd name="T83" fmla="*/ 0 h 5"/>
                  <a:gd name="T84" fmla="*/ 3 w 5"/>
                  <a:gd name="T85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" h="5">
                    <a:moveTo>
                      <a:pt x="3" y="1"/>
                    </a:moveTo>
                    <a:cubicBezTo>
                      <a:pt x="2" y="1"/>
                      <a:pt x="2" y="2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2" y="1"/>
                      <a:pt x="3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2"/>
                      <a:pt x="2" y="1"/>
                    </a:cubicBezTo>
                    <a:cubicBezTo>
                      <a:pt x="2" y="1"/>
                      <a:pt x="0" y="1"/>
                      <a:pt x="1" y="2"/>
                    </a:cubicBezTo>
                    <a:cubicBezTo>
                      <a:pt x="1" y="4"/>
                      <a:pt x="1" y="3"/>
                      <a:pt x="1" y="5"/>
                    </a:cubicBezTo>
                    <a:cubicBezTo>
                      <a:pt x="1" y="4"/>
                      <a:pt x="1" y="3"/>
                      <a:pt x="1" y="2"/>
                    </a:cubicBezTo>
                    <a:cubicBezTo>
                      <a:pt x="2" y="3"/>
                      <a:pt x="2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2" y="3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3"/>
                      <a:pt x="3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3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3"/>
                      <a:pt x="3" y="4"/>
                      <a:pt x="4" y="2"/>
                    </a:cubicBezTo>
                    <a:cubicBezTo>
                      <a:pt x="4" y="4"/>
                      <a:pt x="4" y="1"/>
                      <a:pt x="4" y="2"/>
                    </a:cubicBezTo>
                    <a:cubicBezTo>
                      <a:pt x="4" y="3"/>
                      <a:pt x="4" y="3"/>
                      <a:pt x="4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4"/>
                      <a:pt x="4" y="3"/>
                      <a:pt x="4" y="5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1"/>
                      <a:pt x="5" y="1"/>
                    </a:cubicBezTo>
                    <a:cubicBezTo>
                      <a:pt x="4" y="1"/>
                      <a:pt x="4" y="2"/>
                      <a:pt x="3" y="1"/>
                    </a:cubicBezTo>
                    <a:cubicBezTo>
                      <a:pt x="3" y="3"/>
                      <a:pt x="3" y="1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1"/>
                    </a:cubicBezTo>
                    <a:cubicBezTo>
                      <a:pt x="3" y="1"/>
                      <a:pt x="3" y="1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0" y="2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3" y="1"/>
                      <a:pt x="2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2"/>
                      <a:pt x="2" y="3"/>
                      <a:pt x="1" y="4"/>
                    </a:cubicBezTo>
                    <a:cubicBezTo>
                      <a:pt x="2" y="5"/>
                      <a:pt x="1" y="2"/>
                      <a:pt x="1" y="3"/>
                    </a:cubicBezTo>
                    <a:cubicBezTo>
                      <a:pt x="2" y="3"/>
                      <a:pt x="2" y="2"/>
                      <a:pt x="2" y="3"/>
                    </a:cubicBezTo>
                    <a:cubicBezTo>
                      <a:pt x="3" y="3"/>
                      <a:pt x="2" y="3"/>
                      <a:pt x="1" y="3"/>
                    </a:cubicBezTo>
                    <a:cubicBezTo>
                      <a:pt x="2" y="3"/>
                      <a:pt x="3" y="4"/>
                      <a:pt x="4" y="4"/>
                    </a:cubicBezTo>
                    <a:cubicBezTo>
                      <a:pt x="1" y="0"/>
                      <a:pt x="5" y="1"/>
                      <a:pt x="4" y="0"/>
                    </a:cubicBezTo>
                    <a:cubicBezTo>
                      <a:pt x="3" y="0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8" name="Freeform 2265"/>
              <p:cNvSpPr/>
              <p:nvPr/>
            </p:nvSpPr>
            <p:spPr bwMode="auto">
              <a:xfrm>
                <a:off x="412" y="319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9" name="Freeform 2266"/>
              <p:cNvSpPr/>
              <p:nvPr/>
            </p:nvSpPr>
            <p:spPr bwMode="auto">
              <a:xfrm>
                <a:off x="422" y="3185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0" name="Rectangle 2267"/>
              <p:cNvSpPr>
                <a:spLocks noChangeArrowheads="1"/>
              </p:cNvSpPr>
              <p:nvPr/>
            </p:nvSpPr>
            <p:spPr bwMode="auto">
              <a:xfrm>
                <a:off x="412" y="3188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1" name="Freeform 2268"/>
              <p:cNvSpPr/>
              <p:nvPr/>
            </p:nvSpPr>
            <p:spPr bwMode="auto">
              <a:xfrm>
                <a:off x="417" y="3190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2" name="Freeform 2269"/>
              <p:cNvSpPr/>
              <p:nvPr/>
            </p:nvSpPr>
            <p:spPr bwMode="auto">
              <a:xfrm>
                <a:off x="424" y="3188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3" name="Freeform 2270"/>
              <p:cNvSpPr/>
              <p:nvPr/>
            </p:nvSpPr>
            <p:spPr bwMode="auto">
              <a:xfrm>
                <a:off x="431" y="319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4" name="Freeform 2271"/>
              <p:cNvSpPr/>
              <p:nvPr/>
            </p:nvSpPr>
            <p:spPr bwMode="auto">
              <a:xfrm>
                <a:off x="422" y="3169"/>
                <a:ext cx="23" cy="24"/>
              </a:xfrm>
              <a:custGeom>
                <a:avLst/>
                <a:gdLst>
                  <a:gd name="T0" fmla="*/ 9 w 10"/>
                  <a:gd name="T1" fmla="*/ 3 h 10"/>
                  <a:gd name="T2" fmla="*/ 8 w 10"/>
                  <a:gd name="T3" fmla="*/ 1 h 10"/>
                  <a:gd name="T4" fmla="*/ 7 w 10"/>
                  <a:gd name="T5" fmla="*/ 1 h 10"/>
                  <a:gd name="T6" fmla="*/ 7 w 10"/>
                  <a:gd name="T7" fmla="*/ 2 h 10"/>
                  <a:gd name="T8" fmla="*/ 7 w 10"/>
                  <a:gd name="T9" fmla="*/ 3 h 10"/>
                  <a:gd name="T10" fmla="*/ 6 w 10"/>
                  <a:gd name="T11" fmla="*/ 3 h 10"/>
                  <a:gd name="T12" fmla="*/ 6 w 10"/>
                  <a:gd name="T13" fmla="*/ 5 h 10"/>
                  <a:gd name="T14" fmla="*/ 6 w 10"/>
                  <a:gd name="T15" fmla="*/ 4 h 10"/>
                  <a:gd name="T16" fmla="*/ 5 w 10"/>
                  <a:gd name="T17" fmla="*/ 4 h 10"/>
                  <a:gd name="T18" fmla="*/ 6 w 10"/>
                  <a:gd name="T19" fmla="*/ 6 h 10"/>
                  <a:gd name="T20" fmla="*/ 5 w 10"/>
                  <a:gd name="T21" fmla="*/ 7 h 10"/>
                  <a:gd name="T22" fmla="*/ 5 w 10"/>
                  <a:gd name="T23" fmla="*/ 6 h 10"/>
                  <a:gd name="T24" fmla="*/ 4 w 10"/>
                  <a:gd name="T25" fmla="*/ 6 h 10"/>
                  <a:gd name="T26" fmla="*/ 3 w 10"/>
                  <a:gd name="T27" fmla="*/ 6 h 10"/>
                  <a:gd name="T28" fmla="*/ 3 w 10"/>
                  <a:gd name="T29" fmla="*/ 7 h 10"/>
                  <a:gd name="T30" fmla="*/ 2 w 10"/>
                  <a:gd name="T31" fmla="*/ 8 h 10"/>
                  <a:gd name="T32" fmla="*/ 2 w 10"/>
                  <a:gd name="T33" fmla="*/ 7 h 10"/>
                  <a:gd name="T34" fmla="*/ 2 w 10"/>
                  <a:gd name="T35" fmla="*/ 7 h 10"/>
                  <a:gd name="T36" fmla="*/ 0 w 10"/>
                  <a:gd name="T37" fmla="*/ 7 h 10"/>
                  <a:gd name="T38" fmla="*/ 1 w 10"/>
                  <a:gd name="T39" fmla="*/ 7 h 10"/>
                  <a:gd name="T40" fmla="*/ 1 w 10"/>
                  <a:gd name="T41" fmla="*/ 6 h 10"/>
                  <a:gd name="T42" fmla="*/ 2 w 10"/>
                  <a:gd name="T43" fmla="*/ 9 h 10"/>
                  <a:gd name="T44" fmla="*/ 2 w 10"/>
                  <a:gd name="T45" fmla="*/ 10 h 10"/>
                  <a:gd name="T46" fmla="*/ 2 w 10"/>
                  <a:gd name="T47" fmla="*/ 9 h 10"/>
                  <a:gd name="T48" fmla="*/ 3 w 10"/>
                  <a:gd name="T49" fmla="*/ 10 h 10"/>
                  <a:gd name="T50" fmla="*/ 4 w 10"/>
                  <a:gd name="T51" fmla="*/ 9 h 10"/>
                  <a:gd name="T52" fmla="*/ 4 w 10"/>
                  <a:gd name="T53" fmla="*/ 9 h 10"/>
                  <a:gd name="T54" fmla="*/ 4 w 10"/>
                  <a:gd name="T55" fmla="*/ 9 h 10"/>
                  <a:gd name="T56" fmla="*/ 5 w 10"/>
                  <a:gd name="T57" fmla="*/ 9 h 10"/>
                  <a:gd name="T58" fmla="*/ 5 w 10"/>
                  <a:gd name="T59" fmla="*/ 8 h 10"/>
                  <a:gd name="T60" fmla="*/ 5 w 10"/>
                  <a:gd name="T61" fmla="*/ 7 h 10"/>
                  <a:gd name="T62" fmla="*/ 6 w 10"/>
                  <a:gd name="T63" fmla="*/ 8 h 10"/>
                  <a:gd name="T64" fmla="*/ 7 w 10"/>
                  <a:gd name="T65" fmla="*/ 8 h 10"/>
                  <a:gd name="T66" fmla="*/ 6 w 10"/>
                  <a:gd name="T67" fmla="*/ 7 h 10"/>
                  <a:gd name="T68" fmla="*/ 7 w 10"/>
                  <a:gd name="T69" fmla="*/ 6 h 10"/>
                  <a:gd name="T70" fmla="*/ 7 w 10"/>
                  <a:gd name="T71" fmla="*/ 5 h 10"/>
                  <a:gd name="T72" fmla="*/ 8 w 10"/>
                  <a:gd name="T73" fmla="*/ 5 h 10"/>
                  <a:gd name="T74" fmla="*/ 8 w 10"/>
                  <a:gd name="T75" fmla="*/ 4 h 10"/>
                  <a:gd name="T76" fmla="*/ 7 w 10"/>
                  <a:gd name="T77" fmla="*/ 3 h 10"/>
                  <a:gd name="T78" fmla="*/ 9 w 10"/>
                  <a:gd name="T79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0" h="10">
                    <a:moveTo>
                      <a:pt x="10" y="4"/>
                    </a:moveTo>
                    <a:cubicBezTo>
                      <a:pt x="10" y="4"/>
                      <a:pt x="10" y="3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3"/>
                      <a:pt x="9" y="2"/>
                      <a:pt x="8" y="1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9" y="2"/>
                      <a:pt x="7" y="1"/>
                      <a:pt x="7" y="1"/>
                    </a:cubicBezTo>
                    <a:cubicBezTo>
                      <a:pt x="7" y="1"/>
                      <a:pt x="9" y="3"/>
                      <a:pt x="8" y="3"/>
                    </a:cubicBezTo>
                    <a:cubicBezTo>
                      <a:pt x="8" y="3"/>
                      <a:pt x="8" y="2"/>
                      <a:pt x="7" y="2"/>
                    </a:cubicBezTo>
                    <a:cubicBezTo>
                      <a:pt x="7" y="2"/>
                      <a:pt x="8" y="3"/>
                      <a:pt x="8" y="4"/>
                    </a:cubicBezTo>
                    <a:cubicBezTo>
                      <a:pt x="5" y="0"/>
                      <a:pt x="9" y="5"/>
                      <a:pt x="7" y="3"/>
                    </a:cubicBezTo>
                    <a:cubicBezTo>
                      <a:pt x="7" y="3"/>
                      <a:pt x="7" y="3"/>
                      <a:pt x="7" y="4"/>
                    </a:cubicBezTo>
                    <a:cubicBezTo>
                      <a:pt x="6" y="3"/>
                      <a:pt x="7" y="4"/>
                      <a:pt x="6" y="3"/>
                    </a:cubicBezTo>
                    <a:cubicBezTo>
                      <a:pt x="7" y="5"/>
                      <a:pt x="5" y="2"/>
                      <a:pt x="7" y="5"/>
                    </a:cubicBezTo>
                    <a:cubicBezTo>
                      <a:pt x="6" y="4"/>
                      <a:pt x="7" y="5"/>
                      <a:pt x="6" y="5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4"/>
                      <a:pt x="6" y="5"/>
                      <a:pt x="6" y="4"/>
                    </a:cubicBezTo>
                    <a:cubicBezTo>
                      <a:pt x="5" y="4"/>
                      <a:pt x="6" y="5"/>
                      <a:pt x="6" y="6"/>
                    </a:cubicBezTo>
                    <a:cubicBezTo>
                      <a:pt x="6" y="6"/>
                      <a:pt x="6" y="5"/>
                      <a:pt x="5" y="4"/>
                    </a:cubicBezTo>
                    <a:cubicBezTo>
                      <a:pt x="6" y="5"/>
                      <a:pt x="5" y="5"/>
                      <a:pt x="5" y="6"/>
                    </a:cubicBezTo>
                    <a:cubicBezTo>
                      <a:pt x="5" y="6"/>
                      <a:pt x="6" y="6"/>
                      <a:pt x="6" y="6"/>
                    </a:cubicBezTo>
                    <a:cubicBezTo>
                      <a:pt x="5" y="6"/>
                      <a:pt x="6" y="7"/>
                      <a:pt x="6" y="8"/>
                    </a:cubicBezTo>
                    <a:cubicBezTo>
                      <a:pt x="5" y="7"/>
                      <a:pt x="6" y="8"/>
                      <a:pt x="5" y="7"/>
                    </a:cubicBezTo>
                    <a:cubicBezTo>
                      <a:pt x="5" y="6"/>
                      <a:pt x="5" y="6"/>
                      <a:pt x="5" y="5"/>
                    </a:cubicBezTo>
                    <a:cubicBezTo>
                      <a:pt x="5" y="5"/>
                      <a:pt x="5" y="5"/>
                      <a:pt x="5" y="6"/>
                    </a:cubicBezTo>
                    <a:cubicBezTo>
                      <a:pt x="4" y="6"/>
                      <a:pt x="4" y="5"/>
                      <a:pt x="4" y="5"/>
                    </a:cubicBezTo>
                    <a:cubicBezTo>
                      <a:pt x="4" y="4"/>
                      <a:pt x="4" y="7"/>
                      <a:pt x="4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7"/>
                      <a:pt x="3" y="5"/>
                      <a:pt x="3" y="6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5"/>
                      <a:pt x="3" y="8"/>
                      <a:pt x="3" y="7"/>
                    </a:cubicBezTo>
                    <a:cubicBezTo>
                      <a:pt x="3" y="8"/>
                      <a:pt x="3" y="9"/>
                      <a:pt x="3" y="9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9"/>
                      <a:pt x="2" y="6"/>
                      <a:pt x="2" y="6"/>
                    </a:cubicBezTo>
                    <a:cubicBezTo>
                      <a:pt x="2" y="7"/>
                      <a:pt x="2" y="6"/>
                      <a:pt x="2" y="7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8"/>
                      <a:pt x="2" y="7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7"/>
                      <a:pt x="0" y="5"/>
                      <a:pt x="0" y="7"/>
                    </a:cubicBezTo>
                    <a:cubicBezTo>
                      <a:pt x="0" y="8"/>
                      <a:pt x="1" y="9"/>
                      <a:pt x="1" y="10"/>
                    </a:cubicBezTo>
                    <a:cubicBezTo>
                      <a:pt x="1" y="9"/>
                      <a:pt x="1" y="8"/>
                      <a:pt x="1" y="7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1" y="7"/>
                      <a:pt x="1" y="6"/>
                    </a:cubicBezTo>
                    <a:cubicBezTo>
                      <a:pt x="1" y="6"/>
                      <a:pt x="1" y="8"/>
                      <a:pt x="1" y="7"/>
                    </a:cubicBezTo>
                    <a:cubicBezTo>
                      <a:pt x="2" y="8"/>
                      <a:pt x="1" y="8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9"/>
                      <a:pt x="2" y="9"/>
                      <a:pt x="2" y="10"/>
                    </a:cubicBezTo>
                    <a:cubicBezTo>
                      <a:pt x="2" y="8"/>
                      <a:pt x="2" y="10"/>
                      <a:pt x="3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9"/>
                      <a:pt x="2" y="9"/>
                      <a:pt x="2" y="8"/>
                    </a:cubicBezTo>
                    <a:cubicBezTo>
                      <a:pt x="3" y="9"/>
                      <a:pt x="3" y="9"/>
                      <a:pt x="3" y="10"/>
                    </a:cubicBezTo>
                    <a:cubicBezTo>
                      <a:pt x="3" y="9"/>
                      <a:pt x="3" y="8"/>
                      <a:pt x="3" y="8"/>
                    </a:cubicBezTo>
                    <a:cubicBezTo>
                      <a:pt x="3" y="9"/>
                      <a:pt x="3" y="8"/>
                      <a:pt x="4" y="9"/>
                    </a:cubicBezTo>
                    <a:cubicBezTo>
                      <a:pt x="3" y="8"/>
                      <a:pt x="4" y="9"/>
                      <a:pt x="4" y="8"/>
                    </a:cubicBezTo>
                    <a:cubicBezTo>
                      <a:pt x="4" y="8"/>
                      <a:pt x="4" y="8"/>
                      <a:pt x="4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5" y="9"/>
                      <a:pt x="4" y="8"/>
                      <a:pt x="5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9"/>
                      <a:pt x="4" y="7"/>
                      <a:pt x="5" y="8"/>
                    </a:cubicBezTo>
                    <a:cubicBezTo>
                      <a:pt x="5" y="8"/>
                      <a:pt x="5" y="7"/>
                      <a:pt x="4" y="6"/>
                    </a:cubicBezTo>
                    <a:cubicBezTo>
                      <a:pt x="5" y="7"/>
                      <a:pt x="5" y="8"/>
                      <a:pt x="5" y="7"/>
                    </a:cubicBezTo>
                    <a:cubicBezTo>
                      <a:pt x="5" y="6"/>
                      <a:pt x="6" y="8"/>
                      <a:pt x="5" y="7"/>
                    </a:cubicBezTo>
                    <a:cubicBezTo>
                      <a:pt x="6" y="8"/>
                      <a:pt x="6" y="7"/>
                      <a:pt x="6" y="8"/>
                    </a:cubicBezTo>
                    <a:cubicBezTo>
                      <a:pt x="6" y="9"/>
                      <a:pt x="6" y="7"/>
                      <a:pt x="6" y="7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6" y="8"/>
                      <a:pt x="6" y="7"/>
                      <a:pt x="7" y="8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" y="7"/>
                      <a:pt x="7" y="7"/>
                      <a:pt x="7" y="8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8" y="8"/>
                      <a:pt x="7" y="6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8" y="6"/>
                      <a:pt x="8" y="6"/>
                      <a:pt x="8" y="5"/>
                    </a:cubicBezTo>
                    <a:cubicBezTo>
                      <a:pt x="8" y="5"/>
                      <a:pt x="8" y="6"/>
                      <a:pt x="9" y="6"/>
                    </a:cubicBezTo>
                    <a:cubicBezTo>
                      <a:pt x="8" y="4"/>
                      <a:pt x="10" y="7"/>
                      <a:pt x="8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7" y="4"/>
                      <a:pt x="7" y="3"/>
                      <a:pt x="7" y="3"/>
                    </a:cubicBezTo>
                    <a:cubicBezTo>
                      <a:pt x="7" y="3"/>
                      <a:pt x="8" y="4"/>
                      <a:pt x="8" y="3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10" y="6"/>
                      <a:pt x="8" y="2"/>
                      <a:pt x="10" y="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5" name="Freeform 2272"/>
              <p:cNvSpPr/>
              <p:nvPr/>
            </p:nvSpPr>
            <p:spPr bwMode="auto">
              <a:xfrm>
                <a:off x="438" y="3183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6" name="Rectangle 2273"/>
              <p:cNvSpPr>
                <a:spLocks noChangeArrowheads="1"/>
              </p:cNvSpPr>
              <p:nvPr/>
            </p:nvSpPr>
            <p:spPr bwMode="auto">
              <a:xfrm>
                <a:off x="441" y="3183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7" name="Freeform 2274"/>
              <p:cNvSpPr/>
              <p:nvPr/>
            </p:nvSpPr>
            <p:spPr bwMode="auto">
              <a:xfrm>
                <a:off x="445" y="317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8" name="Freeform 2275"/>
              <p:cNvSpPr/>
              <p:nvPr/>
            </p:nvSpPr>
            <p:spPr bwMode="auto">
              <a:xfrm>
                <a:off x="443" y="3176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9" name="Freeform 2276"/>
              <p:cNvSpPr/>
              <p:nvPr/>
            </p:nvSpPr>
            <p:spPr bwMode="auto">
              <a:xfrm>
                <a:off x="438" y="3162"/>
                <a:ext cx="10" cy="14"/>
              </a:xfrm>
              <a:custGeom>
                <a:avLst/>
                <a:gdLst>
                  <a:gd name="T0" fmla="*/ 3 w 4"/>
                  <a:gd name="T1" fmla="*/ 1 h 6"/>
                  <a:gd name="T2" fmla="*/ 2 w 4"/>
                  <a:gd name="T3" fmla="*/ 1 h 6"/>
                  <a:gd name="T4" fmla="*/ 3 w 4"/>
                  <a:gd name="T5" fmla="*/ 1 h 6"/>
                  <a:gd name="T6" fmla="*/ 2 w 4"/>
                  <a:gd name="T7" fmla="*/ 0 h 6"/>
                  <a:gd name="T8" fmla="*/ 2 w 4"/>
                  <a:gd name="T9" fmla="*/ 2 h 6"/>
                  <a:gd name="T10" fmla="*/ 1 w 4"/>
                  <a:gd name="T11" fmla="*/ 2 h 6"/>
                  <a:gd name="T12" fmla="*/ 2 w 4"/>
                  <a:gd name="T13" fmla="*/ 3 h 6"/>
                  <a:gd name="T14" fmla="*/ 1 w 4"/>
                  <a:gd name="T15" fmla="*/ 2 h 6"/>
                  <a:gd name="T16" fmla="*/ 1 w 4"/>
                  <a:gd name="T17" fmla="*/ 3 h 6"/>
                  <a:gd name="T18" fmla="*/ 2 w 4"/>
                  <a:gd name="T19" fmla="*/ 3 h 6"/>
                  <a:gd name="T20" fmla="*/ 1 w 4"/>
                  <a:gd name="T21" fmla="*/ 3 h 6"/>
                  <a:gd name="T22" fmla="*/ 2 w 4"/>
                  <a:gd name="T23" fmla="*/ 3 h 6"/>
                  <a:gd name="T24" fmla="*/ 1 w 4"/>
                  <a:gd name="T25" fmla="*/ 4 h 6"/>
                  <a:gd name="T26" fmla="*/ 1 w 4"/>
                  <a:gd name="T27" fmla="*/ 3 h 6"/>
                  <a:gd name="T28" fmla="*/ 2 w 4"/>
                  <a:gd name="T29" fmla="*/ 4 h 6"/>
                  <a:gd name="T30" fmla="*/ 1 w 4"/>
                  <a:gd name="T31" fmla="*/ 3 h 6"/>
                  <a:gd name="T32" fmla="*/ 1 w 4"/>
                  <a:gd name="T33" fmla="*/ 5 h 6"/>
                  <a:gd name="T34" fmla="*/ 2 w 4"/>
                  <a:gd name="T35" fmla="*/ 5 h 6"/>
                  <a:gd name="T36" fmla="*/ 2 w 4"/>
                  <a:gd name="T37" fmla="*/ 4 h 6"/>
                  <a:gd name="T38" fmla="*/ 2 w 4"/>
                  <a:gd name="T39" fmla="*/ 5 h 6"/>
                  <a:gd name="T40" fmla="*/ 2 w 4"/>
                  <a:gd name="T41" fmla="*/ 4 h 6"/>
                  <a:gd name="T42" fmla="*/ 3 w 4"/>
                  <a:gd name="T43" fmla="*/ 5 h 6"/>
                  <a:gd name="T44" fmla="*/ 4 w 4"/>
                  <a:gd name="T45" fmla="*/ 5 h 6"/>
                  <a:gd name="T46" fmla="*/ 4 w 4"/>
                  <a:gd name="T47" fmla="*/ 5 h 6"/>
                  <a:gd name="T48" fmla="*/ 4 w 4"/>
                  <a:gd name="T49" fmla="*/ 5 h 6"/>
                  <a:gd name="T50" fmla="*/ 3 w 4"/>
                  <a:gd name="T51" fmla="*/ 4 h 6"/>
                  <a:gd name="T52" fmla="*/ 2 w 4"/>
                  <a:gd name="T53" fmla="*/ 3 h 6"/>
                  <a:gd name="T54" fmla="*/ 2 w 4"/>
                  <a:gd name="T55" fmla="*/ 3 h 6"/>
                  <a:gd name="T56" fmla="*/ 3 w 4"/>
                  <a:gd name="T57" fmla="*/ 4 h 6"/>
                  <a:gd name="T58" fmla="*/ 3 w 4"/>
                  <a:gd name="T59" fmla="*/ 4 h 6"/>
                  <a:gd name="T60" fmla="*/ 4 w 4"/>
                  <a:gd name="T61" fmla="*/ 4 h 6"/>
                  <a:gd name="T62" fmla="*/ 3 w 4"/>
                  <a:gd name="T63" fmla="*/ 4 h 6"/>
                  <a:gd name="T64" fmla="*/ 3 w 4"/>
                  <a:gd name="T65" fmla="*/ 3 h 6"/>
                  <a:gd name="T66" fmla="*/ 4 w 4"/>
                  <a:gd name="T67" fmla="*/ 3 h 6"/>
                  <a:gd name="T68" fmla="*/ 3 w 4"/>
                  <a:gd name="T69" fmla="*/ 2 h 6"/>
                  <a:gd name="T70" fmla="*/ 4 w 4"/>
                  <a:gd name="T71" fmla="*/ 2 h 6"/>
                  <a:gd name="T72" fmla="*/ 3 w 4"/>
                  <a:gd name="T73" fmla="*/ 2 h 6"/>
                  <a:gd name="T74" fmla="*/ 3 w 4"/>
                  <a:gd name="T75" fmla="*/ 1 h 6"/>
                  <a:gd name="T76" fmla="*/ 3 w 4"/>
                  <a:gd name="T77" fmla="*/ 1 h 6"/>
                  <a:gd name="T78" fmla="*/ 2 w 4"/>
                  <a:gd name="T79" fmla="*/ 0 h 6"/>
                  <a:gd name="T80" fmla="*/ 3 w 4"/>
                  <a:gd name="T81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" h="6">
                    <a:moveTo>
                      <a:pt x="3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2" y="0"/>
                      <a:pt x="3" y="1"/>
                    </a:cubicBezTo>
                    <a:cubicBezTo>
                      <a:pt x="2" y="0"/>
                      <a:pt x="3" y="0"/>
                      <a:pt x="2" y="0"/>
                    </a:cubicBezTo>
                    <a:cubicBezTo>
                      <a:pt x="2" y="1"/>
                      <a:pt x="1" y="1"/>
                      <a:pt x="2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3" y="3"/>
                      <a:pt x="0" y="2"/>
                      <a:pt x="2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3" y="4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2" y="4"/>
                      <a:pt x="1" y="4"/>
                    </a:cubicBezTo>
                    <a:cubicBezTo>
                      <a:pt x="1" y="3"/>
                      <a:pt x="1" y="4"/>
                      <a:pt x="1" y="3"/>
                    </a:cubicBezTo>
                    <a:cubicBezTo>
                      <a:pt x="1" y="3"/>
                      <a:pt x="2" y="4"/>
                      <a:pt x="2" y="4"/>
                    </a:cubicBezTo>
                    <a:cubicBezTo>
                      <a:pt x="1" y="4"/>
                      <a:pt x="1" y="4"/>
                      <a:pt x="1" y="3"/>
                    </a:cubicBezTo>
                    <a:cubicBezTo>
                      <a:pt x="1" y="4"/>
                      <a:pt x="0" y="3"/>
                      <a:pt x="1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6"/>
                      <a:pt x="2" y="5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0" y="3"/>
                      <a:pt x="2" y="5"/>
                      <a:pt x="2" y="4"/>
                    </a:cubicBezTo>
                    <a:cubicBezTo>
                      <a:pt x="2" y="5"/>
                      <a:pt x="2" y="5"/>
                      <a:pt x="3" y="5"/>
                    </a:cubicBezTo>
                    <a:cubicBezTo>
                      <a:pt x="4" y="6"/>
                      <a:pt x="2" y="4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2" y="4"/>
                      <a:pt x="2" y="3"/>
                    </a:cubicBezTo>
                    <a:cubicBezTo>
                      <a:pt x="3" y="4"/>
                      <a:pt x="1" y="3"/>
                      <a:pt x="2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3" y="4"/>
                    </a:cubicBezTo>
                    <a:cubicBezTo>
                      <a:pt x="4" y="4"/>
                      <a:pt x="4" y="3"/>
                      <a:pt x="3" y="3"/>
                    </a:cubicBezTo>
                    <a:cubicBezTo>
                      <a:pt x="3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3" y="2"/>
                    </a:cubicBezTo>
                    <a:cubicBezTo>
                      <a:pt x="2" y="2"/>
                      <a:pt x="3" y="2"/>
                      <a:pt x="4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4" y="2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0"/>
                      <a:pt x="2" y="0"/>
                    </a:cubicBezTo>
                    <a:cubicBezTo>
                      <a:pt x="3" y="1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0" name="Freeform 2277"/>
              <p:cNvSpPr/>
              <p:nvPr/>
            </p:nvSpPr>
            <p:spPr bwMode="auto">
              <a:xfrm>
                <a:off x="441" y="3159"/>
                <a:ext cx="4" cy="3"/>
              </a:xfrm>
              <a:custGeom>
                <a:avLst/>
                <a:gdLst>
                  <a:gd name="T0" fmla="*/ 1 w 2"/>
                  <a:gd name="T1" fmla="*/ 1 h 1"/>
                  <a:gd name="T2" fmla="*/ 2 w 2"/>
                  <a:gd name="T3" fmla="*/ 1 h 1"/>
                  <a:gd name="T4" fmla="*/ 0 w 2"/>
                  <a:gd name="T5" fmla="*/ 0 h 1"/>
                  <a:gd name="T6" fmla="*/ 1 w 2"/>
                  <a:gd name="T7" fmla="*/ 1 h 1"/>
                  <a:gd name="T8" fmla="*/ 1 w 2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1"/>
                      <a:pt x="0" y="0"/>
                    </a:cubicBezTo>
                    <a:cubicBezTo>
                      <a:pt x="1" y="1"/>
                      <a:pt x="0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1" name="Freeform 2278"/>
              <p:cNvSpPr/>
              <p:nvPr/>
            </p:nvSpPr>
            <p:spPr bwMode="auto">
              <a:xfrm>
                <a:off x="438" y="3154"/>
                <a:ext cx="10" cy="8"/>
              </a:xfrm>
              <a:custGeom>
                <a:avLst/>
                <a:gdLst>
                  <a:gd name="T0" fmla="*/ 2 w 4"/>
                  <a:gd name="T1" fmla="*/ 1 h 3"/>
                  <a:gd name="T2" fmla="*/ 2 w 4"/>
                  <a:gd name="T3" fmla="*/ 1 h 3"/>
                  <a:gd name="T4" fmla="*/ 1 w 4"/>
                  <a:gd name="T5" fmla="*/ 2 h 3"/>
                  <a:gd name="T6" fmla="*/ 3 w 4"/>
                  <a:gd name="T7" fmla="*/ 2 h 3"/>
                  <a:gd name="T8" fmla="*/ 2 w 4"/>
                  <a:gd name="T9" fmla="*/ 2 h 3"/>
                  <a:gd name="T10" fmla="*/ 3 w 4"/>
                  <a:gd name="T11" fmla="*/ 3 h 3"/>
                  <a:gd name="T12" fmla="*/ 2 w 4"/>
                  <a:gd name="T13" fmla="*/ 2 h 3"/>
                  <a:gd name="T14" fmla="*/ 3 w 4"/>
                  <a:gd name="T15" fmla="*/ 3 h 3"/>
                  <a:gd name="T16" fmla="*/ 3 w 4"/>
                  <a:gd name="T17" fmla="*/ 2 h 3"/>
                  <a:gd name="T18" fmla="*/ 3 w 4"/>
                  <a:gd name="T19" fmla="*/ 3 h 3"/>
                  <a:gd name="T20" fmla="*/ 2 w 4"/>
                  <a:gd name="T21" fmla="*/ 2 h 3"/>
                  <a:gd name="T22" fmla="*/ 3 w 4"/>
                  <a:gd name="T23" fmla="*/ 2 h 3"/>
                  <a:gd name="T24" fmla="*/ 4 w 4"/>
                  <a:gd name="T25" fmla="*/ 2 h 3"/>
                  <a:gd name="T26" fmla="*/ 4 w 4"/>
                  <a:gd name="T27" fmla="*/ 2 h 3"/>
                  <a:gd name="T28" fmla="*/ 2 w 4"/>
                  <a:gd name="T29" fmla="*/ 2 h 3"/>
                  <a:gd name="T30" fmla="*/ 4 w 4"/>
                  <a:gd name="T31" fmla="*/ 2 h 3"/>
                  <a:gd name="T32" fmla="*/ 4 w 4"/>
                  <a:gd name="T33" fmla="*/ 1 h 3"/>
                  <a:gd name="T34" fmla="*/ 2 w 4"/>
                  <a:gd name="T35" fmla="*/ 0 h 3"/>
                  <a:gd name="T36" fmla="*/ 3 w 4"/>
                  <a:gd name="T37" fmla="*/ 1 h 3"/>
                  <a:gd name="T38" fmla="*/ 3 w 4"/>
                  <a:gd name="T39" fmla="*/ 1 h 3"/>
                  <a:gd name="T40" fmla="*/ 1 w 4"/>
                  <a:gd name="T41" fmla="*/ 0 h 3"/>
                  <a:gd name="T42" fmla="*/ 2 w 4"/>
                  <a:gd name="T43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" h="3">
                    <a:moveTo>
                      <a:pt x="2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2"/>
                      <a:pt x="1" y="2"/>
                    </a:cubicBezTo>
                    <a:cubicBezTo>
                      <a:pt x="1" y="2"/>
                      <a:pt x="2" y="2"/>
                      <a:pt x="3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1" y="2"/>
                      <a:pt x="3" y="3"/>
                    </a:cubicBezTo>
                    <a:cubicBezTo>
                      <a:pt x="3" y="3"/>
                      <a:pt x="2" y="2"/>
                      <a:pt x="2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3"/>
                      <a:pt x="1" y="2"/>
                      <a:pt x="2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4" y="2"/>
                    </a:cubicBezTo>
                    <a:cubicBezTo>
                      <a:pt x="4" y="2"/>
                      <a:pt x="3" y="2"/>
                      <a:pt x="4" y="2"/>
                    </a:cubicBezTo>
                    <a:cubicBezTo>
                      <a:pt x="3" y="2"/>
                      <a:pt x="3" y="2"/>
                      <a:pt x="2" y="2"/>
                    </a:cubicBezTo>
                    <a:cubicBezTo>
                      <a:pt x="1" y="1"/>
                      <a:pt x="3" y="2"/>
                      <a:pt x="4" y="2"/>
                    </a:cubicBezTo>
                    <a:cubicBezTo>
                      <a:pt x="3" y="1"/>
                      <a:pt x="2" y="1"/>
                      <a:pt x="4" y="1"/>
                    </a:cubicBezTo>
                    <a:cubicBezTo>
                      <a:pt x="3" y="1"/>
                      <a:pt x="2" y="1"/>
                      <a:pt x="2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4" y="1"/>
                      <a:pt x="3" y="1"/>
                    </a:cubicBezTo>
                    <a:cubicBezTo>
                      <a:pt x="3" y="1"/>
                      <a:pt x="2" y="0"/>
                      <a:pt x="1" y="0"/>
                    </a:cubicBezTo>
                    <a:cubicBezTo>
                      <a:pt x="0" y="0"/>
                      <a:pt x="3" y="1"/>
                      <a:pt x="2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2" name="Rectangle 2279"/>
              <p:cNvSpPr>
                <a:spLocks noChangeArrowheads="1"/>
              </p:cNvSpPr>
              <p:nvPr/>
            </p:nvSpPr>
            <p:spPr bwMode="auto">
              <a:xfrm>
                <a:off x="441" y="3157"/>
                <a:ext cx="2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3" name="Freeform 2280"/>
              <p:cNvSpPr/>
              <p:nvPr/>
            </p:nvSpPr>
            <p:spPr bwMode="auto">
              <a:xfrm>
                <a:off x="850" y="3004"/>
                <a:ext cx="2" cy="3"/>
              </a:xfrm>
              <a:custGeom>
                <a:avLst/>
                <a:gdLst>
                  <a:gd name="T0" fmla="*/ 0 w 2"/>
                  <a:gd name="T1" fmla="*/ 3 h 3"/>
                  <a:gd name="T2" fmla="*/ 0 w 2"/>
                  <a:gd name="T3" fmla="*/ 3 h 3"/>
                  <a:gd name="T4" fmla="*/ 2 w 2"/>
                  <a:gd name="T5" fmla="*/ 0 h 3"/>
                  <a:gd name="T6" fmla="*/ 0 w 2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lnTo>
                      <a:pt x="0" y="3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4" name="Freeform 2281"/>
              <p:cNvSpPr/>
              <p:nvPr/>
            </p:nvSpPr>
            <p:spPr bwMode="auto">
              <a:xfrm>
                <a:off x="850" y="3004"/>
                <a:ext cx="2" cy="10"/>
              </a:xfrm>
              <a:custGeom>
                <a:avLst/>
                <a:gdLst>
                  <a:gd name="T0" fmla="*/ 0 w 1"/>
                  <a:gd name="T1" fmla="*/ 4 h 4"/>
                  <a:gd name="T2" fmla="*/ 0 w 1"/>
                  <a:gd name="T3" fmla="*/ 4 h 4"/>
                  <a:gd name="T4" fmla="*/ 1 w 1"/>
                  <a:gd name="T5" fmla="*/ 0 h 4"/>
                  <a:gd name="T6" fmla="*/ 0 w 1"/>
                  <a:gd name="T7" fmla="*/ 2 h 4"/>
                  <a:gd name="T8" fmla="*/ 1 w 1"/>
                  <a:gd name="T9" fmla="*/ 2 h 4"/>
                  <a:gd name="T10" fmla="*/ 0 w 1"/>
                  <a:gd name="T11" fmla="*/ 3 h 4"/>
                  <a:gd name="T12" fmla="*/ 0 w 1"/>
                  <a:gd name="T13" fmla="*/ 3 h 4"/>
                  <a:gd name="T14" fmla="*/ 0 w 1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1" y="1"/>
                      <a:pt x="1" y="2"/>
                      <a:pt x="1" y="0"/>
                    </a:cubicBezTo>
                    <a:cubicBezTo>
                      <a:pt x="1" y="1"/>
                      <a:pt x="0" y="1"/>
                      <a:pt x="0" y="2"/>
                    </a:cubicBezTo>
                    <a:cubicBezTo>
                      <a:pt x="0" y="2"/>
                      <a:pt x="1" y="1"/>
                      <a:pt x="1" y="2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4"/>
                      <a:pt x="0" y="2"/>
                      <a:pt x="0" y="3"/>
                    </a:cubicBez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5" name="Freeform 2282"/>
              <p:cNvSpPr/>
              <p:nvPr/>
            </p:nvSpPr>
            <p:spPr bwMode="auto">
              <a:xfrm>
                <a:off x="852" y="3009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6" name="Freeform 2283"/>
              <p:cNvSpPr/>
              <p:nvPr/>
            </p:nvSpPr>
            <p:spPr bwMode="auto">
              <a:xfrm>
                <a:off x="852" y="3007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7" name="Freeform 2284"/>
              <p:cNvSpPr/>
              <p:nvPr/>
            </p:nvSpPr>
            <p:spPr bwMode="auto">
              <a:xfrm>
                <a:off x="854" y="3007"/>
                <a:ext cx="0" cy="2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8" name="Freeform 2285"/>
              <p:cNvSpPr/>
              <p:nvPr/>
            </p:nvSpPr>
            <p:spPr bwMode="auto">
              <a:xfrm>
                <a:off x="852" y="3007"/>
                <a:ext cx="2" cy="7"/>
              </a:xfrm>
              <a:custGeom>
                <a:avLst/>
                <a:gdLst>
                  <a:gd name="T0" fmla="*/ 1 w 1"/>
                  <a:gd name="T1" fmla="*/ 1 h 3"/>
                  <a:gd name="T2" fmla="*/ 1 w 1"/>
                  <a:gd name="T3" fmla="*/ 1 h 3"/>
                  <a:gd name="T4" fmla="*/ 1 w 1"/>
                  <a:gd name="T5" fmla="*/ 1 h 3"/>
                  <a:gd name="T6" fmla="*/ 1 w 1"/>
                  <a:gd name="T7" fmla="*/ 2 h 3"/>
                  <a:gd name="T8" fmla="*/ 0 w 1"/>
                  <a:gd name="T9" fmla="*/ 2 h 3"/>
                  <a:gd name="T10" fmla="*/ 0 w 1"/>
                  <a:gd name="T11" fmla="*/ 3 h 3"/>
                  <a:gd name="T12" fmla="*/ 1 w 1"/>
                  <a:gd name="T13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3">
                    <a:moveTo>
                      <a:pt x="1" y="1"/>
                    </a:moveTo>
                    <a:cubicBezTo>
                      <a:pt x="1" y="0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0" y="2"/>
                      <a:pt x="1" y="1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9" name="Freeform 2286"/>
              <p:cNvSpPr/>
              <p:nvPr/>
            </p:nvSpPr>
            <p:spPr bwMode="auto">
              <a:xfrm>
                <a:off x="854" y="300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0" name="Freeform 2287"/>
              <p:cNvSpPr/>
              <p:nvPr/>
            </p:nvSpPr>
            <p:spPr bwMode="auto">
              <a:xfrm>
                <a:off x="852" y="3007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2 h 2"/>
                  <a:gd name="T4" fmla="*/ 0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1" name="Freeform 2288"/>
              <p:cNvSpPr/>
              <p:nvPr/>
            </p:nvSpPr>
            <p:spPr bwMode="auto">
              <a:xfrm>
                <a:off x="854" y="3007"/>
                <a:ext cx="3" cy="9"/>
              </a:xfrm>
              <a:custGeom>
                <a:avLst/>
                <a:gdLst>
                  <a:gd name="T0" fmla="*/ 1 w 1"/>
                  <a:gd name="T1" fmla="*/ 1 h 4"/>
                  <a:gd name="T2" fmla="*/ 0 w 1"/>
                  <a:gd name="T3" fmla="*/ 2 h 4"/>
                  <a:gd name="T4" fmla="*/ 0 w 1"/>
                  <a:gd name="T5" fmla="*/ 4 h 4"/>
                  <a:gd name="T6" fmla="*/ 1 w 1"/>
                  <a:gd name="T7" fmla="*/ 3 h 4"/>
                  <a:gd name="T8" fmla="*/ 1 w 1"/>
                  <a:gd name="T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4">
                    <a:moveTo>
                      <a:pt x="1" y="1"/>
                    </a:moveTo>
                    <a:cubicBezTo>
                      <a:pt x="0" y="2"/>
                      <a:pt x="0" y="0"/>
                      <a:pt x="0" y="2"/>
                    </a:cubicBezTo>
                    <a:cubicBezTo>
                      <a:pt x="0" y="2"/>
                      <a:pt x="0" y="3"/>
                      <a:pt x="0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2" name="Freeform 2289"/>
              <p:cNvSpPr/>
              <p:nvPr/>
            </p:nvSpPr>
            <p:spPr bwMode="auto">
              <a:xfrm>
                <a:off x="857" y="3016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3" name="Freeform 2290"/>
              <p:cNvSpPr/>
              <p:nvPr/>
            </p:nvSpPr>
            <p:spPr bwMode="auto">
              <a:xfrm>
                <a:off x="857" y="3012"/>
                <a:ext cx="2" cy="9"/>
              </a:xfrm>
              <a:custGeom>
                <a:avLst/>
                <a:gdLst>
                  <a:gd name="T0" fmla="*/ 1 w 1"/>
                  <a:gd name="T1" fmla="*/ 0 h 4"/>
                  <a:gd name="T2" fmla="*/ 1 w 1"/>
                  <a:gd name="T3" fmla="*/ 2 h 4"/>
                  <a:gd name="T4" fmla="*/ 1 w 1"/>
                  <a:gd name="T5" fmla="*/ 0 h 4"/>
                  <a:gd name="T6" fmla="*/ 0 w 1"/>
                  <a:gd name="T7" fmla="*/ 1 h 4"/>
                  <a:gd name="T8" fmla="*/ 1 w 1"/>
                  <a:gd name="T9" fmla="*/ 0 h 4"/>
                  <a:gd name="T10" fmla="*/ 0 w 1"/>
                  <a:gd name="T11" fmla="*/ 1 h 4"/>
                  <a:gd name="T12" fmla="*/ 0 w 1"/>
                  <a:gd name="T13" fmla="*/ 0 h 4"/>
                  <a:gd name="T14" fmla="*/ 0 w 1"/>
                  <a:gd name="T15" fmla="*/ 2 h 4"/>
                  <a:gd name="T16" fmla="*/ 0 w 1"/>
                  <a:gd name="T17" fmla="*/ 1 h 4"/>
                  <a:gd name="T18" fmla="*/ 0 w 1"/>
                  <a:gd name="T19" fmla="*/ 2 h 4"/>
                  <a:gd name="T20" fmla="*/ 1 w 1"/>
                  <a:gd name="T21" fmla="*/ 3 h 4"/>
                  <a:gd name="T22" fmla="*/ 1 w 1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1" y="1"/>
                      <a:pt x="0" y="1"/>
                    </a:cubicBezTo>
                    <a:cubicBezTo>
                      <a:pt x="0" y="0"/>
                      <a:pt x="1" y="1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4"/>
                      <a:pt x="1" y="3"/>
                    </a:cubicBezTo>
                    <a:cubicBezTo>
                      <a:pt x="1" y="3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4" name="Freeform 2291"/>
              <p:cNvSpPr/>
              <p:nvPr/>
            </p:nvSpPr>
            <p:spPr bwMode="auto">
              <a:xfrm>
                <a:off x="861" y="3014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5" name="Freeform 2292"/>
              <p:cNvSpPr/>
              <p:nvPr/>
            </p:nvSpPr>
            <p:spPr bwMode="auto">
              <a:xfrm>
                <a:off x="861" y="3009"/>
                <a:ext cx="3" cy="12"/>
              </a:xfrm>
              <a:custGeom>
                <a:avLst/>
                <a:gdLst>
                  <a:gd name="T0" fmla="*/ 0 w 1"/>
                  <a:gd name="T1" fmla="*/ 0 h 5"/>
                  <a:gd name="T2" fmla="*/ 0 w 1"/>
                  <a:gd name="T3" fmla="*/ 1 h 5"/>
                  <a:gd name="T4" fmla="*/ 0 w 1"/>
                  <a:gd name="T5" fmla="*/ 1 h 5"/>
                  <a:gd name="T6" fmla="*/ 0 w 1"/>
                  <a:gd name="T7" fmla="*/ 2 h 5"/>
                  <a:gd name="T8" fmla="*/ 0 w 1"/>
                  <a:gd name="T9" fmla="*/ 1 h 5"/>
                  <a:gd name="T10" fmla="*/ 1 w 1"/>
                  <a:gd name="T11" fmla="*/ 3 h 5"/>
                  <a:gd name="T12" fmla="*/ 0 w 1"/>
                  <a:gd name="T13" fmla="*/ 3 h 5"/>
                  <a:gd name="T14" fmla="*/ 1 w 1"/>
                  <a:gd name="T15" fmla="*/ 3 h 5"/>
                  <a:gd name="T16" fmla="*/ 1 w 1"/>
                  <a:gd name="T17" fmla="*/ 2 h 5"/>
                  <a:gd name="T18" fmla="*/ 1 w 1"/>
                  <a:gd name="T19" fmla="*/ 2 h 5"/>
                  <a:gd name="T20" fmla="*/ 0 w 1"/>
                  <a:gd name="T2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" h="5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1" y="2"/>
                      <a:pt x="0" y="2"/>
                      <a:pt x="1" y="3"/>
                    </a:cubicBezTo>
                    <a:cubicBezTo>
                      <a:pt x="1" y="3"/>
                      <a:pt x="1" y="3"/>
                      <a:pt x="0" y="3"/>
                    </a:cubicBezTo>
                    <a:cubicBezTo>
                      <a:pt x="1" y="5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6" name="Freeform 2293"/>
              <p:cNvSpPr/>
              <p:nvPr/>
            </p:nvSpPr>
            <p:spPr bwMode="auto">
              <a:xfrm>
                <a:off x="859" y="3009"/>
                <a:ext cx="2" cy="3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1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7" name="Freeform 2294"/>
              <p:cNvSpPr/>
              <p:nvPr/>
            </p:nvSpPr>
            <p:spPr bwMode="auto">
              <a:xfrm>
                <a:off x="864" y="3014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8" name="Freeform 2295"/>
              <p:cNvSpPr/>
              <p:nvPr/>
            </p:nvSpPr>
            <p:spPr bwMode="auto">
              <a:xfrm>
                <a:off x="864" y="3009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9" name="Freeform 2296"/>
              <p:cNvSpPr/>
              <p:nvPr/>
            </p:nvSpPr>
            <p:spPr bwMode="auto">
              <a:xfrm>
                <a:off x="864" y="3000"/>
                <a:ext cx="19" cy="19"/>
              </a:xfrm>
              <a:custGeom>
                <a:avLst/>
                <a:gdLst>
                  <a:gd name="T0" fmla="*/ 8 w 8"/>
                  <a:gd name="T1" fmla="*/ 2 h 8"/>
                  <a:gd name="T2" fmla="*/ 8 w 8"/>
                  <a:gd name="T3" fmla="*/ 2 h 8"/>
                  <a:gd name="T4" fmla="*/ 7 w 8"/>
                  <a:gd name="T5" fmla="*/ 1 h 8"/>
                  <a:gd name="T6" fmla="*/ 6 w 8"/>
                  <a:gd name="T7" fmla="*/ 0 h 8"/>
                  <a:gd name="T8" fmla="*/ 6 w 8"/>
                  <a:gd name="T9" fmla="*/ 1 h 8"/>
                  <a:gd name="T10" fmla="*/ 5 w 8"/>
                  <a:gd name="T11" fmla="*/ 0 h 8"/>
                  <a:gd name="T12" fmla="*/ 5 w 8"/>
                  <a:gd name="T13" fmla="*/ 1 h 8"/>
                  <a:gd name="T14" fmla="*/ 4 w 8"/>
                  <a:gd name="T15" fmla="*/ 2 h 8"/>
                  <a:gd name="T16" fmla="*/ 2 w 8"/>
                  <a:gd name="T17" fmla="*/ 3 h 8"/>
                  <a:gd name="T18" fmla="*/ 2 w 8"/>
                  <a:gd name="T19" fmla="*/ 5 h 8"/>
                  <a:gd name="T20" fmla="*/ 1 w 8"/>
                  <a:gd name="T21" fmla="*/ 4 h 8"/>
                  <a:gd name="T22" fmla="*/ 2 w 8"/>
                  <a:gd name="T23" fmla="*/ 4 h 8"/>
                  <a:gd name="T24" fmla="*/ 1 w 8"/>
                  <a:gd name="T25" fmla="*/ 4 h 8"/>
                  <a:gd name="T26" fmla="*/ 1 w 8"/>
                  <a:gd name="T27" fmla="*/ 6 h 8"/>
                  <a:gd name="T28" fmla="*/ 0 w 8"/>
                  <a:gd name="T29" fmla="*/ 4 h 8"/>
                  <a:gd name="T30" fmla="*/ 0 w 8"/>
                  <a:gd name="T31" fmla="*/ 5 h 8"/>
                  <a:gd name="T32" fmla="*/ 1 w 8"/>
                  <a:gd name="T33" fmla="*/ 6 h 8"/>
                  <a:gd name="T34" fmla="*/ 1 w 8"/>
                  <a:gd name="T35" fmla="*/ 7 h 8"/>
                  <a:gd name="T36" fmla="*/ 2 w 8"/>
                  <a:gd name="T37" fmla="*/ 4 h 8"/>
                  <a:gd name="T38" fmla="*/ 3 w 8"/>
                  <a:gd name="T39" fmla="*/ 5 h 8"/>
                  <a:gd name="T40" fmla="*/ 4 w 8"/>
                  <a:gd name="T41" fmla="*/ 5 h 8"/>
                  <a:gd name="T42" fmla="*/ 4 w 8"/>
                  <a:gd name="T43" fmla="*/ 4 h 8"/>
                  <a:gd name="T44" fmla="*/ 5 w 8"/>
                  <a:gd name="T45" fmla="*/ 4 h 8"/>
                  <a:gd name="T46" fmla="*/ 4 w 8"/>
                  <a:gd name="T47" fmla="*/ 3 h 8"/>
                  <a:gd name="T48" fmla="*/ 5 w 8"/>
                  <a:gd name="T49" fmla="*/ 4 h 8"/>
                  <a:gd name="T50" fmla="*/ 4 w 8"/>
                  <a:gd name="T51" fmla="*/ 2 h 8"/>
                  <a:gd name="T52" fmla="*/ 6 w 8"/>
                  <a:gd name="T53" fmla="*/ 4 h 8"/>
                  <a:gd name="T54" fmla="*/ 6 w 8"/>
                  <a:gd name="T55" fmla="*/ 3 h 8"/>
                  <a:gd name="T56" fmla="*/ 5 w 8"/>
                  <a:gd name="T57" fmla="*/ 2 h 8"/>
                  <a:gd name="T58" fmla="*/ 6 w 8"/>
                  <a:gd name="T59" fmla="*/ 4 h 8"/>
                  <a:gd name="T60" fmla="*/ 6 w 8"/>
                  <a:gd name="T61" fmla="*/ 2 h 8"/>
                  <a:gd name="T62" fmla="*/ 6 w 8"/>
                  <a:gd name="T63" fmla="*/ 2 h 8"/>
                  <a:gd name="T64" fmla="*/ 7 w 8"/>
                  <a:gd name="T65" fmla="*/ 2 h 8"/>
                  <a:gd name="T66" fmla="*/ 7 w 8"/>
                  <a:gd name="T67" fmla="*/ 3 h 8"/>
                  <a:gd name="T68" fmla="*/ 8 w 8"/>
                  <a:gd name="T69" fmla="*/ 4 h 8"/>
                  <a:gd name="T70" fmla="*/ 7 w 8"/>
                  <a:gd name="T71" fmla="*/ 2 h 8"/>
                  <a:gd name="T72" fmla="*/ 8 w 8"/>
                  <a:gd name="T73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" h="8">
                    <a:moveTo>
                      <a:pt x="8" y="2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6" y="0"/>
                      <a:pt x="6" y="0"/>
                    </a:cubicBezTo>
                    <a:cubicBezTo>
                      <a:pt x="6" y="0"/>
                      <a:pt x="6" y="1"/>
                      <a:pt x="6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1"/>
                      <a:pt x="5" y="2"/>
                      <a:pt x="5" y="1"/>
                    </a:cubicBezTo>
                    <a:cubicBezTo>
                      <a:pt x="4" y="1"/>
                      <a:pt x="5" y="2"/>
                      <a:pt x="4" y="2"/>
                    </a:cubicBezTo>
                    <a:cubicBezTo>
                      <a:pt x="4" y="2"/>
                      <a:pt x="3" y="4"/>
                      <a:pt x="2" y="3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4"/>
                      <a:pt x="2" y="5"/>
                      <a:pt x="1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3"/>
                      <a:pt x="1" y="4"/>
                      <a:pt x="1" y="4"/>
                    </a:cubicBezTo>
                    <a:cubicBezTo>
                      <a:pt x="1" y="4"/>
                      <a:pt x="1" y="5"/>
                      <a:pt x="1" y="6"/>
                    </a:cubicBezTo>
                    <a:cubicBezTo>
                      <a:pt x="1" y="4"/>
                      <a:pt x="1" y="6"/>
                      <a:pt x="0" y="4"/>
                    </a:cubicBezTo>
                    <a:cubicBezTo>
                      <a:pt x="0" y="4"/>
                      <a:pt x="1" y="5"/>
                      <a:pt x="0" y="5"/>
                    </a:cubicBezTo>
                    <a:cubicBezTo>
                      <a:pt x="0" y="6"/>
                      <a:pt x="1" y="6"/>
                      <a:pt x="1" y="6"/>
                    </a:cubicBezTo>
                    <a:cubicBezTo>
                      <a:pt x="1" y="7"/>
                      <a:pt x="1" y="6"/>
                      <a:pt x="1" y="7"/>
                    </a:cubicBezTo>
                    <a:cubicBezTo>
                      <a:pt x="2" y="8"/>
                      <a:pt x="2" y="5"/>
                      <a:pt x="2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3" y="4"/>
                      <a:pt x="4" y="5"/>
                    </a:cubicBezTo>
                    <a:cubicBezTo>
                      <a:pt x="4" y="4"/>
                      <a:pt x="5" y="5"/>
                      <a:pt x="4" y="4"/>
                    </a:cubicBezTo>
                    <a:cubicBezTo>
                      <a:pt x="4" y="4"/>
                      <a:pt x="4" y="4"/>
                      <a:pt x="5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5" y="4"/>
                      <a:pt x="5" y="4"/>
                    </a:cubicBezTo>
                    <a:cubicBezTo>
                      <a:pt x="5" y="3"/>
                      <a:pt x="4" y="3"/>
                      <a:pt x="4" y="2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5" y="3"/>
                      <a:pt x="5" y="2"/>
                    </a:cubicBezTo>
                    <a:cubicBezTo>
                      <a:pt x="5" y="2"/>
                      <a:pt x="6" y="3"/>
                      <a:pt x="6" y="4"/>
                    </a:cubicBezTo>
                    <a:cubicBezTo>
                      <a:pt x="7" y="4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1"/>
                      <a:pt x="6" y="2"/>
                      <a:pt x="7" y="2"/>
                    </a:cubicBezTo>
                    <a:cubicBezTo>
                      <a:pt x="8" y="2"/>
                      <a:pt x="7" y="3"/>
                      <a:pt x="7" y="3"/>
                    </a:cubicBezTo>
                    <a:cubicBezTo>
                      <a:pt x="8" y="3"/>
                      <a:pt x="8" y="3"/>
                      <a:pt x="8" y="4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8" y="3"/>
                      <a:pt x="8" y="2"/>
                      <a:pt x="8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0" name="Rectangle 2297"/>
              <p:cNvSpPr>
                <a:spLocks noChangeArrowheads="1"/>
              </p:cNvSpPr>
              <p:nvPr/>
            </p:nvSpPr>
            <p:spPr bwMode="auto">
              <a:xfrm>
                <a:off x="883" y="3009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1" name="Freeform 2298"/>
              <p:cNvSpPr/>
              <p:nvPr/>
            </p:nvSpPr>
            <p:spPr bwMode="auto">
              <a:xfrm>
                <a:off x="883" y="300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2" name="Rectangle 2299"/>
              <p:cNvSpPr>
                <a:spLocks noChangeArrowheads="1"/>
              </p:cNvSpPr>
              <p:nvPr/>
            </p:nvSpPr>
            <p:spPr bwMode="auto">
              <a:xfrm>
                <a:off x="876" y="3002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3" name="Freeform 2300"/>
              <p:cNvSpPr/>
              <p:nvPr/>
            </p:nvSpPr>
            <p:spPr bwMode="auto">
              <a:xfrm>
                <a:off x="878" y="3009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4" name="Freeform 2301"/>
              <p:cNvSpPr/>
              <p:nvPr/>
            </p:nvSpPr>
            <p:spPr bwMode="auto">
              <a:xfrm>
                <a:off x="876" y="3012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5" name="Rectangle 2302"/>
              <p:cNvSpPr>
                <a:spLocks noChangeArrowheads="1"/>
              </p:cNvSpPr>
              <p:nvPr/>
            </p:nvSpPr>
            <p:spPr bwMode="auto">
              <a:xfrm>
                <a:off x="883" y="3007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6" name="Freeform 2303"/>
              <p:cNvSpPr/>
              <p:nvPr/>
            </p:nvSpPr>
            <p:spPr bwMode="auto">
              <a:xfrm>
                <a:off x="878" y="2990"/>
                <a:ext cx="12" cy="14"/>
              </a:xfrm>
              <a:custGeom>
                <a:avLst/>
                <a:gdLst>
                  <a:gd name="T0" fmla="*/ 2 w 5"/>
                  <a:gd name="T1" fmla="*/ 1 h 6"/>
                  <a:gd name="T2" fmla="*/ 1 w 5"/>
                  <a:gd name="T3" fmla="*/ 1 h 6"/>
                  <a:gd name="T4" fmla="*/ 3 w 5"/>
                  <a:gd name="T5" fmla="*/ 3 h 6"/>
                  <a:gd name="T6" fmla="*/ 1 w 5"/>
                  <a:gd name="T7" fmla="*/ 1 h 6"/>
                  <a:gd name="T8" fmla="*/ 2 w 5"/>
                  <a:gd name="T9" fmla="*/ 3 h 6"/>
                  <a:gd name="T10" fmla="*/ 1 w 5"/>
                  <a:gd name="T11" fmla="*/ 3 h 6"/>
                  <a:gd name="T12" fmla="*/ 2 w 5"/>
                  <a:gd name="T13" fmla="*/ 5 h 6"/>
                  <a:gd name="T14" fmla="*/ 0 w 5"/>
                  <a:gd name="T15" fmla="*/ 3 h 6"/>
                  <a:gd name="T16" fmla="*/ 0 w 5"/>
                  <a:gd name="T17" fmla="*/ 3 h 6"/>
                  <a:gd name="T18" fmla="*/ 0 w 5"/>
                  <a:gd name="T19" fmla="*/ 4 h 6"/>
                  <a:gd name="T20" fmla="*/ 1 w 5"/>
                  <a:gd name="T21" fmla="*/ 5 h 6"/>
                  <a:gd name="T22" fmla="*/ 2 w 5"/>
                  <a:gd name="T23" fmla="*/ 6 h 6"/>
                  <a:gd name="T24" fmla="*/ 2 w 5"/>
                  <a:gd name="T25" fmla="*/ 5 h 6"/>
                  <a:gd name="T26" fmla="*/ 3 w 5"/>
                  <a:gd name="T27" fmla="*/ 6 h 6"/>
                  <a:gd name="T28" fmla="*/ 2 w 5"/>
                  <a:gd name="T29" fmla="*/ 5 h 6"/>
                  <a:gd name="T30" fmla="*/ 3 w 5"/>
                  <a:gd name="T31" fmla="*/ 5 h 6"/>
                  <a:gd name="T32" fmla="*/ 3 w 5"/>
                  <a:gd name="T33" fmla="*/ 5 h 6"/>
                  <a:gd name="T34" fmla="*/ 3 w 5"/>
                  <a:gd name="T35" fmla="*/ 5 h 6"/>
                  <a:gd name="T36" fmla="*/ 2 w 5"/>
                  <a:gd name="T37" fmla="*/ 4 h 6"/>
                  <a:gd name="T38" fmla="*/ 3 w 5"/>
                  <a:gd name="T39" fmla="*/ 5 h 6"/>
                  <a:gd name="T40" fmla="*/ 3 w 5"/>
                  <a:gd name="T41" fmla="*/ 4 h 6"/>
                  <a:gd name="T42" fmla="*/ 4 w 5"/>
                  <a:gd name="T43" fmla="*/ 4 h 6"/>
                  <a:gd name="T44" fmla="*/ 3 w 5"/>
                  <a:gd name="T45" fmla="*/ 4 h 6"/>
                  <a:gd name="T46" fmla="*/ 4 w 5"/>
                  <a:gd name="T47" fmla="*/ 4 h 6"/>
                  <a:gd name="T48" fmla="*/ 2 w 5"/>
                  <a:gd name="T49" fmla="*/ 3 h 6"/>
                  <a:gd name="T50" fmla="*/ 4 w 5"/>
                  <a:gd name="T51" fmla="*/ 4 h 6"/>
                  <a:gd name="T52" fmla="*/ 4 w 5"/>
                  <a:gd name="T53" fmla="*/ 3 h 6"/>
                  <a:gd name="T54" fmla="*/ 4 w 5"/>
                  <a:gd name="T55" fmla="*/ 3 h 6"/>
                  <a:gd name="T56" fmla="*/ 4 w 5"/>
                  <a:gd name="T57" fmla="*/ 2 h 6"/>
                  <a:gd name="T58" fmla="*/ 4 w 5"/>
                  <a:gd name="T59" fmla="*/ 2 h 6"/>
                  <a:gd name="T60" fmla="*/ 3 w 5"/>
                  <a:gd name="T61" fmla="*/ 2 h 6"/>
                  <a:gd name="T62" fmla="*/ 4 w 5"/>
                  <a:gd name="T63" fmla="*/ 2 h 6"/>
                  <a:gd name="T64" fmla="*/ 2 w 5"/>
                  <a:gd name="T65" fmla="*/ 1 h 6"/>
                  <a:gd name="T66" fmla="*/ 3 w 5"/>
                  <a:gd name="T67" fmla="*/ 2 h 6"/>
                  <a:gd name="T68" fmla="*/ 2 w 5"/>
                  <a:gd name="T6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" h="6">
                    <a:moveTo>
                      <a:pt x="2" y="1"/>
                    </a:moveTo>
                    <a:cubicBezTo>
                      <a:pt x="1" y="0"/>
                      <a:pt x="1" y="1"/>
                      <a:pt x="1" y="1"/>
                    </a:cubicBezTo>
                    <a:cubicBezTo>
                      <a:pt x="1" y="1"/>
                      <a:pt x="3" y="2"/>
                      <a:pt x="3" y="3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0" y="2"/>
                      <a:pt x="2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3" y="5"/>
                      <a:pt x="2" y="5"/>
                    </a:cubicBezTo>
                    <a:cubicBezTo>
                      <a:pt x="1" y="4"/>
                      <a:pt x="1" y="4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4"/>
                      <a:pt x="0" y="4"/>
                    </a:cubicBezTo>
                    <a:cubicBezTo>
                      <a:pt x="1" y="4"/>
                      <a:pt x="1" y="5"/>
                      <a:pt x="1" y="5"/>
                    </a:cubicBezTo>
                    <a:cubicBezTo>
                      <a:pt x="1" y="5"/>
                      <a:pt x="2" y="6"/>
                      <a:pt x="2" y="6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2" y="5"/>
                      <a:pt x="3" y="6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3" y="6"/>
                      <a:pt x="3" y="5"/>
                    </a:cubicBezTo>
                    <a:cubicBezTo>
                      <a:pt x="3" y="5"/>
                      <a:pt x="2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2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5" y="5"/>
                      <a:pt x="4" y="4"/>
                    </a:cubicBezTo>
                    <a:cubicBezTo>
                      <a:pt x="4" y="4"/>
                      <a:pt x="4" y="4"/>
                      <a:pt x="3" y="4"/>
                    </a:cubicBezTo>
                    <a:cubicBezTo>
                      <a:pt x="3" y="3"/>
                      <a:pt x="4" y="4"/>
                      <a:pt x="4" y="4"/>
                    </a:cubicBezTo>
                    <a:cubicBezTo>
                      <a:pt x="3" y="4"/>
                      <a:pt x="3" y="3"/>
                      <a:pt x="2" y="3"/>
                    </a:cubicBezTo>
                    <a:cubicBezTo>
                      <a:pt x="3" y="3"/>
                      <a:pt x="2" y="2"/>
                      <a:pt x="4" y="4"/>
                    </a:cubicBezTo>
                    <a:cubicBezTo>
                      <a:pt x="4" y="3"/>
                      <a:pt x="3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2"/>
                      <a:pt x="5" y="3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1"/>
                      <a:pt x="3" y="1"/>
                      <a:pt x="2" y="1"/>
                    </a:cubicBezTo>
                    <a:cubicBezTo>
                      <a:pt x="2" y="1"/>
                      <a:pt x="3" y="1"/>
                      <a:pt x="3" y="2"/>
                    </a:cubicBezTo>
                    <a:cubicBezTo>
                      <a:pt x="3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7" name="Freeform 2304"/>
              <p:cNvSpPr/>
              <p:nvPr/>
            </p:nvSpPr>
            <p:spPr bwMode="auto">
              <a:xfrm>
                <a:off x="885" y="300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8" name="Freeform 2305"/>
              <p:cNvSpPr/>
              <p:nvPr/>
            </p:nvSpPr>
            <p:spPr bwMode="auto">
              <a:xfrm>
                <a:off x="883" y="2983"/>
                <a:ext cx="12" cy="14"/>
              </a:xfrm>
              <a:custGeom>
                <a:avLst/>
                <a:gdLst>
                  <a:gd name="T0" fmla="*/ 2 w 5"/>
                  <a:gd name="T1" fmla="*/ 4 h 6"/>
                  <a:gd name="T2" fmla="*/ 3 w 5"/>
                  <a:gd name="T3" fmla="*/ 4 h 6"/>
                  <a:gd name="T4" fmla="*/ 1 w 5"/>
                  <a:gd name="T5" fmla="*/ 3 h 6"/>
                  <a:gd name="T6" fmla="*/ 1 w 5"/>
                  <a:gd name="T7" fmla="*/ 2 h 6"/>
                  <a:gd name="T8" fmla="*/ 3 w 5"/>
                  <a:gd name="T9" fmla="*/ 3 h 6"/>
                  <a:gd name="T10" fmla="*/ 3 w 5"/>
                  <a:gd name="T11" fmla="*/ 3 h 6"/>
                  <a:gd name="T12" fmla="*/ 2 w 5"/>
                  <a:gd name="T13" fmla="*/ 3 h 6"/>
                  <a:gd name="T14" fmla="*/ 2 w 5"/>
                  <a:gd name="T15" fmla="*/ 2 h 6"/>
                  <a:gd name="T16" fmla="*/ 2 w 5"/>
                  <a:gd name="T17" fmla="*/ 2 h 6"/>
                  <a:gd name="T18" fmla="*/ 4 w 5"/>
                  <a:gd name="T19" fmla="*/ 3 h 6"/>
                  <a:gd name="T20" fmla="*/ 0 w 5"/>
                  <a:gd name="T21" fmla="*/ 0 h 6"/>
                  <a:gd name="T22" fmla="*/ 1 w 5"/>
                  <a:gd name="T23" fmla="*/ 1 h 6"/>
                  <a:gd name="T24" fmla="*/ 2 w 5"/>
                  <a:gd name="T25" fmla="*/ 1 h 6"/>
                  <a:gd name="T26" fmla="*/ 2 w 5"/>
                  <a:gd name="T27" fmla="*/ 1 h 6"/>
                  <a:gd name="T28" fmla="*/ 1 w 5"/>
                  <a:gd name="T29" fmla="*/ 1 h 6"/>
                  <a:gd name="T30" fmla="*/ 0 w 5"/>
                  <a:gd name="T31" fmla="*/ 3 h 6"/>
                  <a:gd name="T32" fmla="*/ 0 w 5"/>
                  <a:gd name="T33" fmla="*/ 2 h 6"/>
                  <a:gd name="T34" fmla="*/ 1 w 5"/>
                  <a:gd name="T35" fmla="*/ 3 h 6"/>
                  <a:gd name="T36" fmla="*/ 2 w 5"/>
                  <a:gd name="T37" fmla="*/ 4 h 6"/>
                  <a:gd name="T38" fmla="*/ 2 w 5"/>
                  <a:gd name="T39" fmla="*/ 4 h 6"/>
                  <a:gd name="T40" fmla="*/ 3 w 5"/>
                  <a:gd name="T41" fmla="*/ 5 h 6"/>
                  <a:gd name="T42" fmla="*/ 4 w 5"/>
                  <a:gd name="T43" fmla="*/ 5 h 6"/>
                  <a:gd name="T44" fmla="*/ 4 w 5"/>
                  <a:gd name="T45" fmla="*/ 5 h 6"/>
                  <a:gd name="T46" fmla="*/ 2 w 5"/>
                  <a:gd name="T47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" h="6">
                    <a:moveTo>
                      <a:pt x="2" y="4"/>
                    </a:moveTo>
                    <a:cubicBezTo>
                      <a:pt x="2" y="4"/>
                      <a:pt x="3" y="4"/>
                      <a:pt x="3" y="4"/>
                    </a:cubicBezTo>
                    <a:cubicBezTo>
                      <a:pt x="3" y="4"/>
                      <a:pt x="2" y="4"/>
                      <a:pt x="1" y="3"/>
                    </a:cubicBezTo>
                    <a:cubicBezTo>
                      <a:pt x="2" y="3"/>
                      <a:pt x="1" y="2"/>
                      <a:pt x="1" y="2"/>
                    </a:cubicBezTo>
                    <a:cubicBezTo>
                      <a:pt x="1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2" y="3"/>
                    </a:cubicBezTo>
                    <a:cubicBezTo>
                      <a:pt x="1" y="2"/>
                      <a:pt x="1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3"/>
                      <a:pt x="3" y="2"/>
                      <a:pt x="4" y="3"/>
                    </a:cubicBezTo>
                    <a:cubicBezTo>
                      <a:pt x="2" y="2"/>
                      <a:pt x="3" y="1"/>
                      <a:pt x="0" y="0"/>
                    </a:cubicBez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2" y="1"/>
                      <a:pt x="2" y="2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3" y="4"/>
                      <a:pt x="3" y="5"/>
                    </a:cubicBezTo>
                    <a:cubicBezTo>
                      <a:pt x="3" y="5"/>
                      <a:pt x="3" y="5"/>
                      <a:pt x="4" y="5"/>
                    </a:cubicBezTo>
                    <a:cubicBezTo>
                      <a:pt x="5" y="6"/>
                      <a:pt x="3" y="5"/>
                      <a:pt x="4" y="5"/>
                    </a:cubicBezTo>
                    <a:lnTo>
                      <a:pt x="2" y="4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9" name="Freeform 2306"/>
              <p:cNvSpPr/>
              <p:nvPr/>
            </p:nvSpPr>
            <p:spPr bwMode="auto">
              <a:xfrm>
                <a:off x="888" y="2993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0 w 2"/>
                  <a:gd name="T3" fmla="*/ 0 h 2"/>
                  <a:gd name="T4" fmla="*/ 0 w 2"/>
                  <a:gd name="T5" fmla="*/ 2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0" name="Freeform 2307"/>
              <p:cNvSpPr/>
              <p:nvPr/>
            </p:nvSpPr>
            <p:spPr bwMode="auto">
              <a:xfrm>
                <a:off x="883" y="2990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1" name="Freeform 2308"/>
              <p:cNvSpPr/>
              <p:nvPr/>
            </p:nvSpPr>
            <p:spPr bwMode="auto">
              <a:xfrm>
                <a:off x="890" y="2988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0 w 1"/>
                  <a:gd name="T5" fmla="*/ 0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2" name="Freeform 2309"/>
              <p:cNvSpPr/>
              <p:nvPr/>
            </p:nvSpPr>
            <p:spPr bwMode="auto">
              <a:xfrm>
                <a:off x="883" y="2981"/>
                <a:ext cx="7" cy="4"/>
              </a:xfrm>
              <a:custGeom>
                <a:avLst/>
                <a:gdLst>
                  <a:gd name="T0" fmla="*/ 1 w 3"/>
                  <a:gd name="T1" fmla="*/ 0 h 2"/>
                  <a:gd name="T2" fmla="*/ 0 w 3"/>
                  <a:gd name="T3" fmla="*/ 1 h 2"/>
                  <a:gd name="T4" fmla="*/ 3 w 3"/>
                  <a:gd name="T5" fmla="*/ 2 h 2"/>
                  <a:gd name="T6" fmla="*/ 1 w 3"/>
                  <a:gd name="T7" fmla="*/ 1 h 2"/>
                  <a:gd name="T8" fmla="*/ 2 w 3"/>
                  <a:gd name="T9" fmla="*/ 1 h 2"/>
                  <a:gd name="T10" fmla="*/ 1 w 3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1" y="2"/>
                      <a:pt x="2" y="2"/>
                      <a:pt x="3" y="2"/>
                    </a:cubicBezTo>
                    <a:cubicBezTo>
                      <a:pt x="3" y="2"/>
                      <a:pt x="2" y="2"/>
                      <a:pt x="1" y="1"/>
                    </a:cubicBezTo>
                    <a:cubicBezTo>
                      <a:pt x="2" y="2"/>
                      <a:pt x="1" y="1"/>
                      <a:pt x="2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sp>
          <p:nvSpPr>
            <p:cNvPr id="1747" name="Freeform 2311"/>
            <p:cNvSpPr/>
            <p:nvPr/>
          </p:nvSpPr>
          <p:spPr bwMode="auto">
            <a:xfrm>
              <a:off x="883" y="2969"/>
              <a:ext cx="14" cy="16"/>
            </a:xfrm>
            <a:custGeom>
              <a:avLst/>
              <a:gdLst>
                <a:gd name="T0" fmla="*/ 4 w 6"/>
                <a:gd name="T1" fmla="*/ 6 h 7"/>
                <a:gd name="T2" fmla="*/ 4 w 6"/>
                <a:gd name="T3" fmla="*/ 5 h 7"/>
                <a:gd name="T4" fmla="*/ 5 w 6"/>
                <a:gd name="T5" fmla="*/ 6 h 7"/>
                <a:gd name="T6" fmla="*/ 5 w 6"/>
                <a:gd name="T7" fmla="*/ 6 h 7"/>
                <a:gd name="T8" fmla="*/ 5 w 6"/>
                <a:gd name="T9" fmla="*/ 5 h 7"/>
                <a:gd name="T10" fmla="*/ 5 w 6"/>
                <a:gd name="T11" fmla="*/ 5 h 7"/>
                <a:gd name="T12" fmla="*/ 4 w 6"/>
                <a:gd name="T13" fmla="*/ 4 h 7"/>
                <a:gd name="T14" fmla="*/ 6 w 6"/>
                <a:gd name="T15" fmla="*/ 4 h 7"/>
                <a:gd name="T16" fmla="*/ 3 w 6"/>
                <a:gd name="T17" fmla="*/ 4 h 7"/>
                <a:gd name="T18" fmla="*/ 4 w 6"/>
                <a:gd name="T19" fmla="*/ 3 h 7"/>
                <a:gd name="T20" fmla="*/ 4 w 6"/>
                <a:gd name="T21" fmla="*/ 3 h 7"/>
                <a:gd name="T22" fmla="*/ 4 w 6"/>
                <a:gd name="T23" fmla="*/ 3 h 7"/>
                <a:gd name="T24" fmla="*/ 5 w 6"/>
                <a:gd name="T25" fmla="*/ 3 h 7"/>
                <a:gd name="T26" fmla="*/ 5 w 6"/>
                <a:gd name="T27" fmla="*/ 2 h 7"/>
                <a:gd name="T28" fmla="*/ 6 w 6"/>
                <a:gd name="T29" fmla="*/ 2 h 7"/>
                <a:gd name="T30" fmla="*/ 6 w 6"/>
                <a:gd name="T31" fmla="*/ 2 h 7"/>
                <a:gd name="T32" fmla="*/ 3 w 6"/>
                <a:gd name="T33" fmla="*/ 3 h 7"/>
                <a:gd name="T34" fmla="*/ 3 w 6"/>
                <a:gd name="T35" fmla="*/ 4 h 7"/>
                <a:gd name="T36" fmla="*/ 4 w 6"/>
                <a:gd name="T37" fmla="*/ 2 h 7"/>
                <a:gd name="T38" fmla="*/ 5 w 6"/>
                <a:gd name="T39" fmla="*/ 2 h 7"/>
                <a:gd name="T40" fmla="*/ 4 w 6"/>
                <a:gd name="T41" fmla="*/ 3 h 7"/>
                <a:gd name="T42" fmla="*/ 4 w 6"/>
                <a:gd name="T43" fmla="*/ 3 h 7"/>
                <a:gd name="T44" fmla="*/ 4 w 6"/>
                <a:gd name="T45" fmla="*/ 4 h 7"/>
                <a:gd name="T46" fmla="*/ 5 w 6"/>
                <a:gd name="T47" fmla="*/ 2 h 7"/>
                <a:gd name="T48" fmla="*/ 6 w 6"/>
                <a:gd name="T49" fmla="*/ 3 h 7"/>
                <a:gd name="T50" fmla="*/ 6 w 6"/>
                <a:gd name="T51" fmla="*/ 1 h 7"/>
                <a:gd name="T52" fmla="*/ 4 w 6"/>
                <a:gd name="T53" fmla="*/ 0 h 7"/>
                <a:gd name="T54" fmla="*/ 4 w 6"/>
                <a:gd name="T55" fmla="*/ 2 h 7"/>
                <a:gd name="T56" fmla="*/ 2 w 6"/>
                <a:gd name="T57" fmla="*/ 2 h 7"/>
                <a:gd name="T58" fmla="*/ 4 w 6"/>
                <a:gd name="T59" fmla="*/ 2 h 7"/>
                <a:gd name="T60" fmla="*/ 2 w 6"/>
                <a:gd name="T61" fmla="*/ 2 h 7"/>
                <a:gd name="T62" fmla="*/ 4 w 6"/>
                <a:gd name="T63" fmla="*/ 2 h 7"/>
                <a:gd name="T64" fmla="*/ 2 w 6"/>
                <a:gd name="T65" fmla="*/ 2 h 7"/>
                <a:gd name="T66" fmla="*/ 2 w 6"/>
                <a:gd name="T67" fmla="*/ 5 h 7"/>
                <a:gd name="T68" fmla="*/ 3 w 6"/>
                <a:gd name="T69" fmla="*/ 5 h 7"/>
                <a:gd name="T70" fmla="*/ 3 w 6"/>
                <a:gd name="T71" fmla="*/ 6 h 7"/>
                <a:gd name="T72" fmla="*/ 4 w 6"/>
                <a:gd name="T73" fmla="*/ 6 h 7"/>
                <a:gd name="T74" fmla="*/ 1 w 6"/>
                <a:gd name="T75" fmla="*/ 5 h 7"/>
                <a:gd name="T76" fmla="*/ 2 w 6"/>
                <a:gd name="T77" fmla="*/ 6 h 7"/>
                <a:gd name="T78" fmla="*/ 2 w 6"/>
                <a:gd name="T79" fmla="*/ 6 h 7"/>
                <a:gd name="T80" fmla="*/ 2 w 6"/>
                <a:gd name="T81" fmla="*/ 6 h 7"/>
                <a:gd name="T82" fmla="*/ 4 w 6"/>
                <a:gd name="T83" fmla="*/ 7 h 7"/>
                <a:gd name="T84" fmla="*/ 6 w 6"/>
                <a:gd name="T85" fmla="*/ 6 h 7"/>
                <a:gd name="T86" fmla="*/ 4 w 6"/>
                <a:gd name="T8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" h="7">
                  <a:moveTo>
                    <a:pt x="4" y="6"/>
                  </a:moveTo>
                  <a:cubicBezTo>
                    <a:pt x="4" y="6"/>
                    <a:pt x="4" y="5"/>
                    <a:pt x="4" y="5"/>
                  </a:cubicBezTo>
                  <a:cubicBezTo>
                    <a:pt x="5" y="5"/>
                    <a:pt x="5" y="6"/>
                    <a:pt x="5" y="6"/>
                  </a:cubicBezTo>
                  <a:cubicBezTo>
                    <a:pt x="6" y="6"/>
                    <a:pt x="4" y="5"/>
                    <a:pt x="5" y="6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4" y="5"/>
                    <a:pt x="5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4"/>
                    <a:pt x="5" y="4"/>
                    <a:pt x="6" y="4"/>
                  </a:cubicBezTo>
                  <a:cubicBezTo>
                    <a:pt x="5" y="4"/>
                    <a:pt x="4" y="4"/>
                    <a:pt x="3" y="4"/>
                  </a:cubicBezTo>
                  <a:cubicBezTo>
                    <a:pt x="4" y="3"/>
                    <a:pt x="3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6" y="3"/>
                    <a:pt x="4" y="3"/>
                    <a:pt x="4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2"/>
                    <a:pt x="5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0" y="5"/>
                    <a:pt x="4" y="3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3"/>
                    <a:pt x="3" y="3"/>
                    <a:pt x="4" y="2"/>
                  </a:cubicBezTo>
                  <a:cubicBezTo>
                    <a:pt x="3" y="4"/>
                    <a:pt x="5" y="1"/>
                    <a:pt x="5" y="2"/>
                  </a:cubicBezTo>
                  <a:cubicBezTo>
                    <a:pt x="4" y="3"/>
                    <a:pt x="4" y="2"/>
                    <a:pt x="4" y="3"/>
                  </a:cubicBezTo>
                  <a:cubicBezTo>
                    <a:pt x="4" y="2"/>
                    <a:pt x="4" y="3"/>
                    <a:pt x="4" y="3"/>
                  </a:cubicBezTo>
                  <a:cubicBezTo>
                    <a:pt x="4" y="4"/>
                    <a:pt x="5" y="3"/>
                    <a:pt x="4" y="4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5" y="3"/>
                    <a:pt x="6" y="3"/>
                  </a:cubicBezTo>
                  <a:cubicBezTo>
                    <a:pt x="5" y="3"/>
                    <a:pt x="6" y="1"/>
                    <a:pt x="6" y="1"/>
                  </a:cubicBezTo>
                  <a:cubicBezTo>
                    <a:pt x="5" y="1"/>
                    <a:pt x="5" y="1"/>
                    <a:pt x="4" y="0"/>
                  </a:cubicBezTo>
                  <a:cubicBezTo>
                    <a:pt x="4" y="1"/>
                    <a:pt x="3" y="1"/>
                    <a:pt x="4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2"/>
                    <a:pt x="3" y="2"/>
                    <a:pt x="2" y="2"/>
                  </a:cubicBezTo>
                  <a:cubicBezTo>
                    <a:pt x="2" y="2"/>
                    <a:pt x="3" y="2"/>
                    <a:pt x="4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3"/>
                    <a:pt x="3" y="4"/>
                    <a:pt x="2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5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6"/>
                    <a:pt x="2" y="6"/>
                    <a:pt x="1" y="5"/>
                  </a:cubicBezTo>
                  <a:cubicBezTo>
                    <a:pt x="2" y="6"/>
                    <a:pt x="1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6"/>
                    <a:pt x="2" y="6"/>
                    <a:pt x="2" y="6"/>
                  </a:cubicBezTo>
                  <a:cubicBezTo>
                    <a:pt x="2" y="7"/>
                    <a:pt x="3" y="6"/>
                    <a:pt x="4" y="7"/>
                  </a:cubicBezTo>
                  <a:cubicBezTo>
                    <a:pt x="3" y="6"/>
                    <a:pt x="6" y="7"/>
                    <a:pt x="6" y="6"/>
                  </a:cubicBezTo>
                  <a:cubicBezTo>
                    <a:pt x="5" y="6"/>
                    <a:pt x="5" y="6"/>
                    <a:pt x="4" y="6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8" name="Freeform 2312"/>
            <p:cNvSpPr/>
            <p:nvPr/>
          </p:nvSpPr>
          <p:spPr bwMode="auto">
            <a:xfrm>
              <a:off x="885" y="298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9" name="Freeform 2313"/>
            <p:cNvSpPr/>
            <p:nvPr/>
          </p:nvSpPr>
          <p:spPr bwMode="auto">
            <a:xfrm>
              <a:off x="897" y="2973"/>
              <a:ext cx="0" cy="3"/>
            </a:xfrm>
            <a:custGeom>
              <a:avLst/>
              <a:gdLst>
                <a:gd name="T0" fmla="*/ 1 h 1"/>
                <a:gd name="T1" fmla="*/ 1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0" name="Rectangle 2314"/>
            <p:cNvSpPr>
              <a:spLocks noChangeArrowheads="1"/>
            </p:cNvSpPr>
            <p:nvPr/>
          </p:nvSpPr>
          <p:spPr bwMode="auto">
            <a:xfrm>
              <a:off x="888" y="2983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1" name="Rectangle 2315"/>
            <p:cNvSpPr>
              <a:spLocks noChangeArrowheads="1"/>
            </p:cNvSpPr>
            <p:nvPr/>
          </p:nvSpPr>
          <p:spPr bwMode="auto">
            <a:xfrm>
              <a:off x="892" y="2985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2" name="Freeform 2316"/>
            <p:cNvSpPr/>
            <p:nvPr/>
          </p:nvSpPr>
          <p:spPr bwMode="auto">
            <a:xfrm>
              <a:off x="899" y="297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3" name="Freeform 2317"/>
            <p:cNvSpPr/>
            <p:nvPr/>
          </p:nvSpPr>
          <p:spPr bwMode="auto">
            <a:xfrm>
              <a:off x="909" y="297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4" name="Freeform 2318"/>
            <p:cNvSpPr/>
            <p:nvPr/>
          </p:nvSpPr>
          <p:spPr bwMode="auto">
            <a:xfrm>
              <a:off x="897" y="2954"/>
              <a:ext cx="26" cy="27"/>
            </a:xfrm>
            <a:custGeom>
              <a:avLst/>
              <a:gdLst>
                <a:gd name="T0" fmla="*/ 9 w 11"/>
                <a:gd name="T1" fmla="*/ 1 h 11"/>
                <a:gd name="T2" fmla="*/ 7 w 11"/>
                <a:gd name="T3" fmla="*/ 0 h 11"/>
                <a:gd name="T4" fmla="*/ 6 w 11"/>
                <a:gd name="T5" fmla="*/ 0 h 11"/>
                <a:gd name="T6" fmla="*/ 7 w 11"/>
                <a:gd name="T7" fmla="*/ 1 h 11"/>
                <a:gd name="T8" fmla="*/ 7 w 11"/>
                <a:gd name="T9" fmla="*/ 3 h 11"/>
                <a:gd name="T10" fmla="*/ 6 w 11"/>
                <a:gd name="T11" fmla="*/ 3 h 11"/>
                <a:gd name="T12" fmla="*/ 6 w 11"/>
                <a:gd name="T13" fmla="*/ 5 h 11"/>
                <a:gd name="T14" fmla="*/ 6 w 11"/>
                <a:gd name="T15" fmla="*/ 5 h 11"/>
                <a:gd name="T16" fmla="*/ 5 w 11"/>
                <a:gd name="T17" fmla="*/ 5 h 11"/>
                <a:gd name="T18" fmla="*/ 7 w 11"/>
                <a:gd name="T19" fmla="*/ 7 h 11"/>
                <a:gd name="T20" fmla="*/ 6 w 11"/>
                <a:gd name="T21" fmla="*/ 7 h 11"/>
                <a:gd name="T22" fmla="*/ 5 w 11"/>
                <a:gd name="T23" fmla="*/ 7 h 11"/>
                <a:gd name="T24" fmla="*/ 4 w 11"/>
                <a:gd name="T25" fmla="*/ 7 h 11"/>
                <a:gd name="T26" fmla="*/ 3 w 11"/>
                <a:gd name="T27" fmla="*/ 7 h 11"/>
                <a:gd name="T28" fmla="*/ 3 w 11"/>
                <a:gd name="T29" fmla="*/ 8 h 11"/>
                <a:gd name="T30" fmla="*/ 3 w 11"/>
                <a:gd name="T31" fmla="*/ 9 h 11"/>
                <a:gd name="T32" fmla="*/ 2 w 11"/>
                <a:gd name="T33" fmla="*/ 8 h 11"/>
                <a:gd name="T34" fmla="*/ 2 w 11"/>
                <a:gd name="T35" fmla="*/ 8 h 11"/>
                <a:gd name="T36" fmla="*/ 0 w 11"/>
                <a:gd name="T37" fmla="*/ 8 h 11"/>
                <a:gd name="T38" fmla="*/ 1 w 11"/>
                <a:gd name="T39" fmla="*/ 9 h 11"/>
                <a:gd name="T40" fmla="*/ 1 w 11"/>
                <a:gd name="T41" fmla="*/ 8 h 11"/>
                <a:gd name="T42" fmla="*/ 1 w 11"/>
                <a:gd name="T43" fmla="*/ 11 h 11"/>
                <a:gd name="T44" fmla="*/ 2 w 11"/>
                <a:gd name="T45" fmla="*/ 11 h 11"/>
                <a:gd name="T46" fmla="*/ 2 w 11"/>
                <a:gd name="T47" fmla="*/ 11 h 11"/>
                <a:gd name="T48" fmla="*/ 3 w 11"/>
                <a:gd name="T49" fmla="*/ 11 h 11"/>
                <a:gd name="T50" fmla="*/ 4 w 11"/>
                <a:gd name="T51" fmla="*/ 11 h 11"/>
                <a:gd name="T52" fmla="*/ 5 w 11"/>
                <a:gd name="T53" fmla="*/ 10 h 11"/>
                <a:gd name="T54" fmla="*/ 5 w 11"/>
                <a:gd name="T55" fmla="*/ 10 h 11"/>
                <a:gd name="T56" fmla="*/ 5 w 11"/>
                <a:gd name="T57" fmla="*/ 10 h 11"/>
                <a:gd name="T58" fmla="*/ 6 w 11"/>
                <a:gd name="T59" fmla="*/ 9 h 11"/>
                <a:gd name="T60" fmla="*/ 6 w 11"/>
                <a:gd name="T61" fmla="*/ 8 h 11"/>
                <a:gd name="T62" fmla="*/ 7 w 11"/>
                <a:gd name="T63" fmla="*/ 9 h 11"/>
                <a:gd name="T64" fmla="*/ 8 w 11"/>
                <a:gd name="T65" fmla="*/ 8 h 11"/>
                <a:gd name="T66" fmla="*/ 7 w 11"/>
                <a:gd name="T67" fmla="*/ 7 h 11"/>
                <a:gd name="T68" fmla="*/ 7 w 11"/>
                <a:gd name="T69" fmla="*/ 6 h 11"/>
                <a:gd name="T70" fmla="*/ 8 w 11"/>
                <a:gd name="T71" fmla="*/ 5 h 11"/>
                <a:gd name="T72" fmla="*/ 8 w 11"/>
                <a:gd name="T73" fmla="*/ 5 h 11"/>
                <a:gd name="T74" fmla="*/ 9 w 11"/>
                <a:gd name="T75" fmla="*/ 3 h 11"/>
                <a:gd name="T76" fmla="*/ 7 w 11"/>
                <a:gd name="T77" fmla="*/ 3 h 11"/>
                <a:gd name="T78" fmla="*/ 9 w 11"/>
                <a:gd name="T79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1" h="11">
                  <a:moveTo>
                    <a:pt x="10" y="2"/>
                  </a:moveTo>
                  <a:cubicBezTo>
                    <a:pt x="10" y="2"/>
                    <a:pt x="10" y="2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1"/>
                    <a:pt x="7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9" y="1"/>
                    <a:pt x="7" y="0"/>
                    <a:pt x="6" y="0"/>
                  </a:cubicBezTo>
                  <a:cubicBezTo>
                    <a:pt x="7" y="1"/>
                    <a:pt x="9" y="2"/>
                    <a:pt x="8" y="2"/>
                  </a:cubicBezTo>
                  <a:cubicBezTo>
                    <a:pt x="8" y="2"/>
                    <a:pt x="8" y="2"/>
                    <a:pt x="7" y="1"/>
                  </a:cubicBezTo>
                  <a:cubicBezTo>
                    <a:pt x="7" y="1"/>
                    <a:pt x="8" y="2"/>
                    <a:pt x="8" y="3"/>
                  </a:cubicBezTo>
                  <a:cubicBezTo>
                    <a:pt x="5" y="1"/>
                    <a:pt x="9" y="4"/>
                    <a:pt x="7" y="3"/>
                  </a:cubicBezTo>
                  <a:cubicBezTo>
                    <a:pt x="7" y="3"/>
                    <a:pt x="6" y="3"/>
                    <a:pt x="7" y="4"/>
                  </a:cubicBezTo>
                  <a:cubicBezTo>
                    <a:pt x="6" y="3"/>
                    <a:pt x="7" y="4"/>
                    <a:pt x="6" y="3"/>
                  </a:cubicBezTo>
                  <a:cubicBezTo>
                    <a:pt x="8" y="5"/>
                    <a:pt x="5" y="3"/>
                    <a:pt x="7" y="5"/>
                  </a:cubicBezTo>
                  <a:cubicBezTo>
                    <a:pt x="6" y="5"/>
                    <a:pt x="7" y="5"/>
                    <a:pt x="6" y="5"/>
                  </a:cubicBezTo>
                  <a:cubicBezTo>
                    <a:pt x="6" y="5"/>
                    <a:pt x="6" y="5"/>
                    <a:pt x="6" y="4"/>
                  </a:cubicBezTo>
                  <a:cubicBezTo>
                    <a:pt x="6" y="4"/>
                    <a:pt x="7" y="6"/>
                    <a:pt x="6" y="5"/>
                  </a:cubicBezTo>
                  <a:cubicBezTo>
                    <a:pt x="5" y="5"/>
                    <a:pt x="6" y="5"/>
                    <a:pt x="7" y="6"/>
                  </a:cubicBezTo>
                  <a:cubicBezTo>
                    <a:pt x="6" y="6"/>
                    <a:pt x="6" y="6"/>
                    <a:pt x="5" y="5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7" y="7"/>
                  </a:cubicBezTo>
                  <a:cubicBezTo>
                    <a:pt x="6" y="7"/>
                    <a:pt x="7" y="8"/>
                    <a:pt x="7" y="8"/>
                  </a:cubicBezTo>
                  <a:cubicBezTo>
                    <a:pt x="6" y="7"/>
                    <a:pt x="7" y="8"/>
                    <a:pt x="6" y="7"/>
                  </a:cubicBezTo>
                  <a:cubicBezTo>
                    <a:pt x="6" y="7"/>
                    <a:pt x="6" y="7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5" y="7"/>
                    <a:pt x="5" y="6"/>
                    <a:pt x="4" y="6"/>
                  </a:cubicBezTo>
                  <a:cubicBezTo>
                    <a:pt x="4" y="6"/>
                    <a:pt x="5" y="8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8"/>
                    <a:pt x="3" y="7"/>
                    <a:pt x="3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6"/>
                    <a:pt x="4" y="9"/>
                    <a:pt x="3" y="8"/>
                  </a:cubicBezTo>
                  <a:cubicBezTo>
                    <a:pt x="3" y="9"/>
                    <a:pt x="3" y="10"/>
                    <a:pt x="3" y="10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10"/>
                    <a:pt x="3" y="8"/>
                    <a:pt x="3" y="7"/>
                  </a:cubicBezTo>
                  <a:cubicBezTo>
                    <a:pt x="3" y="8"/>
                    <a:pt x="2" y="7"/>
                    <a:pt x="2" y="8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8"/>
                    <a:pt x="1" y="6"/>
                    <a:pt x="0" y="8"/>
                  </a:cubicBezTo>
                  <a:cubicBezTo>
                    <a:pt x="0" y="9"/>
                    <a:pt x="0" y="10"/>
                    <a:pt x="0" y="11"/>
                  </a:cubicBezTo>
                  <a:cubicBezTo>
                    <a:pt x="0" y="10"/>
                    <a:pt x="1" y="9"/>
                    <a:pt x="1" y="9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9"/>
                    <a:pt x="1" y="8"/>
                    <a:pt x="1" y="8"/>
                  </a:cubicBezTo>
                  <a:cubicBezTo>
                    <a:pt x="1" y="7"/>
                    <a:pt x="1" y="9"/>
                    <a:pt x="1" y="8"/>
                  </a:cubicBezTo>
                  <a:cubicBezTo>
                    <a:pt x="1" y="9"/>
                    <a:pt x="1" y="10"/>
                    <a:pt x="1" y="11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1" y="11"/>
                    <a:pt x="2" y="10"/>
                    <a:pt x="2" y="11"/>
                  </a:cubicBezTo>
                  <a:cubicBezTo>
                    <a:pt x="2" y="9"/>
                    <a:pt x="2" y="11"/>
                    <a:pt x="3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0"/>
                    <a:pt x="3" y="10"/>
                    <a:pt x="3" y="10"/>
                  </a:cubicBezTo>
                  <a:cubicBezTo>
                    <a:pt x="3" y="11"/>
                    <a:pt x="3" y="10"/>
                    <a:pt x="3" y="11"/>
                  </a:cubicBezTo>
                  <a:cubicBezTo>
                    <a:pt x="3" y="10"/>
                    <a:pt x="3" y="9"/>
                    <a:pt x="3" y="9"/>
                  </a:cubicBezTo>
                  <a:cubicBezTo>
                    <a:pt x="4" y="10"/>
                    <a:pt x="4" y="10"/>
                    <a:pt x="4" y="11"/>
                  </a:cubicBezTo>
                  <a:cubicBezTo>
                    <a:pt x="4" y="9"/>
                    <a:pt x="5" y="10"/>
                    <a:pt x="5" y="9"/>
                  </a:cubicBezTo>
                  <a:cubicBezTo>
                    <a:pt x="5" y="9"/>
                    <a:pt x="5" y="9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9"/>
                    <a:pt x="5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5" y="8"/>
                    <a:pt x="6" y="9"/>
                  </a:cubicBezTo>
                  <a:cubicBezTo>
                    <a:pt x="6" y="8"/>
                    <a:pt x="6" y="8"/>
                    <a:pt x="5" y="7"/>
                  </a:cubicBezTo>
                  <a:cubicBezTo>
                    <a:pt x="5" y="7"/>
                    <a:pt x="6" y="8"/>
                    <a:pt x="6" y="8"/>
                  </a:cubicBezTo>
                  <a:cubicBezTo>
                    <a:pt x="5" y="7"/>
                    <a:pt x="7" y="8"/>
                    <a:pt x="6" y="7"/>
                  </a:cubicBezTo>
                  <a:cubicBezTo>
                    <a:pt x="7" y="9"/>
                    <a:pt x="6" y="8"/>
                    <a:pt x="7" y="9"/>
                  </a:cubicBezTo>
                  <a:cubicBezTo>
                    <a:pt x="8" y="9"/>
                    <a:pt x="7" y="8"/>
                    <a:pt x="7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7" y="7"/>
                    <a:pt x="8" y="8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9" y="7"/>
                    <a:pt x="8" y="6"/>
                    <a:pt x="7" y="5"/>
                  </a:cubicBezTo>
                  <a:cubicBezTo>
                    <a:pt x="7" y="4"/>
                    <a:pt x="7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9" y="5"/>
                    <a:pt x="8" y="5"/>
                  </a:cubicBezTo>
                  <a:cubicBezTo>
                    <a:pt x="8" y="4"/>
                    <a:pt x="9" y="5"/>
                    <a:pt x="9" y="5"/>
                  </a:cubicBezTo>
                  <a:cubicBezTo>
                    <a:pt x="8" y="4"/>
                    <a:pt x="11" y="5"/>
                    <a:pt x="9" y="3"/>
                  </a:cubicBezTo>
                  <a:cubicBezTo>
                    <a:pt x="9" y="3"/>
                    <a:pt x="8" y="3"/>
                    <a:pt x="8" y="4"/>
                  </a:cubicBezTo>
                  <a:cubicBezTo>
                    <a:pt x="8" y="3"/>
                    <a:pt x="7" y="3"/>
                    <a:pt x="7" y="3"/>
                  </a:cubicBezTo>
                  <a:cubicBezTo>
                    <a:pt x="7" y="3"/>
                    <a:pt x="8" y="3"/>
                    <a:pt x="8" y="3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1" y="4"/>
                    <a:pt x="7" y="2"/>
                    <a:pt x="10" y="2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5" name="Freeform 2319"/>
            <p:cNvSpPr/>
            <p:nvPr/>
          </p:nvSpPr>
          <p:spPr bwMode="auto">
            <a:xfrm>
              <a:off x="916" y="2969"/>
              <a:ext cx="2" cy="0"/>
            </a:xfrm>
            <a:custGeom>
              <a:avLst/>
              <a:gdLst>
                <a:gd name="T0" fmla="*/ 0 w 1"/>
                <a:gd name="T1" fmla="*/ 1 w 1"/>
                <a:gd name="T2" fmla="*/ 0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6" name="Rectangle 2320"/>
            <p:cNvSpPr>
              <a:spLocks noChangeArrowheads="1"/>
            </p:cNvSpPr>
            <p:nvPr/>
          </p:nvSpPr>
          <p:spPr bwMode="auto">
            <a:xfrm>
              <a:off x="916" y="2966"/>
              <a:ext cx="1" cy="3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7" name="Freeform 2321"/>
            <p:cNvSpPr/>
            <p:nvPr/>
          </p:nvSpPr>
          <p:spPr bwMode="auto">
            <a:xfrm>
              <a:off x="921" y="2957"/>
              <a:ext cx="0" cy="2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8" name="Freeform 2322"/>
            <p:cNvSpPr/>
            <p:nvPr/>
          </p:nvSpPr>
          <p:spPr bwMode="auto">
            <a:xfrm>
              <a:off x="918" y="2957"/>
              <a:ext cx="3" cy="0"/>
            </a:xfrm>
            <a:custGeom>
              <a:avLst/>
              <a:gdLst>
                <a:gd name="T0" fmla="*/ 3 w 3"/>
                <a:gd name="T1" fmla="*/ 0 w 3"/>
                <a:gd name="T2" fmla="*/ 3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9" name="Freeform 2323"/>
            <p:cNvSpPr/>
            <p:nvPr/>
          </p:nvSpPr>
          <p:spPr bwMode="auto">
            <a:xfrm>
              <a:off x="909" y="2940"/>
              <a:ext cx="14" cy="17"/>
            </a:xfrm>
            <a:custGeom>
              <a:avLst/>
              <a:gdLst>
                <a:gd name="T0" fmla="*/ 4 w 6"/>
                <a:gd name="T1" fmla="*/ 1 h 7"/>
                <a:gd name="T2" fmla="*/ 3 w 6"/>
                <a:gd name="T3" fmla="*/ 1 h 7"/>
                <a:gd name="T4" fmla="*/ 4 w 6"/>
                <a:gd name="T5" fmla="*/ 1 h 7"/>
                <a:gd name="T6" fmla="*/ 2 w 6"/>
                <a:gd name="T7" fmla="*/ 1 h 7"/>
                <a:gd name="T8" fmla="*/ 3 w 6"/>
                <a:gd name="T9" fmla="*/ 3 h 7"/>
                <a:gd name="T10" fmla="*/ 2 w 6"/>
                <a:gd name="T11" fmla="*/ 3 h 7"/>
                <a:gd name="T12" fmla="*/ 3 w 6"/>
                <a:gd name="T13" fmla="*/ 4 h 7"/>
                <a:gd name="T14" fmla="*/ 2 w 6"/>
                <a:gd name="T15" fmla="*/ 4 h 7"/>
                <a:gd name="T16" fmla="*/ 2 w 6"/>
                <a:gd name="T17" fmla="*/ 5 h 7"/>
                <a:gd name="T18" fmla="*/ 3 w 6"/>
                <a:gd name="T19" fmla="*/ 5 h 7"/>
                <a:gd name="T20" fmla="*/ 3 w 6"/>
                <a:gd name="T21" fmla="*/ 5 h 7"/>
                <a:gd name="T22" fmla="*/ 3 w 6"/>
                <a:gd name="T23" fmla="*/ 5 h 7"/>
                <a:gd name="T24" fmla="*/ 3 w 6"/>
                <a:gd name="T25" fmla="*/ 5 h 7"/>
                <a:gd name="T26" fmla="*/ 3 w 6"/>
                <a:gd name="T27" fmla="*/ 5 h 7"/>
                <a:gd name="T28" fmla="*/ 3 w 6"/>
                <a:gd name="T29" fmla="*/ 6 h 7"/>
                <a:gd name="T30" fmla="*/ 2 w 6"/>
                <a:gd name="T31" fmla="*/ 5 h 7"/>
                <a:gd name="T32" fmla="*/ 3 w 6"/>
                <a:gd name="T33" fmla="*/ 7 h 7"/>
                <a:gd name="T34" fmla="*/ 4 w 6"/>
                <a:gd name="T35" fmla="*/ 7 h 7"/>
                <a:gd name="T36" fmla="*/ 4 w 6"/>
                <a:gd name="T37" fmla="*/ 6 h 7"/>
                <a:gd name="T38" fmla="*/ 4 w 6"/>
                <a:gd name="T39" fmla="*/ 6 h 7"/>
                <a:gd name="T40" fmla="*/ 3 w 6"/>
                <a:gd name="T41" fmla="*/ 5 h 7"/>
                <a:gd name="T42" fmla="*/ 5 w 6"/>
                <a:gd name="T43" fmla="*/ 6 h 7"/>
                <a:gd name="T44" fmla="*/ 6 w 6"/>
                <a:gd name="T45" fmla="*/ 6 h 7"/>
                <a:gd name="T46" fmla="*/ 6 w 6"/>
                <a:gd name="T47" fmla="*/ 6 h 7"/>
                <a:gd name="T48" fmla="*/ 5 w 6"/>
                <a:gd name="T49" fmla="*/ 5 h 7"/>
                <a:gd name="T50" fmla="*/ 5 w 6"/>
                <a:gd name="T51" fmla="*/ 5 h 7"/>
                <a:gd name="T52" fmla="*/ 3 w 6"/>
                <a:gd name="T53" fmla="*/ 5 h 7"/>
                <a:gd name="T54" fmla="*/ 3 w 6"/>
                <a:gd name="T55" fmla="*/ 5 h 7"/>
                <a:gd name="T56" fmla="*/ 4 w 6"/>
                <a:gd name="T57" fmla="*/ 5 h 7"/>
                <a:gd name="T58" fmla="*/ 4 w 6"/>
                <a:gd name="T59" fmla="*/ 5 h 7"/>
                <a:gd name="T60" fmla="*/ 5 w 6"/>
                <a:gd name="T61" fmla="*/ 5 h 7"/>
                <a:gd name="T62" fmla="*/ 4 w 6"/>
                <a:gd name="T63" fmla="*/ 4 h 7"/>
                <a:gd name="T64" fmla="*/ 4 w 6"/>
                <a:gd name="T65" fmla="*/ 3 h 7"/>
                <a:gd name="T66" fmla="*/ 5 w 6"/>
                <a:gd name="T67" fmla="*/ 4 h 7"/>
                <a:gd name="T68" fmla="*/ 4 w 6"/>
                <a:gd name="T69" fmla="*/ 3 h 7"/>
                <a:gd name="T70" fmla="*/ 5 w 6"/>
                <a:gd name="T71" fmla="*/ 2 h 7"/>
                <a:gd name="T72" fmla="*/ 4 w 6"/>
                <a:gd name="T73" fmla="*/ 2 h 7"/>
                <a:gd name="T74" fmla="*/ 4 w 6"/>
                <a:gd name="T75" fmla="*/ 2 h 7"/>
                <a:gd name="T76" fmla="*/ 4 w 6"/>
                <a:gd name="T77" fmla="*/ 2 h 7"/>
                <a:gd name="T78" fmla="*/ 3 w 6"/>
                <a:gd name="T79" fmla="*/ 1 h 7"/>
                <a:gd name="T80" fmla="*/ 4 w 6"/>
                <a:gd name="T81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" h="7">
                  <a:moveTo>
                    <a:pt x="4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3" y="1"/>
                    <a:pt x="4" y="1"/>
                  </a:cubicBezTo>
                  <a:cubicBezTo>
                    <a:pt x="3" y="1"/>
                    <a:pt x="4" y="0"/>
                    <a:pt x="2" y="1"/>
                  </a:cubicBezTo>
                  <a:cubicBezTo>
                    <a:pt x="3" y="1"/>
                    <a:pt x="2" y="2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4" y="4"/>
                    <a:pt x="0" y="3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4" y="5"/>
                    <a:pt x="2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2" y="5"/>
                    <a:pt x="3" y="5"/>
                    <a:pt x="3" y="6"/>
                  </a:cubicBezTo>
                  <a:cubicBezTo>
                    <a:pt x="3" y="6"/>
                    <a:pt x="2" y="5"/>
                    <a:pt x="2" y="5"/>
                  </a:cubicBezTo>
                  <a:cubicBezTo>
                    <a:pt x="3" y="6"/>
                    <a:pt x="1" y="5"/>
                    <a:pt x="3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5" y="7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1" y="5"/>
                    <a:pt x="4" y="6"/>
                    <a:pt x="3" y="5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6" y="6"/>
                    <a:pt x="3" y="5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4" y="5"/>
                    <a:pt x="3" y="5"/>
                  </a:cubicBezTo>
                  <a:cubicBezTo>
                    <a:pt x="4" y="5"/>
                    <a:pt x="3" y="5"/>
                    <a:pt x="3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5" y="5"/>
                    <a:pt x="5" y="5"/>
                  </a:cubicBezTo>
                  <a:cubicBezTo>
                    <a:pt x="5" y="5"/>
                    <a:pt x="5" y="5"/>
                    <a:pt x="4" y="4"/>
                  </a:cubicBezTo>
                  <a:cubicBezTo>
                    <a:pt x="5" y="5"/>
                    <a:pt x="5" y="4"/>
                    <a:pt x="4" y="3"/>
                  </a:cubicBezTo>
                  <a:cubicBezTo>
                    <a:pt x="4" y="3"/>
                    <a:pt x="5" y="3"/>
                    <a:pt x="5" y="4"/>
                  </a:cubicBezTo>
                  <a:cubicBezTo>
                    <a:pt x="5" y="4"/>
                    <a:pt x="5" y="3"/>
                    <a:pt x="4" y="3"/>
                  </a:cubicBezTo>
                  <a:cubicBezTo>
                    <a:pt x="3" y="3"/>
                    <a:pt x="4" y="3"/>
                    <a:pt x="5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2"/>
                    <a:pt x="5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2" y="1"/>
                    <a:pt x="3" y="1"/>
                  </a:cubicBezTo>
                  <a:cubicBezTo>
                    <a:pt x="3" y="1"/>
                    <a:pt x="3" y="1"/>
                    <a:pt x="4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0" name="Freeform 2324"/>
            <p:cNvSpPr/>
            <p:nvPr/>
          </p:nvSpPr>
          <p:spPr bwMode="auto">
            <a:xfrm>
              <a:off x="914" y="2940"/>
              <a:ext cx="4" cy="3"/>
            </a:xfrm>
            <a:custGeom>
              <a:avLst/>
              <a:gdLst>
                <a:gd name="T0" fmla="*/ 1 w 2"/>
                <a:gd name="T1" fmla="*/ 0 h 1"/>
                <a:gd name="T2" fmla="*/ 2 w 2"/>
                <a:gd name="T3" fmla="*/ 0 h 1"/>
                <a:gd name="T4" fmla="*/ 0 w 2"/>
                <a:gd name="T5" fmla="*/ 0 h 1"/>
                <a:gd name="T6" fmla="*/ 0 w 2"/>
                <a:gd name="T7" fmla="*/ 0 h 1"/>
                <a:gd name="T8" fmla="*/ 1 w 2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0"/>
                    <a:pt x="0" y="1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1" name="Freeform 2325"/>
            <p:cNvSpPr/>
            <p:nvPr/>
          </p:nvSpPr>
          <p:spPr bwMode="auto">
            <a:xfrm>
              <a:off x="909" y="2935"/>
              <a:ext cx="12" cy="5"/>
            </a:xfrm>
            <a:custGeom>
              <a:avLst/>
              <a:gdLst>
                <a:gd name="T0" fmla="*/ 2 w 5"/>
                <a:gd name="T1" fmla="*/ 1 h 2"/>
                <a:gd name="T2" fmla="*/ 1 w 5"/>
                <a:gd name="T3" fmla="*/ 1 h 2"/>
                <a:gd name="T4" fmla="*/ 1 w 5"/>
                <a:gd name="T5" fmla="*/ 2 h 2"/>
                <a:gd name="T6" fmla="*/ 3 w 5"/>
                <a:gd name="T7" fmla="*/ 2 h 2"/>
                <a:gd name="T8" fmla="*/ 2 w 5"/>
                <a:gd name="T9" fmla="*/ 2 h 2"/>
                <a:gd name="T10" fmla="*/ 3 w 5"/>
                <a:gd name="T11" fmla="*/ 2 h 2"/>
                <a:gd name="T12" fmla="*/ 3 w 5"/>
                <a:gd name="T13" fmla="*/ 2 h 2"/>
                <a:gd name="T14" fmla="*/ 3 w 5"/>
                <a:gd name="T15" fmla="*/ 2 h 2"/>
                <a:gd name="T16" fmla="*/ 3 w 5"/>
                <a:gd name="T17" fmla="*/ 2 h 2"/>
                <a:gd name="T18" fmla="*/ 4 w 5"/>
                <a:gd name="T19" fmla="*/ 2 h 2"/>
                <a:gd name="T20" fmla="*/ 2 w 5"/>
                <a:gd name="T21" fmla="*/ 2 h 2"/>
                <a:gd name="T22" fmla="*/ 3 w 5"/>
                <a:gd name="T23" fmla="*/ 1 h 2"/>
                <a:gd name="T24" fmla="*/ 4 w 5"/>
                <a:gd name="T25" fmla="*/ 1 h 2"/>
                <a:gd name="T26" fmla="*/ 3 w 5"/>
                <a:gd name="T27" fmla="*/ 1 h 2"/>
                <a:gd name="T28" fmla="*/ 2 w 5"/>
                <a:gd name="T29" fmla="*/ 1 h 2"/>
                <a:gd name="T30" fmla="*/ 4 w 5"/>
                <a:gd name="T31" fmla="*/ 1 h 2"/>
                <a:gd name="T32" fmla="*/ 3 w 5"/>
                <a:gd name="T33" fmla="*/ 0 h 2"/>
                <a:gd name="T34" fmla="*/ 1 w 5"/>
                <a:gd name="T35" fmla="*/ 0 h 2"/>
                <a:gd name="T36" fmla="*/ 2 w 5"/>
                <a:gd name="T37" fmla="*/ 0 h 2"/>
                <a:gd name="T38" fmla="*/ 3 w 5"/>
                <a:gd name="T39" fmla="*/ 0 h 2"/>
                <a:gd name="T40" fmla="*/ 1 w 5"/>
                <a:gd name="T41" fmla="*/ 1 h 2"/>
                <a:gd name="T42" fmla="*/ 2 w 5"/>
                <a:gd name="T43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" h="2">
                  <a:moveTo>
                    <a:pt x="2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2"/>
                    <a:pt x="1" y="2"/>
                  </a:cubicBezTo>
                  <a:cubicBezTo>
                    <a:pt x="1" y="2"/>
                    <a:pt x="2" y="2"/>
                    <a:pt x="3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1" y="2"/>
                    <a:pt x="3" y="2"/>
                  </a:cubicBezTo>
                  <a:cubicBezTo>
                    <a:pt x="3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2"/>
                    <a:pt x="1" y="2"/>
                    <a:pt x="2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3" y="1"/>
                    <a:pt x="4" y="1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1" y="1"/>
                    <a:pt x="3" y="1"/>
                    <a:pt x="4" y="1"/>
                  </a:cubicBezTo>
                  <a:cubicBezTo>
                    <a:pt x="3" y="1"/>
                    <a:pt x="2" y="1"/>
                    <a:pt x="3" y="0"/>
                  </a:cubicBezTo>
                  <a:cubicBezTo>
                    <a:pt x="2" y="0"/>
                    <a:pt x="1" y="1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0" y="1"/>
                    <a:pt x="2" y="0"/>
                    <a:pt x="2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2" name="Rectangle 2326"/>
            <p:cNvSpPr>
              <a:spLocks noChangeArrowheads="1"/>
            </p:cNvSpPr>
            <p:nvPr/>
          </p:nvSpPr>
          <p:spPr bwMode="auto">
            <a:xfrm>
              <a:off x="911" y="2938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3" name="Freeform 2327"/>
            <p:cNvSpPr/>
            <p:nvPr/>
          </p:nvSpPr>
          <p:spPr bwMode="auto">
            <a:xfrm>
              <a:off x="883" y="3104"/>
              <a:ext cx="2" cy="3"/>
            </a:xfrm>
            <a:custGeom>
              <a:avLst/>
              <a:gdLst>
                <a:gd name="T0" fmla="*/ 2 w 2"/>
                <a:gd name="T1" fmla="*/ 3 h 3"/>
                <a:gd name="T2" fmla="*/ 2 w 2"/>
                <a:gd name="T3" fmla="*/ 3 h 3"/>
                <a:gd name="T4" fmla="*/ 0 w 2"/>
                <a:gd name="T5" fmla="*/ 0 h 3"/>
                <a:gd name="T6" fmla="*/ 2 w 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lnTo>
                    <a:pt x="2" y="3"/>
                  </a:lnTo>
                  <a:lnTo>
                    <a:pt x="0" y="0"/>
                  </a:lnTo>
                  <a:lnTo>
                    <a:pt x="2" y="3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4" name="Freeform 2328"/>
            <p:cNvSpPr/>
            <p:nvPr/>
          </p:nvSpPr>
          <p:spPr bwMode="auto">
            <a:xfrm>
              <a:off x="883" y="3104"/>
              <a:ext cx="7" cy="8"/>
            </a:xfrm>
            <a:custGeom>
              <a:avLst/>
              <a:gdLst>
                <a:gd name="T0" fmla="*/ 3 w 3"/>
                <a:gd name="T1" fmla="*/ 3 h 3"/>
                <a:gd name="T2" fmla="*/ 3 w 3"/>
                <a:gd name="T3" fmla="*/ 3 h 3"/>
                <a:gd name="T4" fmla="*/ 0 w 3"/>
                <a:gd name="T5" fmla="*/ 0 h 3"/>
                <a:gd name="T6" fmla="*/ 2 w 3"/>
                <a:gd name="T7" fmla="*/ 2 h 3"/>
                <a:gd name="T8" fmla="*/ 1 w 3"/>
                <a:gd name="T9" fmla="*/ 1 h 3"/>
                <a:gd name="T10" fmla="*/ 2 w 3"/>
                <a:gd name="T11" fmla="*/ 2 h 3"/>
                <a:gd name="T12" fmla="*/ 2 w 3"/>
                <a:gd name="T13" fmla="*/ 2 h 3"/>
                <a:gd name="T14" fmla="*/ 3 w 3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1" y="1"/>
                    <a:pt x="2" y="1"/>
                    <a:pt x="0" y="0"/>
                  </a:cubicBezTo>
                  <a:cubicBezTo>
                    <a:pt x="1" y="0"/>
                    <a:pt x="1" y="1"/>
                    <a:pt x="2" y="2"/>
                  </a:cubicBezTo>
                  <a:cubicBezTo>
                    <a:pt x="2" y="2"/>
                    <a:pt x="1" y="1"/>
                    <a:pt x="1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3"/>
                    <a:pt x="2" y="2"/>
                    <a:pt x="2" y="2"/>
                  </a:cubicBezTo>
                  <a:lnTo>
                    <a:pt x="3" y="3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5" name="Freeform 2329"/>
            <p:cNvSpPr/>
            <p:nvPr/>
          </p:nvSpPr>
          <p:spPr bwMode="auto">
            <a:xfrm>
              <a:off x="888" y="3107"/>
              <a:ext cx="0" cy="2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6" name="Freeform 2330"/>
            <p:cNvSpPr/>
            <p:nvPr/>
          </p:nvSpPr>
          <p:spPr bwMode="auto">
            <a:xfrm>
              <a:off x="885" y="3104"/>
              <a:ext cx="3" cy="5"/>
            </a:xfrm>
            <a:custGeom>
              <a:avLst/>
              <a:gdLst>
                <a:gd name="T0" fmla="*/ 0 w 1"/>
                <a:gd name="T1" fmla="*/ 1 h 2"/>
                <a:gd name="T2" fmla="*/ 1 w 1"/>
                <a:gd name="T3" fmla="*/ 2 h 2"/>
                <a:gd name="T4" fmla="*/ 0 w 1"/>
                <a:gd name="T5" fmla="*/ 0 h 2"/>
                <a:gd name="T6" fmla="*/ 0 w 1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0" y="1"/>
                  </a:moveTo>
                  <a:cubicBezTo>
                    <a:pt x="1" y="1"/>
                    <a:pt x="1" y="2"/>
                    <a:pt x="1" y="2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7" name="Freeform 2331"/>
            <p:cNvSpPr/>
            <p:nvPr/>
          </p:nvSpPr>
          <p:spPr bwMode="auto">
            <a:xfrm>
              <a:off x="888" y="3104"/>
              <a:ext cx="0" cy="3"/>
            </a:xfrm>
            <a:custGeom>
              <a:avLst/>
              <a:gdLst>
                <a:gd name="T0" fmla="*/ 1 h 1"/>
                <a:gd name="T1" fmla="*/ 1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8" name="Freeform 2332"/>
            <p:cNvSpPr/>
            <p:nvPr/>
          </p:nvSpPr>
          <p:spPr bwMode="auto">
            <a:xfrm>
              <a:off x="885" y="3104"/>
              <a:ext cx="5" cy="8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1 h 3"/>
                <a:gd name="T4" fmla="*/ 1 w 2"/>
                <a:gd name="T5" fmla="*/ 1 h 3"/>
                <a:gd name="T6" fmla="*/ 1 w 2"/>
                <a:gd name="T7" fmla="*/ 2 h 3"/>
                <a:gd name="T8" fmla="*/ 1 w 2"/>
                <a:gd name="T9" fmla="*/ 2 h 3"/>
                <a:gd name="T10" fmla="*/ 2 w 2"/>
                <a:gd name="T11" fmla="*/ 3 h 3"/>
                <a:gd name="T12" fmla="*/ 1 w 2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0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2"/>
                    <a:pt x="1" y="2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9" name="Freeform 2333"/>
            <p:cNvSpPr/>
            <p:nvPr/>
          </p:nvSpPr>
          <p:spPr bwMode="auto">
            <a:xfrm>
              <a:off x="888" y="310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70" name="Rectangle 2334"/>
            <p:cNvSpPr>
              <a:spLocks noChangeArrowheads="1"/>
            </p:cNvSpPr>
            <p:nvPr/>
          </p:nvSpPr>
          <p:spPr bwMode="auto">
            <a:xfrm>
              <a:off x="888" y="3107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71" name="Freeform 2335"/>
            <p:cNvSpPr/>
            <p:nvPr/>
          </p:nvSpPr>
          <p:spPr bwMode="auto">
            <a:xfrm>
              <a:off x="888" y="3104"/>
              <a:ext cx="2" cy="8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1 h 3"/>
                <a:gd name="T4" fmla="*/ 1 w 1"/>
                <a:gd name="T5" fmla="*/ 3 h 3"/>
                <a:gd name="T6" fmla="*/ 1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1" y="2"/>
                    <a:pt x="0" y="0"/>
                    <a:pt x="0" y="1"/>
                  </a:cubicBezTo>
                  <a:cubicBezTo>
                    <a:pt x="0" y="1"/>
                    <a:pt x="1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72" name="Freeform 2336"/>
            <p:cNvSpPr/>
            <p:nvPr/>
          </p:nvSpPr>
          <p:spPr bwMode="auto">
            <a:xfrm>
              <a:off x="892" y="311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73" name="Freeform 2337"/>
            <p:cNvSpPr/>
            <p:nvPr/>
          </p:nvSpPr>
          <p:spPr bwMode="auto">
            <a:xfrm>
              <a:off x="890" y="3107"/>
              <a:ext cx="5" cy="9"/>
            </a:xfrm>
            <a:custGeom>
              <a:avLst/>
              <a:gdLst>
                <a:gd name="T0" fmla="*/ 0 w 2"/>
                <a:gd name="T1" fmla="*/ 0 h 4"/>
                <a:gd name="T2" fmla="*/ 1 w 2"/>
                <a:gd name="T3" fmla="*/ 2 h 4"/>
                <a:gd name="T4" fmla="*/ 0 w 2"/>
                <a:gd name="T5" fmla="*/ 1 h 4"/>
                <a:gd name="T6" fmla="*/ 0 w 2"/>
                <a:gd name="T7" fmla="*/ 1 h 4"/>
                <a:gd name="T8" fmla="*/ 0 w 2"/>
                <a:gd name="T9" fmla="*/ 0 h 4"/>
                <a:gd name="T10" fmla="*/ 0 w 2"/>
                <a:gd name="T11" fmla="*/ 1 h 4"/>
                <a:gd name="T12" fmla="*/ 0 w 2"/>
                <a:gd name="T13" fmla="*/ 0 h 4"/>
                <a:gd name="T14" fmla="*/ 0 w 2"/>
                <a:gd name="T15" fmla="*/ 2 h 4"/>
                <a:gd name="T16" fmla="*/ 0 w 2"/>
                <a:gd name="T17" fmla="*/ 2 h 4"/>
                <a:gd name="T18" fmla="*/ 1 w 2"/>
                <a:gd name="T19" fmla="*/ 3 h 4"/>
                <a:gd name="T20" fmla="*/ 1 w 2"/>
                <a:gd name="T21" fmla="*/ 3 h 4"/>
                <a:gd name="T22" fmla="*/ 0 w 2"/>
                <a:gd name="T2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0"/>
                    <a:pt x="0" y="1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0" y="1"/>
                    <a:pt x="0" y="2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1" y="2"/>
                    <a:pt x="1" y="4"/>
                    <a:pt x="1" y="3"/>
                  </a:cubicBezTo>
                  <a:cubicBezTo>
                    <a:pt x="2" y="3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74" name="Rectangle 2338"/>
            <p:cNvSpPr>
              <a:spLocks noChangeArrowheads="1"/>
            </p:cNvSpPr>
            <p:nvPr/>
          </p:nvSpPr>
          <p:spPr bwMode="auto">
            <a:xfrm>
              <a:off x="892" y="3112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75" name="Freeform 2339"/>
            <p:cNvSpPr/>
            <p:nvPr/>
          </p:nvSpPr>
          <p:spPr bwMode="auto">
            <a:xfrm>
              <a:off x="890" y="3104"/>
              <a:ext cx="5" cy="10"/>
            </a:xfrm>
            <a:custGeom>
              <a:avLst/>
              <a:gdLst>
                <a:gd name="T0" fmla="*/ 0 w 2"/>
                <a:gd name="T1" fmla="*/ 1 h 4"/>
                <a:gd name="T2" fmla="*/ 1 w 2"/>
                <a:gd name="T3" fmla="*/ 2 h 4"/>
                <a:gd name="T4" fmla="*/ 0 w 2"/>
                <a:gd name="T5" fmla="*/ 1 h 4"/>
                <a:gd name="T6" fmla="*/ 1 w 2"/>
                <a:gd name="T7" fmla="*/ 2 h 4"/>
                <a:gd name="T8" fmla="*/ 1 w 2"/>
                <a:gd name="T9" fmla="*/ 1 h 4"/>
                <a:gd name="T10" fmla="*/ 2 w 2"/>
                <a:gd name="T11" fmla="*/ 3 h 4"/>
                <a:gd name="T12" fmla="*/ 1 w 2"/>
                <a:gd name="T13" fmla="*/ 3 h 4"/>
                <a:gd name="T14" fmla="*/ 2 w 2"/>
                <a:gd name="T15" fmla="*/ 2 h 4"/>
                <a:gd name="T16" fmla="*/ 2 w 2"/>
                <a:gd name="T17" fmla="*/ 2 h 4"/>
                <a:gd name="T18" fmla="*/ 2 w 2"/>
                <a:gd name="T19" fmla="*/ 2 h 4"/>
                <a:gd name="T20" fmla="*/ 0 w 2"/>
                <a:gd name="T2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" h="4">
                  <a:moveTo>
                    <a:pt x="0" y="1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4"/>
                    <a:pt x="1" y="2"/>
                    <a:pt x="1" y="1"/>
                  </a:cubicBezTo>
                  <a:cubicBezTo>
                    <a:pt x="1" y="2"/>
                    <a:pt x="1" y="2"/>
                    <a:pt x="2" y="3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2" y="4"/>
                    <a:pt x="2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1"/>
                    <a:pt x="1" y="0"/>
                    <a:pt x="0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76" name="Freeform 2340"/>
            <p:cNvSpPr/>
            <p:nvPr/>
          </p:nvSpPr>
          <p:spPr bwMode="auto">
            <a:xfrm>
              <a:off x="890" y="3104"/>
              <a:ext cx="0" cy="3"/>
            </a:xfrm>
            <a:custGeom>
              <a:avLst/>
              <a:gdLst>
                <a:gd name="T0" fmla="*/ 1 h 1"/>
                <a:gd name="T1" fmla="*/ 1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77" name="Freeform 2341"/>
            <p:cNvSpPr/>
            <p:nvPr/>
          </p:nvSpPr>
          <p:spPr bwMode="auto">
            <a:xfrm>
              <a:off x="895" y="310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78" name="Freeform 2342"/>
            <p:cNvSpPr/>
            <p:nvPr/>
          </p:nvSpPr>
          <p:spPr bwMode="auto">
            <a:xfrm>
              <a:off x="892" y="3104"/>
              <a:ext cx="0" cy="3"/>
            </a:xfrm>
            <a:custGeom>
              <a:avLst/>
              <a:gdLst>
                <a:gd name="T0" fmla="*/ 1 h 1"/>
                <a:gd name="T1" fmla="*/ 1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79" name="Freeform 2343"/>
            <p:cNvSpPr/>
            <p:nvPr/>
          </p:nvSpPr>
          <p:spPr bwMode="auto">
            <a:xfrm>
              <a:off x="892" y="3095"/>
              <a:ext cx="12" cy="17"/>
            </a:xfrm>
            <a:custGeom>
              <a:avLst/>
              <a:gdLst>
                <a:gd name="T0" fmla="*/ 2 w 5"/>
                <a:gd name="T1" fmla="*/ 5 h 7"/>
                <a:gd name="T2" fmla="*/ 2 w 5"/>
                <a:gd name="T3" fmla="*/ 5 h 7"/>
                <a:gd name="T4" fmla="*/ 2 w 5"/>
                <a:gd name="T5" fmla="*/ 4 h 7"/>
                <a:gd name="T6" fmla="*/ 2 w 5"/>
                <a:gd name="T7" fmla="*/ 2 h 7"/>
                <a:gd name="T8" fmla="*/ 2 w 5"/>
                <a:gd name="T9" fmla="*/ 3 h 7"/>
                <a:gd name="T10" fmla="*/ 2 w 5"/>
                <a:gd name="T11" fmla="*/ 2 h 7"/>
                <a:gd name="T12" fmla="*/ 1 w 5"/>
                <a:gd name="T13" fmla="*/ 2 h 7"/>
                <a:gd name="T14" fmla="*/ 1 w 5"/>
                <a:gd name="T15" fmla="*/ 3 h 7"/>
                <a:gd name="T16" fmla="*/ 0 w 5"/>
                <a:gd name="T17" fmla="*/ 3 h 7"/>
                <a:gd name="T18" fmla="*/ 2 w 5"/>
                <a:gd name="T19" fmla="*/ 4 h 7"/>
                <a:gd name="T20" fmla="*/ 1 w 5"/>
                <a:gd name="T21" fmla="*/ 4 h 7"/>
                <a:gd name="T22" fmla="*/ 1 w 5"/>
                <a:gd name="T23" fmla="*/ 4 h 7"/>
                <a:gd name="T24" fmla="*/ 0 w 5"/>
                <a:gd name="T25" fmla="*/ 4 h 7"/>
                <a:gd name="T26" fmla="*/ 2 w 5"/>
                <a:gd name="T27" fmla="*/ 5 h 7"/>
                <a:gd name="T28" fmla="*/ 0 w 5"/>
                <a:gd name="T29" fmla="*/ 4 h 7"/>
                <a:gd name="T30" fmla="*/ 1 w 5"/>
                <a:gd name="T31" fmla="*/ 5 h 7"/>
                <a:gd name="T32" fmla="*/ 2 w 5"/>
                <a:gd name="T33" fmla="*/ 6 h 7"/>
                <a:gd name="T34" fmla="*/ 2 w 5"/>
                <a:gd name="T35" fmla="*/ 7 h 7"/>
                <a:gd name="T36" fmla="*/ 2 w 5"/>
                <a:gd name="T37" fmla="*/ 4 h 7"/>
                <a:gd name="T38" fmla="*/ 2 w 5"/>
                <a:gd name="T39" fmla="*/ 4 h 7"/>
                <a:gd name="T40" fmla="*/ 4 w 5"/>
                <a:gd name="T41" fmla="*/ 3 h 7"/>
                <a:gd name="T42" fmla="*/ 2 w 5"/>
                <a:gd name="T43" fmla="*/ 2 h 7"/>
                <a:gd name="T44" fmla="*/ 0 w 5"/>
                <a:gd name="T45" fmla="*/ 4 h 7"/>
                <a:gd name="T46" fmla="*/ 0 w 5"/>
                <a:gd name="T47" fmla="*/ 4 h 7"/>
                <a:gd name="T48" fmla="*/ 0 w 5"/>
                <a:gd name="T49" fmla="*/ 5 h 7"/>
                <a:gd name="T50" fmla="*/ 1 w 5"/>
                <a:gd name="T51" fmla="*/ 3 h 7"/>
                <a:gd name="T52" fmla="*/ 1 w 5"/>
                <a:gd name="T53" fmla="*/ 5 h 7"/>
                <a:gd name="T54" fmla="*/ 1 w 5"/>
                <a:gd name="T55" fmla="*/ 4 h 7"/>
                <a:gd name="T56" fmla="*/ 1 w 5"/>
                <a:gd name="T57" fmla="*/ 4 h 7"/>
                <a:gd name="T58" fmla="*/ 1 w 5"/>
                <a:gd name="T59" fmla="*/ 5 h 7"/>
                <a:gd name="T60" fmla="*/ 1 w 5"/>
                <a:gd name="T61" fmla="*/ 4 h 7"/>
                <a:gd name="T62" fmla="*/ 1 w 5"/>
                <a:gd name="T63" fmla="*/ 3 h 7"/>
                <a:gd name="T64" fmla="*/ 2 w 5"/>
                <a:gd name="T65" fmla="*/ 4 h 7"/>
                <a:gd name="T66" fmla="*/ 2 w 5"/>
                <a:gd name="T67" fmla="*/ 5 h 7"/>
                <a:gd name="T68" fmla="*/ 2 w 5"/>
                <a:gd name="T69" fmla="*/ 6 h 7"/>
                <a:gd name="T70" fmla="*/ 2 w 5"/>
                <a:gd name="T71" fmla="*/ 4 h 7"/>
                <a:gd name="T72" fmla="*/ 2 w 5"/>
                <a:gd name="T73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" h="7">
                  <a:moveTo>
                    <a:pt x="2" y="5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1" y="3"/>
                    <a:pt x="1" y="2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0" y="2"/>
                    <a:pt x="2" y="3"/>
                    <a:pt x="0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2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4"/>
                    <a:pt x="0" y="4"/>
                  </a:cubicBezTo>
                  <a:cubicBezTo>
                    <a:pt x="0" y="4"/>
                    <a:pt x="2" y="5"/>
                    <a:pt x="2" y="5"/>
                  </a:cubicBezTo>
                  <a:cubicBezTo>
                    <a:pt x="0" y="4"/>
                    <a:pt x="1" y="5"/>
                    <a:pt x="0" y="4"/>
                  </a:cubicBezTo>
                  <a:cubicBezTo>
                    <a:pt x="0" y="4"/>
                    <a:pt x="1" y="5"/>
                    <a:pt x="1" y="5"/>
                  </a:cubicBezTo>
                  <a:cubicBezTo>
                    <a:pt x="1" y="6"/>
                    <a:pt x="1" y="5"/>
                    <a:pt x="2" y="6"/>
                  </a:cubicBezTo>
                  <a:cubicBezTo>
                    <a:pt x="2" y="7"/>
                    <a:pt x="1" y="6"/>
                    <a:pt x="2" y="7"/>
                  </a:cubicBezTo>
                  <a:cubicBezTo>
                    <a:pt x="3" y="7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2" y="3"/>
                    <a:pt x="4" y="3"/>
                  </a:cubicBezTo>
                  <a:cubicBezTo>
                    <a:pt x="3" y="3"/>
                    <a:pt x="4" y="3"/>
                    <a:pt x="2" y="2"/>
                  </a:cubicBezTo>
                  <a:cubicBezTo>
                    <a:pt x="2" y="3"/>
                    <a:pt x="5" y="0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4"/>
                    <a:pt x="1" y="4"/>
                    <a:pt x="1" y="3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1" y="4"/>
                    <a:pt x="1" y="4"/>
                  </a:cubicBezTo>
                  <a:cubicBezTo>
                    <a:pt x="1" y="4"/>
                    <a:pt x="1" y="5"/>
                    <a:pt x="1" y="5"/>
                  </a:cubicBezTo>
                  <a:cubicBezTo>
                    <a:pt x="1" y="6"/>
                    <a:pt x="1" y="3"/>
                    <a:pt x="1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4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80" name="Rectangle 2344"/>
            <p:cNvSpPr>
              <a:spLocks noChangeArrowheads="1"/>
            </p:cNvSpPr>
            <p:nvPr/>
          </p:nvSpPr>
          <p:spPr bwMode="auto">
            <a:xfrm>
              <a:off x="897" y="3109"/>
              <a:ext cx="1" cy="3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81" name="Freeform 2345"/>
            <p:cNvSpPr/>
            <p:nvPr/>
          </p:nvSpPr>
          <p:spPr bwMode="auto">
            <a:xfrm>
              <a:off x="897" y="3107"/>
              <a:ext cx="0" cy="2"/>
            </a:xfrm>
            <a:custGeom>
              <a:avLst/>
              <a:gdLst>
                <a:gd name="T0" fmla="*/ 0 h 2"/>
                <a:gd name="T1" fmla="*/ 2 h 2"/>
                <a:gd name="T2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82" name="Rectangle 2346"/>
            <p:cNvSpPr>
              <a:spLocks noChangeArrowheads="1"/>
            </p:cNvSpPr>
            <p:nvPr/>
          </p:nvSpPr>
          <p:spPr bwMode="auto">
            <a:xfrm>
              <a:off x="895" y="3100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83" name="Freeform 2347"/>
            <p:cNvSpPr/>
            <p:nvPr/>
          </p:nvSpPr>
          <p:spPr bwMode="auto">
            <a:xfrm>
              <a:off x="895" y="3107"/>
              <a:ext cx="0" cy="2"/>
            </a:xfrm>
            <a:custGeom>
              <a:avLst/>
              <a:gdLst>
                <a:gd name="T0" fmla="*/ 2 h 2"/>
                <a:gd name="T1" fmla="*/ 0 h 2"/>
                <a:gd name="T2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84" name="Freeform 2348"/>
            <p:cNvSpPr/>
            <p:nvPr/>
          </p:nvSpPr>
          <p:spPr bwMode="auto">
            <a:xfrm>
              <a:off x="902" y="310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85" name="Rectangle 2349"/>
            <p:cNvSpPr>
              <a:spLocks noChangeArrowheads="1"/>
            </p:cNvSpPr>
            <p:nvPr/>
          </p:nvSpPr>
          <p:spPr bwMode="auto">
            <a:xfrm>
              <a:off x="897" y="3109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86" name="Freeform 2350"/>
            <p:cNvSpPr/>
            <p:nvPr/>
          </p:nvSpPr>
          <p:spPr bwMode="auto">
            <a:xfrm>
              <a:off x="897" y="3095"/>
              <a:ext cx="7" cy="14"/>
            </a:xfrm>
            <a:custGeom>
              <a:avLst/>
              <a:gdLst>
                <a:gd name="T0" fmla="*/ 2 w 3"/>
                <a:gd name="T1" fmla="*/ 1 h 6"/>
                <a:gd name="T2" fmla="*/ 2 w 3"/>
                <a:gd name="T3" fmla="*/ 1 h 6"/>
                <a:gd name="T4" fmla="*/ 2 w 3"/>
                <a:gd name="T5" fmla="*/ 3 h 6"/>
                <a:gd name="T6" fmla="*/ 2 w 3"/>
                <a:gd name="T7" fmla="*/ 1 h 6"/>
                <a:gd name="T8" fmla="*/ 1 w 3"/>
                <a:gd name="T9" fmla="*/ 3 h 6"/>
                <a:gd name="T10" fmla="*/ 1 w 3"/>
                <a:gd name="T11" fmla="*/ 2 h 6"/>
                <a:gd name="T12" fmla="*/ 1 w 3"/>
                <a:gd name="T13" fmla="*/ 4 h 6"/>
                <a:gd name="T14" fmla="*/ 1 w 3"/>
                <a:gd name="T15" fmla="*/ 2 h 6"/>
                <a:gd name="T16" fmla="*/ 1 w 3"/>
                <a:gd name="T17" fmla="*/ 1 h 6"/>
                <a:gd name="T18" fmla="*/ 0 w 3"/>
                <a:gd name="T19" fmla="*/ 2 h 6"/>
                <a:gd name="T20" fmla="*/ 0 w 3"/>
                <a:gd name="T21" fmla="*/ 4 h 6"/>
                <a:gd name="T22" fmla="*/ 0 w 3"/>
                <a:gd name="T23" fmla="*/ 5 h 6"/>
                <a:gd name="T24" fmla="*/ 1 w 3"/>
                <a:gd name="T25" fmla="*/ 4 h 6"/>
                <a:gd name="T26" fmla="*/ 1 w 3"/>
                <a:gd name="T27" fmla="*/ 5 h 6"/>
                <a:gd name="T28" fmla="*/ 1 w 3"/>
                <a:gd name="T29" fmla="*/ 4 h 6"/>
                <a:gd name="T30" fmla="*/ 1 w 3"/>
                <a:gd name="T31" fmla="*/ 5 h 6"/>
                <a:gd name="T32" fmla="*/ 1 w 3"/>
                <a:gd name="T33" fmla="*/ 5 h 6"/>
                <a:gd name="T34" fmla="*/ 1 w 3"/>
                <a:gd name="T35" fmla="*/ 5 h 6"/>
                <a:gd name="T36" fmla="*/ 1 w 3"/>
                <a:gd name="T37" fmla="*/ 4 h 6"/>
                <a:gd name="T38" fmla="*/ 1 w 3"/>
                <a:gd name="T39" fmla="*/ 5 h 6"/>
                <a:gd name="T40" fmla="*/ 1 w 3"/>
                <a:gd name="T41" fmla="*/ 4 h 6"/>
                <a:gd name="T42" fmla="*/ 2 w 3"/>
                <a:gd name="T43" fmla="*/ 5 h 6"/>
                <a:gd name="T44" fmla="*/ 2 w 3"/>
                <a:gd name="T45" fmla="*/ 4 h 6"/>
                <a:gd name="T46" fmla="*/ 2 w 3"/>
                <a:gd name="T47" fmla="*/ 5 h 6"/>
                <a:gd name="T48" fmla="*/ 1 w 3"/>
                <a:gd name="T49" fmla="*/ 3 h 6"/>
                <a:gd name="T50" fmla="*/ 2 w 3"/>
                <a:gd name="T51" fmla="*/ 5 h 6"/>
                <a:gd name="T52" fmla="*/ 2 w 3"/>
                <a:gd name="T53" fmla="*/ 4 h 6"/>
                <a:gd name="T54" fmla="*/ 2 w 3"/>
                <a:gd name="T55" fmla="*/ 5 h 6"/>
                <a:gd name="T56" fmla="*/ 3 w 3"/>
                <a:gd name="T57" fmla="*/ 4 h 6"/>
                <a:gd name="T58" fmla="*/ 2 w 3"/>
                <a:gd name="T59" fmla="*/ 3 h 6"/>
                <a:gd name="T60" fmla="*/ 2 w 3"/>
                <a:gd name="T61" fmla="*/ 3 h 6"/>
                <a:gd name="T62" fmla="*/ 2 w 3"/>
                <a:gd name="T63" fmla="*/ 3 h 6"/>
                <a:gd name="T64" fmla="*/ 2 w 3"/>
                <a:gd name="T65" fmla="*/ 2 h 6"/>
                <a:gd name="T66" fmla="*/ 2 w 3"/>
                <a:gd name="T67" fmla="*/ 3 h 6"/>
                <a:gd name="T68" fmla="*/ 2 w 3"/>
                <a:gd name="T6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" h="6">
                  <a:moveTo>
                    <a:pt x="2" y="1"/>
                  </a:moveTo>
                  <a:cubicBezTo>
                    <a:pt x="2" y="0"/>
                    <a:pt x="2" y="1"/>
                    <a:pt x="2" y="1"/>
                  </a:cubicBezTo>
                  <a:cubicBezTo>
                    <a:pt x="2" y="1"/>
                    <a:pt x="2" y="3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5"/>
                    <a:pt x="1" y="4"/>
                  </a:cubicBezTo>
                  <a:cubicBezTo>
                    <a:pt x="1" y="3"/>
                    <a:pt x="1" y="3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0" y="2"/>
                    <a:pt x="0" y="2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1" y="5"/>
                    <a:pt x="1" y="5"/>
                    <a:pt x="1" y="4"/>
                  </a:cubicBezTo>
                  <a:cubicBezTo>
                    <a:pt x="1" y="5"/>
                    <a:pt x="1" y="4"/>
                    <a:pt x="1" y="5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2" y="6"/>
                    <a:pt x="2" y="5"/>
                  </a:cubicBezTo>
                  <a:cubicBezTo>
                    <a:pt x="2" y="5"/>
                    <a:pt x="2" y="5"/>
                    <a:pt x="2" y="4"/>
                  </a:cubicBezTo>
                  <a:cubicBezTo>
                    <a:pt x="2" y="4"/>
                    <a:pt x="2" y="5"/>
                    <a:pt x="2" y="5"/>
                  </a:cubicBezTo>
                  <a:cubicBezTo>
                    <a:pt x="2" y="4"/>
                    <a:pt x="2" y="3"/>
                    <a:pt x="1" y="3"/>
                  </a:cubicBezTo>
                  <a:cubicBezTo>
                    <a:pt x="2" y="4"/>
                    <a:pt x="2" y="3"/>
                    <a:pt x="2" y="5"/>
                  </a:cubicBezTo>
                  <a:cubicBezTo>
                    <a:pt x="2" y="5"/>
                    <a:pt x="2" y="4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3"/>
                    <a:pt x="3" y="5"/>
                    <a:pt x="3" y="4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3"/>
                  </a:cubicBezTo>
                  <a:cubicBezTo>
                    <a:pt x="2" y="2"/>
                    <a:pt x="2" y="1"/>
                    <a:pt x="2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87" name="Freeform 2351"/>
            <p:cNvSpPr/>
            <p:nvPr/>
          </p:nvSpPr>
          <p:spPr bwMode="auto">
            <a:xfrm>
              <a:off x="899" y="310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88" name="Freeform 2352"/>
            <p:cNvSpPr/>
            <p:nvPr/>
          </p:nvSpPr>
          <p:spPr bwMode="auto">
            <a:xfrm>
              <a:off x="902" y="3093"/>
              <a:ext cx="5" cy="16"/>
            </a:xfrm>
            <a:custGeom>
              <a:avLst/>
              <a:gdLst>
                <a:gd name="T0" fmla="*/ 1 w 2"/>
                <a:gd name="T1" fmla="*/ 4 h 7"/>
                <a:gd name="T2" fmla="*/ 2 w 2"/>
                <a:gd name="T3" fmla="*/ 5 h 7"/>
                <a:gd name="T4" fmla="*/ 1 w 2"/>
                <a:gd name="T5" fmla="*/ 3 h 7"/>
                <a:gd name="T6" fmla="*/ 1 w 2"/>
                <a:gd name="T7" fmla="*/ 2 h 7"/>
                <a:gd name="T8" fmla="*/ 2 w 2"/>
                <a:gd name="T9" fmla="*/ 4 h 7"/>
                <a:gd name="T10" fmla="*/ 2 w 2"/>
                <a:gd name="T11" fmla="*/ 5 h 7"/>
                <a:gd name="T12" fmla="*/ 1 w 2"/>
                <a:gd name="T13" fmla="*/ 3 h 7"/>
                <a:gd name="T14" fmla="*/ 1 w 2"/>
                <a:gd name="T15" fmla="*/ 3 h 7"/>
                <a:gd name="T16" fmla="*/ 1 w 2"/>
                <a:gd name="T17" fmla="*/ 3 h 7"/>
                <a:gd name="T18" fmla="*/ 2 w 2"/>
                <a:gd name="T19" fmla="*/ 4 h 7"/>
                <a:gd name="T20" fmla="*/ 1 w 2"/>
                <a:gd name="T21" fmla="*/ 1 h 7"/>
                <a:gd name="T22" fmla="*/ 1 w 2"/>
                <a:gd name="T23" fmla="*/ 1 h 7"/>
                <a:gd name="T24" fmla="*/ 2 w 2"/>
                <a:gd name="T25" fmla="*/ 3 h 7"/>
                <a:gd name="T26" fmla="*/ 1 w 2"/>
                <a:gd name="T27" fmla="*/ 2 h 7"/>
                <a:gd name="T28" fmla="*/ 1 w 2"/>
                <a:gd name="T29" fmla="*/ 1 h 7"/>
                <a:gd name="T30" fmla="*/ 0 w 2"/>
                <a:gd name="T31" fmla="*/ 2 h 7"/>
                <a:gd name="T32" fmla="*/ 0 w 2"/>
                <a:gd name="T33" fmla="*/ 2 h 7"/>
                <a:gd name="T34" fmla="*/ 1 w 2"/>
                <a:gd name="T35" fmla="*/ 3 h 7"/>
                <a:gd name="T36" fmla="*/ 1 w 2"/>
                <a:gd name="T37" fmla="*/ 4 h 7"/>
                <a:gd name="T38" fmla="*/ 1 w 2"/>
                <a:gd name="T39" fmla="*/ 4 h 7"/>
                <a:gd name="T40" fmla="*/ 1 w 2"/>
                <a:gd name="T41" fmla="*/ 5 h 7"/>
                <a:gd name="T42" fmla="*/ 1 w 2"/>
                <a:gd name="T43" fmla="*/ 6 h 7"/>
                <a:gd name="T44" fmla="*/ 2 w 2"/>
                <a:gd name="T45" fmla="*/ 6 h 7"/>
                <a:gd name="T46" fmla="*/ 1 w 2"/>
                <a:gd name="T4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" h="7">
                  <a:moveTo>
                    <a:pt x="1" y="4"/>
                  </a:moveTo>
                  <a:cubicBezTo>
                    <a:pt x="1" y="4"/>
                    <a:pt x="1" y="5"/>
                    <a:pt x="2" y="5"/>
                  </a:cubicBezTo>
                  <a:cubicBezTo>
                    <a:pt x="2" y="4"/>
                    <a:pt x="1" y="4"/>
                    <a:pt x="1" y="3"/>
                  </a:cubicBezTo>
                  <a:cubicBezTo>
                    <a:pt x="1" y="3"/>
                    <a:pt x="1" y="2"/>
                    <a:pt x="1" y="2"/>
                  </a:cubicBezTo>
                  <a:cubicBezTo>
                    <a:pt x="1" y="3"/>
                    <a:pt x="1" y="4"/>
                    <a:pt x="2" y="4"/>
                  </a:cubicBezTo>
                  <a:cubicBezTo>
                    <a:pt x="2" y="4"/>
                    <a:pt x="2" y="5"/>
                    <a:pt x="2" y="5"/>
                  </a:cubicBezTo>
                  <a:cubicBezTo>
                    <a:pt x="1" y="4"/>
                    <a:pt x="2" y="4"/>
                    <a:pt x="1" y="3"/>
                  </a:cubicBezTo>
                  <a:cubicBezTo>
                    <a:pt x="1" y="3"/>
                    <a:pt x="1" y="2"/>
                    <a:pt x="1" y="3"/>
                  </a:cubicBezTo>
                  <a:cubicBezTo>
                    <a:pt x="2" y="3"/>
                    <a:pt x="1" y="3"/>
                    <a:pt x="1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2" y="3"/>
                    <a:pt x="1" y="1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3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5"/>
                    <a:pt x="1" y="5"/>
                  </a:cubicBezTo>
                  <a:cubicBezTo>
                    <a:pt x="1" y="6"/>
                    <a:pt x="1" y="5"/>
                    <a:pt x="1" y="6"/>
                  </a:cubicBezTo>
                  <a:cubicBezTo>
                    <a:pt x="2" y="7"/>
                    <a:pt x="1" y="5"/>
                    <a:pt x="2" y="6"/>
                  </a:cubicBezTo>
                  <a:lnTo>
                    <a:pt x="1" y="4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89" name="Freeform 2353"/>
            <p:cNvSpPr/>
            <p:nvPr/>
          </p:nvSpPr>
          <p:spPr bwMode="auto">
            <a:xfrm>
              <a:off x="904" y="3102"/>
              <a:ext cx="0" cy="2"/>
            </a:xfrm>
            <a:custGeom>
              <a:avLst/>
              <a:gdLst>
                <a:gd name="T0" fmla="*/ 2 h 2"/>
                <a:gd name="T1" fmla="*/ 0 h 2"/>
                <a:gd name="T2" fmla="*/ 2 h 2"/>
                <a:gd name="T3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90" name="Freeform 2354"/>
            <p:cNvSpPr/>
            <p:nvPr/>
          </p:nvSpPr>
          <p:spPr bwMode="auto">
            <a:xfrm>
              <a:off x="902" y="3095"/>
              <a:ext cx="0" cy="2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91" name="Freeform 2355"/>
            <p:cNvSpPr/>
            <p:nvPr/>
          </p:nvSpPr>
          <p:spPr bwMode="auto">
            <a:xfrm>
              <a:off x="907" y="310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92" name="Freeform 2356"/>
            <p:cNvSpPr/>
            <p:nvPr/>
          </p:nvSpPr>
          <p:spPr bwMode="auto">
            <a:xfrm>
              <a:off x="904" y="3093"/>
              <a:ext cx="3" cy="7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1 h 3"/>
                <a:gd name="T4" fmla="*/ 1 w 1"/>
                <a:gd name="T5" fmla="*/ 3 h 3"/>
                <a:gd name="T6" fmla="*/ 1 w 1"/>
                <a:gd name="T7" fmla="*/ 1 h 3"/>
                <a:gd name="T8" fmla="*/ 1 w 1"/>
                <a:gd name="T9" fmla="*/ 1 h 3"/>
                <a:gd name="T10" fmla="*/ 0 w 1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0" y="1"/>
                    <a:pt x="1" y="1"/>
                    <a:pt x="0" y="1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2"/>
                    <a:pt x="1" y="1"/>
                  </a:cubicBezTo>
                  <a:cubicBezTo>
                    <a:pt x="1" y="2"/>
                    <a:pt x="1" y="1"/>
                    <a:pt x="1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93" name="Freeform 2357"/>
            <p:cNvSpPr/>
            <p:nvPr/>
          </p:nvSpPr>
          <p:spPr bwMode="auto">
            <a:xfrm>
              <a:off x="907" y="3090"/>
              <a:ext cx="11" cy="14"/>
            </a:xfrm>
            <a:custGeom>
              <a:avLst/>
              <a:gdLst>
                <a:gd name="T0" fmla="*/ 1 w 5"/>
                <a:gd name="T1" fmla="*/ 4 h 6"/>
                <a:gd name="T2" fmla="*/ 1 w 5"/>
                <a:gd name="T3" fmla="*/ 4 h 6"/>
                <a:gd name="T4" fmla="*/ 2 w 5"/>
                <a:gd name="T5" fmla="*/ 4 h 6"/>
                <a:gd name="T6" fmla="*/ 2 w 5"/>
                <a:gd name="T7" fmla="*/ 5 h 6"/>
                <a:gd name="T8" fmla="*/ 2 w 5"/>
                <a:gd name="T9" fmla="*/ 4 h 6"/>
                <a:gd name="T10" fmla="*/ 2 w 5"/>
                <a:gd name="T11" fmla="*/ 4 h 6"/>
                <a:gd name="T12" fmla="*/ 1 w 5"/>
                <a:gd name="T13" fmla="*/ 3 h 6"/>
                <a:gd name="T14" fmla="*/ 3 w 5"/>
                <a:gd name="T15" fmla="*/ 4 h 6"/>
                <a:gd name="T16" fmla="*/ 1 w 5"/>
                <a:gd name="T17" fmla="*/ 2 h 6"/>
                <a:gd name="T18" fmla="*/ 2 w 5"/>
                <a:gd name="T19" fmla="*/ 3 h 6"/>
                <a:gd name="T20" fmla="*/ 2 w 5"/>
                <a:gd name="T21" fmla="*/ 3 h 6"/>
                <a:gd name="T22" fmla="*/ 2 w 5"/>
                <a:gd name="T23" fmla="*/ 3 h 6"/>
                <a:gd name="T24" fmla="*/ 3 w 5"/>
                <a:gd name="T25" fmla="*/ 4 h 6"/>
                <a:gd name="T26" fmla="*/ 3 w 5"/>
                <a:gd name="T27" fmla="*/ 3 h 6"/>
                <a:gd name="T28" fmla="*/ 4 w 5"/>
                <a:gd name="T29" fmla="*/ 4 h 6"/>
                <a:gd name="T30" fmla="*/ 4 w 5"/>
                <a:gd name="T31" fmla="*/ 3 h 6"/>
                <a:gd name="T32" fmla="*/ 4 w 5"/>
                <a:gd name="T33" fmla="*/ 3 h 6"/>
                <a:gd name="T34" fmla="*/ 2 w 5"/>
                <a:gd name="T35" fmla="*/ 1 h 6"/>
                <a:gd name="T36" fmla="*/ 3 w 5"/>
                <a:gd name="T37" fmla="*/ 1 h 6"/>
                <a:gd name="T38" fmla="*/ 4 w 5"/>
                <a:gd name="T39" fmla="*/ 3 h 6"/>
                <a:gd name="T40" fmla="*/ 3 w 5"/>
                <a:gd name="T41" fmla="*/ 2 h 6"/>
                <a:gd name="T42" fmla="*/ 5 w 5"/>
                <a:gd name="T43" fmla="*/ 3 h 6"/>
                <a:gd name="T44" fmla="*/ 3 w 5"/>
                <a:gd name="T45" fmla="*/ 1 h 6"/>
                <a:gd name="T46" fmla="*/ 4 w 5"/>
                <a:gd name="T47" fmla="*/ 1 h 6"/>
                <a:gd name="T48" fmla="*/ 2 w 5"/>
                <a:gd name="T49" fmla="*/ 0 h 6"/>
                <a:gd name="T50" fmla="*/ 2 w 5"/>
                <a:gd name="T51" fmla="*/ 1 h 6"/>
                <a:gd name="T52" fmla="*/ 2 w 5"/>
                <a:gd name="T53" fmla="*/ 2 h 6"/>
                <a:gd name="T54" fmla="*/ 1 w 5"/>
                <a:gd name="T55" fmla="*/ 1 h 6"/>
                <a:gd name="T56" fmla="*/ 2 w 5"/>
                <a:gd name="T57" fmla="*/ 2 h 6"/>
                <a:gd name="T58" fmla="*/ 1 w 5"/>
                <a:gd name="T59" fmla="*/ 1 h 6"/>
                <a:gd name="T60" fmla="*/ 2 w 5"/>
                <a:gd name="T61" fmla="*/ 2 h 6"/>
                <a:gd name="T62" fmla="*/ 1 w 5"/>
                <a:gd name="T63" fmla="*/ 1 h 6"/>
                <a:gd name="T64" fmla="*/ 0 w 5"/>
                <a:gd name="T65" fmla="*/ 2 h 6"/>
                <a:gd name="T66" fmla="*/ 1 w 5"/>
                <a:gd name="T67" fmla="*/ 3 h 6"/>
                <a:gd name="T68" fmla="*/ 1 w 5"/>
                <a:gd name="T69" fmla="*/ 3 h 6"/>
                <a:gd name="T70" fmla="*/ 1 w 5"/>
                <a:gd name="T71" fmla="*/ 4 h 6"/>
                <a:gd name="T72" fmla="*/ 0 w 5"/>
                <a:gd name="T73" fmla="*/ 2 h 6"/>
                <a:gd name="T74" fmla="*/ 0 w 5"/>
                <a:gd name="T75" fmla="*/ 2 h 6"/>
                <a:gd name="T76" fmla="*/ 0 w 5"/>
                <a:gd name="T77" fmla="*/ 3 h 6"/>
                <a:gd name="T78" fmla="*/ 0 w 5"/>
                <a:gd name="T79" fmla="*/ 2 h 6"/>
                <a:gd name="T80" fmla="*/ 1 w 5"/>
                <a:gd name="T81" fmla="*/ 5 h 6"/>
                <a:gd name="T82" fmla="*/ 2 w 5"/>
                <a:gd name="T83" fmla="*/ 5 h 6"/>
                <a:gd name="T84" fmla="*/ 1 w 5"/>
                <a:gd name="T8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" h="6">
                  <a:moveTo>
                    <a:pt x="1" y="4"/>
                  </a:moveTo>
                  <a:cubicBezTo>
                    <a:pt x="1" y="4"/>
                    <a:pt x="1" y="3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5"/>
                    <a:pt x="2" y="4"/>
                    <a:pt x="2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1" y="3"/>
                    <a:pt x="2" y="4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3" y="4"/>
                    <a:pt x="2" y="3"/>
                    <a:pt x="1" y="2"/>
                  </a:cubicBezTo>
                  <a:cubicBezTo>
                    <a:pt x="2" y="3"/>
                    <a:pt x="1" y="2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4"/>
                    <a:pt x="2" y="2"/>
                    <a:pt x="2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2"/>
                    <a:pt x="4" y="3"/>
                    <a:pt x="2" y="1"/>
                  </a:cubicBezTo>
                  <a:cubicBezTo>
                    <a:pt x="4" y="3"/>
                    <a:pt x="2" y="1"/>
                    <a:pt x="3" y="1"/>
                  </a:cubicBezTo>
                  <a:cubicBezTo>
                    <a:pt x="4" y="2"/>
                    <a:pt x="3" y="2"/>
                    <a:pt x="4" y="3"/>
                  </a:cubicBezTo>
                  <a:cubicBezTo>
                    <a:pt x="3" y="2"/>
                    <a:pt x="4" y="2"/>
                    <a:pt x="3" y="2"/>
                  </a:cubicBezTo>
                  <a:cubicBezTo>
                    <a:pt x="4" y="3"/>
                    <a:pt x="4" y="2"/>
                    <a:pt x="5" y="3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2"/>
                    <a:pt x="4" y="1"/>
                    <a:pt x="4" y="1"/>
                  </a:cubicBezTo>
                  <a:cubicBezTo>
                    <a:pt x="4" y="1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3" y="2"/>
                    <a:pt x="1" y="1"/>
                    <a:pt x="2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1"/>
                    <a:pt x="2" y="2"/>
                  </a:cubicBezTo>
                  <a:cubicBezTo>
                    <a:pt x="2" y="2"/>
                    <a:pt x="2" y="1"/>
                    <a:pt x="1" y="1"/>
                  </a:cubicBezTo>
                  <a:cubicBezTo>
                    <a:pt x="1" y="1"/>
                    <a:pt x="2" y="1"/>
                    <a:pt x="2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2"/>
                    <a:pt x="0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2" y="5"/>
                    <a:pt x="1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3"/>
                    <a:pt x="1" y="4"/>
                    <a:pt x="1" y="5"/>
                  </a:cubicBezTo>
                  <a:cubicBezTo>
                    <a:pt x="0" y="3"/>
                    <a:pt x="2" y="6"/>
                    <a:pt x="2" y="5"/>
                  </a:cubicBezTo>
                  <a:cubicBezTo>
                    <a:pt x="2" y="5"/>
                    <a:pt x="2" y="5"/>
                    <a:pt x="1" y="4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94" name="Freeform 2358"/>
            <p:cNvSpPr/>
            <p:nvPr/>
          </p:nvSpPr>
          <p:spPr bwMode="auto">
            <a:xfrm>
              <a:off x="907" y="309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95" name="Freeform 2359"/>
            <p:cNvSpPr/>
            <p:nvPr/>
          </p:nvSpPr>
          <p:spPr bwMode="auto">
            <a:xfrm>
              <a:off x="914" y="3093"/>
              <a:ext cx="2" cy="0"/>
            </a:xfrm>
            <a:custGeom>
              <a:avLst/>
              <a:gdLst>
                <a:gd name="T0" fmla="*/ 1 w 1"/>
                <a:gd name="T1" fmla="*/ 1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96" name="Rectangle 2360"/>
            <p:cNvSpPr>
              <a:spLocks noChangeArrowheads="1"/>
            </p:cNvSpPr>
            <p:nvPr/>
          </p:nvSpPr>
          <p:spPr bwMode="auto">
            <a:xfrm>
              <a:off x="907" y="3095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97" name="Freeform 2361"/>
            <p:cNvSpPr/>
            <p:nvPr/>
          </p:nvSpPr>
          <p:spPr bwMode="auto">
            <a:xfrm>
              <a:off x="909" y="3100"/>
              <a:ext cx="0" cy="2"/>
            </a:xfrm>
            <a:custGeom>
              <a:avLst/>
              <a:gdLst>
                <a:gd name="T0" fmla="*/ 2 h 2"/>
                <a:gd name="T1" fmla="*/ 2 h 2"/>
                <a:gd name="T2" fmla="*/ 0 h 2"/>
                <a:gd name="T3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98" name="Freeform 2362"/>
            <p:cNvSpPr/>
            <p:nvPr/>
          </p:nvSpPr>
          <p:spPr bwMode="auto">
            <a:xfrm>
              <a:off x="918" y="3093"/>
              <a:ext cx="0" cy="2"/>
            </a:xfrm>
            <a:custGeom>
              <a:avLst/>
              <a:gdLst>
                <a:gd name="T0" fmla="*/ 2 h 2"/>
                <a:gd name="T1" fmla="*/ 0 h 2"/>
                <a:gd name="T2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99" name="Freeform 2363"/>
            <p:cNvSpPr/>
            <p:nvPr/>
          </p:nvSpPr>
          <p:spPr bwMode="auto">
            <a:xfrm>
              <a:off x="921" y="309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00" name="Freeform 2364"/>
            <p:cNvSpPr/>
            <p:nvPr/>
          </p:nvSpPr>
          <p:spPr bwMode="auto">
            <a:xfrm>
              <a:off x="911" y="3076"/>
              <a:ext cx="17" cy="19"/>
            </a:xfrm>
            <a:custGeom>
              <a:avLst/>
              <a:gdLst>
                <a:gd name="T0" fmla="*/ 4 w 7"/>
                <a:gd name="T1" fmla="*/ 1 h 8"/>
                <a:gd name="T2" fmla="*/ 2 w 7"/>
                <a:gd name="T3" fmla="*/ 0 h 8"/>
                <a:gd name="T4" fmla="*/ 2 w 7"/>
                <a:gd name="T5" fmla="*/ 0 h 8"/>
                <a:gd name="T6" fmla="*/ 2 w 7"/>
                <a:gd name="T7" fmla="*/ 1 h 8"/>
                <a:gd name="T8" fmla="*/ 2 w 7"/>
                <a:gd name="T9" fmla="*/ 1 h 8"/>
                <a:gd name="T10" fmla="*/ 2 w 7"/>
                <a:gd name="T11" fmla="*/ 2 h 8"/>
                <a:gd name="T12" fmla="*/ 3 w 7"/>
                <a:gd name="T13" fmla="*/ 3 h 8"/>
                <a:gd name="T14" fmla="*/ 2 w 7"/>
                <a:gd name="T15" fmla="*/ 3 h 8"/>
                <a:gd name="T16" fmla="*/ 2 w 7"/>
                <a:gd name="T17" fmla="*/ 3 h 8"/>
                <a:gd name="T18" fmla="*/ 4 w 7"/>
                <a:gd name="T19" fmla="*/ 4 h 8"/>
                <a:gd name="T20" fmla="*/ 4 w 7"/>
                <a:gd name="T21" fmla="*/ 5 h 8"/>
                <a:gd name="T22" fmla="*/ 3 w 7"/>
                <a:gd name="T23" fmla="*/ 4 h 8"/>
                <a:gd name="T24" fmla="*/ 2 w 7"/>
                <a:gd name="T25" fmla="*/ 5 h 8"/>
                <a:gd name="T26" fmla="*/ 2 w 7"/>
                <a:gd name="T27" fmla="*/ 5 h 8"/>
                <a:gd name="T28" fmla="*/ 2 w 7"/>
                <a:gd name="T29" fmla="*/ 5 h 8"/>
                <a:gd name="T30" fmla="*/ 3 w 7"/>
                <a:gd name="T31" fmla="*/ 6 h 8"/>
                <a:gd name="T32" fmla="*/ 2 w 7"/>
                <a:gd name="T33" fmla="*/ 6 h 8"/>
                <a:gd name="T34" fmla="*/ 2 w 7"/>
                <a:gd name="T35" fmla="*/ 6 h 8"/>
                <a:gd name="T36" fmla="*/ 1 w 7"/>
                <a:gd name="T37" fmla="*/ 7 h 8"/>
                <a:gd name="T38" fmla="*/ 2 w 7"/>
                <a:gd name="T39" fmla="*/ 6 h 8"/>
                <a:gd name="T40" fmla="*/ 1 w 7"/>
                <a:gd name="T41" fmla="*/ 6 h 8"/>
                <a:gd name="T42" fmla="*/ 4 w 7"/>
                <a:gd name="T43" fmla="*/ 8 h 8"/>
                <a:gd name="T44" fmla="*/ 4 w 7"/>
                <a:gd name="T45" fmla="*/ 8 h 8"/>
                <a:gd name="T46" fmla="*/ 4 w 7"/>
                <a:gd name="T47" fmla="*/ 7 h 8"/>
                <a:gd name="T48" fmla="*/ 4 w 7"/>
                <a:gd name="T49" fmla="*/ 7 h 8"/>
                <a:gd name="T50" fmla="*/ 5 w 7"/>
                <a:gd name="T51" fmla="*/ 7 h 8"/>
                <a:gd name="T52" fmla="*/ 4 w 7"/>
                <a:gd name="T53" fmla="*/ 6 h 8"/>
                <a:gd name="T54" fmla="*/ 5 w 7"/>
                <a:gd name="T55" fmla="*/ 6 h 8"/>
                <a:gd name="T56" fmla="*/ 5 w 7"/>
                <a:gd name="T57" fmla="*/ 6 h 8"/>
                <a:gd name="T58" fmla="*/ 4 w 7"/>
                <a:gd name="T59" fmla="*/ 6 h 8"/>
                <a:gd name="T60" fmla="*/ 4 w 7"/>
                <a:gd name="T61" fmla="*/ 5 h 8"/>
                <a:gd name="T62" fmla="*/ 5 w 7"/>
                <a:gd name="T63" fmla="*/ 5 h 8"/>
                <a:gd name="T64" fmla="*/ 5 w 7"/>
                <a:gd name="T65" fmla="*/ 5 h 8"/>
                <a:gd name="T66" fmla="*/ 4 w 7"/>
                <a:gd name="T67" fmla="*/ 4 h 8"/>
                <a:gd name="T68" fmla="*/ 4 w 7"/>
                <a:gd name="T69" fmla="*/ 4 h 8"/>
                <a:gd name="T70" fmla="*/ 4 w 7"/>
                <a:gd name="T71" fmla="*/ 3 h 8"/>
                <a:gd name="T72" fmla="*/ 4 w 7"/>
                <a:gd name="T73" fmla="*/ 3 h 8"/>
                <a:gd name="T74" fmla="*/ 4 w 7"/>
                <a:gd name="T75" fmla="*/ 2 h 8"/>
                <a:gd name="T76" fmla="*/ 3 w 7"/>
                <a:gd name="T77" fmla="*/ 2 h 8"/>
                <a:gd name="T78" fmla="*/ 5 w 7"/>
                <a:gd name="T79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" h="8">
                  <a:moveTo>
                    <a:pt x="5" y="2"/>
                  </a:moveTo>
                  <a:cubicBezTo>
                    <a:pt x="5" y="2"/>
                    <a:pt x="5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1"/>
                    <a:pt x="2" y="0"/>
                    <a:pt x="2" y="0"/>
                  </a:cubicBezTo>
                  <a:cubicBezTo>
                    <a:pt x="2" y="0"/>
                    <a:pt x="4" y="1"/>
                    <a:pt x="3" y="1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2" y="1"/>
                    <a:pt x="4" y="1"/>
                    <a:pt x="4" y="2"/>
                  </a:cubicBezTo>
                  <a:cubicBezTo>
                    <a:pt x="0" y="0"/>
                    <a:pt x="5" y="2"/>
                    <a:pt x="2" y="1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2" y="2"/>
                    <a:pt x="3" y="2"/>
                    <a:pt x="2" y="2"/>
                  </a:cubicBezTo>
                  <a:cubicBezTo>
                    <a:pt x="4" y="3"/>
                    <a:pt x="0" y="2"/>
                    <a:pt x="3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4" y="3"/>
                    <a:pt x="2" y="3"/>
                  </a:cubicBezTo>
                  <a:cubicBezTo>
                    <a:pt x="2" y="3"/>
                    <a:pt x="3" y="3"/>
                    <a:pt x="4" y="4"/>
                  </a:cubicBezTo>
                  <a:cubicBezTo>
                    <a:pt x="3" y="4"/>
                    <a:pt x="3" y="3"/>
                    <a:pt x="2" y="3"/>
                  </a:cubicBezTo>
                  <a:cubicBezTo>
                    <a:pt x="3" y="4"/>
                    <a:pt x="2" y="3"/>
                    <a:pt x="3" y="4"/>
                  </a:cubicBezTo>
                  <a:cubicBezTo>
                    <a:pt x="3" y="4"/>
                    <a:pt x="3" y="4"/>
                    <a:pt x="4" y="4"/>
                  </a:cubicBezTo>
                  <a:cubicBezTo>
                    <a:pt x="4" y="4"/>
                    <a:pt x="5" y="5"/>
                    <a:pt x="5" y="5"/>
                  </a:cubicBezTo>
                  <a:cubicBezTo>
                    <a:pt x="3" y="5"/>
                    <a:pt x="5" y="5"/>
                    <a:pt x="4" y="5"/>
                  </a:cubicBezTo>
                  <a:cubicBezTo>
                    <a:pt x="3" y="4"/>
                    <a:pt x="3" y="4"/>
                    <a:pt x="2" y="3"/>
                  </a:cubicBezTo>
                  <a:cubicBezTo>
                    <a:pt x="2" y="3"/>
                    <a:pt x="2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3" y="5"/>
                    <a:pt x="2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5"/>
                    <a:pt x="1" y="4"/>
                    <a:pt x="2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1" y="4"/>
                    <a:pt x="4" y="6"/>
                    <a:pt x="2" y="5"/>
                  </a:cubicBezTo>
                  <a:cubicBezTo>
                    <a:pt x="3" y="6"/>
                    <a:pt x="4" y="7"/>
                    <a:pt x="4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7"/>
                    <a:pt x="2" y="5"/>
                    <a:pt x="1" y="5"/>
                  </a:cubicBezTo>
                  <a:cubicBezTo>
                    <a:pt x="2" y="5"/>
                    <a:pt x="1" y="5"/>
                    <a:pt x="2" y="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3" y="7"/>
                    <a:pt x="2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0" y="5"/>
                    <a:pt x="1" y="7"/>
                  </a:cubicBezTo>
                  <a:cubicBezTo>
                    <a:pt x="2" y="7"/>
                    <a:pt x="3" y="8"/>
                    <a:pt x="3" y="8"/>
                  </a:cubicBezTo>
                  <a:cubicBezTo>
                    <a:pt x="3" y="8"/>
                    <a:pt x="2" y="7"/>
                    <a:pt x="2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7"/>
                    <a:pt x="2" y="6"/>
                    <a:pt x="1" y="6"/>
                  </a:cubicBezTo>
                  <a:cubicBezTo>
                    <a:pt x="1" y="6"/>
                    <a:pt x="2" y="7"/>
                    <a:pt x="2" y="6"/>
                  </a:cubicBezTo>
                  <a:cubicBezTo>
                    <a:pt x="3" y="7"/>
                    <a:pt x="3" y="7"/>
                    <a:pt x="4" y="8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4" y="8"/>
                  </a:cubicBezTo>
                  <a:cubicBezTo>
                    <a:pt x="3" y="7"/>
                    <a:pt x="5" y="8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4" y="7"/>
                    <a:pt x="4" y="6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4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3" y="5"/>
                    <a:pt x="4" y="6"/>
                  </a:cubicBezTo>
                  <a:cubicBezTo>
                    <a:pt x="4" y="5"/>
                    <a:pt x="4" y="5"/>
                    <a:pt x="3" y="4"/>
                  </a:cubicBezTo>
                  <a:cubicBezTo>
                    <a:pt x="3" y="5"/>
                    <a:pt x="4" y="5"/>
                    <a:pt x="4" y="5"/>
                  </a:cubicBezTo>
                  <a:cubicBezTo>
                    <a:pt x="3" y="4"/>
                    <a:pt x="5" y="5"/>
                    <a:pt x="4" y="5"/>
                  </a:cubicBezTo>
                  <a:cubicBezTo>
                    <a:pt x="5" y="5"/>
                    <a:pt x="4" y="5"/>
                    <a:pt x="5" y="5"/>
                  </a:cubicBezTo>
                  <a:cubicBezTo>
                    <a:pt x="6" y="6"/>
                    <a:pt x="4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4" y="4"/>
                    <a:pt x="5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5"/>
                    <a:pt x="5" y="4"/>
                    <a:pt x="6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6" y="4"/>
                    <a:pt x="4" y="4"/>
                    <a:pt x="3" y="3"/>
                  </a:cubicBezTo>
                  <a:cubicBezTo>
                    <a:pt x="3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5" y="3"/>
                    <a:pt x="4" y="3"/>
                  </a:cubicBezTo>
                  <a:cubicBezTo>
                    <a:pt x="4" y="3"/>
                    <a:pt x="5" y="3"/>
                    <a:pt x="5" y="3"/>
                  </a:cubicBezTo>
                  <a:cubicBezTo>
                    <a:pt x="4" y="2"/>
                    <a:pt x="7" y="3"/>
                    <a:pt x="4" y="2"/>
                  </a:cubicBezTo>
                  <a:cubicBezTo>
                    <a:pt x="4" y="2"/>
                    <a:pt x="3" y="2"/>
                    <a:pt x="4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4" y="2"/>
                    <a:pt x="3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7" y="3"/>
                    <a:pt x="3" y="1"/>
                    <a:pt x="5" y="2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01" name="Freeform 2365"/>
            <p:cNvSpPr/>
            <p:nvPr/>
          </p:nvSpPr>
          <p:spPr bwMode="auto">
            <a:xfrm>
              <a:off x="923" y="3083"/>
              <a:ext cx="0" cy="2"/>
            </a:xfrm>
            <a:custGeom>
              <a:avLst/>
              <a:gdLst>
                <a:gd name="T0" fmla="*/ 0 h 1"/>
                <a:gd name="T1" fmla="*/ 1 h 1"/>
                <a:gd name="T2" fmla="*/ 0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02" name="Freeform 2366"/>
            <p:cNvSpPr/>
            <p:nvPr/>
          </p:nvSpPr>
          <p:spPr bwMode="auto">
            <a:xfrm>
              <a:off x="921" y="3083"/>
              <a:ext cx="2" cy="0"/>
            </a:xfrm>
            <a:custGeom>
              <a:avLst/>
              <a:gdLst>
                <a:gd name="T0" fmla="*/ 2 w 2"/>
                <a:gd name="T1" fmla="*/ 0 w 2"/>
                <a:gd name="T2" fmla="*/ 2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03" name="Freeform 2367"/>
            <p:cNvSpPr/>
            <p:nvPr/>
          </p:nvSpPr>
          <p:spPr bwMode="auto">
            <a:xfrm>
              <a:off x="923" y="307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04" name="Freeform 2368"/>
            <p:cNvSpPr/>
            <p:nvPr/>
          </p:nvSpPr>
          <p:spPr bwMode="auto">
            <a:xfrm>
              <a:off x="921" y="3078"/>
              <a:ext cx="2" cy="0"/>
            </a:xfrm>
            <a:custGeom>
              <a:avLst/>
              <a:gdLst>
                <a:gd name="T0" fmla="*/ 2 w 2"/>
                <a:gd name="T1" fmla="*/ 0 w 2"/>
                <a:gd name="T2" fmla="*/ 2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05" name="Freeform 2369"/>
            <p:cNvSpPr/>
            <p:nvPr/>
          </p:nvSpPr>
          <p:spPr bwMode="auto">
            <a:xfrm>
              <a:off x="911" y="3066"/>
              <a:ext cx="15" cy="12"/>
            </a:xfrm>
            <a:custGeom>
              <a:avLst/>
              <a:gdLst>
                <a:gd name="T0" fmla="*/ 4 w 6"/>
                <a:gd name="T1" fmla="*/ 2 h 5"/>
                <a:gd name="T2" fmla="*/ 3 w 6"/>
                <a:gd name="T3" fmla="*/ 1 h 5"/>
                <a:gd name="T4" fmla="*/ 4 w 6"/>
                <a:gd name="T5" fmla="*/ 1 h 5"/>
                <a:gd name="T6" fmla="*/ 2 w 6"/>
                <a:gd name="T7" fmla="*/ 0 h 5"/>
                <a:gd name="T8" fmla="*/ 3 w 6"/>
                <a:gd name="T9" fmla="*/ 2 h 5"/>
                <a:gd name="T10" fmla="*/ 2 w 6"/>
                <a:gd name="T11" fmla="*/ 2 h 5"/>
                <a:gd name="T12" fmla="*/ 3 w 6"/>
                <a:gd name="T13" fmla="*/ 3 h 5"/>
                <a:gd name="T14" fmla="*/ 2 w 6"/>
                <a:gd name="T15" fmla="*/ 3 h 5"/>
                <a:gd name="T16" fmla="*/ 2 w 6"/>
                <a:gd name="T17" fmla="*/ 3 h 5"/>
                <a:gd name="T18" fmla="*/ 3 w 6"/>
                <a:gd name="T19" fmla="*/ 3 h 5"/>
                <a:gd name="T20" fmla="*/ 3 w 6"/>
                <a:gd name="T21" fmla="*/ 3 h 5"/>
                <a:gd name="T22" fmla="*/ 3 w 6"/>
                <a:gd name="T23" fmla="*/ 3 h 5"/>
                <a:gd name="T24" fmla="*/ 3 w 6"/>
                <a:gd name="T25" fmla="*/ 4 h 5"/>
                <a:gd name="T26" fmla="*/ 3 w 6"/>
                <a:gd name="T27" fmla="*/ 3 h 5"/>
                <a:gd name="T28" fmla="*/ 3 w 6"/>
                <a:gd name="T29" fmla="*/ 4 h 5"/>
                <a:gd name="T30" fmla="*/ 2 w 6"/>
                <a:gd name="T31" fmla="*/ 3 h 5"/>
                <a:gd name="T32" fmla="*/ 3 w 6"/>
                <a:gd name="T33" fmla="*/ 4 h 5"/>
                <a:gd name="T34" fmla="*/ 4 w 6"/>
                <a:gd name="T35" fmla="*/ 5 h 5"/>
                <a:gd name="T36" fmla="*/ 4 w 6"/>
                <a:gd name="T37" fmla="*/ 4 h 5"/>
                <a:gd name="T38" fmla="*/ 4 w 6"/>
                <a:gd name="T39" fmla="*/ 4 h 5"/>
                <a:gd name="T40" fmla="*/ 3 w 6"/>
                <a:gd name="T41" fmla="*/ 4 h 5"/>
                <a:gd name="T42" fmla="*/ 4 w 6"/>
                <a:gd name="T43" fmla="*/ 4 h 5"/>
                <a:gd name="T44" fmla="*/ 5 w 6"/>
                <a:gd name="T45" fmla="*/ 4 h 5"/>
                <a:gd name="T46" fmla="*/ 5 w 6"/>
                <a:gd name="T47" fmla="*/ 4 h 5"/>
                <a:gd name="T48" fmla="*/ 5 w 6"/>
                <a:gd name="T49" fmla="*/ 4 h 5"/>
                <a:gd name="T50" fmla="*/ 5 w 6"/>
                <a:gd name="T51" fmla="*/ 4 h 5"/>
                <a:gd name="T52" fmla="*/ 3 w 6"/>
                <a:gd name="T53" fmla="*/ 3 h 5"/>
                <a:gd name="T54" fmla="*/ 3 w 6"/>
                <a:gd name="T55" fmla="*/ 3 h 5"/>
                <a:gd name="T56" fmla="*/ 4 w 6"/>
                <a:gd name="T57" fmla="*/ 4 h 5"/>
                <a:gd name="T58" fmla="*/ 4 w 6"/>
                <a:gd name="T59" fmla="*/ 3 h 5"/>
                <a:gd name="T60" fmla="*/ 5 w 6"/>
                <a:gd name="T61" fmla="*/ 4 h 5"/>
                <a:gd name="T62" fmla="*/ 4 w 6"/>
                <a:gd name="T63" fmla="*/ 3 h 5"/>
                <a:gd name="T64" fmla="*/ 4 w 6"/>
                <a:gd name="T65" fmla="*/ 3 h 5"/>
                <a:gd name="T66" fmla="*/ 5 w 6"/>
                <a:gd name="T67" fmla="*/ 3 h 5"/>
                <a:gd name="T68" fmla="*/ 4 w 6"/>
                <a:gd name="T69" fmla="*/ 3 h 5"/>
                <a:gd name="T70" fmla="*/ 4 w 6"/>
                <a:gd name="T71" fmla="*/ 2 h 5"/>
                <a:gd name="T72" fmla="*/ 4 w 6"/>
                <a:gd name="T73" fmla="*/ 2 h 5"/>
                <a:gd name="T74" fmla="*/ 4 w 6"/>
                <a:gd name="T75" fmla="*/ 2 h 5"/>
                <a:gd name="T76" fmla="*/ 4 w 6"/>
                <a:gd name="T77" fmla="*/ 2 h 5"/>
                <a:gd name="T78" fmla="*/ 3 w 6"/>
                <a:gd name="T79" fmla="*/ 1 h 5"/>
                <a:gd name="T80" fmla="*/ 4 w 6"/>
                <a:gd name="T8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" h="5">
                  <a:moveTo>
                    <a:pt x="4" y="2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3" y="1"/>
                    <a:pt x="4" y="1"/>
                  </a:cubicBezTo>
                  <a:cubicBezTo>
                    <a:pt x="3" y="1"/>
                    <a:pt x="4" y="1"/>
                    <a:pt x="2" y="0"/>
                  </a:cubicBezTo>
                  <a:cubicBezTo>
                    <a:pt x="3" y="1"/>
                    <a:pt x="1" y="1"/>
                    <a:pt x="3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4" y="3"/>
                    <a:pt x="0" y="2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2"/>
                    <a:pt x="4" y="4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3"/>
                    <a:pt x="3" y="4"/>
                    <a:pt x="3" y="3"/>
                  </a:cubicBezTo>
                  <a:cubicBezTo>
                    <a:pt x="2" y="3"/>
                    <a:pt x="3" y="4"/>
                    <a:pt x="3" y="4"/>
                  </a:cubicBezTo>
                  <a:cubicBezTo>
                    <a:pt x="3" y="4"/>
                    <a:pt x="2" y="4"/>
                    <a:pt x="2" y="3"/>
                  </a:cubicBezTo>
                  <a:cubicBezTo>
                    <a:pt x="3" y="4"/>
                    <a:pt x="1" y="3"/>
                    <a:pt x="3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5"/>
                    <a:pt x="4" y="5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1" y="3"/>
                    <a:pt x="4" y="4"/>
                    <a:pt x="3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6" y="5"/>
                    <a:pt x="3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5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4"/>
                    <a:pt x="3" y="3"/>
                    <a:pt x="3" y="3"/>
                  </a:cubicBezTo>
                  <a:cubicBezTo>
                    <a:pt x="4" y="4"/>
                    <a:pt x="3" y="3"/>
                    <a:pt x="3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5" y="4"/>
                    <a:pt x="5" y="4"/>
                  </a:cubicBezTo>
                  <a:cubicBezTo>
                    <a:pt x="5" y="4"/>
                    <a:pt x="5" y="4"/>
                    <a:pt x="4" y="3"/>
                  </a:cubicBezTo>
                  <a:cubicBezTo>
                    <a:pt x="5" y="4"/>
                    <a:pt x="5" y="3"/>
                    <a:pt x="4" y="3"/>
                  </a:cubicBezTo>
                  <a:cubicBezTo>
                    <a:pt x="4" y="3"/>
                    <a:pt x="5" y="3"/>
                    <a:pt x="5" y="3"/>
                  </a:cubicBezTo>
                  <a:cubicBezTo>
                    <a:pt x="5" y="3"/>
                    <a:pt x="5" y="3"/>
                    <a:pt x="4" y="3"/>
                  </a:cubicBezTo>
                  <a:cubicBezTo>
                    <a:pt x="3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2"/>
                    <a:pt x="5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2" y="1"/>
                    <a:pt x="3" y="1"/>
                  </a:cubicBezTo>
                  <a:cubicBezTo>
                    <a:pt x="4" y="1"/>
                    <a:pt x="3" y="1"/>
                    <a:pt x="4" y="2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06" name="Freeform 2370"/>
            <p:cNvSpPr/>
            <p:nvPr/>
          </p:nvSpPr>
          <p:spPr bwMode="auto">
            <a:xfrm>
              <a:off x="916" y="3066"/>
              <a:ext cx="5" cy="3"/>
            </a:xfrm>
            <a:custGeom>
              <a:avLst/>
              <a:gdLst>
                <a:gd name="T0" fmla="*/ 1 w 2"/>
                <a:gd name="T1" fmla="*/ 1 h 1"/>
                <a:gd name="T2" fmla="*/ 2 w 2"/>
                <a:gd name="T3" fmla="*/ 1 h 1"/>
                <a:gd name="T4" fmla="*/ 0 w 2"/>
                <a:gd name="T5" fmla="*/ 0 h 1"/>
                <a:gd name="T6" fmla="*/ 1 w 2"/>
                <a:gd name="T7" fmla="*/ 0 h 1"/>
                <a:gd name="T8" fmla="*/ 1 w 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07" name="Freeform 2371"/>
            <p:cNvSpPr/>
            <p:nvPr/>
          </p:nvSpPr>
          <p:spPr bwMode="auto">
            <a:xfrm>
              <a:off x="914" y="3062"/>
              <a:ext cx="9" cy="7"/>
            </a:xfrm>
            <a:custGeom>
              <a:avLst/>
              <a:gdLst>
                <a:gd name="T0" fmla="*/ 2 w 4"/>
                <a:gd name="T1" fmla="*/ 1 h 3"/>
                <a:gd name="T2" fmla="*/ 1 w 4"/>
                <a:gd name="T3" fmla="*/ 1 h 3"/>
                <a:gd name="T4" fmla="*/ 1 w 4"/>
                <a:gd name="T5" fmla="*/ 1 h 3"/>
                <a:gd name="T6" fmla="*/ 2 w 4"/>
                <a:gd name="T7" fmla="*/ 2 h 3"/>
                <a:gd name="T8" fmla="*/ 1 w 4"/>
                <a:gd name="T9" fmla="*/ 2 h 3"/>
                <a:gd name="T10" fmla="*/ 2 w 4"/>
                <a:gd name="T11" fmla="*/ 3 h 3"/>
                <a:gd name="T12" fmla="*/ 2 w 4"/>
                <a:gd name="T13" fmla="*/ 2 h 3"/>
                <a:gd name="T14" fmla="*/ 3 w 4"/>
                <a:gd name="T15" fmla="*/ 3 h 3"/>
                <a:gd name="T16" fmla="*/ 2 w 4"/>
                <a:gd name="T17" fmla="*/ 2 h 3"/>
                <a:gd name="T18" fmla="*/ 3 w 4"/>
                <a:gd name="T19" fmla="*/ 3 h 3"/>
                <a:gd name="T20" fmla="*/ 2 w 4"/>
                <a:gd name="T21" fmla="*/ 2 h 3"/>
                <a:gd name="T22" fmla="*/ 3 w 4"/>
                <a:gd name="T23" fmla="*/ 2 h 3"/>
                <a:gd name="T24" fmla="*/ 4 w 4"/>
                <a:gd name="T25" fmla="*/ 2 h 3"/>
                <a:gd name="T26" fmla="*/ 3 w 4"/>
                <a:gd name="T27" fmla="*/ 2 h 3"/>
                <a:gd name="T28" fmla="*/ 2 w 4"/>
                <a:gd name="T29" fmla="*/ 2 h 3"/>
                <a:gd name="T30" fmla="*/ 4 w 4"/>
                <a:gd name="T31" fmla="*/ 2 h 3"/>
                <a:gd name="T32" fmla="*/ 3 w 4"/>
                <a:gd name="T33" fmla="*/ 1 h 3"/>
                <a:gd name="T34" fmla="*/ 2 w 4"/>
                <a:gd name="T35" fmla="*/ 1 h 3"/>
                <a:gd name="T36" fmla="*/ 3 w 4"/>
                <a:gd name="T37" fmla="*/ 1 h 3"/>
                <a:gd name="T38" fmla="*/ 3 w 4"/>
                <a:gd name="T39" fmla="*/ 1 h 3"/>
                <a:gd name="T40" fmla="*/ 1 w 4"/>
                <a:gd name="T41" fmla="*/ 0 h 3"/>
                <a:gd name="T42" fmla="*/ 2 w 4"/>
                <a:gd name="T4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" h="3">
                  <a:moveTo>
                    <a:pt x="2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2"/>
                    <a:pt x="1" y="1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1" y="2"/>
                    <a:pt x="2" y="3"/>
                  </a:cubicBezTo>
                  <a:cubicBezTo>
                    <a:pt x="3" y="3"/>
                    <a:pt x="2" y="2"/>
                    <a:pt x="2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3"/>
                    <a:pt x="1" y="2"/>
                    <a:pt x="2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3" y="2"/>
                    <a:pt x="3" y="2"/>
                    <a:pt x="2" y="2"/>
                  </a:cubicBezTo>
                  <a:cubicBezTo>
                    <a:pt x="1" y="1"/>
                    <a:pt x="3" y="2"/>
                    <a:pt x="4" y="2"/>
                  </a:cubicBezTo>
                  <a:cubicBezTo>
                    <a:pt x="3" y="2"/>
                    <a:pt x="2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1" y="0"/>
                    <a:pt x="1" y="0"/>
                  </a:cubicBezTo>
                  <a:cubicBezTo>
                    <a:pt x="0" y="0"/>
                    <a:pt x="3" y="1"/>
                    <a:pt x="2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08" name="Rectangle 2372"/>
            <p:cNvSpPr>
              <a:spLocks noChangeArrowheads="1"/>
            </p:cNvSpPr>
            <p:nvPr/>
          </p:nvSpPr>
          <p:spPr bwMode="auto">
            <a:xfrm>
              <a:off x="916" y="3064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09" name="Freeform 2373"/>
            <p:cNvSpPr/>
            <p:nvPr/>
          </p:nvSpPr>
          <p:spPr bwMode="auto">
            <a:xfrm>
              <a:off x="778" y="3107"/>
              <a:ext cx="0" cy="2"/>
            </a:xfrm>
            <a:custGeom>
              <a:avLst/>
              <a:gdLst>
                <a:gd name="T0" fmla="*/ 0 h 2"/>
                <a:gd name="T1" fmla="*/ 2 h 2"/>
                <a:gd name="T2" fmla="*/ 0 h 2"/>
                <a:gd name="T3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10" name="Freeform 2374"/>
            <p:cNvSpPr/>
            <p:nvPr/>
          </p:nvSpPr>
          <p:spPr bwMode="auto">
            <a:xfrm>
              <a:off x="776" y="3107"/>
              <a:ext cx="5" cy="9"/>
            </a:xfrm>
            <a:custGeom>
              <a:avLst/>
              <a:gdLst>
                <a:gd name="T0" fmla="*/ 0 w 2"/>
                <a:gd name="T1" fmla="*/ 4 h 4"/>
                <a:gd name="T2" fmla="*/ 1 w 2"/>
                <a:gd name="T3" fmla="*/ 3 h 4"/>
                <a:gd name="T4" fmla="*/ 2 w 2"/>
                <a:gd name="T5" fmla="*/ 0 h 4"/>
                <a:gd name="T6" fmla="*/ 1 w 2"/>
                <a:gd name="T7" fmla="*/ 2 h 4"/>
                <a:gd name="T8" fmla="*/ 1 w 2"/>
                <a:gd name="T9" fmla="*/ 1 h 4"/>
                <a:gd name="T10" fmla="*/ 0 w 2"/>
                <a:gd name="T11" fmla="*/ 3 h 4"/>
                <a:gd name="T12" fmla="*/ 1 w 2"/>
                <a:gd name="T13" fmla="*/ 3 h 4"/>
                <a:gd name="T14" fmla="*/ 0 w 2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4">
                  <a:moveTo>
                    <a:pt x="0" y="4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1"/>
                    <a:pt x="1" y="2"/>
                    <a:pt x="2" y="0"/>
                  </a:cubicBezTo>
                  <a:cubicBezTo>
                    <a:pt x="1" y="0"/>
                    <a:pt x="1" y="1"/>
                    <a:pt x="1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2"/>
                    <a:pt x="1" y="2"/>
                    <a:pt x="0" y="3"/>
                  </a:cubicBezTo>
                  <a:cubicBezTo>
                    <a:pt x="0" y="4"/>
                    <a:pt x="1" y="2"/>
                    <a:pt x="1" y="3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11" name="Freeform 2375"/>
            <p:cNvSpPr/>
            <p:nvPr/>
          </p:nvSpPr>
          <p:spPr bwMode="auto">
            <a:xfrm>
              <a:off x="778" y="3109"/>
              <a:ext cx="3" cy="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12" name="Freeform 2376"/>
            <p:cNvSpPr/>
            <p:nvPr/>
          </p:nvSpPr>
          <p:spPr bwMode="auto">
            <a:xfrm>
              <a:off x="778" y="3109"/>
              <a:ext cx="3" cy="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13" name="Freeform 2377"/>
            <p:cNvSpPr/>
            <p:nvPr/>
          </p:nvSpPr>
          <p:spPr bwMode="auto">
            <a:xfrm>
              <a:off x="781" y="310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14" name="Freeform 2378"/>
            <p:cNvSpPr/>
            <p:nvPr/>
          </p:nvSpPr>
          <p:spPr bwMode="auto">
            <a:xfrm>
              <a:off x="781" y="3109"/>
              <a:ext cx="2" cy="5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0 h 2"/>
                <a:gd name="T4" fmla="*/ 0 w 1"/>
                <a:gd name="T5" fmla="*/ 0 h 2"/>
                <a:gd name="T6" fmla="*/ 0 w 1"/>
                <a:gd name="T7" fmla="*/ 2 h 2"/>
                <a:gd name="T8" fmla="*/ 0 w 1"/>
                <a:gd name="T9" fmla="*/ 1 h 2"/>
                <a:gd name="T10" fmla="*/ 0 w 1"/>
                <a:gd name="T11" fmla="*/ 2 h 2"/>
                <a:gd name="T12" fmla="*/ 1 w 1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15" name="Freeform 2379"/>
            <p:cNvSpPr/>
            <p:nvPr/>
          </p:nvSpPr>
          <p:spPr bwMode="auto">
            <a:xfrm>
              <a:off x="781" y="3109"/>
              <a:ext cx="0" cy="3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16" name="Freeform 2380"/>
            <p:cNvSpPr/>
            <p:nvPr/>
          </p:nvSpPr>
          <p:spPr bwMode="auto">
            <a:xfrm>
              <a:off x="781" y="3109"/>
              <a:ext cx="0" cy="3"/>
            </a:xfrm>
            <a:custGeom>
              <a:avLst/>
              <a:gdLst>
                <a:gd name="T0" fmla="*/ 0 h 3"/>
                <a:gd name="T1" fmla="*/ 0 h 3"/>
                <a:gd name="T2" fmla="*/ 3 h 3"/>
                <a:gd name="T3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17" name="Freeform 2381"/>
            <p:cNvSpPr/>
            <p:nvPr/>
          </p:nvSpPr>
          <p:spPr bwMode="auto">
            <a:xfrm>
              <a:off x="781" y="3109"/>
              <a:ext cx="2" cy="7"/>
            </a:xfrm>
            <a:custGeom>
              <a:avLst/>
              <a:gdLst>
                <a:gd name="T0" fmla="*/ 1 w 1"/>
                <a:gd name="T1" fmla="*/ 0 h 3"/>
                <a:gd name="T2" fmla="*/ 0 w 1"/>
                <a:gd name="T3" fmla="*/ 1 h 3"/>
                <a:gd name="T4" fmla="*/ 0 w 1"/>
                <a:gd name="T5" fmla="*/ 3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cubicBezTo>
                    <a:pt x="1" y="2"/>
                    <a:pt x="1" y="0"/>
                    <a:pt x="0" y="1"/>
                  </a:cubicBezTo>
                  <a:cubicBezTo>
                    <a:pt x="1" y="1"/>
                    <a:pt x="1" y="2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18" name="Freeform 2382"/>
            <p:cNvSpPr/>
            <p:nvPr/>
          </p:nvSpPr>
          <p:spPr bwMode="auto">
            <a:xfrm>
              <a:off x="783" y="311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19" name="Freeform 2383"/>
            <p:cNvSpPr/>
            <p:nvPr/>
          </p:nvSpPr>
          <p:spPr bwMode="auto">
            <a:xfrm>
              <a:off x="783" y="3112"/>
              <a:ext cx="2" cy="9"/>
            </a:xfrm>
            <a:custGeom>
              <a:avLst/>
              <a:gdLst>
                <a:gd name="T0" fmla="*/ 1 w 1"/>
                <a:gd name="T1" fmla="*/ 1 h 4"/>
                <a:gd name="T2" fmla="*/ 1 w 1"/>
                <a:gd name="T3" fmla="*/ 2 h 4"/>
                <a:gd name="T4" fmla="*/ 1 w 1"/>
                <a:gd name="T5" fmla="*/ 1 h 4"/>
                <a:gd name="T6" fmla="*/ 0 w 1"/>
                <a:gd name="T7" fmla="*/ 2 h 4"/>
                <a:gd name="T8" fmla="*/ 1 w 1"/>
                <a:gd name="T9" fmla="*/ 0 h 4"/>
                <a:gd name="T10" fmla="*/ 0 w 1"/>
                <a:gd name="T11" fmla="*/ 2 h 4"/>
                <a:gd name="T12" fmla="*/ 0 w 1"/>
                <a:gd name="T13" fmla="*/ 0 h 4"/>
                <a:gd name="T14" fmla="*/ 0 w 1"/>
                <a:gd name="T15" fmla="*/ 2 h 4"/>
                <a:gd name="T16" fmla="*/ 0 w 1"/>
                <a:gd name="T17" fmla="*/ 2 h 4"/>
                <a:gd name="T18" fmla="*/ 0 w 1"/>
                <a:gd name="T19" fmla="*/ 3 h 4"/>
                <a:gd name="T20" fmla="*/ 1 w 1"/>
                <a:gd name="T21" fmla="*/ 4 h 4"/>
                <a:gd name="T22" fmla="*/ 1 w 1"/>
                <a:gd name="T23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" h="4">
                  <a:moveTo>
                    <a:pt x="1" y="1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1"/>
                    <a:pt x="1" y="2"/>
                    <a:pt x="0" y="2"/>
                  </a:cubicBezTo>
                  <a:cubicBezTo>
                    <a:pt x="0" y="0"/>
                    <a:pt x="1" y="2"/>
                    <a:pt x="1" y="0"/>
                  </a:cubicBezTo>
                  <a:cubicBezTo>
                    <a:pt x="1" y="0"/>
                    <a:pt x="0" y="0"/>
                    <a:pt x="0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4"/>
                    <a:pt x="1" y="4"/>
                  </a:cubicBezTo>
                  <a:cubicBezTo>
                    <a:pt x="1" y="4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20" name="Freeform 2384"/>
            <p:cNvSpPr/>
            <p:nvPr/>
          </p:nvSpPr>
          <p:spPr bwMode="auto">
            <a:xfrm>
              <a:off x="785" y="3116"/>
              <a:ext cx="0" cy="3"/>
            </a:xfrm>
            <a:custGeom>
              <a:avLst/>
              <a:gdLst>
                <a:gd name="T0" fmla="*/ 0 h 3"/>
                <a:gd name="T1" fmla="*/ 3 h 3"/>
                <a:gd name="T2" fmla="*/ 0 h 3"/>
                <a:gd name="T3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21" name="Freeform 2385"/>
            <p:cNvSpPr/>
            <p:nvPr/>
          </p:nvSpPr>
          <p:spPr bwMode="auto">
            <a:xfrm>
              <a:off x="785" y="3112"/>
              <a:ext cx="3" cy="11"/>
            </a:xfrm>
            <a:custGeom>
              <a:avLst/>
              <a:gdLst>
                <a:gd name="T0" fmla="*/ 1 w 1"/>
                <a:gd name="T1" fmla="*/ 0 h 5"/>
                <a:gd name="T2" fmla="*/ 1 w 1"/>
                <a:gd name="T3" fmla="*/ 1 h 5"/>
                <a:gd name="T4" fmla="*/ 1 w 1"/>
                <a:gd name="T5" fmla="*/ 1 h 5"/>
                <a:gd name="T6" fmla="*/ 0 w 1"/>
                <a:gd name="T7" fmla="*/ 2 h 5"/>
                <a:gd name="T8" fmla="*/ 1 w 1"/>
                <a:gd name="T9" fmla="*/ 1 h 5"/>
                <a:gd name="T10" fmla="*/ 1 w 1"/>
                <a:gd name="T11" fmla="*/ 3 h 5"/>
                <a:gd name="T12" fmla="*/ 1 w 1"/>
                <a:gd name="T13" fmla="*/ 3 h 5"/>
                <a:gd name="T14" fmla="*/ 1 w 1"/>
                <a:gd name="T15" fmla="*/ 3 h 5"/>
                <a:gd name="T16" fmla="*/ 1 w 1"/>
                <a:gd name="T17" fmla="*/ 2 h 5"/>
                <a:gd name="T18" fmla="*/ 1 w 1"/>
                <a:gd name="T19" fmla="*/ 2 h 5"/>
                <a:gd name="T20" fmla="*/ 1 w 1"/>
                <a:gd name="T2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" h="5">
                  <a:moveTo>
                    <a:pt x="1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3"/>
                    <a:pt x="1" y="1"/>
                    <a:pt x="1" y="1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5"/>
                    <a:pt x="1" y="3"/>
                    <a:pt x="1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22" name="Freeform 2386"/>
            <p:cNvSpPr/>
            <p:nvPr/>
          </p:nvSpPr>
          <p:spPr bwMode="auto">
            <a:xfrm>
              <a:off x="785" y="3112"/>
              <a:ext cx="3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23" name="Freeform 2387"/>
            <p:cNvSpPr/>
            <p:nvPr/>
          </p:nvSpPr>
          <p:spPr bwMode="auto">
            <a:xfrm>
              <a:off x="788" y="311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24" name="Freeform 2388"/>
            <p:cNvSpPr/>
            <p:nvPr/>
          </p:nvSpPr>
          <p:spPr bwMode="auto">
            <a:xfrm>
              <a:off x="788" y="3112"/>
              <a:ext cx="2" cy="2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25" name="Freeform 2389"/>
            <p:cNvSpPr/>
            <p:nvPr/>
          </p:nvSpPr>
          <p:spPr bwMode="auto">
            <a:xfrm>
              <a:off x="790" y="3109"/>
              <a:ext cx="17" cy="12"/>
            </a:xfrm>
            <a:custGeom>
              <a:avLst/>
              <a:gdLst>
                <a:gd name="T0" fmla="*/ 7 w 7"/>
                <a:gd name="T1" fmla="*/ 3 h 5"/>
                <a:gd name="T2" fmla="*/ 6 w 7"/>
                <a:gd name="T3" fmla="*/ 3 h 5"/>
                <a:gd name="T4" fmla="*/ 6 w 7"/>
                <a:gd name="T5" fmla="*/ 1 h 5"/>
                <a:gd name="T6" fmla="*/ 6 w 7"/>
                <a:gd name="T7" fmla="*/ 0 h 5"/>
                <a:gd name="T8" fmla="*/ 6 w 7"/>
                <a:gd name="T9" fmla="*/ 1 h 5"/>
                <a:gd name="T10" fmla="*/ 5 w 7"/>
                <a:gd name="T11" fmla="*/ 0 h 5"/>
                <a:gd name="T12" fmla="*/ 5 w 7"/>
                <a:gd name="T13" fmla="*/ 0 h 5"/>
                <a:gd name="T14" fmla="*/ 4 w 7"/>
                <a:gd name="T15" fmla="*/ 1 h 5"/>
                <a:gd name="T16" fmla="*/ 1 w 7"/>
                <a:gd name="T17" fmla="*/ 1 h 5"/>
                <a:gd name="T18" fmla="*/ 1 w 7"/>
                <a:gd name="T19" fmla="*/ 3 h 5"/>
                <a:gd name="T20" fmla="*/ 1 w 7"/>
                <a:gd name="T21" fmla="*/ 2 h 5"/>
                <a:gd name="T22" fmla="*/ 1 w 7"/>
                <a:gd name="T23" fmla="*/ 2 h 5"/>
                <a:gd name="T24" fmla="*/ 0 w 7"/>
                <a:gd name="T25" fmla="*/ 1 h 5"/>
                <a:gd name="T26" fmla="*/ 0 w 7"/>
                <a:gd name="T27" fmla="*/ 3 h 5"/>
                <a:gd name="T28" fmla="*/ 0 w 7"/>
                <a:gd name="T29" fmla="*/ 1 h 5"/>
                <a:gd name="T30" fmla="*/ 0 w 7"/>
                <a:gd name="T31" fmla="*/ 2 h 5"/>
                <a:gd name="T32" fmla="*/ 0 w 7"/>
                <a:gd name="T33" fmla="*/ 4 h 5"/>
                <a:gd name="T34" fmla="*/ 0 w 7"/>
                <a:gd name="T35" fmla="*/ 4 h 5"/>
                <a:gd name="T36" fmla="*/ 2 w 7"/>
                <a:gd name="T37" fmla="*/ 2 h 5"/>
                <a:gd name="T38" fmla="*/ 2 w 7"/>
                <a:gd name="T39" fmla="*/ 3 h 5"/>
                <a:gd name="T40" fmla="*/ 3 w 7"/>
                <a:gd name="T41" fmla="*/ 4 h 5"/>
                <a:gd name="T42" fmla="*/ 3 w 7"/>
                <a:gd name="T43" fmla="*/ 2 h 5"/>
                <a:gd name="T44" fmla="*/ 3 w 7"/>
                <a:gd name="T45" fmla="*/ 3 h 5"/>
                <a:gd name="T46" fmla="*/ 3 w 7"/>
                <a:gd name="T47" fmla="*/ 2 h 5"/>
                <a:gd name="T48" fmla="*/ 4 w 7"/>
                <a:gd name="T49" fmla="*/ 3 h 5"/>
                <a:gd name="T50" fmla="*/ 4 w 7"/>
                <a:gd name="T51" fmla="*/ 1 h 5"/>
                <a:gd name="T52" fmla="*/ 5 w 7"/>
                <a:gd name="T53" fmla="*/ 4 h 5"/>
                <a:gd name="T54" fmla="*/ 4 w 7"/>
                <a:gd name="T55" fmla="*/ 3 h 5"/>
                <a:gd name="T56" fmla="*/ 4 w 7"/>
                <a:gd name="T57" fmla="*/ 2 h 5"/>
                <a:gd name="T58" fmla="*/ 5 w 7"/>
                <a:gd name="T59" fmla="*/ 3 h 5"/>
                <a:gd name="T60" fmla="*/ 5 w 7"/>
                <a:gd name="T61" fmla="*/ 2 h 5"/>
                <a:gd name="T62" fmla="*/ 5 w 7"/>
                <a:gd name="T63" fmla="*/ 1 h 5"/>
                <a:gd name="T64" fmla="*/ 6 w 7"/>
                <a:gd name="T65" fmla="*/ 2 h 5"/>
                <a:gd name="T66" fmla="*/ 6 w 7"/>
                <a:gd name="T67" fmla="*/ 3 h 5"/>
                <a:gd name="T68" fmla="*/ 6 w 7"/>
                <a:gd name="T69" fmla="*/ 4 h 5"/>
                <a:gd name="T70" fmla="*/ 6 w 7"/>
                <a:gd name="T71" fmla="*/ 2 h 5"/>
                <a:gd name="T72" fmla="*/ 7 w 7"/>
                <a:gd name="T7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" h="5">
                  <a:moveTo>
                    <a:pt x="7" y="3"/>
                  </a:moveTo>
                  <a:cubicBezTo>
                    <a:pt x="7" y="3"/>
                    <a:pt x="6" y="2"/>
                    <a:pt x="6" y="3"/>
                  </a:cubicBezTo>
                  <a:cubicBezTo>
                    <a:pt x="6" y="2"/>
                    <a:pt x="6" y="2"/>
                    <a:pt x="6" y="1"/>
                  </a:cubicBezTo>
                  <a:cubicBezTo>
                    <a:pt x="6" y="1"/>
                    <a:pt x="6" y="1"/>
                    <a:pt x="6" y="0"/>
                  </a:cubicBezTo>
                  <a:cubicBezTo>
                    <a:pt x="6" y="0"/>
                    <a:pt x="6" y="1"/>
                    <a:pt x="6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1"/>
                    <a:pt x="5" y="0"/>
                  </a:cubicBezTo>
                  <a:cubicBezTo>
                    <a:pt x="4" y="0"/>
                    <a:pt x="4" y="1"/>
                    <a:pt x="4" y="1"/>
                  </a:cubicBezTo>
                  <a:cubicBezTo>
                    <a:pt x="3" y="1"/>
                    <a:pt x="2" y="2"/>
                    <a:pt x="1" y="1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3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0"/>
                    <a:pt x="1" y="2"/>
                    <a:pt x="0" y="1"/>
                  </a:cubicBezTo>
                  <a:cubicBezTo>
                    <a:pt x="0" y="1"/>
                    <a:pt x="0" y="3"/>
                    <a:pt x="0" y="3"/>
                  </a:cubicBezTo>
                  <a:cubicBezTo>
                    <a:pt x="0" y="1"/>
                    <a:pt x="0" y="3"/>
                    <a:pt x="0" y="1"/>
                  </a:cubicBezTo>
                  <a:cubicBezTo>
                    <a:pt x="0" y="1"/>
                    <a:pt x="0" y="3"/>
                    <a:pt x="0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4"/>
                    <a:pt x="0" y="3"/>
                    <a:pt x="0" y="4"/>
                  </a:cubicBezTo>
                  <a:cubicBezTo>
                    <a:pt x="0" y="5"/>
                    <a:pt x="1" y="3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3" y="4"/>
                  </a:cubicBezTo>
                  <a:cubicBezTo>
                    <a:pt x="3" y="3"/>
                    <a:pt x="3" y="4"/>
                    <a:pt x="3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4" y="3"/>
                    <a:pt x="4" y="3"/>
                  </a:cubicBezTo>
                  <a:cubicBezTo>
                    <a:pt x="3" y="2"/>
                    <a:pt x="4" y="2"/>
                    <a:pt x="4" y="1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5" y="3"/>
                    <a:pt x="4" y="2"/>
                    <a:pt x="4" y="2"/>
                  </a:cubicBezTo>
                  <a:cubicBezTo>
                    <a:pt x="4" y="2"/>
                    <a:pt x="5" y="3"/>
                    <a:pt x="5" y="3"/>
                  </a:cubicBezTo>
                  <a:cubicBezTo>
                    <a:pt x="5" y="4"/>
                    <a:pt x="5" y="2"/>
                    <a:pt x="5" y="2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2"/>
                    <a:pt x="6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3"/>
                    <a:pt x="7" y="3"/>
                    <a:pt x="7" y="3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26" name="Freeform 2390"/>
            <p:cNvSpPr/>
            <p:nvPr/>
          </p:nvSpPr>
          <p:spPr bwMode="auto">
            <a:xfrm>
              <a:off x="804" y="3119"/>
              <a:ext cx="0" cy="2"/>
            </a:xfrm>
            <a:custGeom>
              <a:avLst/>
              <a:gdLst>
                <a:gd name="T0" fmla="*/ 0 h 2"/>
                <a:gd name="T1" fmla="*/ 2 h 2"/>
                <a:gd name="T2" fmla="*/ 0 h 2"/>
                <a:gd name="T3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27" name="Freeform 2391"/>
            <p:cNvSpPr/>
            <p:nvPr/>
          </p:nvSpPr>
          <p:spPr bwMode="auto">
            <a:xfrm>
              <a:off x="807" y="311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28" name="Freeform 2392"/>
            <p:cNvSpPr/>
            <p:nvPr/>
          </p:nvSpPr>
          <p:spPr bwMode="auto">
            <a:xfrm>
              <a:off x="800" y="3109"/>
              <a:ext cx="2" cy="3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0 h 3"/>
                <a:gd name="T4" fmla="*/ 2 w 2"/>
                <a:gd name="T5" fmla="*/ 3 h 3"/>
                <a:gd name="T6" fmla="*/ 0 w 2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2" y="0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29" name="Freeform 2393"/>
            <p:cNvSpPr/>
            <p:nvPr/>
          </p:nvSpPr>
          <p:spPr bwMode="auto">
            <a:xfrm>
              <a:off x="802" y="3119"/>
              <a:ext cx="0" cy="2"/>
            </a:xfrm>
            <a:custGeom>
              <a:avLst/>
              <a:gdLst>
                <a:gd name="T0" fmla="*/ 2 h 2"/>
                <a:gd name="T1" fmla="*/ 0 h 2"/>
                <a:gd name="T2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30" name="Freeform 2394"/>
            <p:cNvSpPr/>
            <p:nvPr/>
          </p:nvSpPr>
          <p:spPr bwMode="auto">
            <a:xfrm>
              <a:off x="797" y="3119"/>
              <a:ext cx="0" cy="2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31" name="Rectangle 2395"/>
            <p:cNvSpPr>
              <a:spLocks noChangeArrowheads="1"/>
            </p:cNvSpPr>
            <p:nvPr/>
          </p:nvSpPr>
          <p:spPr bwMode="auto">
            <a:xfrm>
              <a:off x="804" y="3119"/>
              <a:ext cx="3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32" name="Freeform 2396"/>
            <p:cNvSpPr/>
            <p:nvPr/>
          </p:nvSpPr>
          <p:spPr bwMode="auto">
            <a:xfrm>
              <a:off x="804" y="3102"/>
              <a:ext cx="10" cy="14"/>
            </a:xfrm>
            <a:custGeom>
              <a:avLst/>
              <a:gdLst>
                <a:gd name="T0" fmla="*/ 3 w 4"/>
                <a:gd name="T1" fmla="*/ 1 h 6"/>
                <a:gd name="T2" fmla="*/ 2 w 4"/>
                <a:gd name="T3" fmla="*/ 1 h 6"/>
                <a:gd name="T4" fmla="*/ 3 w 4"/>
                <a:gd name="T5" fmla="*/ 3 h 6"/>
                <a:gd name="T6" fmla="*/ 2 w 4"/>
                <a:gd name="T7" fmla="*/ 1 h 6"/>
                <a:gd name="T8" fmla="*/ 1 w 4"/>
                <a:gd name="T9" fmla="*/ 3 h 6"/>
                <a:gd name="T10" fmla="*/ 1 w 4"/>
                <a:gd name="T11" fmla="*/ 2 h 6"/>
                <a:gd name="T12" fmla="*/ 1 w 4"/>
                <a:gd name="T13" fmla="*/ 5 h 6"/>
                <a:gd name="T14" fmla="*/ 1 w 4"/>
                <a:gd name="T15" fmla="*/ 2 h 6"/>
                <a:gd name="T16" fmla="*/ 0 w 4"/>
                <a:gd name="T17" fmla="*/ 2 h 6"/>
                <a:gd name="T18" fmla="*/ 0 w 4"/>
                <a:gd name="T19" fmla="*/ 3 h 6"/>
                <a:gd name="T20" fmla="*/ 1 w 4"/>
                <a:gd name="T21" fmla="*/ 5 h 6"/>
                <a:gd name="T22" fmla="*/ 1 w 4"/>
                <a:gd name="T23" fmla="*/ 6 h 6"/>
                <a:gd name="T24" fmla="*/ 1 w 4"/>
                <a:gd name="T25" fmla="*/ 5 h 6"/>
                <a:gd name="T26" fmla="*/ 1 w 4"/>
                <a:gd name="T27" fmla="*/ 6 h 6"/>
                <a:gd name="T28" fmla="*/ 1 w 4"/>
                <a:gd name="T29" fmla="*/ 5 h 6"/>
                <a:gd name="T30" fmla="*/ 2 w 4"/>
                <a:gd name="T31" fmla="*/ 6 h 6"/>
                <a:gd name="T32" fmla="*/ 2 w 4"/>
                <a:gd name="T33" fmla="*/ 5 h 6"/>
                <a:gd name="T34" fmla="*/ 2 w 4"/>
                <a:gd name="T35" fmla="*/ 5 h 6"/>
                <a:gd name="T36" fmla="*/ 2 w 4"/>
                <a:gd name="T37" fmla="*/ 4 h 6"/>
                <a:gd name="T38" fmla="*/ 2 w 4"/>
                <a:gd name="T39" fmla="*/ 5 h 6"/>
                <a:gd name="T40" fmla="*/ 2 w 4"/>
                <a:gd name="T41" fmla="*/ 4 h 6"/>
                <a:gd name="T42" fmla="*/ 3 w 4"/>
                <a:gd name="T43" fmla="*/ 5 h 6"/>
                <a:gd name="T44" fmla="*/ 3 w 4"/>
                <a:gd name="T45" fmla="*/ 4 h 6"/>
                <a:gd name="T46" fmla="*/ 3 w 4"/>
                <a:gd name="T47" fmla="*/ 5 h 6"/>
                <a:gd name="T48" fmla="*/ 2 w 4"/>
                <a:gd name="T49" fmla="*/ 3 h 6"/>
                <a:gd name="T50" fmla="*/ 3 w 4"/>
                <a:gd name="T51" fmla="*/ 5 h 6"/>
                <a:gd name="T52" fmla="*/ 4 w 4"/>
                <a:gd name="T53" fmla="*/ 4 h 6"/>
                <a:gd name="T54" fmla="*/ 4 w 4"/>
                <a:gd name="T55" fmla="*/ 4 h 6"/>
                <a:gd name="T56" fmla="*/ 4 w 4"/>
                <a:gd name="T57" fmla="*/ 3 h 6"/>
                <a:gd name="T58" fmla="*/ 4 w 4"/>
                <a:gd name="T59" fmla="*/ 3 h 6"/>
                <a:gd name="T60" fmla="*/ 3 w 4"/>
                <a:gd name="T61" fmla="*/ 2 h 6"/>
                <a:gd name="T62" fmla="*/ 4 w 4"/>
                <a:gd name="T63" fmla="*/ 3 h 6"/>
                <a:gd name="T64" fmla="*/ 3 w 4"/>
                <a:gd name="T65" fmla="*/ 1 h 6"/>
                <a:gd name="T66" fmla="*/ 3 w 4"/>
                <a:gd name="T67" fmla="*/ 2 h 6"/>
                <a:gd name="T68" fmla="*/ 3 w 4"/>
                <a:gd name="T6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" h="6">
                  <a:moveTo>
                    <a:pt x="3" y="1"/>
                  </a:moveTo>
                  <a:cubicBezTo>
                    <a:pt x="2" y="0"/>
                    <a:pt x="2" y="1"/>
                    <a:pt x="2" y="1"/>
                  </a:cubicBezTo>
                  <a:cubicBezTo>
                    <a:pt x="2" y="2"/>
                    <a:pt x="3" y="3"/>
                    <a:pt x="3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2" y="5"/>
                    <a:pt x="1" y="5"/>
                  </a:cubicBezTo>
                  <a:cubicBezTo>
                    <a:pt x="1" y="3"/>
                    <a:pt x="1" y="4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4"/>
                    <a:pt x="1" y="4"/>
                    <a:pt x="1" y="5"/>
                  </a:cubicBezTo>
                  <a:cubicBezTo>
                    <a:pt x="1" y="5"/>
                    <a:pt x="1" y="5"/>
                    <a:pt x="1" y="6"/>
                  </a:cubicBezTo>
                  <a:cubicBezTo>
                    <a:pt x="1" y="5"/>
                    <a:pt x="1" y="6"/>
                    <a:pt x="1" y="5"/>
                  </a:cubicBezTo>
                  <a:cubicBezTo>
                    <a:pt x="1" y="5"/>
                    <a:pt x="1" y="5"/>
                    <a:pt x="1" y="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2" y="5"/>
                    <a:pt x="1" y="6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5"/>
                    <a:pt x="3" y="6"/>
                    <a:pt x="3" y="5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5"/>
                    <a:pt x="3" y="5"/>
                  </a:cubicBezTo>
                  <a:cubicBezTo>
                    <a:pt x="3" y="4"/>
                    <a:pt x="2" y="3"/>
                    <a:pt x="2" y="3"/>
                  </a:cubicBezTo>
                  <a:cubicBezTo>
                    <a:pt x="3" y="4"/>
                    <a:pt x="2" y="3"/>
                    <a:pt x="3" y="5"/>
                  </a:cubicBezTo>
                  <a:cubicBezTo>
                    <a:pt x="4" y="5"/>
                    <a:pt x="3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3"/>
                    <a:pt x="4" y="5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3"/>
                    <a:pt x="3" y="3"/>
                    <a:pt x="3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3" y="1"/>
                    <a:pt x="3" y="2"/>
                    <a:pt x="3" y="2"/>
                  </a:cubicBezTo>
                  <a:cubicBezTo>
                    <a:pt x="3" y="2"/>
                    <a:pt x="3" y="1"/>
                    <a:pt x="3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33" name="Freeform 2397"/>
            <p:cNvSpPr/>
            <p:nvPr/>
          </p:nvSpPr>
          <p:spPr bwMode="auto">
            <a:xfrm>
              <a:off x="809" y="3114"/>
              <a:ext cx="0" cy="2"/>
            </a:xfrm>
            <a:custGeom>
              <a:avLst/>
              <a:gdLst>
                <a:gd name="T0" fmla="*/ 2 h 2"/>
                <a:gd name="T1" fmla="*/ 0 h 2"/>
                <a:gd name="T2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34" name="Freeform 2398"/>
            <p:cNvSpPr/>
            <p:nvPr/>
          </p:nvSpPr>
          <p:spPr bwMode="auto">
            <a:xfrm>
              <a:off x="812" y="3100"/>
              <a:ext cx="7" cy="14"/>
            </a:xfrm>
            <a:custGeom>
              <a:avLst/>
              <a:gdLst>
                <a:gd name="T0" fmla="*/ 2 w 3"/>
                <a:gd name="T1" fmla="*/ 3 h 6"/>
                <a:gd name="T2" fmla="*/ 3 w 3"/>
                <a:gd name="T3" fmla="*/ 4 h 6"/>
                <a:gd name="T4" fmla="*/ 1 w 3"/>
                <a:gd name="T5" fmla="*/ 2 h 6"/>
                <a:gd name="T6" fmla="*/ 1 w 3"/>
                <a:gd name="T7" fmla="*/ 2 h 6"/>
                <a:gd name="T8" fmla="*/ 2 w 3"/>
                <a:gd name="T9" fmla="*/ 3 h 6"/>
                <a:gd name="T10" fmla="*/ 3 w 3"/>
                <a:gd name="T11" fmla="*/ 3 h 6"/>
                <a:gd name="T12" fmla="*/ 2 w 3"/>
                <a:gd name="T13" fmla="*/ 2 h 6"/>
                <a:gd name="T14" fmla="*/ 2 w 3"/>
                <a:gd name="T15" fmla="*/ 1 h 6"/>
                <a:gd name="T16" fmla="*/ 2 w 3"/>
                <a:gd name="T17" fmla="*/ 2 h 6"/>
                <a:gd name="T18" fmla="*/ 3 w 3"/>
                <a:gd name="T19" fmla="*/ 3 h 6"/>
                <a:gd name="T20" fmla="*/ 1 w 3"/>
                <a:gd name="T21" fmla="*/ 0 h 6"/>
                <a:gd name="T22" fmla="*/ 1 w 3"/>
                <a:gd name="T23" fmla="*/ 0 h 6"/>
                <a:gd name="T24" fmla="*/ 2 w 3"/>
                <a:gd name="T25" fmla="*/ 1 h 6"/>
                <a:gd name="T26" fmla="*/ 2 w 3"/>
                <a:gd name="T27" fmla="*/ 1 h 6"/>
                <a:gd name="T28" fmla="*/ 1 w 3"/>
                <a:gd name="T29" fmla="*/ 0 h 6"/>
                <a:gd name="T30" fmla="*/ 0 w 3"/>
                <a:gd name="T31" fmla="*/ 1 h 6"/>
                <a:gd name="T32" fmla="*/ 0 w 3"/>
                <a:gd name="T33" fmla="*/ 1 h 6"/>
                <a:gd name="T34" fmla="*/ 1 w 3"/>
                <a:gd name="T35" fmla="*/ 2 h 6"/>
                <a:gd name="T36" fmla="*/ 2 w 3"/>
                <a:gd name="T37" fmla="*/ 3 h 6"/>
                <a:gd name="T38" fmla="*/ 1 w 3"/>
                <a:gd name="T39" fmla="*/ 3 h 6"/>
                <a:gd name="T40" fmla="*/ 2 w 3"/>
                <a:gd name="T41" fmla="*/ 4 h 6"/>
                <a:gd name="T42" fmla="*/ 2 w 3"/>
                <a:gd name="T43" fmla="*/ 5 h 6"/>
                <a:gd name="T44" fmla="*/ 3 w 3"/>
                <a:gd name="T45" fmla="*/ 5 h 6"/>
                <a:gd name="T46" fmla="*/ 2 w 3"/>
                <a:gd name="T4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" h="6">
                  <a:moveTo>
                    <a:pt x="2" y="3"/>
                  </a:moveTo>
                  <a:cubicBezTo>
                    <a:pt x="2" y="3"/>
                    <a:pt x="2" y="4"/>
                    <a:pt x="3" y="4"/>
                  </a:cubicBezTo>
                  <a:cubicBezTo>
                    <a:pt x="2" y="3"/>
                    <a:pt x="2" y="3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3"/>
                    <a:pt x="2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2" y="3"/>
                    <a:pt x="3" y="3"/>
                    <a:pt x="2" y="2"/>
                  </a:cubicBezTo>
                  <a:cubicBezTo>
                    <a:pt x="1" y="2"/>
                    <a:pt x="1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3"/>
                    <a:pt x="2" y="2"/>
                    <a:pt x="3" y="3"/>
                  </a:cubicBezTo>
                  <a:cubicBezTo>
                    <a:pt x="2" y="2"/>
                    <a:pt x="3" y="1"/>
                    <a:pt x="1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2" y="1"/>
                    <a:pt x="2" y="1"/>
                  </a:cubicBezTo>
                  <a:cubicBezTo>
                    <a:pt x="2" y="1"/>
                    <a:pt x="2" y="2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2" y="4"/>
                    <a:pt x="1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5"/>
                    <a:pt x="2" y="4"/>
                    <a:pt x="2" y="5"/>
                  </a:cubicBezTo>
                  <a:cubicBezTo>
                    <a:pt x="3" y="6"/>
                    <a:pt x="2" y="4"/>
                    <a:pt x="3" y="5"/>
                  </a:cubicBezTo>
                  <a:lnTo>
                    <a:pt x="2" y="3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35" name="Rectangle 2399"/>
            <p:cNvSpPr>
              <a:spLocks noChangeArrowheads="1"/>
            </p:cNvSpPr>
            <p:nvPr/>
          </p:nvSpPr>
          <p:spPr bwMode="auto">
            <a:xfrm>
              <a:off x="814" y="3109"/>
              <a:ext cx="2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36" name="Freeform 2400"/>
            <p:cNvSpPr/>
            <p:nvPr/>
          </p:nvSpPr>
          <p:spPr bwMode="auto">
            <a:xfrm>
              <a:off x="812" y="3102"/>
              <a:ext cx="0" cy="2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37" name="Freeform 2401"/>
            <p:cNvSpPr/>
            <p:nvPr/>
          </p:nvSpPr>
          <p:spPr bwMode="auto">
            <a:xfrm>
              <a:off x="819" y="3104"/>
              <a:ext cx="0" cy="3"/>
            </a:xfrm>
            <a:custGeom>
              <a:avLst/>
              <a:gdLst>
                <a:gd name="T0" fmla="*/ 1 h 1"/>
                <a:gd name="T1" fmla="*/ 0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38" name="Freeform 2402"/>
            <p:cNvSpPr/>
            <p:nvPr/>
          </p:nvSpPr>
          <p:spPr bwMode="auto">
            <a:xfrm>
              <a:off x="812" y="3097"/>
              <a:ext cx="7" cy="5"/>
            </a:xfrm>
            <a:custGeom>
              <a:avLst/>
              <a:gdLst>
                <a:gd name="T0" fmla="*/ 0 w 3"/>
                <a:gd name="T1" fmla="*/ 0 h 2"/>
                <a:gd name="T2" fmla="*/ 0 w 3"/>
                <a:gd name="T3" fmla="*/ 1 h 2"/>
                <a:gd name="T4" fmla="*/ 3 w 3"/>
                <a:gd name="T5" fmla="*/ 2 h 2"/>
                <a:gd name="T6" fmla="*/ 1 w 3"/>
                <a:gd name="T7" fmla="*/ 1 h 2"/>
                <a:gd name="T8" fmla="*/ 2 w 3"/>
                <a:gd name="T9" fmla="*/ 1 h 2"/>
                <a:gd name="T10" fmla="*/ 0 w 3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cubicBezTo>
                    <a:pt x="1" y="0"/>
                    <a:pt x="1" y="1"/>
                    <a:pt x="0" y="1"/>
                  </a:cubicBezTo>
                  <a:cubicBezTo>
                    <a:pt x="1" y="1"/>
                    <a:pt x="2" y="2"/>
                    <a:pt x="3" y="2"/>
                  </a:cubicBezTo>
                  <a:cubicBezTo>
                    <a:pt x="3" y="2"/>
                    <a:pt x="2" y="1"/>
                    <a:pt x="1" y="1"/>
                  </a:cubicBezTo>
                  <a:cubicBezTo>
                    <a:pt x="2" y="1"/>
                    <a:pt x="1" y="1"/>
                    <a:pt x="2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39" name="Freeform 2403"/>
            <p:cNvSpPr/>
            <p:nvPr/>
          </p:nvSpPr>
          <p:spPr bwMode="auto">
            <a:xfrm>
              <a:off x="812" y="3088"/>
              <a:ext cx="14" cy="12"/>
            </a:xfrm>
            <a:custGeom>
              <a:avLst/>
              <a:gdLst>
                <a:gd name="T0" fmla="*/ 4 w 6"/>
                <a:gd name="T1" fmla="*/ 4 h 5"/>
                <a:gd name="T2" fmla="*/ 4 w 6"/>
                <a:gd name="T3" fmla="*/ 4 h 5"/>
                <a:gd name="T4" fmla="*/ 5 w 6"/>
                <a:gd name="T5" fmla="*/ 4 h 5"/>
                <a:gd name="T6" fmla="*/ 5 w 6"/>
                <a:gd name="T7" fmla="*/ 4 h 5"/>
                <a:gd name="T8" fmla="*/ 5 w 6"/>
                <a:gd name="T9" fmla="*/ 4 h 5"/>
                <a:gd name="T10" fmla="*/ 4 w 6"/>
                <a:gd name="T11" fmla="*/ 3 h 5"/>
                <a:gd name="T12" fmla="*/ 3 w 6"/>
                <a:gd name="T13" fmla="*/ 3 h 5"/>
                <a:gd name="T14" fmla="*/ 5 w 6"/>
                <a:gd name="T15" fmla="*/ 2 h 5"/>
                <a:gd name="T16" fmla="*/ 2 w 6"/>
                <a:gd name="T17" fmla="*/ 3 h 5"/>
                <a:gd name="T18" fmla="*/ 3 w 6"/>
                <a:gd name="T19" fmla="*/ 2 h 5"/>
                <a:gd name="T20" fmla="*/ 3 w 6"/>
                <a:gd name="T21" fmla="*/ 2 h 5"/>
                <a:gd name="T22" fmla="*/ 3 w 6"/>
                <a:gd name="T23" fmla="*/ 2 h 5"/>
                <a:gd name="T24" fmla="*/ 4 w 6"/>
                <a:gd name="T25" fmla="*/ 1 h 5"/>
                <a:gd name="T26" fmla="*/ 4 w 6"/>
                <a:gd name="T27" fmla="*/ 1 h 5"/>
                <a:gd name="T28" fmla="*/ 4 w 6"/>
                <a:gd name="T29" fmla="*/ 1 h 5"/>
                <a:gd name="T30" fmla="*/ 2 w 6"/>
                <a:gd name="T31" fmla="*/ 3 h 5"/>
                <a:gd name="T32" fmla="*/ 3 w 6"/>
                <a:gd name="T33" fmla="*/ 4 h 5"/>
                <a:gd name="T34" fmla="*/ 3 w 6"/>
                <a:gd name="T35" fmla="*/ 4 h 5"/>
                <a:gd name="T36" fmla="*/ 4 w 6"/>
                <a:gd name="T37" fmla="*/ 3 h 5"/>
                <a:gd name="T38" fmla="*/ 4 w 6"/>
                <a:gd name="T39" fmla="*/ 4 h 5"/>
                <a:gd name="T40" fmla="*/ 4 w 6"/>
                <a:gd name="T41" fmla="*/ 1 h 5"/>
                <a:gd name="T42" fmla="*/ 4 w 6"/>
                <a:gd name="T43" fmla="*/ 2 h 5"/>
                <a:gd name="T44" fmla="*/ 4 w 6"/>
                <a:gd name="T45" fmla="*/ 3 h 5"/>
                <a:gd name="T46" fmla="*/ 4 w 6"/>
                <a:gd name="T47" fmla="*/ 2 h 5"/>
                <a:gd name="T48" fmla="*/ 5 w 6"/>
                <a:gd name="T49" fmla="*/ 4 h 5"/>
                <a:gd name="T50" fmla="*/ 5 w 6"/>
                <a:gd name="T51" fmla="*/ 2 h 5"/>
                <a:gd name="T52" fmla="*/ 5 w 6"/>
                <a:gd name="T53" fmla="*/ 2 h 5"/>
                <a:gd name="T54" fmla="*/ 4 w 6"/>
                <a:gd name="T55" fmla="*/ 0 h 5"/>
                <a:gd name="T56" fmla="*/ 3 w 6"/>
                <a:gd name="T57" fmla="*/ 0 h 5"/>
                <a:gd name="T58" fmla="*/ 3 w 6"/>
                <a:gd name="T59" fmla="*/ 2 h 5"/>
                <a:gd name="T60" fmla="*/ 3 w 6"/>
                <a:gd name="T61" fmla="*/ 0 h 5"/>
                <a:gd name="T62" fmla="*/ 3 w 6"/>
                <a:gd name="T63" fmla="*/ 2 h 5"/>
                <a:gd name="T64" fmla="*/ 3 w 6"/>
                <a:gd name="T65" fmla="*/ 0 h 5"/>
                <a:gd name="T66" fmla="*/ 3 w 6"/>
                <a:gd name="T67" fmla="*/ 2 h 5"/>
                <a:gd name="T68" fmla="*/ 2 w 6"/>
                <a:gd name="T69" fmla="*/ 0 h 5"/>
                <a:gd name="T70" fmla="*/ 2 w 6"/>
                <a:gd name="T71" fmla="*/ 4 h 5"/>
                <a:gd name="T72" fmla="*/ 3 w 6"/>
                <a:gd name="T73" fmla="*/ 4 h 5"/>
                <a:gd name="T74" fmla="*/ 3 w 6"/>
                <a:gd name="T75" fmla="*/ 5 h 5"/>
                <a:gd name="T76" fmla="*/ 4 w 6"/>
                <a:gd name="T77" fmla="*/ 5 h 5"/>
                <a:gd name="T78" fmla="*/ 1 w 6"/>
                <a:gd name="T79" fmla="*/ 4 h 5"/>
                <a:gd name="T80" fmla="*/ 2 w 6"/>
                <a:gd name="T81" fmla="*/ 5 h 5"/>
                <a:gd name="T82" fmla="*/ 2 w 6"/>
                <a:gd name="T83" fmla="*/ 5 h 5"/>
                <a:gd name="T84" fmla="*/ 2 w 6"/>
                <a:gd name="T85" fmla="*/ 5 h 5"/>
                <a:gd name="T86" fmla="*/ 4 w 6"/>
                <a:gd name="T87" fmla="*/ 5 h 5"/>
                <a:gd name="T88" fmla="*/ 6 w 6"/>
                <a:gd name="T89" fmla="*/ 5 h 5"/>
                <a:gd name="T90" fmla="*/ 4 w 6"/>
                <a:gd name="T91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" h="5">
                  <a:moveTo>
                    <a:pt x="4" y="4"/>
                  </a:moveTo>
                  <a:cubicBezTo>
                    <a:pt x="4" y="4"/>
                    <a:pt x="3" y="4"/>
                    <a:pt x="4" y="4"/>
                  </a:cubicBezTo>
                  <a:cubicBezTo>
                    <a:pt x="4" y="4"/>
                    <a:pt x="5" y="4"/>
                    <a:pt x="5" y="4"/>
                  </a:cubicBezTo>
                  <a:cubicBezTo>
                    <a:pt x="6" y="4"/>
                    <a:pt x="4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3"/>
                    <a:pt x="3" y="4"/>
                    <a:pt x="4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5" y="2"/>
                  </a:cubicBezTo>
                  <a:cubicBezTo>
                    <a:pt x="4" y="2"/>
                    <a:pt x="3" y="3"/>
                    <a:pt x="2" y="3"/>
                  </a:cubicBezTo>
                  <a:cubicBezTo>
                    <a:pt x="4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5" y="2"/>
                    <a:pt x="3" y="2"/>
                    <a:pt x="3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1" y="5"/>
                    <a:pt x="3" y="2"/>
                    <a:pt x="2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4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3"/>
                    <a:pt x="3" y="3"/>
                    <a:pt x="4" y="1"/>
                  </a:cubicBezTo>
                  <a:cubicBezTo>
                    <a:pt x="4" y="4"/>
                    <a:pt x="4" y="1"/>
                    <a:pt x="4" y="2"/>
                  </a:cubicBezTo>
                  <a:cubicBezTo>
                    <a:pt x="4" y="2"/>
                    <a:pt x="4" y="2"/>
                    <a:pt x="4" y="3"/>
                  </a:cubicBezTo>
                  <a:cubicBezTo>
                    <a:pt x="4" y="2"/>
                    <a:pt x="4" y="3"/>
                    <a:pt x="4" y="2"/>
                  </a:cubicBezTo>
                  <a:cubicBezTo>
                    <a:pt x="4" y="4"/>
                    <a:pt x="5" y="2"/>
                    <a:pt x="5" y="4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0"/>
                    <a:pt x="4" y="0"/>
                  </a:cubicBezTo>
                  <a:cubicBezTo>
                    <a:pt x="4" y="0"/>
                    <a:pt x="4" y="1"/>
                    <a:pt x="3" y="0"/>
                  </a:cubicBezTo>
                  <a:cubicBezTo>
                    <a:pt x="3" y="2"/>
                    <a:pt x="3" y="0"/>
                    <a:pt x="3" y="2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1"/>
                    <a:pt x="3" y="2"/>
                  </a:cubicBezTo>
                  <a:cubicBezTo>
                    <a:pt x="3" y="2"/>
                    <a:pt x="3" y="1"/>
                    <a:pt x="3" y="0"/>
                  </a:cubicBezTo>
                  <a:cubicBezTo>
                    <a:pt x="2" y="0"/>
                    <a:pt x="3" y="1"/>
                    <a:pt x="3" y="2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4"/>
                    <a:pt x="3" y="2"/>
                    <a:pt x="2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5" y="5"/>
                    <a:pt x="3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5"/>
                    <a:pt x="2" y="5"/>
                    <a:pt x="1" y="4"/>
                  </a:cubicBezTo>
                  <a:cubicBezTo>
                    <a:pt x="2" y="5"/>
                    <a:pt x="1" y="4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5"/>
                    <a:pt x="2" y="5"/>
                    <a:pt x="2" y="5"/>
                  </a:cubicBezTo>
                  <a:cubicBezTo>
                    <a:pt x="2" y="5"/>
                    <a:pt x="3" y="5"/>
                    <a:pt x="4" y="5"/>
                  </a:cubicBezTo>
                  <a:cubicBezTo>
                    <a:pt x="3" y="4"/>
                    <a:pt x="6" y="5"/>
                    <a:pt x="6" y="5"/>
                  </a:cubicBezTo>
                  <a:cubicBezTo>
                    <a:pt x="5" y="4"/>
                    <a:pt x="5" y="5"/>
                    <a:pt x="4" y="4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40" name="Freeform 2404"/>
            <p:cNvSpPr/>
            <p:nvPr/>
          </p:nvSpPr>
          <p:spPr bwMode="auto">
            <a:xfrm>
              <a:off x="814" y="309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41" name="Freeform 2405"/>
            <p:cNvSpPr/>
            <p:nvPr/>
          </p:nvSpPr>
          <p:spPr bwMode="auto">
            <a:xfrm>
              <a:off x="823" y="309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42" name="Rectangle 2406"/>
            <p:cNvSpPr>
              <a:spLocks noChangeArrowheads="1"/>
            </p:cNvSpPr>
            <p:nvPr/>
          </p:nvSpPr>
          <p:spPr bwMode="auto">
            <a:xfrm>
              <a:off x="816" y="3100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43" name="Rectangle 2407"/>
            <p:cNvSpPr>
              <a:spLocks noChangeArrowheads="1"/>
            </p:cNvSpPr>
            <p:nvPr/>
          </p:nvSpPr>
          <p:spPr bwMode="auto">
            <a:xfrm>
              <a:off x="821" y="3102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44" name="Freeform 2408"/>
            <p:cNvSpPr/>
            <p:nvPr/>
          </p:nvSpPr>
          <p:spPr bwMode="auto">
            <a:xfrm>
              <a:off x="826" y="3095"/>
              <a:ext cx="2" cy="0"/>
            </a:xfrm>
            <a:custGeom>
              <a:avLst/>
              <a:gdLst>
                <a:gd name="T0" fmla="*/ 2 w 2"/>
                <a:gd name="T1" fmla="*/ 0 w 2"/>
                <a:gd name="T2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45" name="Freeform 2409"/>
            <p:cNvSpPr/>
            <p:nvPr/>
          </p:nvSpPr>
          <p:spPr bwMode="auto">
            <a:xfrm>
              <a:off x="835" y="309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46" name="Freeform 2410"/>
            <p:cNvSpPr/>
            <p:nvPr/>
          </p:nvSpPr>
          <p:spPr bwMode="auto">
            <a:xfrm>
              <a:off x="823" y="3071"/>
              <a:ext cx="24" cy="26"/>
            </a:xfrm>
            <a:custGeom>
              <a:avLst/>
              <a:gdLst>
                <a:gd name="T0" fmla="*/ 7 w 10"/>
                <a:gd name="T1" fmla="*/ 1 h 11"/>
                <a:gd name="T2" fmla="*/ 6 w 10"/>
                <a:gd name="T3" fmla="*/ 0 h 11"/>
                <a:gd name="T4" fmla="*/ 5 w 10"/>
                <a:gd name="T5" fmla="*/ 0 h 11"/>
                <a:gd name="T6" fmla="*/ 5 w 10"/>
                <a:gd name="T7" fmla="*/ 1 h 11"/>
                <a:gd name="T8" fmla="*/ 5 w 10"/>
                <a:gd name="T9" fmla="*/ 2 h 11"/>
                <a:gd name="T10" fmla="*/ 4 w 10"/>
                <a:gd name="T11" fmla="*/ 3 h 11"/>
                <a:gd name="T12" fmla="*/ 5 w 10"/>
                <a:gd name="T13" fmla="*/ 4 h 11"/>
                <a:gd name="T14" fmla="*/ 5 w 10"/>
                <a:gd name="T15" fmla="*/ 4 h 11"/>
                <a:gd name="T16" fmla="*/ 4 w 10"/>
                <a:gd name="T17" fmla="*/ 4 h 11"/>
                <a:gd name="T18" fmla="*/ 6 w 10"/>
                <a:gd name="T19" fmla="*/ 6 h 11"/>
                <a:gd name="T20" fmla="*/ 5 w 10"/>
                <a:gd name="T21" fmla="*/ 6 h 11"/>
                <a:gd name="T22" fmla="*/ 4 w 10"/>
                <a:gd name="T23" fmla="*/ 6 h 11"/>
                <a:gd name="T24" fmla="*/ 4 w 10"/>
                <a:gd name="T25" fmla="*/ 7 h 11"/>
                <a:gd name="T26" fmla="*/ 3 w 10"/>
                <a:gd name="T27" fmla="*/ 7 h 11"/>
                <a:gd name="T28" fmla="*/ 3 w 10"/>
                <a:gd name="T29" fmla="*/ 7 h 11"/>
                <a:gd name="T30" fmla="*/ 3 w 10"/>
                <a:gd name="T31" fmla="*/ 8 h 11"/>
                <a:gd name="T32" fmla="*/ 2 w 10"/>
                <a:gd name="T33" fmla="*/ 7 h 11"/>
                <a:gd name="T34" fmla="*/ 2 w 10"/>
                <a:gd name="T35" fmla="*/ 8 h 11"/>
                <a:gd name="T36" fmla="*/ 0 w 10"/>
                <a:gd name="T37" fmla="*/ 8 h 11"/>
                <a:gd name="T38" fmla="*/ 1 w 10"/>
                <a:gd name="T39" fmla="*/ 8 h 11"/>
                <a:gd name="T40" fmla="*/ 1 w 10"/>
                <a:gd name="T41" fmla="*/ 8 h 11"/>
                <a:gd name="T42" fmla="*/ 2 w 10"/>
                <a:gd name="T43" fmla="*/ 10 h 11"/>
                <a:gd name="T44" fmla="*/ 2 w 10"/>
                <a:gd name="T45" fmla="*/ 10 h 11"/>
                <a:gd name="T46" fmla="*/ 3 w 10"/>
                <a:gd name="T47" fmla="*/ 10 h 11"/>
                <a:gd name="T48" fmla="*/ 4 w 10"/>
                <a:gd name="T49" fmla="*/ 10 h 11"/>
                <a:gd name="T50" fmla="*/ 4 w 10"/>
                <a:gd name="T51" fmla="*/ 10 h 11"/>
                <a:gd name="T52" fmla="*/ 5 w 10"/>
                <a:gd name="T53" fmla="*/ 9 h 11"/>
                <a:gd name="T54" fmla="*/ 5 w 10"/>
                <a:gd name="T55" fmla="*/ 9 h 11"/>
                <a:gd name="T56" fmla="*/ 5 w 10"/>
                <a:gd name="T57" fmla="*/ 9 h 11"/>
                <a:gd name="T58" fmla="*/ 5 w 10"/>
                <a:gd name="T59" fmla="*/ 8 h 11"/>
                <a:gd name="T60" fmla="*/ 5 w 10"/>
                <a:gd name="T61" fmla="*/ 7 h 11"/>
                <a:gd name="T62" fmla="*/ 6 w 10"/>
                <a:gd name="T63" fmla="*/ 8 h 11"/>
                <a:gd name="T64" fmla="*/ 7 w 10"/>
                <a:gd name="T65" fmla="*/ 7 h 11"/>
                <a:gd name="T66" fmla="*/ 6 w 10"/>
                <a:gd name="T67" fmla="*/ 6 h 11"/>
                <a:gd name="T68" fmla="*/ 6 w 10"/>
                <a:gd name="T69" fmla="*/ 5 h 11"/>
                <a:gd name="T70" fmla="*/ 7 w 10"/>
                <a:gd name="T71" fmla="*/ 4 h 11"/>
                <a:gd name="T72" fmla="*/ 7 w 10"/>
                <a:gd name="T73" fmla="*/ 4 h 11"/>
                <a:gd name="T74" fmla="*/ 7 w 10"/>
                <a:gd name="T75" fmla="*/ 3 h 11"/>
                <a:gd name="T76" fmla="*/ 6 w 10"/>
                <a:gd name="T77" fmla="*/ 3 h 11"/>
                <a:gd name="T78" fmla="*/ 8 w 10"/>
                <a:gd name="T79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" h="11">
                  <a:moveTo>
                    <a:pt x="8" y="2"/>
                  </a:moveTo>
                  <a:cubicBezTo>
                    <a:pt x="8" y="2"/>
                    <a:pt x="8" y="1"/>
                    <a:pt x="7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1"/>
                    <a:pt x="7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1"/>
                    <a:pt x="5" y="0"/>
                    <a:pt x="5" y="0"/>
                  </a:cubicBezTo>
                  <a:cubicBezTo>
                    <a:pt x="5" y="1"/>
                    <a:pt x="7" y="1"/>
                    <a:pt x="6" y="1"/>
                  </a:cubicBezTo>
                  <a:cubicBezTo>
                    <a:pt x="6" y="1"/>
                    <a:pt x="6" y="1"/>
                    <a:pt x="5" y="1"/>
                  </a:cubicBezTo>
                  <a:cubicBezTo>
                    <a:pt x="5" y="1"/>
                    <a:pt x="7" y="2"/>
                    <a:pt x="7" y="2"/>
                  </a:cubicBezTo>
                  <a:cubicBezTo>
                    <a:pt x="3" y="0"/>
                    <a:pt x="8" y="3"/>
                    <a:pt x="5" y="2"/>
                  </a:cubicBezTo>
                  <a:cubicBezTo>
                    <a:pt x="5" y="3"/>
                    <a:pt x="5" y="3"/>
                    <a:pt x="6" y="3"/>
                  </a:cubicBezTo>
                  <a:cubicBezTo>
                    <a:pt x="5" y="2"/>
                    <a:pt x="5" y="3"/>
                    <a:pt x="4" y="3"/>
                  </a:cubicBezTo>
                  <a:cubicBezTo>
                    <a:pt x="7" y="4"/>
                    <a:pt x="3" y="2"/>
                    <a:pt x="6" y="4"/>
                  </a:cubicBezTo>
                  <a:cubicBezTo>
                    <a:pt x="5" y="4"/>
                    <a:pt x="6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4"/>
                    <a:pt x="6" y="5"/>
                    <a:pt x="5" y="4"/>
                  </a:cubicBezTo>
                  <a:cubicBezTo>
                    <a:pt x="4" y="4"/>
                    <a:pt x="5" y="5"/>
                    <a:pt x="6" y="5"/>
                  </a:cubicBezTo>
                  <a:cubicBezTo>
                    <a:pt x="5" y="5"/>
                    <a:pt x="5" y="5"/>
                    <a:pt x="4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6"/>
                    <a:pt x="5" y="6"/>
                    <a:pt x="6" y="6"/>
                  </a:cubicBezTo>
                  <a:cubicBezTo>
                    <a:pt x="5" y="6"/>
                    <a:pt x="6" y="7"/>
                    <a:pt x="6" y="7"/>
                  </a:cubicBezTo>
                  <a:cubicBezTo>
                    <a:pt x="5" y="6"/>
                    <a:pt x="7" y="7"/>
                    <a:pt x="5" y="6"/>
                  </a:cubicBezTo>
                  <a:cubicBezTo>
                    <a:pt x="5" y="6"/>
                    <a:pt x="5" y="6"/>
                    <a:pt x="4" y="5"/>
                  </a:cubicBezTo>
                  <a:cubicBezTo>
                    <a:pt x="4" y="5"/>
                    <a:pt x="4" y="5"/>
                    <a:pt x="4" y="6"/>
                  </a:cubicBezTo>
                  <a:cubicBezTo>
                    <a:pt x="4" y="6"/>
                    <a:pt x="4" y="5"/>
                    <a:pt x="4" y="5"/>
                  </a:cubicBezTo>
                  <a:cubicBezTo>
                    <a:pt x="3" y="5"/>
                    <a:pt x="4" y="7"/>
                    <a:pt x="4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7"/>
                    <a:pt x="3" y="6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6"/>
                    <a:pt x="4" y="9"/>
                    <a:pt x="3" y="7"/>
                  </a:cubicBezTo>
                  <a:cubicBezTo>
                    <a:pt x="3" y="9"/>
                    <a:pt x="3" y="9"/>
                    <a:pt x="3" y="10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2" y="7"/>
                    <a:pt x="2" y="6"/>
                  </a:cubicBezTo>
                  <a:cubicBezTo>
                    <a:pt x="2" y="7"/>
                    <a:pt x="2" y="6"/>
                    <a:pt x="2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9"/>
                    <a:pt x="2" y="8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8"/>
                    <a:pt x="0" y="6"/>
                    <a:pt x="0" y="8"/>
                  </a:cubicBezTo>
                  <a:cubicBezTo>
                    <a:pt x="0" y="9"/>
                    <a:pt x="1" y="10"/>
                    <a:pt x="1" y="11"/>
                  </a:cubicBezTo>
                  <a:cubicBezTo>
                    <a:pt x="1" y="10"/>
                    <a:pt x="1" y="9"/>
                    <a:pt x="1" y="8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9"/>
                    <a:pt x="1" y="8"/>
                    <a:pt x="1" y="8"/>
                  </a:cubicBezTo>
                  <a:cubicBezTo>
                    <a:pt x="1" y="7"/>
                    <a:pt x="1" y="9"/>
                    <a:pt x="1" y="8"/>
                  </a:cubicBezTo>
                  <a:cubicBezTo>
                    <a:pt x="2" y="9"/>
                    <a:pt x="2" y="9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9"/>
                    <a:pt x="3" y="11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10"/>
                    <a:pt x="3" y="10"/>
                    <a:pt x="4" y="10"/>
                  </a:cubicBezTo>
                  <a:cubicBezTo>
                    <a:pt x="4" y="9"/>
                    <a:pt x="3" y="8"/>
                    <a:pt x="3" y="8"/>
                  </a:cubicBezTo>
                  <a:cubicBezTo>
                    <a:pt x="4" y="9"/>
                    <a:pt x="4" y="9"/>
                    <a:pt x="4" y="10"/>
                  </a:cubicBezTo>
                  <a:cubicBezTo>
                    <a:pt x="4" y="8"/>
                    <a:pt x="5" y="9"/>
                    <a:pt x="4" y="8"/>
                  </a:cubicBezTo>
                  <a:cubicBezTo>
                    <a:pt x="4" y="8"/>
                    <a:pt x="4" y="8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8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6" y="9"/>
                    <a:pt x="5" y="7"/>
                    <a:pt x="5" y="8"/>
                  </a:cubicBezTo>
                  <a:cubicBezTo>
                    <a:pt x="5" y="8"/>
                    <a:pt x="5" y="7"/>
                    <a:pt x="4" y="6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6" y="7"/>
                    <a:pt x="6" y="7"/>
                  </a:cubicBezTo>
                  <a:cubicBezTo>
                    <a:pt x="6" y="8"/>
                    <a:pt x="6" y="7"/>
                    <a:pt x="6" y="8"/>
                  </a:cubicBezTo>
                  <a:cubicBezTo>
                    <a:pt x="7" y="8"/>
                    <a:pt x="6" y="7"/>
                    <a:pt x="6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6" y="6"/>
                    <a:pt x="7" y="7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7" y="6"/>
                    <a:pt x="7" y="6"/>
                    <a:pt x="8" y="7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8" y="6"/>
                    <a:pt x="7" y="5"/>
                    <a:pt x="6" y="4"/>
                  </a:cubicBezTo>
                  <a:cubicBezTo>
                    <a:pt x="6" y="4"/>
                    <a:pt x="6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8" y="5"/>
                    <a:pt x="7" y="4"/>
                  </a:cubicBezTo>
                  <a:cubicBezTo>
                    <a:pt x="7" y="4"/>
                    <a:pt x="8" y="4"/>
                    <a:pt x="8" y="4"/>
                  </a:cubicBezTo>
                  <a:cubicBezTo>
                    <a:pt x="7" y="3"/>
                    <a:pt x="10" y="4"/>
                    <a:pt x="7" y="3"/>
                  </a:cubicBezTo>
                  <a:cubicBezTo>
                    <a:pt x="7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7" y="3"/>
                    <a:pt x="6" y="2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10" y="3"/>
                    <a:pt x="6" y="1"/>
                    <a:pt x="8" y="2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47" name="Freeform 2411"/>
            <p:cNvSpPr/>
            <p:nvPr/>
          </p:nvSpPr>
          <p:spPr bwMode="auto">
            <a:xfrm>
              <a:off x="840" y="3083"/>
              <a:ext cx="2" cy="0"/>
            </a:xfrm>
            <a:custGeom>
              <a:avLst/>
              <a:gdLst>
                <a:gd name="T0" fmla="*/ 0 w 1"/>
                <a:gd name="T1" fmla="*/ 1 w 1"/>
                <a:gd name="T2" fmla="*/ 0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48" name="Freeform 2412"/>
            <p:cNvSpPr/>
            <p:nvPr/>
          </p:nvSpPr>
          <p:spPr bwMode="auto">
            <a:xfrm>
              <a:off x="840" y="3081"/>
              <a:ext cx="0" cy="2"/>
            </a:xfrm>
            <a:custGeom>
              <a:avLst/>
              <a:gdLst>
                <a:gd name="T0" fmla="*/ 2 h 2"/>
                <a:gd name="T1" fmla="*/ 0 h 2"/>
                <a:gd name="T2" fmla="*/ 2 h 2"/>
                <a:gd name="T3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49" name="Freeform 2413"/>
            <p:cNvSpPr/>
            <p:nvPr/>
          </p:nvSpPr>
          <p:spPr bwMode="auto">
            <a:xfrm>
              <a:off x="842" y="3073"/>
              <a:ext cx="3" cy="0"/>
            </a:xfrm>
            <a:custGeom>
              <a:avLst/>
              <a:gdLst>
                <a:gd name="T0" fmla="*/ 0 w 1"/>
                <a:gd name="T1" fmla="*/ 0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50" name="Rectangle 2414"/>
            <p:cNvSpPr>
              <a:spLocks noChangeArrowheads="1"/>
            </p:cNvSpPr>
            <p:nvPr/>
          </p:nvSpPr>
          <p:spPr bwMode="auto">
            <a:xfrm>
              <a:off x="842" y="3073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51" name="Freeform 2415"/>
            <p:cNvSpPr/>
            <p:nvPr/>
          </p:nvSpPr>
          <p:spPr bwMode="auto">
            <a:xfrm>
              <a:off x="833" y="3057"/>
              <a:ext cx="12" cy="16"/>
            </a:xfrm>
            <a:custGeom>
              <a:avLst/>
              <a:gdLst>
                <a:gd name="T0" fmla="*/ 3 w 5"/>
                <a:gd name="T1" fmla="*/ 2 h 7"/>
                <a:gd name="T2" fmla="*/ 2 w 5"/>
                <a:gd name="T3" fmla="*/ 1 h 7"/>
                <a:gd name="T4" fmla="*/ 3 w 5"/>
                <a:gd name="T5" fmla="*/ 1 h 7"/>
                <a:gd name="T6" fmla="*/ 1 w 5"/>
                <a:gd name="T7" fmla="*/ 0 h 7"/>
                <a:gd name="T8" fmla="*/ 2 w 5"/>
                <a:gd name="T9" fmla="*/ 3 h 7"/>
                <a:gd name="T10" fmla="*/ 1 w 5"/>
                <a:gd name="T11" fmla="*/ 3 h 7"/>
                <a:gd name="T12" fmla="*/ 2 w 5"/>
                <a:gd name="T13" fmla="*/ 4 h 7"/>
                <a:gd name="T14" fmla="*/ 1 w 5"/>
                <a:gd name="T15" fmla="*/ 4 h 7"/>
                <a:gd name="T16" fmla="*/ 1 w 5"/>
                <a:gd name="T17" fmla="*/ 5 h 7"/>
                <a:gd name="T18" fmla="*/ 2 w 5"/>
                <a:gd name="T19" fmla="*/ 5 h 7"/>
                <a:gd name="T20" fmla="*/ 2 w 5"/>
                <a:gd name="T21" fmla="*/ 5 h 7"/>
                <a:gd name="T22" fmla="*/ 2 w 5"/>
                <a:gd name="T23" fmla="*/ 5 h 7"/>
                <a:gd name="T24" fmla="*/ 2 w 5"/>
                <a:gd name="T25" fmla="*/ 5 h 7"/>
                <a:gd name="T26" fmla="*/ 2 w 5"/>
                <a:gd name="T27" fmla="*/ 5 h 7"/>
                <a:gd name="T28" fmla="*/ 2 w 5"/>
                <a:gd name="T29" fmla="*/ 5 h 7"/>
                <a:gd name="T30" fmla="*/ 1 w 5"/>
                <a:gd name="T31" fmla="*/ 5 h 7"/>
                <a:gd name="T32" fmla="*/ 2 w 5"/>
                <a:gd name="T33" fmla="*/ 6 h 7"/>
                <a:gd name="T34" fmla="*/ 3 w 5"/>
                <a:gd name="T35" fmla="*/ 7 h 7"/>
                <a:gd name="T36" fmla="*/ 3 w 5"/>
                <a:gd name="T37" fmla="*/ 6 h 7"/>
                <a:gd name="T38" fmla="*/ 3 w 5"/>
                <a:gd name="T39" fmla="*/ 6 h 7"/>
                <a:gd name="T40" fmla="*/ 2 w 5"/>
                <a:gd name="T41" fmla="*/ 5 h 7"/>
                <a:gd name="T42" fmla="*/ 4 w 5"/>
                <a:gd name="T43" fmla="*/ 6 h 7"/>
                <a:gd name="T44" fmla="*/ 5 w 5"/>
                <a:gd name="T45" fmla="*/ 6 h 7"/>
                <a:gd name="T46" fmla="*/ 5 w 5"/>
                <a:gd name="T47" fmla="*/ 6 h 7"/>
                <a:gd name="T48" fmla="*/ 4 w 5"/>
                <a:gd name="T49" fmla="*/ 5 h 7"/>
                <a:gd name="T50" fmla="*/ 4 w 5"/>
                <a:gd name="T51" fmla="*/ 5 h 7"/>
                <a:gd name="T52" fmla="*/ 2 w 5"/>
                <a:gd name="T53" fmla="*/ 5 h 7"/>
                <a:gd name="T54" fmla="*/ 2 w 5"/>
                <a:gd name="T55" fmla="*/ 4 h 7"/>
                <a:gd name="T56" fmla="*/ 4 w 5"/>
                <a:gd name="T57" fmla="*/ 5 h 7"/>
                <a:gd name="T58" fmla="*/ 3 w 5"/>
                <a:gd name="T59" fmla="*/ 5 h 7"/>
                <a:gd name="T60" fmla="*/ 4 w 5"/>
                <a:gd name="T61" fmla="*/ 5 h 7"/>
                <a:gd name="T62" fmla="*/ 3 w 5"/>
                <a:gd name="T63" fmla="*/ 4 h 7"/>
                <a:gd name="T64" fmla="*/ 3 w 5"/>
                <a:gd name="T65" fmla="*/ 3 h 7"/>
                <a:gd name="T66" fmla="*/ 4 w 5"/>
                <a:gd name="T67" fmla="*/ 4 h 7"/>
                <a:gd name="T68" fmla="*/ 3 w 5"/>
                <a:gd name="T69" fmla="*/ 3 h 7"/>
                <a:gd name="T70" fmla="*/ 4 w 5"/>
                <a:gd name="T71" fmla="*/ 3 h 7"/>
                <a:gd name="T72" fmla="*/ 3 w 5"/>
                <a:gd name="T73" fmla="*/ 3 h 7"/>
                <a:gd name="T74" fmla="*/ 3 w 5"/>
                <a:gd name="T75" fmla="*/ 2 h 7"/>
                <a:gd name="T76" fmla="*/ 3 w 5"/>
                <a:gd name="T77" fmla="*/ 2 h 7"/>
                <a:gd name="T78" fmla="*/ 2 w 5"/>
                <a:gd name="T79" fmla="*/ 1 h 7"/>
                <a:gd name="T80" fmla="*/ 3 w 5"/>
                <a:gd name="T81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" h="7">
                  <a:moveTo>
                    <a:pt x="3" y="2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2" y="1"/>
                    <a:pt x="3" y="1"/>
                  </a:cubicBezTo>
                  <a:cubicBezTo>
                    <a:pt x="2" y="1"/>
                    <a:pt x="3" y="1"/>
                    <a:pt x="1" y="0"/>
                  </a:cubicBezTo>
                  <a:cubicBezTo>
                    <a:pt x="2" y="1"/>
                    <a:pt x="1" y="2"/>
                    <a:pt x="2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3" y="4"/>
                    <a:pt x="0" y="3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3" y="5"/>
                    <a:pt x="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2" y="5"/>
                    <a:pt x="2" y="5"/>
                  </a:cubicBezTo>
                  <a:cubicBezTo>
                    <a:pt x="2" y="5"/>
                    <a:pt x="1" y="5"/>
                    <a:pt x="1" y="5"/>
                  </a:cubicBezTo>
                  <a:cubicBezTo>
                    <a:pt x="2" y="6"/>
                    <a:pt x="0" y="5"/>
                    <a:pt x="2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" y="5"/>
                    <a:pt x="3" y="6"/>
                    <a:pt x="2" y="5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5" y="6"/>
                    <a:pt x="2" y="5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3" y="5"/>
                    <a:pt x="2" y="4"/>
                    <a:pt x="2" y="4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4"/>
                    <a:pt x="4" y="5"/>
                    <a:pt x="4" y="5"/>
                  </a:cubicBezTo>
                  <a:cubicBezTo>
                    <a:pt x="4" y="5"/>
                    <a:pt x="4" y="5"/>
                    <a:pt x="3" y="4"/>
                  </a:cubicBezTo>
                  <a:cubicBezTo>
                    <a:pt x="4" y="5"/>
                    <a:pt x="4" y="4"/>
                    <a:pt x="3" y="3"/>
                  </a:cubicBezTo>
                  <a:cubicBezTo>
                    <a:pt x="3" y="3"/>
                    <a:pt x="4" y="4"/>
                    <a:pt x="4" y="4"/>
                  </a:cubicBezTo>
                  <a:cubicBezTo>
                    <a:pt x="4" y="4"/>
                    <a:pt x="4" y="3"/>
                    <a:pt x="3" y="3"/>
                  </a:cubicBezTo>
                  <a:cubicBezTo>
                    <a:pt x="3" y="3"/>
                    <a:pt x="3" y="3"/>
                    <a:pt x="4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2"/>
                    <a:pt x="4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1" y="1"/>
                    <a:pt x="2" y="1"/>
                  </a:cubicBezTo>
                  <a:cubicBezTo>
                    <a:pt x="3" y="1"/>
                    <a:pt x="3" y="2"/>
                    <a:pt x="3" y="2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52" name="Freeform 2416"/>
            <p:cNvSpPr/>
            <p:nvPr/>
          </p:nvSpPr>
          <p:spPr bwMode="auto">
            <a:xfrm>
              <a:off x="835" y="3057"/>
              <a:ext cx="5" cy="2"/>
            </a:xfrm>
            <a:custGeom>
              <a:avLst/>
              <a:gdLst>
                <a:gd name="T0" fmla="*/ 1 w 2"/>
                <a:gd name="T1" fmla="*/ 0 h 1"/>
                <a:gd name="T2" fmla="*/ 2 w 2"/>
                <a:gd name="T3" fmla="*/ 1 h 1"/>
                <a:gd name="T4" fmla="*/ 0 w 2"/>
                <a:gd name="T5" fmla="*/ 0 h 1"/>
                <a:gd name="T6" fmla="*/ 1 w 2"/>
                <a:gd name="T7" fmla="*/ 0 h 1"/>
                <a:gd name="T8" fmla="*/ 1 w 2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0"/>
                    <a:pt x="0" y="0"/>
                  </a:cubicBezTo>
                  <a:cubicBezTo>
                    <a:pt x="1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53" name="Freeform 2417"/>
            <p:cNvSpPr/>
            <p:nvPr/>
          </p:nvSpPr>
          <p:spPr bwMode="auto">
            <a:xfrm>
              <a:off x="833" y="3050"/>
              <a:ext cx="9" cy="7"/>
            </a:xfrm>
            <a:custGeom>
              <a:avLst/>
              <a:gdLst>
                <a:gd name="T0" fmla="*/ 2 w 4"/>
                <a:gd name="T1" fmla="*/ 1 h 3"/>
                <a:gd name="T2" fmla="*/ 2 w 4"/>
                <a:gd name="T3" fmla="*/ 1 h 3"/>
                <a:gd name="T4" fmla="*/ 1 w 4"/>
                <a:gd name="T5" fmla="*/ 2 h 3"/>
                <a:gd name="T6" fmla="*/ 2 w 4"/>
                <a:gd name="T7" fmla="*/ 3 h 3"/>
                <a:gd name="T8" fmla="*/ 1 w 4"/>
                <a:gd name="T9" fmla="*/ 3 h 3"/>
                <a:gd name="T10" fmla="*/ 3 w 4"/>
                <a:gd name="T11" fmla="*/ 3 h 3"/>
                <a:gd name="T12" fmla="*/ 2 w 4"/>
                <a:gd name="T13" fmla="*/ 3 h 3"/>
                <a:gd name="T14" fmla="*/ 3 w 4"/>
                <a:gd name="T15" fmla="*/ 3 h 3"/>
                <a:gd name="T16" fmla="*/ 3 w 4"/>
                <a:gd name="T17" fmla="*/ 3 h 3"/>
                <a:gd name="T18" fmla="*/ 3 w 4"/>
                <a:gd name="T19" fmla="*/ 3 h 3"/>
                <a:gd name="T20" fmla="*/ 2 w 4"/>
                <a:gd name="T21" fmla="*/ 2 h 3"/>
                <a:gd name="T22" fmla="*/ 3 w 4"/>
                <a:gd name="T23" fmla="*/ 3 h 3"/>
                <a:gd name="T24" fmla="*/ 4 w 4"/>
                <a:gd name="T25" fmla="*/ 2 h 3"/>
                <a:gd name="T26" fmla="*/ 3 w 4"/>
                <a:gd name="T27" fmla="*/ 2 h 3"/>
                <a:gd name="T28" fmla="*/ 2 w 4"/>
                <a:gd name="T29" fmla="*/ 2 h 3"/>
                <a:gd name="T30" fmla="*/ 4 w 4"/>
                <a:gd name="T31" fmla="*/ 2 h 3"/>
                <a:gd name="T32" fmla="*/ 3 w 4"/>
                <a:gd name="T33" fmla="*/ 1 h 3"/>
                <a:gd name="T34" fmla="*/ 2 w 4"/>
                <a:gd name="T35" fmla="*/ 0 h 3"/>
                <a:gd name="T36" fmla="*/ 3 w 4"/>
                <a:gd name="T37" fmla="*/ 1 h 3"/>
                <a:gd name="T38" fmla="*/ 3 w 4"/>
                <a:gd name="T39" fmla="*/ 0 h 3"/>
                <a:gd name="T40" fmla="*/ 1 w 4"/>
                <a:gd name="T41" fmla="*/ 0 h 3"/>
                <a:gd name="T42" fmla="*/ 2 w 4"/>
                <a:gd name="T4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" h="3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2"/>
                    <a:pt x="1" y="2"/>
                  </a:cubicBezTo>
                  <a:cubicBezTo>
                    <a:pt x="1" y="2"/>
                    <a:pt x="2" y="2"/>
                    <a:pt x="2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1" y="3"/>
                    <a:pt x="3" y="3"/>
                  </a:cubicBezTo>
                  <a:cubicBezTo>
                    <a:pt x="3" y="3"/>
                    <a:pt x="2" y="3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3"/>
                    <a:pt x="1" y="2"/>
                    <a:pt x="2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3" y="2"/>
                    <a:pt x="3" y="2"/>
                    <a:pt x="2" y="2"/>
                  </a:cubicBezTo>
                  <a:cubicBezTo>
                    <a:pt x="1" y="1"/>
                    <a:pt x="3" y="2"/>
                    <a:pt x="4" y="2"/>
                  </a:cubicBezTo>
                  <a:cubicBezTo>
                    <a:pt x="3" y="1"/>
                    <a:pt x="2" y="1"/>
                    <a:pt x="3" y="1"/>
                  </a:cubicBezTo>
                  <a:cubicBezTo>
                    <a:pt x="3" y="1"/>
                    <a:pt x="2" y="0"/>
                    <a:pt x="2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4" y="1"/>
                    <a:pt x="3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0" y="0"/>
                    <a:pt x="3" y="1"/>
                    <a:pt x="2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54" name="Rectangle 2418"/>
            <p:cNvSpPr>
              <a:spLocks noChangeArrowheads="1"/>
            </p:cNvSpPr>
            <p:nvPr/>
          </p:nvSpPr>
          <p:spPr bwMode="auto">
            <a:xfrm>
              <a:off x="835" y="3052"/>
              <a:ext cx="3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55" name="Freeform 2419"/>
            <p:cNvSpPr/>
            <p:nvPr/>
          </p:nvSpPr>
          <p:spPr bwMode="auto">
            <a:xfrm>
              <a:off x="467" y="2666"/>
              <a:ext cx="97" cy="98"/>
            </a:xfrm>
            <a:custGeom>
              <a:avLst/>
              <a:gdLst>
                <a:gd name="T0" fmla="*/ 30 w 41"/>
                <a:gd name="T1" fmla="*/ 3 h 41"/>
                <a:gd name="T2" fmla="*/ 2 w 41"/>
                <a:gd name="T3" fmla="*/ 20 h 41"/>
                <a:gd name="T4" fmla="*/ 30 w 41"/>
                <a:gd name="T5" fmla="*/ 34 h 41"/>
                <a:gd name="T6" fmla="*/ 29 w 41"/>
                <a:gd name="T7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41">
                  <a:moveTo>
                    <a:pt x="30" y="3"/>
                  </a:moveTo>
                  <a:cubicBezTo>
                    <a:pt x="18" y="0"/>
                    <a:pt x="0" y="4"/>
                    <a:pt x="2" y="20"/>
                  </a:cubicBezTo>
                  <a:cubicBezTo>
                    <a:pt x="4" y="33"/>
                    <a:pt x="20" y="41"/>
                    <a:pt x="30" y="34"/>
                  </a:cubicBezTo>
                  <a:cubicBezTo>
                    <a:pt x="41" y="27"/>
                    <a:pt x="41" y="9"/>
                    <a:pt x="29" y="4"/>
                  </a:cubicBezTo>
                </a:path>
              </a:pathLst>
            </a:custGeom>
            <a:solidFill>
              <a:srgbClr val="F9C5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56" name="Freeform 2420"/>
            <p:cNvSpPr/>
            <p:nvPr/>
          </p:nvSpPr>
          <p:spPr bwMode="auto">
            <a:xfrm>
              <a:off x="479" y="2676"/>
              <a:ext cx="73" cy="55"/>
            </a:xfrm>
            <a:custGeom>
              <a:avLst/>
              <a:gdLst>
                <a:gd name="T0" fmla="*/ 20 w 31"/>
                <a:gd name="T1" fmla="*/ 7 h 23"/>
                <a:gd name="T2" fmla="*/ 11 w 31"/>
                <a:gd name="T3" fmla="*/ 20 h 23"/>
                <a:gd name="T4" fmla="*/ 21 w 31"/>
                <a:gd name="T5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23">
                  <a:moveTo>
                    <a:pt x="20" y="7"/>
                  </a:moveTo>
                  <a:cubicBezTo>
                    <a:pt x="12" y="0"/>
                    <a:pt x="0" y="16"/>
                    <a:pt x="11" y="20"/>
                  </a:cubicBezTo>
                  <a:cubicBezTo>
                    <a:pt x="19" y="23"/>
                    <a:pt x="31" y="12"/>
                    <a:pt x="21" y="8"/>
                  </a:cubicBezTo>
                </a:path>
              </a:pathLst>
            </a:custGeom>
            <a:solidFill>
              <a:srgbClr val="F77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57" name="Freeform 2421"/>
            <p:cNvSpPr/>
            <p:nvPr/>
          </p:nvSpPr>
          <p:spPr bwMode="auto">
            <a:xfrm>
              <a:off x="567" y="2852"/>
              <a:ext cx="187" cy="12"/>
            </a:xfrm>
            <a:custGeom>
              <a:avLst/>
              <a:gdLst>
                <a:gd name="T0" fmla="*/ 51 w 79"/>
                <a:gd name="T1" fmla="*/ 0 h 5"/>
                <a:gd name="T2" fmla="*/ 20 w 79"/>
                <a:gd name="T3" fmla="*/ 1 h 5"/>
                <a:gd name="T4" fmla="*/ 16 w 79"/>
                <a:gd name="T5" fmla="*/ 1 h 5"/>
                <a:gd name="T6" fmla="*/ 1 w 79"/>
                <a:gd name="T7" fmla="*/ 0 h 5"/>
                <a:gd name="T8" fmla="*/ 0 w 79"/>
                <a:gd name="T9" fmla="*/ 3 h 5"/>
                <a:gd name="T10" fmla="*/ 16 w 79"/>
                <a:gd name="T11" fmla="*/ 4 h 5"/>
                <a:gd name="T12" fmla="*/ 20 w 79"/>
                <a:gd name="T13" fmla="*/ 4 h 5"/>
                <a:gd name="T14" fmla="*/ 51 w 79"/>
                <a:gd name="T15" fmla="*/ 3 h 5"/>
                <a:gd name="T16" fmla="*/ 79 w 79"/>
                <a:gd name="T17" fmla="*/ 3 h 5"/>
                <a:gd name="T18" fmla="*/ 79 w 79"/>
                <a:gd name="T19" fmla="*/ 0 h 5"/>
                <a:gd name="T20" fmla="*/ 51 w 79"/>
                <a:gd name="T2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" h="5">
                  <a:moveTo>
                    <a:pt x="51" y="0"/>
                  </a:moveTo>
                  <a:cubicBezTo>
                    <a:pt x="41" y="0"/>
                    <a:pt x="30" y="0"/>
                    <a:pt x="20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1" y="1"/>
                    <a:pt x="5" y="2"/>
                    <a:pt x="1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" y="5"/>
                    <a:pt x="11" y="5"/>
                    <a:pt x="16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30" y="3"/>
                    <a:pt x="41" y="3"/>
                    <a:pt x="51" y="3"/>
                  </a:cubicBezTo>
                  <a:cubicBezTo>
                    <a:pt x="79" y="3"/>
                    <a:pt x="79" y="3"/>
                    <a:pt x="79" y="3"/>
                  </a:cubicBezTo>
                  <a:cubicBezTo>
                    <a:pt x="79" y="0"/>
                    <a:pt x="79" y="0"/>
                    <a:pt x="79" y="0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rgbClr val="C2EF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58" name="Freeform 2422"/>
            <p:cNvSpPr/>
            <p:nvPr/>
          </p:nvSpPr>
          <p:spPr bwMode="auto">
            <a:xfrm>
              <a:off x="588" y="2828"/>
              <a:ext cx="10" cy="31"/>
            </a:xfrm>
            <a:custGeom>
              <a:avLst/>
              <a:gdLst>
                <a:gd name="T0" fmla="*/ 0 w 4"/>
                <a:gd name="T1" fmla="*/ 0 h 13"/>
                <a:gd name="T2" fmla="*/ 1 w 4"/>
                <a:gd name="T3" fmla="*/ 3 h 13"/>
                <a:gd name="T4" fmla="*/ 0 w 4"/>
                <a:gd name="T5" fmla="*/ 2 h 13"/>
                <a:gd name="T6" fmla="*/ 1 w 4"/>
                <a:gd name="T7" fmla="*/ 7 h 13"/>
                <a:gd name="T8" fmla="*/ 2 w 4"/>
                <a:gd name="T9" fmla="*/ 12 h 13"/>
                <a:gd name="T10" fmla="*/ 4 w 4"/>
                <a:gd name="T11" fmla="*/ 12 h 13"/>
                <a:gd name="T12" fmla="*/ 4 w 4"/>
                <a:gd name="T13" fmla="*/ 10 h 13"/>
                <a:gd name="T14" fmla="*/ 4 w 4"/>
                <a:gd name="T15" fmla="*/ 10 h 13"/>
                <a:gd name="T16" fmla="*/ 4 w 4"/>
                <a:gd name="T17" fmla="*/ 7 h 13"/>
                <a:gd name="T18" fmla="*/ 3 w 4"/>
                <a:gd name="T19" fmla="*/ 0 h 13"/>
                <a:gd name="T20" fmla="*/ 0 w 4"/>
                <a:gd name="T2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13">
                  <a:moveTo>
                    <a:pt x="0" y="0"/>
                  </a:moveTo>
                  <a:cubicBezTo>
                    <a:pt x="0" y="1"/>
                    <a:pt x="0" y="2"/>
                    <a:pt x="1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3"/>
                    <a:pt x="1" y="5"/>
                    <a:pt x="1" y="7"/>
                  </a:cubicBezTo>
                  <a:cubicBezTo>
                    <a:pt x="1" y="10"/>
                    <a:pt x="1" y="12"/>
                    <a:pt x="2" y="12"/>
                  </a:cubicBezTo>
                  <a:cubicBezTo>
                    <a:pt x="2" y="13"/>
                    <a:pt x="3" y="13"/>
                    <a:pt x="4" y="12"/>
                  </a:cubicBezTo>
                  <a:cubicBezTo>
                    <a:pt x="4" y="12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8"/>
                    <a:pt x="4" y="7"/>
                  </a:cubicBezTo>
                  <a:cubicBezTo>
                    <a:pt x="4" y="3"/>
                    <a:pt x="4" y="1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C2EF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59" name="Freeform 2423"/>
            <p:cNvSpPr/>
            <p:nvPr/>
          </p:nvSpPr>
          <p:spPr bwMode="auto">
            <a:xfrm>
              <a:off x="621" y="2826"/>
              <a:ext cx="10" cy="31"/>
            </a:xfrm>
            <a:custGeom>
              <a:avLst/>
              <a:gdLst>
                <a:gd name="T0" fmla="*/ 2 w 4"/>
                <a:gd name="T1" fmla="*/ 0 h 13"/>
                <a:gd name="T2" fmla="*/ 0 w 4"/>
                <a:gd name="T3" fmla="*/ 2 h 13"/>
                <a:gd name="T4" fmla="*/ 0 w 4"/>
                <a:gd name="T5" fmla="*/ 4 h 13"/>
                <a:gd name="T6" fmla="*/ 1 w 4"/>
                <a:gd name="T7" fmla="*/ 12 h 13"/>
                <a:gd name="T8" fmla="*/ 3 w 4"/>
                <a:gd name="T9" fmla="*/ 13 h 13"/>
                <a:gd name="T10" fmla="*/ 4 w 4"/>
                <a:gd name="T11" fmla="*/ 10 h 13"/>
                <a:gd name="T12" fmla="*/ 4 w 4"/>
                <a:gd name="T13" fmla="*/ 5 h 13"/>
                <a:gd name="T14" fmla="*/ 4 w 4"/>
                <a:gd name="T15" fmla="*/ 2 h 13"/>
                <a:gd name="T16" fmla="*/ 2 w 4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13">
                  <a:moveTo>
                    <a:pt x="2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7"/>
                    <a:pt x="0" y="10"/>
                    <a:pt x="1" y="12"/>
                  </a:cubicBezTo>
                  <a:cubicBezTo>
                    <a:pt x="1" y="12"/>
                    <a:pt x="2" y="13"/>
                    <a:pt x="3" y="13"/>
                  </a:cubicBezTo>
                  <a:cubicBezTo>
                    <a:pt x="4" y="12"/>
                    <a:pt x="4" y="11"/>
                    <a:pt x="4" y="10"/>
                  </a:cubicBezTo>
                  <a:cubicBezTo>
                    <a:pt x="4" y="9"/>
                    <a:pt x="4" y="6"/>
                    <a:pt x="4" y="5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lose/>
                </a:path>
              </a:pathLst>
            </a:custGeom>
            <a:solidFill>
              <a:srgbClr val="C2EF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60" name="Freeform 2424"/>
            <p:cNvSpPr/>
            <p:nvPr/>
          </p:nvSpPr>
          <p:spPr bwMode="auto">
            <a:xfrm>
              <a:off x="655" y="2828"/>
              <a:ext cx="12" cy="26"/>
            </a:xfrm>
            <a:custGeom>
              <a:avLst/>
              <a:gdLst>
                <a:gd name="T0" fmla="*/ 1 w 5"/>
                <a:gd name="T1" fmla="*/ 1 h 11"/>
                <a:gd name="T2" fmla="*/ 1 w 5"/>
                <a:gd name="T3" fmla="*/ 9 h 11"/>
                <a:gd name="T4" fmla="*/ 3 w 5"/>
                <a:gd name="T5" fmla="*/ 10 h 11"/>
                <a:gd name="T6" fmla="*/ 4 w 5"/>
                <a:gd name="T7" fmla="*/ 8 h 11"/>
                <a:gd name="T8" fmla="*/ 4 w 5"/>
                <a:gd name="T9" fmla="*/ 2 h 11"/>
                <a:gd name="T10" fmla="*/ 3 w 5"/>
                <a:gd name="T11" fmla="*/ 0 h 11"/>
                <a:gd name="T12" fmla="*/ 1 w 5"/>
                <a:gd name="T13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1">
                  <a:moveTo>
                    <a:pt x="1" y="1"/>
                  </a:moveTo>
                  <a:cubicBezTo>
                    <a:pt x="0" y="3"/>
                    <a:pt x="0" y="6"/>
                    <a:pt x="1" y="9"/>
                  </a:cubicBezTo>
                  <a:cubicBezTo>
                    <a:pt x="2" y="10"/>
                    <a:pt x="2" y="11"/>
                    <a:pt x="3" y="10"/>
                  </a:cubicBezTo>
                  <a:cubicBezTo>
                    <a:pt x="4" y="10"/>
                    <a:pt x="5" y="9"/>
                    <a:pt x="4" y="8"/>
                  </a:cubicBezTo>
                  <a:cubicBezTo>
                    <a:pt x="3" y="6"/>
                    <a:pt x="3" y="4"/>
                    <a:pt x="4" y="2"/>
                  </a:cubicBezTo>
                  <a:cubicBezTo>
                    <a:pt x="4" y="1"/>
                    <a:pt x="4" y="0"/>
                    <a:pt x="3" y="0"/>
                  </a:cubicBezTo>
                  <a:cubicBezTo>
                    <a:pt x="2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C2EF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61" name="Freeform 2425"/>
            <p:cNvSpPr/>
            <p:nvPr/>
          </p:nvSpPr>
          <p:spPr bwMode="auto">
            <a:xfrm>
              <a:off x="690" y="2831"/>
              <a:ext cx="10" cy="26"/>
            </a:xfrm>
            <a:custGeom>
              <a:avLst/>
              <a:gdLst>
                <a:gd name="T0" fmla="*/ 1 w 4"/>
                <a:gd name="T1" fmla="*/ 1 h 11"/>
                <a:gd name="T2" fmla="*/ 1 w 4"/>
                <a:gd name="T3" fmla="*/ 10 h 11"/>
                <a:gd name="T4" fmla="*/ 3 w 4"/>
                <a:gd name="T5" fmla="*/ 11 h 11"/>
                <a:gd name="T6" fmla="*/ 4 w 4"/>
                <a:gd name="T7" fmla="*/ 9 h 11"/>
                <a:gd name="T8" fmla="*/ 4 w 4"/>
                <a:gd name="T9" fmla="*/ 2 h 11"/>
                <a:gd name="T10" fmla="*/ 3 w 4"/>
                <a:gd name="T11" fmla="*/ 0 h 11"/>
                <a:gd name="T12" fmla="*/ 1 w 4"/>
                <a:gd name="T13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1">
                  <a:moveTo>
                    <a:pt x="1" y="1"/>
                  </a:moveTo>
                  <a:cubicBezTo>
                    <a:pt x="0" y="4"/>
                    <a:pt x="0" y="9"/>
                    <a:pt x="1" y="10"/>
                  </a:cubicBezTo>
                  <a:cubicBezTo>
                    <a:pt x="1" y="11"/>
                    <a:pt x="2" y="11"/>
                    <a:pt x="3" y="11"/>
                  </a:cubicBezTo>
                  <a:cubicBezTo>
                    <a:pt x="4" y="11"/>
                    <a:pt x="4" y="10"/>
                    <a:pt x="4" y="9"/>
                  </a:cubicBezTo>
                  <a:cubicBezTo>
                    <a:pt x="3" y="8"/>
                    <a:pt x="3" y="4"/>
                    <a:pt x="4" y="2"/>
                  </a:cubicBezTo>
                  <a:cubicBezTo>
                    <a:pt x="4" y="1"/>
                    <a:pt x="4" y="0"/>
                    <a:pt x="3" y="0"/>
                  </a:cubicBezTo>
                  <a:cubicBezTo>
                    <a:pt x="2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C2EF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62" name="Freeform 2426"/>
            <p:cNvSpPr/>
            <p:nvPr/>
          </p:nvSpPr>
          <p:spPr bwMode="auto">
            <a:xfrm>
              <a:off x="719" y="2826"/>
              <a:ext cx="12" cy="31"/>
            </a:xfrm>
            <a:custGeom>
              <a:avLst/>
              <a:gdLst>
                <a:gd name="T0" fmla="*/ 1 w 5"/>
                <a:gd name="T1" fmla="*/ 2 h 13"/>
                <a:gd name="T2" fmla="*/ 1 w 5"/>
                <a:gd name="T3" fmla="*/ 11 h 13"/>
                <a:gd name="T4" fmla="*/ 3 w 5"/>
                <a:gd name="T5" fmla="*/ 13 h 13"/>
                <a:gd name="T6" fmla="*/ 4 w 5"/>
                <a:gd name="T7" fmla="*/ 11 h 13"/>
                <a:gd name="T8" fmla="*/ 4 w 5"/>
                <a:gd name="T9" fmla="*/ 3 h 13"/>
                <a:gd name="T10" fmla="*/ 3 w 5"/>
                <a:gd name="T11" fmla="*/ 1 h 13"/>
                <a:gd name="T12" fmla="*/ 1 w 5"/>
                <a:gd name="T13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3">
                  <a:moveTo>
                    <a:pt x="1" y="2"/>
                  </a:moveTo>
                  <a:cubicBezTo>
                    <a:pt x="0" y="5"/>
                    <a:pt x="1" y="11"/>
                    <a:pt x="1" y="11"/>
                  </a:cubicBezTo>
                  <a:cubicBezTo>
                    <a:pt x="1" y="12"/>
                    <a:pt x="2" y="13"/>
                    <a:pt x="3" y="13"/>
                  </a:cubicBezTo>
                  <a:cubicBezTo>
                    <a:pt x="4" y="12"/>
                    <a:pt x="5" y="12"/>
                    <a:pt x="4" y="11"/>
                  </a:cubicBezTo>
                  <a:cubicBezTo>
                    <a:pt x="4" y="8"/>
                    <a:pt x="4" y="4"/>
                    <a:pt x="4" y="3"/>
                  </a:cubicBezTo>
                  <a:cubicBezTo>
                    <a:pt x="5" y="2"/>
                    <a:pt x="4" y="1"/>
                    <a:pt x="3" y="1"/>
                  </a:cubicBezTo>
                  <a:cubicBezTo>
                    <a:pt x="3" y="0"/>
                    <a:pt x="2" y="1"/>
                    <a:pt x="1" y="2"/>
                  </a:cubicBezTo>
                  <a:close/>
                </a:path>
              </a:pathLst>
            </a:custGeom>
            <a:solidFill>
              <a:srgbClr val="C2EF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</p:grpSp>
      <p:sp>
        <p:nvSpPr>
          <p:cNvPr id="12" name="矩形 11"/>
          <p:cNvSpPr/>
          <p:nvPr/>
        </p:nvSpPr>
        <p:spPr>
          <a:xfrm>
            <a:off x="506730" y="269240"/>
            <a:ext cx="3057525" cy="98679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会写的字</a:t>
            </a:r>
            <a:endParaRPr lang="zh-CN" altLang="en-US" sz="4400" b="1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787265" y="1090295"/>
            <a:ext cx="309943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400" b="1">
                <a:solidFill>
                  <a:srgbClr val="EE57F8"/>
                </a:solidFill>
                <a:effectLst/>
                <a:latin typeface="幼圆" panose="02010509060101010101" charset="-122"/>
                <a:ea typeface="幼圆" panose="02010509060101010101" charset="-122"/>
              </a:rPr>
              <a:t>上下结构</a:t>
            </a:r>
            <a:endParaRPr lang="zh-CN" altLang="en-US" sz="4400" b="1">
              <a:solidFill>
                <a:srgbClr val="EE57F8"/>
              </a:solidFill>
              <a:effectLst/>
              <a:latin typeface="幼圆" panose="02010509060101010101" charset="-122"/>
              <a:ea typeface="幼圆" panose="02010509060101010101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032000" y="2223453"/>
            <a:ext cx="1497013" cy="7683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 latinLnBrk="1"/>
            <a:r>
              <a:rPr lang="en-US" altLang="zh-CN" sz="4400" b="1">
                <a:latin typeface="宋体" panose="02010600030101010101" pitchFamily="2" charset="-122"/>
                <a:ea typeface="宋体" panose="02010600030101010101" pitchFamily="2" charset="-122"/>
              </a:rPr>
              <a:t>dēng</a:t>
            </a:r>
            <a:endParaRPr lang="en-US" altLang="zh-CN" sz="4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049520" y="2223453"/>
            <a:ext cx="1838325" cy="7683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 latinLnBrk="1"/>
            <a:r>
              <a:rPr lang="en-US" altLang="zh-CN" sz="4400" b="1"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zhòng</a:t>
            </a:r>
            <a:endParaRPr lang="en-US" altLang="zh-CN" sz="4400" b="1"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468360" y="2223453"/>
            <a:ext cx="1498600" cy="7683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 latinLnBrk="1"/>
            <a:r>
              <a:rPr lang="en-US" altLang="zh-CN" sz="4400" b="1">
                <a:latin typeface="宋体" panose="02010600030101010101" pitchFamily="2" charset="-122"/>
                <a:ea typeface="宋体" panose="02010600030101010101" pitchFamily="2" charset="-122"/>
              </a:rPr>
              <a:t>qì</a:t>
            </a:r>
            <a:endParaRPr lang="en-US" altLang="zh-CN" sz="44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custDataLst>
      <p:tags r:id="rId2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" fill="hold"/>
                                        <p:tgtEl>
                                          <p:spTgt spid="25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" fill="hold"/>
                                        <p:tgtEl>
                                          <p:spTgt spid="29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" fill="hold"/>
                                        <p:tgtEl>
                                          <p:spTgt spid="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/>
      <p:bldP spid="28" grpId="0"/>
      <p:bldP spid="25" grpId="0"/>
      <p:bldP spid="29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3152775" y="3152140"/>
            <a:ext cx="1307465" cy="129349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210945" y="3138170"/>
            <a:ext cx="1307465" cy="129349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9144635" y="3137535"/>
            <a:ext cx="1307465" cy="129349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7305040" y="3137535"/>
            <a:ext cx="1307465" cy="1293495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3272155" y="3277235"/>
            <a:ext cx="1069340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6000" b="1">
                <a:solidFill>
                  <a:srgbClr val="FF0000"/>
                </a:solidFill>
                <a:sym typeface="+mn-ea"/>
              </a:rPr>
              <a:t>持</a:t>
            </a:r>
            <a:endParaRPr lang="zh-CN" altLang="en-US" sz="60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9339580" y="3347085"/>
            <a:ext cx="1069340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6000" b="1">
                <a:solidFill>
                  <a:srgbClr val="FF0000"/>
                </a:solidFill>
                <a:latin typeface="宋体" panose="02010600030101010101" pitchFamily="2" charset="-122"/>
              </a:rPr>
              <a:t>庭</a:t>
            </a:r>
            <a:endParaRPr lang="zh-CN" altLang="en-US" sz="6000" b="1">
              <a:solidFill>
                <a:srgbClr val="FF0000"/>
              </a:solidFill>
              <a:latin typeface="宋体" panose="02010600030101010101" pitchFamily="2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7423785" y="3291840"/>
            <a:ext cx="1069340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6000" b="1">
                <a:solidFill>
                  <a:srgbClr val="FF0000"/>
                </a:solidFill>
              </a:rPr>
              <a:t>司</a:t>
            </a:r>
            <a:endParaRPr lang="zh-CN" altLang="en-US" sz="6000" b="1">
              <a:solidFill>
                <a:srgbClr val="FF0000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330325" y="3277235"/>
            <a:ext cx="1069340" cy="1106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6600" b="1">
                <a:solidFill>
                  <a:srgbClr val="FF0000"/>
                </a:solidFill>
              </a:rPr>
              <a:t>跌</a:t>
            </a:r>
            <a:endParaRPr lang="zh-CN" altLang="en-US" sz="6600" b="1">
              <a:solidFill>
                <a:srgbClr val="FF0000"/>
              </a:solidFill>
            </a:endParaRPr>
          </a:p>
        </p:txBody>
      </p:sp>
      <p:grpSp>
        <p:nvGrpSpPr>
          <p:cNvPr id="1742" name="Group 1707"/>
          <p:cNvGrpSpPr>
            <a:grpSpLocks noChangeAspect="1"/>
          </p:cNvGrpSpPr>
          <p:nvPr/>
        </p:nvGrpSpPr>
        <p:grpSpPr bwMode="auto">
          <a:xfrm rot="10800000">
            <a:off x="9461500" y="-4445"/>
            <a:ext cx="2719070" cy="2196465"/>
            <a:chOff x="127" y="2321"/>
            <a:chExt cx="1200" cy="969"/>
          </a:xfrm>
        </p:grpSpPr>
        <p:grpSp>
          <p:nvGrpSpPr>
            <p:cNvPr id="1744" name="Group 1908"/>
            <p:cNvGrpSpPr/>
            <p:nvPr/>
          </p:nvGrpSpPr>
          <p:grpSpPr bwMode="auto">
            <a:xfrm>
              <a:off x="562" y="2666"/>
              <a:ext cx="765" cy="441"/>
              <a:chOff x="562" y="2666"/>
              <a:chExt cx="765" cy="441"/>
            </a:xfrm>
          </p:grpSpPr>
          <p:sp>
            <p:nvSpPr>
              <p:cNvPr id="2263" name="Freeform 1708"/>
              <p:cNvSpPr/>
              <p:nvPr/>
            </p:nvSpPr>
            <p:spPr bwMode="auto">
              <a:xfrm>
                <a:off x="562" y="2821"/>
                <a:ext cx="200" cy="286"/>
              </a:xfrm>
              <a:custGeom>
                <a:avLst/>
                <a:gdLst>
                  <a:gd name="T0" fmla="*/ 2 w 84"/>
                  <a:gd name="T1" fmla="*/ 28 h 120"/>
                  <a:gd name="T2" fmla="*/ 1 w 84"/>
                  <a:gd name="T3" fmla="*/ 15 h 120"/>
                  <a:gd name="T4" fmla="*/ 1 w 84"/>
                  <a:gd name="T5" fmla="*/ 6 h 120"/>
                  <a:gd name="T6" fmla="*/ 25 w 84"/>
                  <a:gd name="T7" fmla="*/ 1 h 120"/>
                  <a:gd name="T8" fmla="*/ 54 w 84"/>
                  <a:gd name="T9" fmla="*/ 2 h 120"/>
                  <a:gd name="T10" fmla="*/ 77 w 84"/>
                  <a:gd name="T11" fmla="*/ 2 h 120"/>
                  <a:gd name="T12" fmla="*/ 83 w 84"/>
                  <a:gd name="T13" fmla="*/ 6 h 120"/>
                  <a:gd name="T14" fmla="*/ 83 w 84"/>
                  <a:gd name="T15" fmla="*/ 18 h 120"/>
                  <a:gd name="T16" fmla="*/ 80 w 84"/>
                  <a:gd name="T17" fmla="*/ 56 h 120"/>
                  <a:gd name="T18" fmla="*/ 76 w 84"/>
                  <a:gd name="T19" fmla="*/ 91 h 120"/>
                  <a:gd name="T20" fmla="*/ 73 w 84"/>
                  <a:gd name="T21" fmla="*/ 113 h 120"/>
                  <a:gd name="T22" fmla="*/ 46 w 84"/>
                  <a:gd name="T23" fmla="*/ 115 h 120"/>
                  <a:gd name="T24" fmla="*/ 18 w 84"/>
                  <a:gd name="T25" fmla="*/ 120 h 120"/>
                  <a:gd name="T26" fmla="*/ 22 w 84"/>
                  <a:gd name="T27" fmla="*/ 102 h 120"/>
                  <a:gd name="T28" fmla="*/ 9 w 84"/>
                  <a:gd name="T29" fmla="*/ 94 h 120"/>
                  <a:gd name="T30" fmla="*/ 8 w 84"/>
                  <a:gd name="T31" fmla="*/ 84 h 120"/>
                  <a:gd name="T32" fmla="*/ 16 w 84"/>
                  <a:gd name="T33" fmla="*/ 74 h 120"/>
                  <a:gd name="T34" fmla="*/ 27 w 84"/>
                  <a:gd name="T35" fmla="*/ 51 h 120"/>
                  <a:gd name="T36" fmla="*/ 9 w 84"/>
                  <a:gd name="T37" fmla="*/ 24 h 120"/>
                  <a:gd name="T38" fmla="*/ 4 w 84"/>
                  <a:gd name="T39" fmla="*/ 28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4" h="120">
                    <a:moveTo>
                      <a:pt x="2" y="28"/>
                    </a:moveTo>
                    <a:cubicBezTo>
                      <a:pt x="1" y="25"/>
                      <a:pt x="1" y="19"/>
                      <a:pt x="1" y="15"/>
                    </a:cubicBezTo>
                    <a:cubicBezTo>
                      <a:pt x="1" y="12"/>
                      <a:pt x="0" y="8"/>
                      <a:pt x="1" y="6"/>
                    </a:cubicBezTo>
                    <a:cubicBezTo>
                      <a:pt x="4" y="0"/>
                      <a:pt x="18" y="1"/>
                      <a:pt x="25" y="1"/>
                    </a:cubicBezTo>
                    <a:cubicBezTo>
                      <a:pt x="35" y="1"/>
                      <a:pt x="44" y="1"/>
                      <a:pt x="54" y="2"/>
                    </a:cubicBezTo>
                    <a:cubicBezTo>
                      <a:pt x="61" y="2"/>
                      <a:pt x="69" y="1"/>
                      <a:pt x="77" y="2"/>
                    </a:cubicBezTo>
                    <a:cubicBezTo>
                      <a:pt x="81" y="2"/>
                      <a:pt x="83" y="2"/>
                      <a:pt x="83" y="6"/>
                    </a:cubicBezTo>
                    <a:cubicBezTo>
                      <a:pt x="84" y="10"/>
                      <a:pt x="83" y="14"/>
                      <a:pt x="83" y="18"/>
                    </a:cubicBezTo>
                    <a:cubicBezTo>
                      <a:pt x="83" y="31"/>
                      <a:pt x="81" y="43"/>
                      <a:pt x="80" y="56"/>
                    </a:cubicBezTo>
                    <a:cubicBezTo>
                      <a:pt x="79" y="68"/>
                      <a:pt x="78" y="79"/>
                      <a:pt x="76" y="91"/>
                    </a:cubicBezTo>
                    <a:cubicBezTo>
                      <a:pt x="75" y="98"/>
                      <a:pt x="74" y="105"/>
                      <a:pt x="73" y="113"/>
                    </a:cubicBezTo>
                    <a:cubicBezTo>
                      <a:pt x="64" y="114"/>
                      <a:pt x="55" y="115"/>
                      <a:pt x="46" y="115"/>
                    </a:cubicBezTo>
                    <a:cubicBezTo>
                      <a:pt x="36" y="115"/>
                      <a:pt x="27" y="119"/>
                      <a:pt x="18" y="120"/>
                    </a:cubicBezTo>
                    <a:cubicBezTo>
                      <a:pt x="18" y="114"/>
                      <a:pt x="22" y="108"/>
                      <a:pt x="22" y="102"/>
                    </a:cubicBezTo>
                    <a:cubicBezTo>
                      <a:pt x="22" y="95"/>
                      <a:pt x="15" y="91"/>
                      <a:pt x="9" y="94"/>
                    </a:cubicBezTo>
                    <a:cubicBezTo>
                      <a:pt x="10" y="90"/>
                      <a:pt x="8" y="87"/>
                      <a:pt x="8" y="84"/>
                    </a:cubicBezTo>
                    <a:cubicBezTo>
                      <a:pt x="9" y="81"/>
                      <a:pt x="14" y="77"/>
                      <a:pt x="16" y="74"/>
                    </a:cubicBezTo>
                    <a:cubicBezTo>
                      <a:pt x="20" y="67"/>
                      <a:pt x="25" y="59"/>
                      <a:pt x="27" y="51"/>
                    </a:cubicBezTo>
                    <a:cubicBezTo>
                      <a:pt x="30" y="40"/>
                      <a:pt x="25" y="16"/>
                      <a:pt x="9" y="24"/>
                    </a:cubicBezTo>
                    <a:cubicBezTo>
                      <a:pt x="7" y="25"/>
                      <a:pt x="6" y="27"/>
                      <a:pt x="4" y="28"/>
                    </a:cubicBezTo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4" name="Freeform 1709"/>
              <p:cNvSpPr/>
              <p:nvPr/>
            </p:nvSpPr>
            <p:spPr bwMode="auto">
              <a:xfrm>
                <a:off x="1173" y="2747"/>
                <a:ext cx="7" cy="3"/>
              </a:xfrm>
              <a:custGeom>
                <a:avLst/>
                <a:gdLst>
                  <a:gd name="T0" fmla="*/ 0 w 7"/>
                  <a:gd name="T1" fmla="*/ 3 h 3"/>
                  <a:gd name="T2" fmla="*/ 5 w 7"/>
                  <a:gd name="T3" fmla="*/ 3 h 3"/>
                  <a:gd name="T4" fmla="*/ 7 w 7"/>
                  <a:gd name="T5" fmla="*/ 0 h 3"/>
                  <a:gd name="T6" fmla="*/ 0 w 7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3">
                    <a:moveTo>
                      <a:pt x="0" y="3"/>
                    </a:moveTo>
                    <a:lnTo>
                      <a:pt x="5" y="3"/>
                    </a:lnTo>
                    <a:lnTo>
                      <a:pt x="7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5" name="Freeform 1710"/>
              <p:cNvSpPr/>
              <p:nvPr/>
            </p:nvSpPr>
            <p:spPr bwMode="auto">
              <a:xfrm>
                <a:off x="1175" y="2735"/>
                <a:ext cx="22" cy="24"/>
              </a:xfrm>
              <a:custGeom>
                <a:avLst/>
                <a:gdLst>
                  <a:gd name="T0" fmla="*/ 5 w 9"/>
                  <a:gd name="T1" fmla="*/ 3 h 10"/>
                  <a:gd name="T2" fmla="*/ 1 w 9"/>
                  <a:gd name="T3" fmla="*/ 3 h 10"/>
                  <a:gd name="T4" fmla="*/ 6 w 9"/>
                  <a:gd name="T5" fmla="*/ 9 h 10"/>
                  <a:gd name="T6" fmla="*/ 2 w 9"/>
                  <a:gd name="T7" fmla="*/ 8 h 10"/>
                  <a:gd name="T8" fmla="*/ 6 w 9"/>
                  <a:gd name="T9" fmla="*/ 7 h 10"/>
                  <a:gd name="T10" fmla="*/ 3 w 9"/>
                  <a:gd name="T11" fmla="*/ 9 h 10"/>
                  <a:gd name="T12" fmla="*/ 6 w 9"/>
                  <a:gd name="T13" fmla="*/ 10 h 10"/>
                  <a:gd name="T14" fmla="*/ 6 w 9"/>
                  <a:gd name="T15" fmla="*/ 9 h 10"/>
                  <a:gd name="T16" fmla="*/ 6 w 9"/>
                  <a:gd name="T17" fmla="*/ 9 h 10"/>
                  <a:gd name="T18" fmla="*/ 7 w 9"/>
                  <a:gd name="T19" fmla="*/ 5 h 10"/>
                  <a:gd name="T20" fmla="*/ 7 w 9"/>
                  <a:gd name="T21" fmla="*/ 5 h 10"/>
                  <a:gd name="T22" fmla="*/ 6 w 9"/>
                  <a:gd name="T23" fmla="*/ 5 h 10"/>
                  <a:gd name="T24" fmla="*/ 4 w 9"/>
                  <a:gd name="T25" fmla="*/ 5 h 10"/>
                  <a:gd name="T26" fmla="*/ 5 w 9"/>
                  <a:gd name="T27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" h="10">
                    <a:moveTo>
                      <a:pt x="5" y="3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3" y="7"/>
                      <a:pt x="0" y="6"/>
                      <a:pt x="6" y="9"/>
                    </a:cubicBezTo>
                    <a:cubicBezTo>
                      <a:pt x="9" y="3"/>
                      <a:pt x="0" y="8"/>
                      <a:pt x="2" y="8"/>
                    </a:cubicBezTo>
                    <a:cubicBezTo>
                      <a:pt x="2" y="7"/>
                      <a:pt x="7" y="8"/>
                      <a:pt x="6" y="7"/>
                    </a:cubicBezTo>
                    <a:cubicBezTo>
                      <a:pt x="8" y="9"/>
                      <a:pt x="4" y="7"/>
                      <a:pt x="3" y="9"/>
                    </a:cubicBezTo>
                    <a:cubicBezTo>
                      <a:pt x="5" y="10"/>
                      <a:pt x="5" y="10"/>
                      <a:pt x="6" y="10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7" y="0"/>
                      <a:pt x="7" y="7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5" y="5"/>
                      <a:pt x="4" y="5"/>
                    </a:cubicBezTo>
                    <a:lnTo>
                      <a:pt x="5" y="3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6" name="Freeform 1711"/>
              <p:cNvSpPr/>
              <p:nvPr/>
            </p:nvSpPr>
            <p:spPr bwMode="auto">
              <a:xfrm>
                <a:off x="1175" y="2743"/>
                <a:ext cx="3" cy="9"/>
              </a:xfrm>
              <a:custGeom>
                <a:avLst/>
                <a:gdLst>
                  <a:gd name="T0" fmla="*/ 0 w 1"/>
                  <a:gd name="T1" fmla="*/ 3 h 4"/>
                  <a:gd name="T2" fmla="*/ 1 w 1"/>
                  <a:gd name="T3" fmla="*/ 2 h 4"/>
                  <a:gd name="T4" fmla="*/ 0 w 1"/>
                  <a:gd name="T5" fmla="*/ 4 h 4"/>
                  <a:gd name="T6" fmla="*/ 0 w 1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4">
                    <a:moveTo>
                      <a:pt x="0" y="3"/>
                    </a:moveTo>
                    <a:cubicBezTo>
                      <a:pt x="0" y="3"/>
                      <a:pt x="1" y="2"/>
                      <a:pt x="1" y="2"/>
                    </a:cubicBezTo>
                    <a:cubicBezTo>
                      <a:pt x="1" y="3"/>
                      <a:pt x="0" y="0"/>
                      <a:pt x="0" y="4"/>
                    </a:cubicBezTo>
                    <a:cubicBezTo>
                      <a:pt x="0" y="4"/>
                      <a:pt x="0" y="4"/>
                      <a:pt x="0" y="3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7" name="Freeform 1712"/>
              <p:cNvSpPr/>
              <p:nvPr/>
            </p:nvSpPr>
            <p:spPr bwMode="auto">
              <a:xfrm>
                <a:off x="1180" y="2750"/>
                <a:ext cx="7" cy="4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2 h 2"/>
                  <a:gd name="T4" fmla="*/ 3 w 3"/>
                  <a:gd name="T5" fmla="*/ 0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2" y="1"/>
                      <a:pt x="0" y="2"/>
                      <a:pt x="0" y="2"/>
                    </a:cubicBezTo>
                    <a:cubicBezTo>
                      <a:pt x="3" y="0"/>
                      <a:pt x="3" y="0"/>
                      <a:pt x="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8" name="Freeform 1713"/>
              <p:cNvSpPr/>
              <p:nvPr/>
            </p:nvSpPr>
            <p:spPr bwMode="auto">
              <a:xfrm>
                <a:off x="1180" y="2750"/>
                <a:ext cx="5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9" name="Freeform 1714"/>
              <p:cNvSpPr/>
              <p:nvPr/>
            </p:nvSpPr>
            <p:spPr bwMode="auto">
              <a:xfrm>
                <a:off x="1173" y="2735"/>
                <a:ext cx="24" cy="22"/>
              </a:xfrm>
              <a:custGeom>
                <a:avLst/>
                <a:gdLst>
                  <a:gd name="T0" fmla="*/ 0 w 10"/>
                  <a:gd name="T1" fmla="*/ 5 h 9"/>
                  <a:gd name="T2" fmla="*/ 3 w 10"/>
                  <a:gd name="T3" fmla="*/ 6 h 9"/>
                  <a:gd name="T4" fmla="*/ 3 w 10"/>
                  <a:gd name="T5" fmla="*/ 6 h 9"/>
                  <a:gd name="T6" fmla="*/ 6 w 10"/>
                  <a:gd name="T7" fmla="*/ 4 h 9"/>
                  <a:gd name="T8" fmla="*/ 8 w 10"/>
                  <a:gd name="T9" fmla="*/ 8 h 9"/>
                  <a:gd name="T10" fmla="*/ 9 w 10"/>
                  <a:gd name="T11" fmla="*/ 9 h 9"/>
                  <a:gd name="T12" fmla="*/ 9 w 10"/>
                  <a:gd name="T13" fmla="*/ 9 h 9"/>
                  <a:gd name="T14" fmla="*/ 9 w 10"/>
                  <a:gd name="T15" fmla="*/ 4 h 9"/>
                  <a:gd name="T16" fmla="*/ 9 w 10"/>
                  <a:gd name="T17" fmla="*/ 4 h 9"/>
                  <a:gd name="T18" fmla="*/ 7 w 10"/>
                  <a:gd name="T19" fmla="*/ 3 h 9"/>
                  <a:gd name="T20" fmla="*/ 0 w 10"/>
                  <a:gd name="T21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" h="9">
                    <a:moveTo>
                      <a:pt x="0" y="5"/>
                    </a:moveTo>
                    <a:cubicBezTo>
                      <a:pt x="0" y="6"/>
                      <a:pt x="2" y="6"/>
                      <a:pt x="3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5"/>
                      <a:pt x="4" y="4"/>
                      <a:pt x="6" y="4"/>
                    </a:cubicBezTo>
                    <a:cubicBezTo>
                      <a:pt x="7" y="6"/>
                      <a:pt x="10" y="3"/>
                      <a:pt x="8" y="8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0"/>
                      <a:pt x="9" y="6"/>
                      <a:pt x="9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4" y="3"/>
                      <a:pt x="1" y="5"/>
                      <a:pt x="0" y="5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0" name="Freeform 1715"/>
              <p:cNvSpPr/>
              <p:nvPr/>
            </p:nvSpPr>
            <p:spPr bwMode="auto">
              <a:xfrm>
                <a:off x="1185" y="2750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1" name="Rectangle 1716"/>
              <p:cNvSpPr>
                <a:spLocks noChangeArrowheads="1"/>
              </p:cNvSpPr>
              <p:nvPr/>
            </p:nvSpPr>
            <p:spPr bwMode="auto">
              <a:xfrm>
                <a:off x="1189" y="2752"/>
                <a:ext cx="3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2" name="Freeform 1717"/>
              <p:cNvSpPr/>
              <p:nvPr/>
            </p:nvSpPr>
            <p:spPr bwMode="auto">
              <a:xfrm>
                <a:off x="1144" y="2735"/>
                <a:ext cx="24" cy="12"/>
              </a:xfrm>
              <a:custGeom>
                <a:avLst/>
                <a:gdLst>
                  <a:gd name="T0" fmla="*/ 3 w 10"/>
                  <a:gd name="T1" fmla="*/ 4 h 5"/>
                  <a:gd name="T2" fmla="*/ 10 w 10"/>
                  <a:gd name="T3" fmla="*/ 4 h 5"/>
                  <a:gd name="T4" fmla="*/ 5 w 10"/>
                  <a:gd name="T5" fmla="*/ 0 h 5"/>
                  <a:gd name="T6" fmla="*/ 2 w 10"/>
                  <a:gd name="T7" fmla="*/ 0 h 5"/>
                  <a:gd name="T8" fmla="*/ 3 w 10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5">
                    <a:moveTo>
                      <a:pt x="3" y="4"/>
                    </a:moveTo>
                    <a:cubicBezTo>
                      <a:pt x="4" y="2"/>
                      <a:pt x="9" y="5"/>
                      <a:pt x="10" y="4"/>
                    </a:cubicBezTo>
                    <a:cubicBezTo>
                      <a:pt x="7" y="3"/>
                      <a:pt x="4" y="1"/>
                      <a:pt x="5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1"/>
                      <a:pt x="2" y="3"/>
                      <a:pt x="3" y="4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3" name="Freeform 1718"/>
              <p:cNvSpPr/>
              <p:nvPr/>
            </p:nvSpPr>
            <p:spPr bwMode="auto">
              <a:xfrm>
                <a:off x="1135" y="2731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4" name="Freeform 1719"/>
              <p:cNvSpPr/>
              <p:nvPr/>
            </p:nvSpPr>
            <p:spPr bwMode="auto">
              <a:xfrm>
                <a:off x="1092" y="2723"/>
                <a:ext cx="50" cy="17"/>
              </a:xfrm>
              <a:custGeom>
                <a:avLst/>
                <a:gdLst>
                  <a:gd name="T0" fmla="*/ 0 w 21"/>
                  <a:gd name="T1" fmla="*/ 5 h 7"/>
                  <a:gd name="T2" fmla="*/ 9 w 21"/>
                  <a:gd name="T3" fmla="*/ 3 h 7"/>
                  <a:gd name="T4" fmla="*/ 6 w 21"/>
                  <a:gd name="T5" fmla="*/ 5 h 7"/>
                  <a:gd name="T6" fmla="*/ 14 w 21"/>
                  <a:gd name="T7" fmla="*/ 5 h 7"/>
                  <a:gd name="T8" fmla="*/ 10 w 21"/>
                  <a:gd name="T9" fmla="*/ 6 h 7"/>
                  <a:gd name="T10" fmla="*/ 17 w 21"/>
                  <a:gd name="T11" fmla="*/ 5 h 7"/>
                  <a:gd name="T12" fmla="*/ 21 w 21"/>
                  <a:gd name="T13" fmla="*/ 7 h 7"/>
                  <a:gd name="T14" fmla="*/ 20 w 21"/>
                  <a:gd name="T15" fmla="*/ 4 h 7"/>
                  <a:gd name="T16" fmla="*/ 16 w 21"/>
                  <a:gd name="T17" fmla="*/ 4 h 7"/>
                  <a:gd name="T18" fmla="*/ 18 w 21"/>
                  <a:gd name="T19" fmla="*/ 3 h 7"/>
                  <a:gd name="T20" fmla="*/ 7 w 21"/>
                  <a:gd name="T21" fmla="*/ 1 h 7"/>
                  <a:gd name="T22" fmla="*/ 0 w 21"/>
                  <a:gd name="T23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" h="7">
                    <a:moveTo>
                      <a:pt x="0" y="5"/>
                    </a:moveTo>
                    <a:cubicBezTo>
                      <a:pt x="9" y="3"/>
                      <a:pt x="9" y="3"/>
                      <a:pt x="9" y="3"/>
                    </a:cubicBezTo>
                    <a:cubicBezTo>
                      <a:pt x="8" y="4"/>
                      <a:pt x="8" y="5"/>
                      <a:pt x="6" y="5"/>
                    </a:cubicBezTo>
                    <a:cubicBezTo>
                      <a:pt x="10" y="5"/>
                      <a:pt x="11" y="4"/>
                      <a:pt x="14" y="5"/>
                    </a:cubicBezTo>
                    <a:cubicBezTo>
                      <a:pt x="14" y="7"/>
                      <a:pt x="8" y="4"/>
                      <a:pt x="10" y="6"/>
                    </a:cubicBezTo>
                    <a:cubicBezTo>
                      <a:pt x="12" y="6"/>
                      <a:pt x="15" y="7"/>
                      <a:pt x="17" y="5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18" y="4"/>
                      <a:pt x="17" y="6"/>
                      <a:pt x="16" y="4"/>
                    </a:cubicBezTo>
                    <a:cubicBezTo>
                      <a:pt x="16" y="3"/>
                      <a:pt x="17" y="3"/>
                      <a:pt x="18" y="3"/>
                    </a:cubicBezTo>
                    <a:cubicBezTo>
                      <a:pt x="16" y="3"/>
                      <a:pt x="12" y="1"/>
                      <a:pt x="7" y="1"/>
                    </a:cubicBezTo>
                    <a:cubicBezTo>
                      <a:pt x="3" y="0"/>
                      <a:pt x="3" y="4"/>
                      <a:pt x="0" y="5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5" name="Freeform 1720"/>
              <p:cNvSpPr/>
              <p:nvPr/>
            </p:nvSpPr>
            <p:spPr bwMode="auto">
              <a:xfrm>
                <a:off x="1092" y="2726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6" name="Freeform 1721"/>
              <p:cNvSpPr/>
              <p:nvPr/>
            </p:nvSpPr>
            <p:spPr bwMode="auto">
              <a:xfrm>
                <a:off x="1044" y="2719"/>
                <a:ext cx="41" cy="14"/>
              </a:xfrm>
              <a:custGeom>
                <a:avLst/>
                <a:gdLst>
                  <a:gd name="T0" fmla="*/ 10 w 17"/>
                  <a:gd name="T1" fmla="*/ 6 h 6"/>
                  <a:gd name="T2" fmla="*/ 15 w 17"/>
                  <a:gd name="T3" fmla="*/ 5 h 6"/>
                  <a:gd name="T4" fmla="*/ 16 w 17"/>
                  <a:gd name="T5" fmla="*/ 6 h 6"/>
                  <a:gd name="T6" fmla="*/ 17 w 17"/>
                  <a:gd name="T7" fmla="*/ 5 h 6"/>
                  <a:gd name="T8" fmla="*/ 9 w 17"/>
                  <a:gd name="T9" fmla="*/ 5 h 6"/>
                  <a:gd name="T10" fmla="*/ 7 w 17"/>
                  <a:gd name="T11" fmla="*/ 2 h 6"/>
                  <a:gd name="T12" fmla="*/ 11 w 17"/>
                  <a:gd name="T13" fmla="*/ 3 h 6"/>
                  <a:gd name="T14" fmla="*/ 0 w 17"/>
                  <a:gd name="T15" fmla="*/ 2 h 6"/>
                  <a:gd name="T16" fmla="*/ 2 w 17"/>
                  <a:gd name="T17" fmla="*/ 3 h 6"/>
                  <a:gd name="T18" fmla="*/ 0 w 17"/>
                  <a:gd name="T19" fmla="*/ 3 h 6"/>
                  <a:gd name="T20" fmla="*/ 10 w 17"/>
                  <a:gd name="T2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" h="6">
                    <a:moveTo>
                      <a:pt x="10" y="6"/>
                    </a:moveTo>
                    <a:cubicBezTo>
                      <a:pt x="15" y="5"/>
                      <a:pt x="15" y="5"/>
                      <a:pt x="15" y="5"/>
                    </a:cubicBezTo>
                    <a:cubicBezTo>
                      <a:pt x="16" y="5"/>
                      <a:pt x="16" y="6"/>
                      <a:pt x="16" y="6"/>
                    </a:cubicBezTo>
                    <a:cubicBezTo>
                      <a:pt x="16" y="6"/>
                      <a:pt x="17" y="5"/>
                      <a:pt x="17" y="5"/>
                    </a:cubicBezTo>
                    <a:cubicBezTo>
                      <a:pt x="15" y="2"/>
                      <a:pt x="12" y="5"/>
                      <a:pt x="9" y="5"/>
                    </a:cubicBezTo>
                    <a:cubicBezTo>
                      <a:pt x="3" y="3"/>
                      <a:pt x="10" y="4"/>
                      <a:pt x="7" y="2"/>
                    </a:cubicBezTo>
                    <a:cubicBezTo>
                      <a:pt x="9" y="2"/>
                      <a:pt x="9" y="2"/>
                      <a:pt x="11" y="3"/>
                    </a:cubicBezTo>
                    <a:cubicBezTo>
                      <a:pt x="8" y="0"/>
                      <a:pt x="3" y="2"/>
                      <a:pt x="0" y="2"/>
                    </a:cubicBezTo>
                    <a:cubicBezTo>
                      <a:pt x="1" y="2"/>
                      <a:pt x="1" y="3"/>
                      <a:pt x="2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2" y="5"/>
                      <a:pt x="5" y="6"/>
                      <a:pt x="10" y="6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7" name="Freeform 1722"/>
              <p:cNvSpPr/>
              <p:nvPr/>
            </p:nvSpPr>
            <p:spPr bwMode="auto">
              <a:xfrm>
                <a:off x="1082" y="2733"/>
                <a:ext cx="5" cy="2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1" y="1"/>
                      <a:pt x="0" y="1"/>
                      <a:pt x="0" y="0"/>
                    </a:cubicBezTo>
                    <a:cubicBezTo>
                      <a:pt x="0" y="1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8" name="Freeform 1723"/>
              <p:cNvSpPr/>
              <p:nvPr/>
            </p:nvSpPr>
            <p:spPr bwMode="auto">
              <a:xfrm>
                <a:off x="1042" y="2723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79" name="Freeform 1724"/>
              <p:cNvSpPr/>
              <p:nvPr/>
            </p:nvSpPr>
            <p:spPr bwMode="auto">
              <a:xfrm>
                <a:off x="1040" y="2728"/>
                <a:ext cx="7" cy="3"/>
              </a:xfrm>
              <a:custGeom>
                <a:avLst/>
                <a:gdLst>
                  <a:gd name="T0" fmla="*/ 3 w 3"/>
                  <a:gd name="T1" fmla="*/ 1 h 1"/>
                  <a:gd name="T2" fmla="*/ 0 w 3"/>
                  <a:gd name="T3" fmla="*/ 0 h 1"/>
                  <a:gd name="T4" fmla="*/ 1 w 3"/>
                  <a:gd name="T5" fmla="*/ 1 h 1"/>
                  <a:gd name="T6" fmla="*/ 3 w 3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3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0" name="Freeform 1725"/>
              <p:cNvSpPr/>
              <p:nvPr/>
            </p:nvSpPr>
            <p:spPr bwMode="auto">
              <a:xfrm>
                <a:off x="821" y="2688"/>
                <a:ext cx="216" cy="45"/>
              </a:xfrm>
              <a:custGeom>
                <a:avLst/>
                <a:gdLst>
                  <a:gd name="T0" fmla="*/ 24 w 91"/>
                  <a:gd name="T1" fmla="*/ 16 h 19"/>
                  <a:gd name="T2" fmla="*/ 20 w 91"/>
                  <a:gd name="T3" fmla="*/ 14 h 19"/>
                  <a:gd name="T4" fmla="*/ 25 w 91"/>
                  <a:gd name="T5" fmla="*/ 14 h 19"/>
                  <a:gd name="T6" fmla="*/ 25 w 91"/>
                  <a:gd name="T7" fmla="*/ 11 h 19"/>
                  <a:gd name="T8" fmla="*/ 16 w 91"/>
                  <a:gd name="T9" fmla="*/ 11 h 19"/>
                  <a:gd name="T10" fmla="*/ 16 w 91"/>
                  <a:gd name="T11" fmla="*/ 10 h 19"/>
                  <a:gd name="T12" fmla="*/ 3 w 91"/>
                  <a:gd name="T13" fmla="*/ 8 h 19"/>
                  <a:gd name="T14" fmla="*/ 15 w 91"/>
                  <a:gd name="T15" fmla="*/ 10 h 19"/>
                  <a:gd name="T16" fmla="*/ 63 w 91"/>
                  <a:gd name="T17" fmla="*/ 16 h 19"/>
                  <a:gd name="T18" fmla="*/ 65 w 91"/>
                  <a:gd name="T19" fmla="*/ 14 h 19"/>
                  <a:gd name="T20" fmla="*/ 69 w 91"/>
                  <a:gd name="T21" fmla="*/ 15 h 19"/>
                  <a:gd name="T22" fmla="*/ 66 w 91"/>
                  <a:gd name="T23" fmla="*/ 15 h 19"/>
                  <a:gd name="T24" fmla="*/ 79 w 91"/>
                  <a:gd name="T25" fmla="*/ 17 h 19"/>
                  <a:gd name="T26" fmla="*/ 80 w 91"/>
                  <a:gd name="T27" fmla="*/ 14 h 19"/>
                  <a:gd name="T28" fmla="*/ 86 w 91"/>
                  <a:gd name="T29" fmla="*/ 18 h 19"/>
                  <a:gd name="T30" fmla="*/ 90 w 91"/>
                  <a:gd name="T31" fmla="*/ 16 h 19"/>
                  <a:gd name="T32" fmla="*/ 86 w 91"/>
                  <a:gd name="T33" fmla="*/ 14 h 19"/>
                  <a:gd name="T34" fmla="*/ 89 w 91"/>
                  <a:gd name="T35" fmla="*/ 14 h 19"/>
                  <a:gd name="T36" fmla="*/ 58 w 91"/>
                  <a:gd name="T37" fmla="*/ 14 h 19"/>
                  <a:gd name="T38" fmla="*/ 59 w 91"/>
                  <a:gd name="T39" fmla="*/ 12 h 19"/>
                  <a:gd name="T40" fmla="*/ 40 w 91"/>
                  <a:gd name="T41" fmla="*/ 9 h 19"/>
                  <a:gd name="T42" fmla="*/ 33 w 91"/>
                  <a:gd name="T43" fmla="*/ 11 h 19"/>
                  <a:gd name="T44" fmla="*/ 29 w 91"/>
                  <a:gd name="T45" fmla="*/ 9 h 19"/>
                  <a:gd name="T46" fmla="*/ 29 w 91"/>
                  <a:gd name="T47" fmla="*/ 10 h 19"/>
                  <a:gd name="T48" fmla="*/ 23 w 91"/>
                  <a:gd name="T49" fmla="*/ 8 h 19"/>
                  <a:gd name="T50" fmla="*/ 22 w 91"/>
                  <a:gd name="T51" fmla="*/ 11 h 19"/>
                  <a:gd name="T52" fmla="*/ 11 w 91"/>
                  <a:gd name="T53" fmla="*/ 5 h 19"/>
                  <a:gd name="T54" fmla="*/ 12 w 91"/>
                  <a:gd name="T55" fmla="*/ 7 h 19"/>
                  <a:gd name="T56" fmla="*/ 10 w 91"/>
                  <a:gd name="T57" fmla="*/ 7 h 19"/>
                  <a:gd name="T58" fmla="*/ 8 w 91"/>
                  <a:gd name="T59" fmla="*/ 5 h 19"/>
                  <a:gd name="T60" fmla="*/ 3 w 91"/>
                  <a:gd name="T61" fmla="*/ 5 h 19"/>
                  <a:gd name="T62" fmla="*/ 2 w 91"/>
                  <a:gd name="T63" fmla="*/ 5 h 19"/>
                  <a:gd name="T64" fmla="*/ 1 w 91"/>
                  <a:gd name="T65" fmla="*/ 5 h 19"/>
                  <a:gd name="T66" fmla="*/ 1 w 91"/>
                  <a:gd name="T67" fmla="*/ 5 h 19"/>
                  <a:gd name="T68" fmla="*/ 1 w 91"/>
                  <a:gd name="T69" fmla="*/ 5 h 19"/>
                  <a:gd name="T70" fmla="*/ 1 w 91"/>
                  <a:gd name="T71" fmla="*/ 5 h 19"/>
                  <a:gd name="T72" fmla="*/ 1 w 91"/>
                  <a:gd name="T73" fmla="*/ 5 h 19"/>
                  <a:gd name="T74" fmla="*/ 1 w 91"/>
                  <a:gd name="T75" fmla="*/ 5 h 19"/>
                  <a:gd name="T76" fmla="*/ 0 w 91"/>
                  <a:gd name="T77" fmla="*/ 11 h 19"/>
                  <a:gd name="T78" fmla="*/ 0 w 91"/>
                  <a:gd name="T79" fmla="*/ 11 h 19"/>
                  <a:gd name="T80" fmla="*/ 1 w 91"/>
                  <a:gd name="T81" fmla="*/ 11 h 19"/>
                  <a:gd name="T82" fmla="*/ 1 w 91"/>
                  <a:gd name="T83" fmla="*/ 11 h 19"/>
                  <a:gd name="T84" fmla="*/ 3 w 91"/>
                  <a:gd name="T85" fmla="*/ 11 h 19"/>
                  <a:gd name="T86" fmla="*/ 2 w 91"/>
                  <a:gd name="T87" fmla="*/ 10 h 19"/>
                  <a:gd name="T88" fmla="*/ 14 w 91"/>
                  <a:gd name="T89" fmla="*/ 12 h 19"/>
                  <a:gd name="T90" fmla="*/ 8 w 91"/>
                  <a:gd name="T91" fmla="*/ 14 h 19"/>
                  <a:gd name="T92" fmla="*/ 11 w 91"/>
                  <a:gd name="T93" fmla="*/ 15 h 19"/>
                  <a:gd name="T94" fmla="*/ 19 w 91"/>
                  <a:gd name="T95" fmla="*/ 13 h 19"/>
                  <a:gd name="T96" fmla="*/ 24 w 91"/>
                  <a:gd name="T97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91" h="19">
                    <a:moveTo>
                      <a:pt x="24" y="16"/>
                    </a:moveTo>
                    <a:cubicBezTo>
                      <a:pt x="24" y="15"/>
                      <a:pt x="23" y="15"/>
                      <a:pt x="20" y="14"/>
                    </a:cubicBezTo>
                    <a:cubicBezTo>
                      <a:pt x="21" y="13"/>
                      <a:pt x="24" y="14"/>
                      <a:pt x="25" y="14"/>
                    </a:cubicBezTo>
                    <a:cubicBezTo>
                      <a:pt x="22" y="13"/>
                      <a:pt x="26" y="12"/>
                      <a:pt x="25" y="11"/>
                    </a:cubicBezTo>
                    <a:cubicBezTo>
                      <a:pt x="21" y="11"/>
                      <a:pt x="20" y="12"/>
                      <a:pt x="16" y="11"/>
                    </a:cubicBezTo>
                    <a:cubicBezTo>
                      <a:pt x="16" y="11"/>
                      <a:pt x="16" y="10"/>
                      <a:pt x="16" y="10"/>
                    </a:cubicBezTo>
                    <a:cubicBezTo>
                      <a:pt x="13" y="10"/>
                      <a:pt x="0" y="11"/>
                      <a:pt x="3" y="8"/>
                    </a:cubicBezTo>
                    <a:cubicBezTo>
                      <a:pt x="7" y="9"/>
                      <a:pt x="10" y="9"/>
                      <a:pt x="15" y="10"/>
                    </a:cubicBezTo>
                    <a:cubicBezTo>
                      <a:pt x="30" y="12"/>
                      <a:pt x="46" y="13"/>
                      <a:pt x="63" y="16"/>
                    </a:cubicBezTo>
                    <a:cubicBezTo>
                      <a:pt x="65" y="14"/>
                      <a:pt x="65" y="14"/>
                      <a:pt x="65" y="14"/>
                    </a:cubicBezTo>
                    <a:cubicBezTo>
                      <a:pt x="66" y="15"/>
                      <a:pt x="69" y="14"/>
                      <a:pt x="69" y="15"/>
                    </a:cubicBezTo>
                    <a:cubicBezTo>
                      <a:pt x="68" y="15"/>
                      <a:pt x="67" y="15"/>
                      <a:pt x="66" y="15"/>
                    </a:cubicBezTo>
                    <a:cubicBezTo>
                      <a:pt x="69" y="17"/>
                      <a:pt x="75" y="16"/>
                      <a:pt x="79" y="17"/>
                    </a:cubicBezTo>
                    <a:cubicBezTo>
                      <a:pt x="79" y="17"/>
                      <a:pt x="78" y="15"/>
                      <a:pt x="80" y="14"/>
                    </a:cubicBezTo>
                    <a:cubicBezTo>
                      <a:pt x="79" y="17"/>
                      <a:pt x="85" y="15"/>
                      <a:pt x="86" y="18"/>
                    </a:cubicBezTo>
                    <a:cubicBezTo>
                      <a:pt x="90" y="19"/>
                      <a:pt x="86" y="16"/>
                      <a:pt x="90" y="16"/>
                    </a:cubicBezTo>
                    <a:cubicBezTo>
                      <a:pt x="91" y="15"/>
                      <a:pt x="86" y="15"/>
                      <a:pt x="86" y="14"/>
                    </a:cubicBezTo>
                    <a:cubicBezTo>
                      <a:pt x="87" y="13"/>
                      <a:pt x="89" y="15"/>
                      <a:pt x="89" y="14"/>
                    </a:cubicBezTo>
                    <a:cubicBezTo>
                      <a:pt x="82" y="12"/>
                      <a:pt x="69" y="14"/>
                      <a:pt x="58" y="14"/>
                    </a:cubicBezTo>
                    <a:cubicBezTo>
                      <a:pt x="59" y="12"/>
                      <a:pt x="59" y="12"/>
                      <a:pt x="59" y="12"/>
                    </a:cubicBezTo>
                    <a:cubicBezTo>
                      <a:pt x="54" y="13"/>
                      <a:pt x="45" y="12"/>
                      <a:pt x="40" y="9"/>
                    </a:cubicBezTo>
                    <a:cubicBezTo>
                      <a:pt x="41" y="11"/>
                      <a:pt x="32" y="8"/>
                      <a:pt x="33" y="11"/>
                    </a:cubicBezTo>
                    <a:cubicBezTo>
                      <a:pt x="32" y="10"/>
                      <a:pt x="31" y="10"/>
                      <a:pt x="29" y="9"/>
                    </a:cubicBezTo>
                    <a:cubicBezTo>
                      <a:pt x="29" y="10"/>
                      <a:pt x="29" y="10"/>
                      <a:pt x="29" y="10"/>
                    </a:cubicBezTo>
                    <a:cubicBezTo>
                      <a:pt x="26" y="10"/>
                      <a:pt x="26" y="9"/>
                      <a:pt x="23" y="8"/>
                    </a:cubicBezTo>
                    <a:cubicBezTo>
                      <a:pt x="25" y="10"/>
                      <a:pt x="23" y="10"/>
                      <a:pt x="22" y="11"/>
                    </a:cubicBezTo>
                    <a:cubicBezTo>
                      <a:pt x="18" y="9"/>
                      <a:pt x="14" y="7"/>
                      <a:pt x="11" y="5"/>
                    </a:cubicBezTo>
                    <a:cubicBezTo>
                      <a:pt x="11" y="5"/>
                      <a:pt x="11" y="6"/>
                      <a:pt x="12" y="7"/>
                    </a:cubicBezTo>
                    <a:cubicBezTo>
                      <a:pt x="10" y="6"/>
                      <a:pt x="10" y="7"/>
                      <a:pt x="10" y="7"/>
                    </a:cubicBezTo>
                    <a:cubicBezTo>
                      <a:pt x="8" y="7"/>
                      <a:pt x="8" y="5"/>
                      <a:pt x="8" y="5"/>
                    </a:cubicBezTo>
                    <a:cubicBezTo>
                      <a:pt x="6" y="4"/>
                      <a:pt x="4" y="4"/>
                      <a:pt x="3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8"/>
                      <a:pt x="1" y="0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2" y="11"/>
                      <a:pt x="3" y="11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6" y="10"/>
                      <a:pt x="9" y="12"/>
                      <a:pt x="14" y="12"/>
                    </a:cubicBezTo>
                    <a:cubicBezTo>
                      <a:pt x="16" y="14"/>
                      <a:pt x="10" y="13"/>
                      <a:pt x="8" y="14"/>
                    </a:cubicBezTo>
                    <a:cubicBezTo>
                      <a:pt x="9" y="14"/>
                      <a:pt x="11" y="15"/>
                      <a:pt x="11" y="15"/>
                    </a:cubicBezTo>
                    <a:cubicBezTo>
                      <a:pt x="13" y="15"/>
                      <a:pt x="17" y="14"/>
                      <a:pt x="19" y="13"/>
                    </a:cubicBezTo>
                    <a:cubicBezTo>
                      <a:pt x="17" y="15"/>
                      <a:pt x="22" y="16"/>
                      <a:pt x="24" y="16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1" name="Freeform 1726"/>
              <p:cNvSpPr/>
              <p:nvPr/>
            </p:nvSpPr>
            <p:spPr bwMode="auto">
              <a:xfrm>
                <a:off x="845" y="2723"/>
                <a:ext cx="2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2" name="Freeform 1727"/>
              <p:cNvSpPr/>
              <p:nvPr/>
            </p:nvSpPr>
            <p:spPr bwMode="auto">
              <a:xfrm>
                <a:off x="878" y="2726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3" name="Freeform 1728"/>
              <p:cNvSpPr/>
              <p:nvPr/>
            </p:nvSpPr>
            <p:spPr bwMode="auto">
              <a:xfrm>
                <a:off x="826" y="2707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4" name="Freeform 1729"/>
              <p:cNvSpPr/>
              <p:nvPr/>
            </p:nvSpPr>
            <p:spPr bwMode="auto">
              <a:xfrm>
                <a:off x="840" y="2695"/>
                <a:ext cx="7" cy="5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2 h 2"/>
                  <a:gd name="T4" fmla="*/ 0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1" y="1"/>
                      <a:pt x="2" y="1"/>
                      <a:pt x="3" y="2"/>
                    </a:cubicBezTo>
                    <a:cubicBezTo>
                      <a:pt x="3" y="1"/>
                      <a:pt x="3" y="1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5" name="Freeform 1730"/>
              <p:cNvSpPr/>
              <p:nvPr/>
            </p:nvSpPr>
            <p:spPr bwMode="auto">
              <a:xfrm>
                <a:off x="899" y="2707"/>
                <a:ext cx="8" cy="2"/>
              </a:xfrm>
              <a:custGeom>
                <a:avLst/>
                <a:gdLst>
                  <a:gd name="T0" fmla="*/ 2 w 3"/>
                  <a:gd name="T1" fmla="*/ 1 h 1"/>
                  <a:gd name="T2" fmla="*/ 3 w 3"/>
                  <a:gd name="T3" fmla="*/ 0 h 1"/>
                  <a:gd name="T4" fmla="*/ 2 w 3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2" y="1"/>
                    </a:moveTo>
                    <a:cubicBezTo>
                      <a:pt x="3" y="1"/>
                      <a:pt x="2" y="0"/>
                      <a:pt x="3" y="0"/>
                    </a:cubicBezTo>
                    <a:cubicBezTo>
                      <a:pt x="1" y="0"/>
                      <a:pt x="0" y="0"/>
                      <a:pt x="2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6" name="Freeform 1731"/>
              <p:cNvSpPr/>
              <p:nvPr/>
            </p:nvSpPr>
            <p:spPr bwMode="auto">
              <a:xfrm>
                <a:off x="859" y="2726"/>
                <a:ext cx="12" cy="0"/>
              </a:xfrm>
              <a:custGeom>
                <a:avLst/>
                <a:gdLst>
                  <a:gd name="T0" fmla="*/ 0 w 12"/>
                  <a:gd name="T1" fmla="*/ 10 w 12"/>
                  <a:gd name="T2" fmla="*/ 12 w 12"/>
                  <a:gd name="T3" fmla="*/ 0 w 1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2">
                    <a:moveTo>
                      <a:pt x="0" y="0"/>
                    </a:moveTo>
                    <a:lnTo>
                      <a:pt x="10" y="0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7" name="Freeform 1732"/>
              <p:cNvSpPr/>
              <p:nvPr/>
            </p:nvSpPr>
            <p:spPr bwMode="auto">
              <a:xfrm>
                <a:off x="888" y="2716"/>
                <a:ext cx="149" cy="27"/>
              </a:xfrm>
              <a:custGeom>
                <a:avLst/>
                <a:gdLst>
                  <a:gd name="T0" fmla="*/ 59 w 63"/>
                  <a:gd name="T1" fmla="*/ 6 h 11"/>
                  <a:gd name="T2" fmla="*/ 48 w 63"/>
                  <a:gd name="T3" fmla="*/ 4 h 11"/>
                  <a:gd name="T4" fmla="*/ 40 w 63"/>
                  <a:gd name="T5" fmla="*/ 7 h 11"/>
                  <a:gd name="T6" fmla="*/ 41 w 63"/>
                  <a:gd name="T7" fmla="*/ 4 h 11"/>
                  <a:gd name="T8" fmla="*/ 20 w 63"/>
                  <a:gd name="T9" fmla="*/ 4 h 11"/>
                  <a:gd name="T10" fmla="*/ 20 w 63"/>
                  <a:gd name="T11" fmla="*/ 2 h 11"/>
                  <a:gd name="T12" fmla="*/ 12 w 63"/>
                  <a:gd name="T13" fmla="*/ 5 h 11"/>
                  <a:gd name="T14" fmla="*/ 12 w 63"/>
                  <a:gd name="T15" fmla="*/ 1 h 11"/>
                  <a:gd name="T16" fmla="*/ 13 w 63"/>
                  <a:gd name="T17" fmla="*/ 1 h 11"/>
                  <a:gd name="T18" fmla="*/ 1 w 63"/>
                  <a:gd name="T19" fmla="*/ 0 h 11"/>
                  <a:gd name="T20" fmla="*/ 0 w 63"/>
                  <a:gd name="T21" fmla="*/ 2 h 11"/>
                  <a:gd name="T22" fmla="*/ 0 w 63"/>
                  <a:gd name="T23" fmla="*/ 4 h 11"/>
                  <a:gd name="T24" fmla="*/ 8 w 63"/>
                  <a:gd name="T25" fmla="*/ 4 h 11"/>
                  <a:gd name="T26" fmla="*/ 8 w 63"/>
                  <a:gd name="T27" fmla="*/ 5 h 11"/>
                  <a:gd name="T28" fmla="*/ 11 w 63"/>
                  <a:gd name="T29" fmla="*/ 5 h 11"/>
                  <a:gd name="T30" fmla="*/ 12 w 63"/>
                  <a:gd name="T31" fmla="*/ 6 h 11"/>
                  <a:gd name="T32" fmla="*/ 17 w 63"/>
                  <a:gd name="T33" fmla="*/ 6 h 11"/>
                  <a:gd name="T34" fmla="*/ 17 w 63"/>
                  <a:gd name="T35" fmla="*/ 6 h 11"/>
                  <a:gd name="T36" fmla="*/ 21 w 63"/>
                  <a:gd name="T37" fmla="*/ 5 h 11"/>
                  <a:gd name="T38" fmla="*/ 23 w 63"/>
                  <a:gd name="T39" fmla="*/ 7 h 11"/>
                  <a:gd name="T40" fmla="*/ 22 w 63"/>
                  <a:gd name="T41" fmla="*/ 5 h 11"/>
                  <a:gd name="T42" fmla="*/ 36 w 63"/>
                  <a:gd name="T43" fmla="*/ 9 h 11"/>
                  <a:gd name="T44" fmla="*/ 37 w 63"/>
                  <a:gd name="T45" fmla="*/ 8 h 11"/>
                  <a:gd name="T46" fmla="*/ 30 w 63"/>
                  <a:gd name="T47" fmla="*/ 8 h 11"/>
                  <a:gd name="T48" fmla="*/ 32 w 63"/>
                  <a:gd name="T49" fmla="*/ 5 h 11"/>
                  <a:gd name="T50" fmla="*/ 39 w 63"/>
                  <a:gd name="T51" fmla="*/ 8 h 11"/>
                  <a:gd name="T52" fmla="*/ 49 w 63"/>
                  <a:gd name="T53" fmla="*/ 9 h 11"/>
                  <a:gd name="T54" fmla="*/ 49 w 63"/>
                  <a:gd name="T55" fmla="*/ 9 h 11"/>
                  <a:gd name="T56" fmla="*/ 56 w 63"/>
                  <a:gd name="T57" fmla="*/ 9 h 11"/>
                  <a:gd name="T58" fmla="*/ 54 w 63"/>
                  <a:gd name="T59" fmla="*/ 9 h 11"/>
                  <a:gd name="T60" fmla="*/ 57 w 63"/>
                  <a:gd name="T61" fmla="*/ 8 h 11"/>
                  <a:gd name="T62" fmla="*/ 57 w 63"/>
                  <a:gd name="T63" fmla="*/ 9 h 11"/>
                  <a:gd name="T64" fmla="*/ 63 w 63"/>
                  <a:gd name="T65" fmla="*/ 7 h 11"/>
                  <a:gd name="T66" fmla="*/ 56 w 63"/>
                  <a:gd name="T67" fmla="*/ 8 h 11"/>
                  <a:gd name="T68" fmla="*/ 59 w 63"/>
                  <a:gd name="T6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3" h="11">
                    <a:moveTo>
                      <a:pt x="59" y="6"/>
                    </a:moveTo>
                    <a:cubicBezTo>
                      <a:pt x="56" y="5"/>
                      <a:pt x="52" y="5"/>
                      <a:pt x="48" y="4"/>
                    </a:cubicBezTo>
                    <a:cubicBezTo>
                      <a:pt x="41" y="4"/>
                      <a:pt x="47" y="7"/>
                      <a:pt x="40" y="7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5" y="3"/>
                      <a:pt x="26" y="2"/>
                      <a:pt x="20" y="4"/>
                    </a:cubicBezTo>
                    <a:cubicBezTo>
                      <a:pt x="19" y="3"/>
                      <a:pt x="18" y="3"/>
                      <a:pt x="20" y="2"/>
                    </a:cubicBezTo>
                    <a:cubicBezTo>
                      <a:pt x="16" y="2"/>
                      <a:pt x="17" y="6"/>
                      <a:pt x="12" y="5"/>
                    </a:cubicBezTo>
                    <a:cubicBezTo>
                      <a:pt x="17" y="3"/>
                      <a:pt x="10" y="3"/>
                      <a:pt x="12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9" y="1"/>
                      <a:pt x="4" y="1"/>
                      <a:pt x="1" y="0"/>
                    </a:cubicBezTo>
                    <a:cubicBezTo>
                      <a:pt x="1" y="1"/>
                      <a:pt x="3" y="3"/>
                      <a:pt x="0" y="2"/>
                    </a:cubicBezTo>
                    <a:cubicBezTo>
                      <a:pt x="1" y="3"/>
                      <a:pt x="1" y="3"/>
                      <a:pt x="0" y="4"/>
                    </a:cubicBezTo>
                    <a:cubicBezTo>
                      <a:pt x="4" y="4"/>
                      <a:pt x="6" y="5"/>
                      <a:pt x="8" y="4"/>
                    </a:cubicBezTo>
                    <a:cubicBezTo>
                      <a:pt x="10" y="5"/>
                      <a:pt x="7" y="4"/>
                      <a:pt x="8" y="5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3" y="5"/>
                      <a:pt x="9" y="5"/>
                      <a:pt x="12" y="6"/>
                    </a:cubicBezTo>
                    <a:cubicBezTo>
                      <a:pt x="12" y="6"/>
                      <a:pt x="15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9" y="6"/>
                      <a:pt x="21" y="6"/>
                      <a:pt x="21" y="5"/>
                    </a:cubicBezTo>
                    <a:cubicBezTo>
                      <a:pt x="23" y="7"/>
                      <a:pt x="23" y="7"/>
                      <a:pt x="23" y="7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7" y="6"/>
                      <a:pt x="29" y="9"/>
                      <a:pt x="36" y="9"/>
                    </a:cubicBezTo>
                    <a:cubicBezTo>
                      <a:pt x="34" y="8"/>
                      <a:pt x="36" y="8"/>
                      <a:pt x="37" y="8"/>
                    </a:cubicBezTo>
                    <a:cubicBezTo>
                      <a:pt x="34" y="7"/>
                      <a:pt x="33" y="8"/>
                      <a:pt x="30" y="8"/>
                    </a:cubicBezTo>
                    <a:cubicBezTo>
                      <a:pt x="30" y="7"/>
                      <a:pt x="35" y="6"/>
                      <a:pt x="32" y="5"/>
                    </a:cubicBezTo>
                    <a:cubicBezTo>
                      <a:pt x="35" y="7"/>
                      <a:pt x="38" y="5"/>
                      <a:pt x="39" y="8"/>
                    </a:cubicBezTo>
                    <a:cubicBezTo>
                      <a:pt x="44" y="9"/>
                      <a:pt x="45" y="8"/>
                      <a:pt x="49" y="9"/>
                    </a:cubicBezTo>
                    <a:cubicBezTo>
                      <a:pt x="49" y="9"/>
                      <a:pt x="49" y="9"/>
                      <a:pt x="49" y="9"/>
                    </a:cubicBezTo>
                    <a:cubicBezTo>
                      <a:pt x="50" y="8"/>
                      <a:pt x="53" y="11"/>
                      <a:pt x="56" y="9"/>
                    </a:cubicBezTo>
                    <a:cubicBezTo>
                      <a:pt x="54" y="9"/>
                      <a:pt x="54" y="9"/>
                      <a:pt x="54" y="9"/>
                    </a:cubicBezTo>
                    <a:cubicBezTo>
                      <a:pt x="54" y="8"/>
                      <a:pt x="55" y="8"/>
                      <a:pt x="57" y="8"/>
                    </a:cubicBezTo>
                    <a:cubicBezTo>
                      <a:pt x="56" y="8"/>
                      <a:pt x="56" y="8"/>
                      <a:pt x="57" y="9"/>
                    </a:cubicBezTo>
                    <a:cubicBezTo>
                      <a:pt x="57" y="7"/>
                      <a:pt x="62" y="8"/>
                      <a:pt x="63" y="7"/>
                    </a:cubicBezTo>
                    <a:cubicBezTo>
                      <a:pt x="61" y="7"/>
                      <a:pt x="58" y="8"/>
                      <a:pt x="56" y="8"/>
                    </a:cubicBezTo>
                    <a:cubicBezTo>
                      <a:pt x="57" y="7"/>
                      <a:pt x="57" y="6"/>
                      <a:pt x="59" y="6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8" name="Freeform 1733"/>
              <p:cNvSpPr/>
              <p:nvPr/>
            </p:nvSpPr>
            <p:spPr bwMode="auto">
              <a:xfrm>
                <a:off x="923" y="2731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89" name="Freeform 1734"/>
              <p:cNvSpPr/>
              <p:nvPr/>
            </p:nvSpPr>
            <p:spPr bwMode="auto">
              <a:xfrm>
                <a:off x="1040" y="2733"/>
                <a:ext cx="116" cy="19"/>
              </a:xfrm>
              <a:custGeom>
                <a:avLst/>
                <a:gdLst>
                  <a:gd name="T0" fmla="*/ 14 w 49"/>
                  <a:gd name="T1" fmla="*/ 4 h 8"/>
                  <a:gd name="T2" fmla="*/ 15 w 49"/>
                  <a:gd name="T3" fmla="*/ 6 h 8"/>
                  <a:gd name="T4" fmla="*/ 15 w 49"/>
                  <a:gd name="T5" fmla="*/ 2 h 8"/>
                  <a:gd name="T6" fmla="*/ 21 w 49"/>
                  <a:gd name="T7" fmla="*/ 2 h 8"/>
                  <a:gd name="T8" fmla="*/ 20 w 49"/>
                  <a:gd name="T9" fmla="*/ 5 h 8"/>
                  <a:gd name="T10" fmla="*/ 25 w 49"/>
                  <a:gd name="T11" fmla="*/ 6 h 8"/>
                  <a:gd name="T12" fmla="*/ 25 w 49"/>
                  <a:gd name="T13" fmla="*/ 4 h 8"/>
                  <a:gd name="T14" fmla="*/ 31 w 49"/>
                  <a:gd name="T15" fmla="*/ 4 h 8"/>
                  <a:gd name="T16" fmla="*/ 29 w 49"/>
                  <a:gd name="T17" fmla="*/ 4 h 8"/>
                  <a:gd name="T18" fmla="*/ 32 w 49"/>
                  <a:gd name="T19" fmla="*/ 7 h 8"/>
                  <a:gd name="T20" fmla="*/ 46 w 49"/>
                  <a:gd name="T21" fmla="*/ 3 h 8"/>
                  <a:gd name="T22" fmla="*/ 42 w 49"/>
                  <a:gd name="T23" fmla="*/ 3 h 8"/>
                  <a:gd name="T24" fmla="*/ 41 w 49"/>
                  <a:gd name="T25" fmla="*/ 5 h 8"/>
                  <a:gd name="T26" fmla="*/ 37 w 49"/>
                  <a:gd name="T27" fmla="*/ 4 h 8"/>
                  <a:gd name="T28" fmla="*/ 40 w 49"/>
                  <a:gd name="T29" fmla="*/ 3 h 8"/>
                  <a:gd name="T30" fmla="*/ 7 w 49"/>
                  <a:gd name="T31" fmla="*/ 0 h 8"/>
                  <a:gd name="T32" fmla="*/ 12 w 49"/>
                  <a:gd name="T33" fmla="*/ 0 h 8"/>
                  <a:gd name="T34" fmla="*/ 7 w 49"/>
                  <a:gd name="T35" fmla="*/ 1 h 8"/>
                  <a:gd name="T36" fmla="*/ 10 w 49"/>
                  <a:gd name="T37" fmla="*/ 4 h 8"/>
                  <a:gd name="T38" fmla="*/ 7 w 49"/>
                  <a:gd name="T39" fmla="*/ 3 h 8"/>
                  <a:gd name="T40" fmla="*/ 7 w 49"/>
                  <a:gd name="T41" fmla="*/ 5 h 8"/>
                  <a:gd name="T42" fmla="*/ 0 w 49"/>
                  <a:gd name="T43" fmla="*/ 5 h 8"/>
                  <a:gd name="T44" fmla="*/ 12 w 49"/>
                  <a:gd name="T45" fmla="*/ 6 h 8"/>
                  <a:gd name="T46" fmla="*/ 14 w 49"/>
                  <a:gd name="T47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9" h="8">
                    <a:moveTo>
                      <a:pt x="14" y="4"/>
                    </a:moveTo>
                    <a:cubicBezTo>
                      <a:pt x="16" y="4"/>
                      <a:pt x="13" y="5"/>
                      <a:pt x="15" y="6"/>
                    </a:cubicBezTo>
                    <a:cubicBezTo>
                      <a:pt x="18" y="5"/>
                      <a:pt x="12" y="3"/>
                      <a:pt x="15" y="2"/>
                    </a:cubicBezTo>
                    <a:cubicBezTo>
                      <a:pt x="17" y="3"/>
                      <a:pt x="20" y="2"/>
                      <a:pt x="21" y="2"/>
                    </a:cubicBezTo>
                    <a:cubicBezTo>
                      <a:pt x="19" y="3"/>
                      <a:pt x="20" y="5"/>
                      <a:pt x="20" y="5"/>
                    </a:cubicBezTo>
                    <a:cubicBezTo>
                      <a:pt x="21" y="5"/>
                      <a:pt x="24" y="6"/>
                      <a:pt x="25" y="6"/>
                    </a:cubicBezTo>
                    <a:cubicBezTo>
                      <a:pt x="21" y="5"/>
                      <a:pt x="29" y="6"/>
                      <a:pt x="25" y="4"/>
                    </a:cubicBezTo>
                    <a:cubicBezTo>
                      <a:pt x="26" y="3"/>
                      <a:pt x="30" y="3"/>
                      <a:pt x="31" y="4"/>
                    </a:cubicBezTo>
                    <a:cubicBezTo>
                      <a:pt x="31" y="5"/>
                      <a:pt x="30" y="4"/>
                      <a:pt x="29" y="4"/>
                    </a:cubicBezTo>
                    <a:cubicBezTo>
                      <a:pt x="28" y="6"/>
                      <a:pt x="31" y="5"/>
                      <a:pt x="32" y="7"/>
                    </a:cubicBezTo>
                    <a:cubicBezTo>
                      <a:pt x="36" y="5"/>
                      <a:pt x="49" y="7"/>
                      <a:pt x="46" y="3"/>
                    </a:cubicBezTo>
                    <a:cubicBezTo>
                      <a:pt x="45" y="2"/>
                      <a:pt x="43" y="3"/>
                      <a:pt x="42" y="3"/>
                    </a:cubicBezTo>
                    <a:cubicBezTo>
                      <a:pt x="46" y="4"/>
                      <a:pt x="42" y="5"/>
                      <a:pt x="41" y="5"/>
                    </a:cubicBezTo>
                    <a:cubicBezTo>
                      <a:pt x="39" y="5"/>
                      <a:pt x="36" y="5"/>
                      <a:pt x="37" y="4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31" y="2"/>
                      <a:pt x="18" y="0"/>
                      <a:pt x="7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1" y="1"/>
                      <a:pt x="9" y="1"/>
                      <a:pt x="7" y="1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8" y="3"/>
                      <a:pt x="7" y="3"/>
                      <a:pt x="7" y="3"/>
                    </a:cubicBezTo>
                    <a:cubicBezTo>
                      <a:pt x="5" y="3"/>
                      <a:pt x="6" y="4"/>
                      <a:pt x="7" y="5"/>
                    </a:cubicBezTo>
                    <a:cubicBezTo>
                      <a:pt x="3" y="5"/>
                      <a:pt x="3" y="4"/>
                      <a:pt x="0" y="5"/>
                    </a:cubicBezTo>
                    <a:cubicBezTo>
                      <a:pt x="6" y="8"/>
                      <a:pt x="5" y="4"/>
                      <a:pt x="12" y="6"/>
                    </a:cubicBezTo>
                    <a:lnTo>
                      <a:pt x="14" y="4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0" name="Freeform 1735"/>
              <p:cNvSpPr/>
              <p:nvPr/>
            </p:nvSpPr>
            <p:spPr bwMode="auto">
              <a:xfrm>
                <a:off x="1040" y="2740"/>
                <a:ext cx="4" cy="3"/>
              </a:xfrm>
              <a:custGeom>
                <a:avLst/>
                <a:gdLst>
                  <a:gd name="T0" fmla="*/ 2 w 4"/>
                  <a:gd name="T1" fmla="*/ 3 h 3"/>
                  <a:gd name="T2" fmla="*/ 4 w 4"/>
                  <a:gd name="T3" fmla="*/ 0 h 3"/>
                  <a:gd name="T4" fmla="*/ 0 w 4"/>
                  <a:gd name="T5" fmla="*/ 0 h 3"/>
                  <a:gd name="T6" fmla="*/ 2 w 4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3">
                    <a:moveTo>
                      <a:pt x="2" y="3"/>
                    </a:moveTo>
                    <a:lnTo>
                      <a:pt x="4" y="0"/>
                    </a:lnTo>
                    <a:lnTo>
                      <a:pt x="0" y="0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1" name="Freeform 1736"/>
              <p:cNvSpPr/>
              <p:nvPr/>
            </p:nvSpPr>
            <p:spPr bwMode="auto">
              <a:xfrm>
                <a:off x="1047" y="2731"/>
                <a:ext cx="7" cy="4"/>
              </a:xfrm>
              <a:custGeom>
                <a:avLst/>
                <a:gdLst>
                  <a:gd name="T0" fmla="*/ 1 w 3"/>
                  <a:gd name="T1" fmla="*/ 0 h 2"/>
                  <a:gd name="T2" fmla="*/ 0 w 3"/>
                  <a:gd name="T3" fmla="*/ 1 h 2"/>
                  <a:gd name="T4" fmla="*/ 1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cubicBezTo>
                      <a:pt x="1" y="1"/>
                      <a:pt x="0" y="1"/>
                      <a:pt x="0" y="1"/>
                    </a:cubicBezTo>
                    <a:cubicBezTo>
                      <a:pt x="3" y="2"/>
                      <a:pt x="2" y="1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2" name="Freeform 1737"/>
              <p:cNvSpPr/>
              <p:nvPr/>
            </p:nvSpPr>
            <p:spPr bwMode="auto">
              <a:xfrm>
                <a:off x="1123" y="2750"/>
                <a:ext cx="9" cy="0"/>
              </a:xfrm>
              <a:custGeom>
                <a:avLst/>
                <a:gdLst>
                  <a:gd name="T0" fmla="*/ 0 w 4"/>
                  <a:gd name="T1" fmla="*/ 4 w 4"/>
                  <a:gd name="T2" fmla="*/ 2 w 4"/>
                  <a:gd name="T3" fmla="*/ 0 w 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4">
                    <a:moveTo>
                      <a:pt x="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3" name="Freeform 1738"/>
              <p:cNvSpPr/>
              <p:nvPr/>
            </p:nvSpPr>
            <p:spPr bwMode="auto">
              <a:xfrm>
                <a:off x="1147" y="2740"/>
                <a:ext cx="35" cy="12"/>
              </a:xfrm>
              <a:custGeom>
                <a:avLst/>
                <a:gdLst>
                  <a:gd name="T0" fmla="*/ 15 w 15"/>
                  <a:gd name="T1" fmla="*/ 1 h 5"/>
                  <a:gd name="T2" fmla="*/ 3 w 15"/>
                  <a:gd name="T3" fmla="*/ 0 h 5"/>
                  <a:gd name="T4" fmla="*/ 3 w 15"/>
                  <a:gd name="T5" fmla="*/ 4 h 5"/>
                  <a:gd name="T6" fmla="*/ 8 w 15"/>
                  <a:gd name="T7" fmla="*/ 2 h 5"/>
                  <a:gd name="T8" fmla="*/ 15 w 15"/>
                  <a:gd name="T9" fmla="*/ 3 h 5"/>
                  <a:gd name="T10" fmla="*/ 15 w 15"/>
                  <a:gd name="T11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5">
                    <a:moveTo>
                      <a:pt x="15" y="1"/>
                    </a:moveTo>
                    <a:cubicBezTo>
                      <a:pt x="10" y="1"/>
                      <a:pt x="8" y="2"/>
                      <a:pt x="3" y="0"/>
                    </a:cubicBezTo>
                    <a:cubicBezTo>
                      <a:pt x="0" y="1"/>
                      <a:pt x="4" y="3"/>
                      <a:pt x="3" y="4"/>
                    </a:cubicBezTo>
                    <a:cubicBezTo>
                      <a:pt x="5" y="5"/>
                      <a:pt x="5" y="2"/>
                      <a:pt x="8" y="2"/>
                    </a:cubicBezTo>
                    <a:cubicBezTo>
                      <a:pt x="9" y="3"/>
                      <a:pt x="12" y="2"/>
                      <a:pt x="15" y="3"/>
                    </a:cubicBezTo>
                    <a:cubicBezTo>
                      <a:pt x="14" y="2"/>
                      <a:pt x="14" y="2"/>
                      <a:pt x="15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4" name="Freeform 1739"/>
              <p:cNvSpPr/>
              <p:nvPr/>
            </p:nvSpPr>
            <p:spPr bwMode="auto">
              <a:xfrm>
                <a:off x="959" y="2719"/>
                <a:ext cx="252" cy="43"/>
              </a:xfrm>
              <a:custGeom>
                <a:avLst/>
                <a:gdLst>
                  <a:gd name="T0" fmla="*/ 99 w 106"/>
                  <a:gd name="T1" fmla="*/ 11 h 18"/>
                  <a:gd name="T2" fmla="*/ 93 w 106"/>
                  <a:gd name="T3" fmla="*/ 10 h 18"/>
                  <a:gd name="T4" fmla="*/ 96 w 106"/>
                  <a:gd name="T5" fmla="*/ 10 h 18"/>
                  <a:gd name="T6" fmla="*/ 91 w 106"/>
                  <a:gd name="T7" fmla="*/ 8 h 18"/>
                  <a:gd name="T8" fmla="*/ 91 w 106"/>
                  <a:gd name="T9" fmla="*/ 9 h 18"/>
                  <a:gd name="T10" fmla="*/ 80 w 106"/>
                  <a:gd name="T11" fmla="*/ 7 h 18"/>
                  <a:gd name="T12" fmla="*/ 78 w 106"/>
                  <a:gd name="T13" fmla="*/ 9 h 18"/>
                  <a:gd name="T14" fmla="*/ 71 w 106"/>
                  <a:gd name="T15" fmla="*/ 5 h 18"/>
                  <a:gd name="T16" fmla="*/ 72 w 106"/>
                  <a:gd name="T17" fmla="*/ 9 h 18"/>
                  <a:gd name="T18" fmla="*/ 60 w 106"/>
                  <a:gd name="T19" fmla="*/ 6 h 18"/>
                  <a:gd name="T20" fmla="*/ 63 w 106"/>
                  <a:gd name="T21" fmla="*/ 6 h 18"/>
                  <a:gd name="T22" fmla="*/ 56 w 106"/>
                  <a:gd name="T23" fmla="*/ 6 h 18"/>
                  <a:gd name="T24" fmla="*/ 57 w 106"/>
                  <a:gd name="T25" fmla="*/ 4 h 18"/>
                  <a:gd name="T26" fmla="*/ 47 w 106"/>
                  <a:gd name="T27" fmla="*/ 3 h 18"/>
                  <a:gd name="T28" fmla="*/ 48 w 106"/>
                  <a:gd name="T29" fmla="*/ 3 h 18"/>
                  <a:gd name="T30" fmla="*/ 29 w 106"/>
                  <a:gd name="T31" fmla="*/ 3 h 18"/>
                  <a:gd name="T32" fmla="*/ 26 w 106"/>
                  <a:gd name="T33" fmla="*/ 1 h 18"/>
                  <a:gd name="T34" fmla="*/ 28 w 106"/>
                  <a:gd name="T35" fmla="*/ 5 h 18"/>
                  <a:gd name="T36" fmla="*/ 20 w 106"/>
                  <a:gd name="T37" fmla="*/ 4 h 18"/>
                  <a:gd name="T38" fmla="*/ 22 w 106"/>
                  <a:gd name="T39" fmla="*/ 2 h 18"/>
                  <a:gd name="T40" fmla="*/ 18 w 106"/>
                  <a:gd name="T41" fmla="*/ 2 h 18"/>
                  <a:gd name="T42" fmla="*/ 15 w 106"/>
                  <a:gd name="T43" fmla="*/ 0 h 18"/>
                  <a:gd name="T44" fmla="*/ 7 w 106"/>
                  <a:gd name="T45" fmla="*/ 2 h 18"/>
                  <a:gd name="T46" fmla="*/ 2 w 106"/>
                  <a:gd name="T47" fmla="*/ 1 h 18"/>
                  <a:gd name="T48" fmla="*/ 5 w 106"/>
                  <a:gd name="T49" fmla="*/ 4 h 18"/>
                  <a:gd name="T50" fmla="*/ 32 w 106"/>
                  <a:gd name="T51" fmla="*/ 6 h 18"/>
                  <a:gd name="T52" fmla="*/ 39 w 106"/>
                  <a:gd name="T53" fmla="*/ 5 h 18"/>
                  <a:gd name="T54" fmla="*/ 39 w 106"/>
                  <a:gd name="T55" fmla="*/ 7 h 18"/>
                  <a:gd name="T56" fmla="*/ 40 w 106"/>
                  <a:gd name="T57" fmla="*/ 5 h 18"/>
                  <a:gd name="T58" fmla="*/ 44 w 106"/>
                  <a:gd name="T59" fmla="*/ 7 h 18"/>
                  <a:gd name="T60" fmla="*/ 46 w 106"/>
                  <a:gd name="T61" fmla="*/ 6 h 18"/>
                  <a:gd name="T62" fmla="*/ 49 w 106"/>
                  <a:gd name="T63" fmla="*/ 8 h 18"/>
                  <a:gd name="T64" fmla="*/ 91 w 106"/>
                  <a:gd name="T65" fmla="*/ 13 h 18"/>
                  <a:gd name="T66" fmla="*/ 90 w 106"/>
                  <a:gd name="T67" fmla="*/ 11 h 18"/>
                  <a:gd name="T68" fmla="*/ 102 w 106"/>
                  <a:gd name="T69" fmla="*/ 14 h 18"/>
                  <a:gd name="T70" fmla="*/ 100 w 106"/>
                  <a:gd name="T71" fmla="*/ 15 h 18"/>
                  <a:gd name="T72" fmla="*/ 101 w 106"/>
                  <a:gd name="T73" fmla="*/ 12 h 18"/>
                  <a:gd name="T74" fmla="*/ 96 w 106"/>
                  <a:gd name="T75" fmla="*/ 12 h 18"/>
                  <a:gd name="T76" fmla="*/ 99 w 106"/>
                  <a:gd name="T77" fmla="*/ 13 h 18"/>
                  <a:gd name="T78" fmla="*/ 94 w 106"/>
                  <a:gd name="T79" fmla="*/ 12 h 18"/>
                  <a:gd name="T80" fmla="*/ 97 w 106"/>
                  <a:gd name="T81" fmla="*/ 16 h 18"/>
                  <a:gd name="T82" fmla="*/ 104 w 106"/>
                  <a:gd name="T83" fmla="*/ 17 h 18"/>
                  <a:gd name="T84" fmla="*/ 104 w 106"/>
                  <a:gd name="T85" fmla="*/ 17 h 18"/>
                  <a:gd name="T86" fmla="*/ 104 w 106"/>
                  <a:gd name="T87" fmla="*/ 17 h 18"/>
                  <a:gd name="T88" fmla="*/ 104 w 106"/>
                  <a:gd name="T89" fmla="*/ 17 h 18"/>
                  <a:gd name="T90" fmla="*/ 104 w 106"/>
                  <a:gd name="T91" fmla="*/ 17 h 18"/>
                  <a:gd name="T92" fmla="*/ 104 w 106"/>
                  <a:gd name="T93" fmla="*/ 17 h 18"/>
                  <a:gd name="T94" fmla="*/ 105 w 106"/>
                  <a:gd name="T95" fmla="*/ 11 h 18"/>
                  <a:gd name="T96" fmla="*/ 105 w 106"/>
                  <a:gd name="T97" fmla="*/ 11 h 18"/>
                  <a:gd name="T98" fmla="*/ 105 w 106"/>
                  <a:gd name="T99" fmla="*/ 11 h 18"/>
                  <a:gd name="T100" fmla="*/ 105 w 106"/>
                  <a:gd name="T101" fmla="*/ 11 h 18"/>
                  <a:gd name="T102" fmla="*/ 104 w 106"/>
                  <a:gd name="T103" fmla="*/ 11 h 18"/>
                  <a:gd name="T104" fmla="*/ 103 w 106"/>
                  <a:gd name="T105" fmla="*/ 10 h 18"/>
                  <a:gd name="T106" fmla="*/ 99 w 106"/>
                  <a:gd name="T107" fmla="*/ 9 h 18"/>
                  <a:gd name="T108" fmla="*/ 99 w 106"/>
                  <a:gd name="T109" fmla="*/ 1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06" h="18">
                    <a:moveTo>
                      <a:pt x="99" y="11"/>
                    </a:moveTo>
                    <a:cubicBezTo>
                      <a:pt x="97" y="10"/>
                      <a:pt x="94" y="11"/>
                      <a:pt x="93" y="10"/>
                    </a:cubicBezTo>
                    <a:cubicBezTo>
                      <a:pt x="93" y="9"/>
                      <a:pt x="94" y="9"/>
                      <a:pt x="96" y="10"/>
                    </a:cubicBezTo>
                    <a:cubicBezTo>
                      <a:pt x="95" y="8"/>
                      <a:pt x="93" y="9"/>
                      <a:pt x="91" y="8"/>
                    </a:cubicBezTo>
                    <a:cubicBezTo>
                      <a:pt x="91" y="8"/>
                      <a:pt x="92" y="9"/>
                      <a:pt x="91" y="9"/>
                    </a:cubicBezTo>
                    <a:cubicBezTo>
                      <a:pt x="85" y="7"/>
                      <a:pt x="88" y="10"/>
                      <a:pt x="80" y="7"/>
                    </a:cubicBezTo>
                    <a:cubicBezTo>
                      <a:pt x="79" y="8"/>
                      <a:pt x="78" y="8"/>
                      <a:pt x="78" y="9"/>
                    </a:cubicBezTo>
                    <a:cubicBezTo>
                      <a:pt x="74" y="7"/>
                      <a:pt x="76" y="7"/>
                      <a:pt x="71" y="5"/>
                    </a:cubicBezTo>
                    <a:cubicBezTo>
                      <a:pt x="71" y="6"/>
                      <a:pt x="73" y="8"/>
                      <a:pt x="72" y="9"/>
                    </a:cubicBezTo>
                    <a:cubicBezTo>
                      <a:pt x="65" y="6"/>
                      <a:pt x="65" y="8"/>
                      <a:pt x="60" y="6"/>
                    </a:cubicBezTo>
                    <a:cubicBezTo>
                      <a:pt x="61" y="6"/>
                      <a:pt x="62" y="6"/>
                      <a:pt x="63" y="6"/>
                    </a:cubicBezTo>
                    <a:cubicBezTo>
                      <a:pt x="62" y="4"/>
                      <a:pt x="59" y="6"/>
                      <a:pt x="56" y="6"/>
                    </a:cubicBezTo>
                    <a:cubicBezTo>
                      <a:pt x="57" y="4"/>
                      <a:pt x="57" y="4"/>
                      <a:pt x="57" y="4"/>
                    </a:cubicBezTo>
                    <a:cubicBezTo>
                      <a:pt x="54" y="4"/>
                      <a:pt x="50" y="5"/>
                      <a:pt x="47" y="3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41" y="3"/>
                      <a:pt x="34" y="2"/>
                      <a:pt x="29" y="3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19" y="2"/>
                      <a:pt x="33" y="2"/>
                      <a:pt x="28" y="5"/>
                    </a:cubicBezTo>
                    <a:cubicBezTo>
                      <a:pt x="27" y="1"/>
                      <a:pt x="24" y="5"/>
                      <a:pt x="20" y="4"/>
                    </a:cubicBezTo>
                    <a:cubicBezTo>
                      <a:pt x="18" y="2"/>
                      <a:pt x="24" y="3"/>
                      <a:pt x="22" y="2"/>
                    </a:cubicBezTo>
                    <a:cubicBezTo>
                      <a:pt x="21" y="3"/>
                      <a:pt x="20" y="2"/>
                      <a:pt x="18" y="2"/>
                    </a:cubicBezTo>
                    <a:cubicBezTo>
                      <a:pt x="18" y="1"/>
                      <a:pt x="13" y="1"/>
                      <a:pt x="15" y="0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1"/>
                      <a:pt x="3" y="1"/>
                      <a:pt x="2" y="1"/>
                    </a:cubicBezTo>
                    <a:cubicBezTo>
                      <a:pt x="6" y="1"/>
                      <a:pt x="0" y="3"/>
                      <a:pt x="5" y="4"/>
                    </a:cubicBezTo>
                    <a:cubicBezTo>
                      <a:pt x="12" y="4"/>
                      <a:pt x="23" y="5"/>
                      <a:pt x="32" y="6"/>
                    </a:cubicBezTo>
                    <a:cubicBezTo>
                      <a:pt x="33" y="4"/>
                      <a:pt x="37" y="7"/>
                      <a:pt x="39" y="5"/>
                    </a:cubicBezTo>
                    <a:cubicBezTo>
                      <a:pt x="39" y="6"/>
                      <a:pt x="39" y="7"/>
                      <a:pt x="39" y="7"/>
                    </a:cubicBezTo>
                    <a:cubicBezTo>
                      <a:pt x="45" y="7"/>
                      <a:pt x="38" y="6"/>
                      <a:pt x="40" y="5"/>
                    </a:cubicBezTo>
                    <a:cubicBezTo>
                      <a:pt x="42" y="5"/>
                      <a:pt x="44" y="7"/>
                      <a:pt x="44" y="7"/>
                    </a:cubicBezTo>
                    <a:cubicBezTo>
                      <a:pt x="48" y="8"/>
                      <a:pt x="44" y="7"/>
                      <a:pt x="46" y="6"/>
                    </a:cubicBezTo>
                    <a:cubicBezTo>
                      <a:pt x="49" y="8"/>
                      <a:pt x="49" y="8"/>
                      <a:pt x="49" y="8"/>
                    </a:cubicBezTo>
                    <a:cubicBezTo>
                      <a:pt x="61" y="9"/>
                      <a:pt x="77" y="9"/>
                      <a:pt x="91" y="13"/>
                    </a:cubicBezTo>
                    <a:cubicBezTo>
                      <a:pt x="90" y="11"/>
                      <a:pt x="90" y="11"/>
                      <a:pt x="90" y="11"/>
                    </a:cubicBezTo>
                    <a:cubicBezTo>
                      <a:pt x="95" y="13"/>
                      <a:pt x="105" y="10"/>
                      <a:pt x="102" y="14"/>
                    </a:cubicBezTo>
                    <a:cubicBezTo>
                      <a:pt x="100" y="15"/>
                      <a:pt x="100" y="15"/>
                      <a:pt x="100" y="15"/>
                    </a:cubicBezTo>
                    <a:cubicBezTo>
                      <a:pt x="102" y="15"/>
                      <a:pt x="100" y="13"/>
                      <a:pt x="101" y="12"/>
                    </a:cubicBezTo>
                    <a:cubicBezTo>
                      <a:pt x="100" y="13"/>
                      <a:pt x="98" y="12"/>
                      <a:pt x="96" y="12"/>
                    </a:cubicBezTo>
                    <a:cubicBezTo>
                      <a:pt x="99" y="13"/>
                      <a:pt x="99" y="13"/>
                      <a:pt x="99" y="13"/>
                    </a:cubicBezTo>
                    <a:cubicBezTo>
                      <a:pt x="97" y="14"/>
                      <a:pt x="94" y="13"/>
                      <a:pt x="94" y="12"/>
                    </a:cubicBezTo>
                    <a:cubicBezTo>
                      <a:pt x="89" y="13"/>
                      <a:pt x="96" y="15"/>
                      <a:pt x="97" y="16"/>
                    </a:cubicBezTo>
                    <a:cubicBezTo>
                      <a:pt x="101" y="15"/>
                      <a:pt x="102" y="16"/>
                      <a:pt x="104" y="17"/>
                    </a:cubicBezTo>
                    <a:cubicBezTo>
                      <a:pt x="104" y="17"/>
                      <a:pt x="104" y="17"/>
                      <a:pt x="104" y="17"/>
                    </a:cubicBezTo>
                    <a:cubicBezTo>
                      <a:pt x="104" y="17"/>
                      <a:pt x="104" y="17"/>
                      <a:pt x="104" y="17"/>
                    </a:cubicBezTo>
                    <a:cubicBezTo>
                      <a:pt x="104" y="17"/>
                      <a:pt x="104" y="17"/>
                      <a:pt x="104" y="17"/>
                    </a:cubicBezTo>
                    <a:cubicBezTo>
                      <a:pt x="104" y="17"/>
                      <a:pt x="104" y="17"/>
                      <a:pt x="104" y="17"/>
                    </a:cubicBezTo>
                    <a:cubicBezTo>
                      <a:pt x="104" y="17"/>
                      <a:pt x="104" y="17"/>
                      <a:pt x="104" y="17"/>
                    </a:cubicBezTo>
                    <a:cubicBezTo>
                      <a:pt x="104" y="18"/>
                      <a:pt x="106" y="6"/>
                      <a:pt x="105" y="11"/>
                    </a:cubicBezTo>
                    <a:cubicBezTo>
                      <a:pt x="105" y="11"/>
                      <a:pt x="105" y="11"/>
                      <a:pt x="105" y="11"/>
                    </a:cubicBezTo>
                    <a:cubicBezTo>
                      <a:pt x="105" y="11"/>
                      <a:pt x="105" y="11"/>
                      <a:pt x="105" y="11"/>
                    </a:cubicBezTo>
                    <a:cubicBezTo>
                      <a:pt x="105" y="11"/>
                      <a:pt x="105" y="11"/>
                      <a:pt x="105" y="11"/>
                    </a:cubicBezTo>
                    <a:cubicBezTo>
                      <a:pt x="104" y="11"/>
                      <a:pt x="104" y="11"/>
                      <a:pt x="104" y="11"/>
                    </a:cubicBezTo>
                    <a:cubicBezTo>
                      <a:pt x="103" y="10"/>
                      <a:pt x="103" y="10"/>
                      <a:pt x="103" y="10"/>
                    </a:cubicBezTo>
                    <a:cubicBezTo>
                      <a:pt x="102" y="9"/>
                      <a:pt x="101" y="9"/>
                      <a:pt x="99" y="9"/>
                    </a:cubicBezTo>
                    <a:cubicBezTo>
                      <a:pt x="95" y="9"/>
                      <a:pt x="99" y="10"/>
                      <a:pt x="99" y="1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5" name="Freeform 1740"/>
              <p:cNvSpPr/>
              <p:nvPr/>
            </p:nvSpPr>
            <p:spPr bwMode="auto">
              <a:xfrm>
                <a:off x="1199" y="2747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6" name="Freeform 1741"/>
              <p:cNvSpPr/>
              <p:nvPr/>
            </p:nvSpPr>
            <p:spPr bwMode="auto">
              <a:xfrm>
                <a:off x="957" y="2719"/>
                <a:ext cx="7" cy="2"/>
              </a:xfrm>
              <a:custGeom>
                <a:avLst/>
                <a:gdLst>
                  <a:gd name="T0" fmla="*/ 3 w 3"/>
                  <a:gd name="T1" fmla="*/ 1 h 1"/>
                  <a:gd name="T2" fmla="*/ 1 w 3"/>
                  <a:gd name="T3" fmla="*/ 0 h 1"/>
                  <a:gd name="T4" fmla="*/ 3 w 3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3" y="1"/>
                    </a:moveTo>
                    <a:cubicBezTo>
                      <a:pt x="2" y="1"/>
                      <a:pt x="2" y="0"/>
                      <a:pt x="1" y="0"/>
                    </a:cubicBezTo>
                    <a:cubicBezTo>
                      <a:pt x="0" y="1"/>
                      <a:pt x="1" y="1"/>
                      <a:pt x="3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7" name="Rectangle 1742"/>
              <p:cNvSpPr>
                <a:spLocks noChangeArrowheads="1"/>
              </p:cNvSpPr>
              <p:nvPr/>
            </p:nvSpPr>
            <p:spPr bwMode="auto">
              <a:xfrm>
                <a:off x="1182" y="2747"/>
                <a:ext cx="1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8" name="Rectangle 1743"/>
              <p:cNvSpPr>
                <a:spLocks noChangeArrowheads="1"/>
              </p:cNvSpPr>
              <p:nvPr/>
            </p:nvSpPr>
            <p:spPr bwMode="auto">
              <a:xfrm>
                <a:off x="1173" y="2754"/>
                <a:ext cx="5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99" name="Freeform 1744"/>
              <p:cNvSpPr/>
              <p:nvPr/>
            </p:nvSpPr>
            <p:spPr bwMode="auto">
              <a:xfrm>
                <a:off x="921" y="2707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0" name="Freeform 1745"/>
              <p:cNvSpPr/>
              <p:nvPr/>
            </p:nvSpPr>
            <p:spPr bwMode="auto">
              <a:xfrm>
                <a:off x="823" y="2707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1" name="Freeform 1746"/>
              <p:cNvSpPr/>
              <p:nvPr/>
            </p:nvSpPr>
            <p:spPr bwMode="auto">
              <a:xfrm>
                <a:off x="812" y="2678"/>
                <a:ext cx="342" cy="69"/>
              </a:xfrm>
              <a:custGeom>
                <a:avLst/>
                <a:gdLst>
                  <a:gd name="T0" fmla="*/ 137 w 144"/>
                  <a:gd name="T1" fmla="*/ 26 h 29"/>
                  <a:gd name="T2" fmla="*/ 141 w 144"/>
                  <a:gd name="T3" fmla="*/ 24 h 29"/>
                  <a:gd name="T4" fmla="*/ 134 w 144"/>
                  <a:gd name="T5" fmla="*/ 23 h 29"/>
                  <a:gd name="T6" fmla="*/ 123 w 144"/>
                  <a:gd name="T7" fmla="*/ 23 h 29"/>
                  <a:gd name="T8" fmla="*/ 100 w 144"/>
                  <a:gd name="T9" fmla="*/ 21 h 29"/>
                  <a:gd name="T10" fmla="*/ 85 w 144"/>
                  <a:gd name="T11" fmla="*/ 19 h 29"/>
                  <a:gd name="T12" fmla="*/ 66 w 144"/>
                  <a:gd name="T13" fmla="*/ 18 h 29"/>
                  <a:gd name="T14" fmla="*/ 61 w 144"/>
                  <a:gd name="T15" fmla="*/ 17 h 29"/>
                  <a:gd name="T16" fmla="*/ 51 w 144"/>
                  <a:gd name="T17" fmla="*/ 14 h 29"/>
                  <a:gd name="T18" fmla="*/ 45 w 144"/>
                  <a:gd name="T19" fmla="*/ 16 h 29"/>
                  <a:gd name="T20" fmla="*/ 35 w 144"/>
                  <a:gd name="T21" fmla="*/ 14 h 29"/>
                  <a:gd name="T22" fmla="*/ 28 w 144"/>
                  <a:gd name="T23" fmla="*/ 12 h 29"/>
                  <a:gd name="T24" fmla="*/ 14 w 144"/>
                  <a:gd name="T25" fmla="*/ 10 h 29"/>
                  <a:gd name="T26" fmla="*/ 1 w 144"/>
                  <a:gd name="T27" fmla="*/ 9 h 29"/>
                  <a:gd name="T28" fmla="*/ 13 w 144"/>
                  <a:gd name="T29" fmla="*/ 9 h 29"/>
                  <a:gd name="T30" fmla="*/ 21 w 144"/>
                  <a:gd name="T31" fmla="*/ 9 h 29"/>
                  <a:gd name="T32" fmla="*/ 24 w 144"/>
                  <a:gd name="T33" fmla="*/ 11 h 29"/>
                  <a:gd name="T34" fmla="*/ 31 w 144"/>
                  <a:gd name="T35" fmla="*/ 12 h 29"/>
                  <a:gd name="T36" fmla="*/ 59 w 144"/>
                  <a:gd name="T37" fmla="*/ 18 h 29"/>
                  <a:gd name="T38" fmla="*/ 45 w 144"/>
                  <a:gd name="T39" fmla="*/ 15 h 29"/>
                  <a:gd name="T40" fmla="*/ 42 w 144"/>
                  <a:gd name="T41" fmla="*/ 15 h 29"/>
                  <a:gd name="T42" fmla="*/ 40 w 144"/>
                  <a:gd name="T43" fmla="*/ 11 h 29"/>
                  <a:gd name="T44" fmla="*/ 36 w 144"/>
                  <a:gd name="T45" fmla="*/ 9 h 29"/>
                  <a:gd name="T46" fmla="*/ 27 w 144"/>
                  <a:gd name="T47" fmla="*/ 8 h 29"/>
                  <a:gd name="T48" fmla="*/ 18 w 144"/>
                  <a:gd name="T49" fmla="*/ 6 h 29"/>
                  <a:gd name="T50" fmla="*/ 5 w 144"/>
                  <a:gd name="T51" fmla="*/ 4 h 29"/>
                  <a:gd name="T52" fmla="*/ 1 w 144"/>
                  <a:gd name="T53" fmla="*/ 5 h 29"/>
                  <a:gd name="T54" fmla="*/ 1 w 144"/>
                  <a:gd name="T55" fmla="*/ 5 h 29"/>
                  <a:gd name="T56" fmla="*/ 1 w 144"/>
                  <a:gd name="T57" fmla="*/ 5 h 29"/>
                  <a:gd name="T58" fmla="*/ 1 w 144"/>
                  <a:gd name="T59" fmla="*/ 11 h 29"/>
                  <a:gd name="T60" fmla="*/ 1 w 144"/>
                  <a:gd name="T61" fmla="*/ 11 h 29"/>
                  <a:gd name="T62" fmla="*/ 2 w 144"/>
                  <a:gd name="T63" fmla="*/ 11 h 29"/>
                  <a:gd name="T64" fmla="*/ 8 w 144"/>
                  <a:gd name="T65" fmla="*/ 12 h 29"/>
                  <a:gd name="T66" fmla="*/ 8 w 144"/>
                  <a:gd name="T67" fmla="*/ 12 h 29"/>
                  <a:gd name="T68" fmla="*/ 11 w 144"/>
                  <a:gd name="T69" fmla="*/ 13 h 29"/>
                  <a:gd name="T70" fmla="*/ 20 w 144"/>
                  <a:gd name="T71" fmla="*/ 13 h 29"/>
                  <a:gd name="T72" fmla="*/ 29 w 144"/>
                  <a:gd name="T73" fmla="*/ 14 h 29"/>
                  <a:gd name="T74" fmla="*/ 32 w 144"/>
                  <a:gd name="T75" fmla="*/ 16 h 29"/>
                  <a:gd name="T76" fmla="*/ 42 w 144"/>
                  <a:gd name="T77" fmla="*/ 18 h 29"/>
                  <a:gd name="T78" fmla="*/ 47 w 144"/>
                  <a:gd name="T79" fmla="*/ 18 h 29"/>
                  <a:gd name="T80" fmla="*/ 61 w 144"/>
                  <a:gd name="T81" fmla="*/ 20 h 29"/>
                  <a:gd name="T82" fmla="*/ 80 w 144"/>
                  <a:gd name="T83" fmla="*/ 22 h 29"/>
                  <a:gd name="T84" fmla="*/ 85 w 144"/>
                  <a:gd name="T85" fmla="*/ 23 h 29"/>
                  <a:gd name="T86" fmla="*/ 106 w 144"/>
                  <a:gd name="T87" fmla="*/ 25 h 29"/>
                  <a:gd name="T88" fmla="*/ 98 w 144"/>
                  <a:gd name="T89" fmla="*/ 22 h 29"/>
                  <a:gd name="T90" fmla="*/ 108 w 144"/>
                  <a:gd name="T91" fmla="*/ 26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44" h="29">
                    <a:moveTo>
                      <a:pt x="127" y="27"/>
                    </a:moveTo>
                    <a:cubicBezTo>
                      <a:pt x="130" y="27"/>
                      <a:pt x="135" y="27"/>
                      <a:pt x="137" y="26"/>
                    </a:cubicBezTo>
                    <a:cubicBezTo>
                      <a:pt x="137" y="27"/>
                      <a:pt x="137" y="27"/>
                      <a:pt x="137" y="27"/>
                    </a:cubicBezTo>
                    <a:cubicBezTo>
                      <a:pt x="139" y="27"/>
                      <a:pt x="144" y="26"/>
                      <a:pt x="141" y="24"/>
                    </a:cubicBezTo>
                    <a:cubicBezTo>
                      <a:pt x="140" y="25"/>
                      <a:pt x="140" y="25"/>
                      <a:pt x="140" y="25"/>
                    </a:cubicBezTo>
                    <a:cubicBezTo>
                      <a:pt x="136" y="26"/>
                      <a:pt x="137" y="23"/>
                      <a:pt x="134" y="23"/>
                    </a:cubicBezTo>
                    <a:cubicBezTo>
                      <a:pt x="130" y="23"/>
                      <a:pt x="127" y="25"/>
                      <a:pt x="124" y="24"/>
                    </a:cubicBezTo>
                    <a:cubicBezTo>
                      <a:pt x="122" y="24"/>
                      <a:pt x="123" y="24"/>
                      <a:pt x="123" y="23"/>
                    </a:cubicBezTo>
                    <a:cubicBezTo>
                      <a:pt x="120" y="23"/>
                      <a:pt x="118" y="25"/>
                      <a:pt x="116" y="25"/>
                    </a:cubicBezTo>
                    <a:cubicBezTo>
                      <a:pt x="115" y="19"/>
                      <a:pt x="105" y="26"/>
                      <a:pt x="100" y="21"/>
                    </a:cubicBezTo>
                    <a:cubicBezTo>
                      <a:pt x="97" y="21"/>
                      <a:pt x="92" y="21"/>
                      <a:pt x="88" y="21"/>
                    </a:cubicBezTo>
                    <a:cubicBezTo>
                      <a:pt x="90" y="20"/>
                      <a:pt x="84" y="21"/>
                      <a:pt x="85" y="19"/>
                    </a:cubicBezTo>
                    <a:cubicBezTo>
                      <a:pt x="83" y="23"/>
                      <a:pt x="73" y="16"/>
                      <a:pt x="72" y="20"/>
                    </a:cubicBezTo>
                    <a:cubicBezTo>
                      <a:pt x="67" y="18"/>
                      <a:pt x="72" y="20"/>
                      <a:pt x="66" y="18"/>
                    </a:cubicBezTo>
                    <a:cubicBezTo>
                      <a:pt x="66" y="18"/>
                      <a:pt x="67" y="18"/>
                      <a:pt x="67" y="18"/>
                    </a:cubicBezTo>
                    <a:cubicBezTo>
                      <a:pt x="65" y="17"/>
                      <a:pt x="63" y="19"/>
                      <a:pt x="61" y="17"/>
                    </a:cubicBezTo>
                    <a:cubicBezTo>
                      <a:pt x="56" y="16"/>
                      <a:pt x="60" y="18"/>
                      <a:pt x="57" y="18"/>
                    </a:cubicBezTo>
                    <a:cubicBezTo>
                      <a:pt x="52" y="17"/>
                      <a:pt x="53" y="16"/>
                      <a:pt x="51" y="14"/>
                    </a:cubicBezTo>
                    <a:cubicBezTo>
                      <a:pt x="50" y="16"/>
                      <a:pt x="47" y="14"/>
                      <a:pt x="44" y="15"/>
                    </a:cubicBezTo>
                    <a:cubicBezTo>
                      <a:pt x="44" y="15"/>
                      <a:pt x="48" y="16"/>
                      <a:pt x="45" y="16"/>
                    </a:cubicBezTo>
                    <a:cubicBezTo>
                      <a:pt x="39" y="15"/>
                      <a:pt x="40" y="17"/>
                      <a:pt x="34" y="16"/>
                    </a:cubicBezTo>
                    <a:cubicBezTo>
                      <a:pt x="32" y="13"/>
                      <a:pt x="40" y="17"/>
                      <a:pt x="35" y="14"/>
                    </a:cubicBezTo>
                    <a:cubicBezTo>
                      <a:pt x="39" y="14"/>
                      <a:pt x="42" y="15"/>
                      <a:pt x="44" y="14"/>
                    </a:cubicBezTo>
                    <a:cubicBezTo>
                      <a:pt x="39" y="12"/>
                      <a:pt x="33" y="12"/>
                      <a:pt x="28" y="12"/>
                    </a:cubicBezTo>
                    <a:cubicBezTo>
                      <a:pt x="25" y="11"/>
                      <a:pt x="29" y="11"/>
                      <a:pt x="27" y="10"/>
                    </a:cubicBezTo>
                    <a:cubicBezTo>
                      <a:pt x="22" y="8"/>
                      <a:pt x="18" y="11"/>
                      <a:pt x="14" y="10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3" y="10"/>
                      <a:pt x="5" y="6"/>
                      <a:pt x="1" y="9"/>
                    </a:cubicBezTo>
                    <a:cubicBezTo>
                      <a:pt x="1" y="7"/>
                      <a:pt x="2" y="9"/>
                      <a:pt x="1" y="9"/>
                    </a:cubicBezTo>
                    <a:cubicBezTo>
                      <a:pt x="0" y="9"/>
                      <a:pt x="8" y="7"/>
                      <a:pt x="13" y="9"/>
                    </a:cubicBezTo>
                    <a:cubicBezTo>
                      <a:pt x="12" y="7"/>
                      <a:pt x="18" y="6"/>
                      <a:pt x="21" y="7"/>
                    </a:cubicBezTo>
                    <a:cubicBezTo>
                      <a:pt x="22" y="7"/>
                      <a:pt x="21" y="8"/>
                      <a:pt x="21" y="9"/>
                    </a:cubicBezTo>
                    <a:cubicBezTo>
                      <a:pt x="16" y="7"/>
                      <a:pt x="16" y="10"/>
                      <a:pt x="12" y="10"/>
                    </a:cubicBezTo>
                    <a:cubicBezTo>
                      <a:pt x="15" y="10"/>
                      <a:pt x="21" y="11"/>
                      <a:pt x="24" y="11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27" y="13"/>
                      <a:pt x="27" y="9"/>
                      <a:pt x="31" y="12"/>
                    </a:cubicBezTo>
                    <a:cubicBezTo>
                      <a:pt x="31" y="13"/>
                      <a:pt x="31" y="13"/>
                      <a:pt x="31" y="13"/>
                    </a:cubicBezTo>
                    <a:cubicBezTo>
                      <a:pt x="40" y="14"/>
                      <a:pt x="51" y="19"/>
                      <a:pt x="59" y="18"/>
                    </a:cubicBezTo>
                    <a:cubicBezTo>
                      <a:pt x="60" y="17"/>
                      <a:pt x="56" y="15"/>
                      <a:pt x="56" y="14"/>
                    </a:cubicBezTo>
                    <a:cubicBezTo>
                      <a:pt x="52" y="14"/>
                      <a:pt x="49" y="15"/>
                      <a:pt x="45" y="15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5" y="14"/>
                      <a:pt x="40" y="14"/>
                      <a:pt x="42" y="15"/>
                    </a:cubicBezTo>
                    <a:cubicBezTo>
                      <a:pt x="39" y="15"/>
                      <a:pt x="41" y="13"/>
                      <a:pt x="37" y="13"/>
                    </a:cubicBezTo>
                    <a:cubicBezTo>
                      <a:pt x="38" y="12"/>
                      <a:pt x="40" y="12"/>
                      <a:pt x="40" y="11"/>
                    </a:cubicBezTo>
                    <a:cubicBezTo>
                      <a:pt x="37" y="11"/>
                      <a:pt x="37" y="11"/>
                      <a:pt x="37" y="11"/>
                    </a:cubicBezTo>
                    <a:cubicBezTo>
                      <a:pt x="38" y="10"/>
                      <a:pt x="35" y="10"/>
                      <a:pt x="36" y="9"/>
                    </a:cubicBezTo>
                    <a:cubicBezTo>
                      <a:pt x="31" y="10"/>
                      <a:pt x="29" y="7"/>
                      <a:pt x="24" y="7"/>
                    </a:cubicBezTo>
                    <a:cubicBezTo>
                      <a:pt x="27" y="8"/>
                      <a:pt x="27" y="8"/>
                      <a:pt x="27" y="8"/>
                    </a:cubicBezTo>
                    <a:cubicBezTo>
                      <a:pt x="26" y="9"/>
                      <a:pt x="25" y="8"/>
                      <a:pt x="23" y="8"/>
                    </a:cubicBezTo>
                    <a:cubicBezTo>
                      <a:pt x="22" y="7"/>
                      <a:pt x="21" y="7"/>
                      <a:pt x="18" y="6"/>
                    </a:cubicBezTo>
                    <a:cubicBezTo>
                      <a:pt x="16" y="6"/>
                      <a:pt x="14" y="8"/>
                      <a:pt x="11" y="7"/>
                    </a:cubicBezTo>
                    <a:cubicBezTo>
                      <a:pt x="12" y="5"/>
                      <a:pt x="5" y="6"/>
                      <a:pt x="5" y="4"/>
                    </a:cubicBezTo>
                    <a:cubicBezTo>
                      <a:pt x="4" y="5"/>
                      <a:pt x="3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0"/>
                      <a:pt x="1" y="12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5" y="10"/>
                      <a:pt x="8" y="11"/>
                      <a:pt x="8" y="12"/>
                    </a:cubicBezTo>
                    <a:cubicBezTo>
                      <a:pt x="7" y="12"/>
                      <a:pt x="7" y="12"/>
                      <a:pt x="6" y="1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9" y="13"/>
                      <a:pt x="9" y="12"/>
                      <a:pt x="11" y="13"/>
                    </a:cubicBezTo>
                    <a:cubicBezTo>
                      <a:pt x="11" y="13"/>
                      <a:pt x="10" y="13"/>
                      <a:pt x="9" y="13"/>
                    </a:cubicBezTo>
                    <a:cubicBezTo>
                      <a:pt x="13" y="14"/>
                      <a:pt x="17" y="11"/>
                      <a:pt x="20" y="13"/>
                    </a:cubicBezTo>
                    <a:cubicBezTo>
                      <a:pt x="21" y="12"/>
                      <a:pt x="25" y="13"/>
                      <a:pt x="25" y="11"/>
                    </a:cubicBezTo>
                    <a:cubicBezTo>
                      <a:pt x="26" y="12"/>
                      <a:pt x="25" y="13"/>
                      <a:pt x="29" y="14"/>
                    </a:cubicBezTo>
                    <a:cubicBezTo>
                      <a:pt x="31" y="13"/>
                      <a:pt x="32" y="15"/>
                      <a:pt x="35" y="15"/>
                    </a:cubicBezTo>
                    <a:cubicBezTo>
                      <a:pt x="31" y="16"/>
                      <a:pt x="35" y="15"/>
                      <a:pt x="32" y="16"/>
                    </a:cubicBezTo>
                    <a:cubicBezTo>
                      <a:pt x="34" y="17"/>
                      <a:pt x="38" y="16"/>
                      <a:pt x="42" y="17"/>
                    </a:cubicBezTo>
                    <a:cubicBezTo>
                      <a:pt x="42" y="17"/>
                      <a:pt x="42" y="18"/>
                      <a:pt x="42" y="18"/>
                    </a:cubicBezTo>
                    <a:cubicBezTo>
                      <a:pt x="44" y="18"/>
                      <a:pt x="46" y="17"/>
                      <a:pt x="47" y="19"/>
                    </a:cubicBezTo>
                    <a:cubicBezTo>
                      <a:pt x="47" y="18"/>
                      <a:pt x="47" y="18"/>
                      <a:pt x="47" y="18"/>
                    </a:cubicBezTo>
                    <a:cubicBezTo>
                      <a:pt x="50" y="19"/>
                      <a:pt x="54" y="19"/>
                      <a:pt x="57" y="21"/>
                    </a:cubicBezTo>
                    <a:cubicBezTo>
                      <a:pt x="61" y="20"/>
                      <a:pt x="61" y="20"/>
                      <a:pt x="61" y="20"/>
                    </a:cubicBezTo>
                    <a:cubicBezTo>
                      <a:pt x="65" y="23"/>
                      <a:pt x="72" y="22"/>
                      <a:pt x="76" y="21"/>
                    </a:cubicBezTo>
                    <a:cubicBezTo>
                      <a:pt x="77" y="21"/>
                      <a:pt x="80" y="22"/>
                      <a:pt x="80" y="22"/>
                    </a:cubicBezTo>
                    <a:cubicBezTo>
                      <a:pt x="79" y="22"/>
                      <a:pt x="79" y="23"/>
                      <a:pt x="78" y="23"/>
                    </a:cubicBezTo>
                    <a:cubicBezTo>
                      <a:pt x="80" y="23"/>
                      <a:pt x="83" y="25"/>
                      <a:pt x="85" y="23"/>
                    </a:cubicBezTo>
                    <a:cubicBezTo>
                      <a:pt x="88" y="23"/>
                      <a:pt x="87" y="24"/>
                      <a:pt x="89" y="25"/>
                    </a:cubicBezTo>
                    <a:cubicBezTo>
                      <a:pt x="94" y="23"/>
                      <a:pt x="104" y="28"/>
                      <a:pt x="106" y="25"/>
                    </a:cubicBezTo>
                    <a:cubicBezTo>
                      <a:pt x="104" y="24"/>
                      <a:pt x="100" y="23"/>
                      <a:pt x="96" y="23"/>
                    </a:cubicBezTo>
                    <a:cubicBezTo>
                      <a:pt x="97" y="23"/>
                      <a:pt x="96" y="22"/>
                      <a:pt x="98" y="22"/>
                    </a:cubicBezTo>
                    <a:cubicBezTo>
                      <a:pt x="102" y="22"/>
                      <a:pt x="104" y="24"/>
                      <a:pt x="108" y="23"/>
                    </a:cubicBezTo>
                    <a:cubicBezTo>
                      <a:pt x="108" y="26"/>
                      <a:pt x="108" y="26"/>
                      <a:pt x="108" y="26"/>
                    </a:cubicBezTo>
                    <a:cubicBezTo>
                      <a:pt x="114" y="29"/>
                      <a:pt x="121" y="24"/>
                      <a:pt x="127" y="27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2" name="Freeform 1747"/>
              <p:cNvSpPr/>
              <p:nvPr/>
            </p:nvSpPr>
            <p:spPr bwMode="auto">
              <a:xfrm>
                <a:off x="985" y="2731"/>
                <a:ext cx="7" cy="4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2 h 2"/>
                  <a:gd name="T4" fmla="*/ 3 w 3"/>
                  <a:gd name="T5" fmla="*/ 1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3" name="Freeform 1748"/>
              <p:cNvSpPr/>
              <p:nvPr/>
            </p:nvSpPr>
            <p:spPr bwMode="auto">
              <a:xfrm>
                <a:off x="992" y="2733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4" name="Freeform 1749"/>
              <p:cNvSpPr/>
              <p:nvPr/>
            </p:nvSpPr>
            <p:spPr bwMode="auto">
              <a:xfrm>
                <a:off x="1142" y="2745"/>
                <a:ext cx="7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2" y="0"/>
                      <a:pt x="3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5" name="Rectangle 1750"/>
              <p:cNvSpPr>
                <a:spLocks noChangeArrowheads="1"/>
              </p:cNvSpPr>
              <p:nvPr/>
            </p:nvSpPr>
            <p:spPr bwMode="auto">
              <a:xfrm>
                <a:off x="1147" y="2743"/>
                <a:ext cx="2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6" name="Freeform 1751"/>
              <p:cNvSpPr/>
              <p:nvPr/>
            </p:nvSpPr>
            <p:spPr bwMode="auto">
              <a:xfrm>
                <a:off x="966" y="2719"/>
                <a:ext cx="221" cy="50"/>
              </a:xfrm>
              <a:custGeom>
                <a:avLst/>
                <a:gdLst>
                  <a:gd name="T0" fmla="*/ 13 w 93"/>
                  <a:gd name="T1" fmla="*/ 4 h 21"/>
                  <a:gd name="T2" fmla="*/ 2 w 93"/>
                  <a:gd name="T3" fmla="*/ 3 h 21"/>
                  <a:gd name="T4" fmla="*/ 49 w 93"/>
                  <a:gd name="T5" fmla="*/ 12 h 21"/>
                  <a:gd name="T6" fmla="*/ 67 w 93"/>
                  <a:gd name="T7" fmla="*/ 15 h 21"/>
                  <a:gd name="T8" fmla="*/ 78 w 93"/>
                  <a:gd name="T9" fmla="*/ 14 h 21"/>
                  <a:gd name="T10" fmla="*/ 81 w 93"/>
                  <a:gd name="T11" fmla="*/ 14 h 21"/>
                  <a:gd name="T12" fmla="*/ 86 w 93"/>
                  <a:gd name="T13" fmla="*/ 15 h 21"/>
                  <a:gd name="T14" fmla="*/ 93 w 93"/>
                  <a:gd name="T15" fmla="*/ 9 h 21"/>
                  <a:gd name="T16" fmla="*/ 93 w 93"/>
                  <a:gd name="T17" fmla="*/ 9 h 21"/>
                  <a:gd name="T18" fmla="*/ 93 w 93"/>
                  <a:gd name="T19" fmla="*/ 9 h 21"/>
                  <a:gd name="T20" fmla="*/ 93 w 93"/>
                  <a:gd name="T21" fmla="*/ 9 h 21"/>
                  <a:gd name="T22" fmla="*/ 92 w 93"/>
                  <a:gd name="T23" fmla="*/ 15 h 21"/>
                  <a:gd name="T24" fmla="*/ 92 w 93"/>
                  <a:gd name="T25" fmla="*/ 15 h 21"/>
                  <a:gd name="T26" fmla="*/ 92 w 93"/>
                  <a:gd name="T27" fmla="*/ 15 h 21"/>
                  <a:gd name="T28" fmla="*/ 92 w 93"/>
                  <a:gd name="T29" fmla="*/ 15 h 21"/>
                  <a:gd name="T30" fmla="*/ 92 w 93"/>
                  <a:gd name="T31" fmla="*/ 15 h 21"/>
                  <a:gd name="T32" fmla="*/ 93 w 93"/>
                  <a:gd name="T33" fmla="*/ 9 h 21"/>
                  <a:gd name="T34" fmla="*/ 93 w 93"/>
                  <a:gd name="T35" fmla="*/ 9 h 21"/>
                  <a:gd name="T36" fmla="*/ 91 w 93"/>
                  <a:gd name="T37" fmla="*/ 9 h 21"/>
                  <a:gd name="T38" fmla="*/ 85 w 93"/>
                  <a:gd name="T39" fmla="*/ 7 h 21"/>
                  <a:gd name="T40" fmla="*/ 78 w 93"/>
                  <a:gd name="T41" fmla="*/ 10 h 21"/>
                  <a:gd name="T42" fmla="*/ 89 w 93"/>
                  <a:gd name="T43" fmla="*/ 10 h 21"/>
                  <a:gd name="T44" fmla="*/ 92 w 93"/>
                  <a:gd name="T45" fmla="*/ 14 h 21"/>
                  <a:gd name="T46" fmla="*/ 88 w 93"/>
                  <a:gd name="T47" fmla="*/ 14 h 21"/>
                  <a:gd name="T48" fmla="*/ 81 w 93"/>
                  <a:gd name="T49" fmla="*/ 11 h 21"/>
                  <a:gd name="T50" fmla="*/ 77 w 93"/>
                  <a:gd name="T51" fmla="*/ 11 h 21"/>
                  <a:gd name="T52" fmla="*/ 77 w 93"/>
                  <a:gd name="T53" fmla="*/ 14 h 21"/>
                  <a:gd name="T54" fmla="*/ 76 w 93"/>
                  <a:gd name="T55" fmla="*/ 12 h 21"/>
                  <a:gd name="T56" fmla="*/ 69 w 93"/>
                  <a:gd name="T57" fmla="*/ 10 h 21"/>
                  <a:gd name="T58" fmla="*/ 48 w 93"/>
                  <a:gd name="T59" fmla="*/ 9 h 21"/>
                  <a:gd name="T60" fmla="*/ 47 w 93"/>
                  <a:gd name="T61" fmla="*/ 9 h 21"/>
                  <a:gd name="T62" fmla="*/ 35 w 93"/>
                  <a:gd name="T63" fmla="*/ 7 h 21"/>
                  <a:gd name="T64" fmla="*/ 23 w 93"/>
                  <a:gd name="T65" fmla="*/ 4 h 21"/>
                  <a:gd name="T66" fmla="*/ 19 w 93"/>
                  <a:gd name="T67" fmla="*/ 3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3" h="21">
                    <a:moveTo>
                      <a:pt x="19" y="3"/>
                    </a:moveTo>
                    <a:cubicBezTo>
                      <a:pt x="13" y="4"/>
                      <a:pt x="13" y="4"/>
                      <a:pt x="13" y="4"/>
                    </a:cubicBezTo>
                    <a:cubicBezTo>
                      <a:pt x="13" y="3"/>
                      <a:pt x="7" y="3"/>
                      <a:pt x="9" y="2"/>
                    </a:cubicBezTo>
                    <a:cubicBezTo>
                      <a:pt x="6" y="3"/>
                      <a:pt x="0" y="0"/>
                      <a:pt x="2" y="3"/>
                    </a:cubicBezTo>
                    <a:cubicBezTo>
                      <a:pt x="16" y="5"/>
                      <a:pt x="35" y="10"/>
                      <a:pt x="52" y="11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58" y="11"/>
                      <a:pt x="61" y="16"/>
                      <a:pt x="68" y="13"/>
                    </a:cubicBezTo>
                    <a:cubicBezTo>
                      <a:pt x="67" y="15"/>
                      <a:pt x="67" y="15"/>
                      <a:pt x="67" y="15"/>
                    </a:cubicBezTo>
                    <a:cubicBezTo>
                      <a:pt x="71" y="16"/>
                      <a:pt x="75" y="12"/>
                      <a:pt x="79" y="15"/>
                    </a:cubicBezTo>
                    <a:cubicBezTo>
                      <a:pt x="78" y="14"/>
                      <a:pt x="78" y="14"/>
                      <a:pt x="78" y="14"/>
                    </a:cubicBezTo>
                    <a:cubicBezTo>
                      <a:pt x="80" y="14"/>
                      <a:pt x="80" y="15"/>
                      <a:pt x="81" y="15"/>
                    </a:cubicBezTo>
                    <a:cubicBezTo>
                      <a:pt x="81" y="14"/>
                      <a:pt x="81" y="14"/>
                      <a:pt x="81" y="14"/>
                    </a:cubicBezTo>
                    <a:cubicBezTo>
                      <a:pt x="84" y="14"/>
                      <a:pt x="85" y="14"/>
                      <a:pt x="88" y="14"/>
                    </a:cubicBezTo>
                    <a:cubicBezTo>
                      <a:pt x="89" y="15"/>
                      <a:pt x="87" y="15"/>
                      <a:pt x="86" y="15"/>
                    </a:cubicBezTo>
                    <a:cubicBezTo>
                      <a:pt x="87" y="15"/>
                      <a:pt x="90" y="14"/>
                      <a:pt x="92" y="14"/>
                    </a:cubicBezTo>
                    <a:cubicBezTo>
                      <a:pt x="93" y="5"/>
                      <a:pt x="92" y="11"/>
                      <a:pt x="93" y="9"/>
                    </a:cubicBezTo>
                    <a:cubicBezTo>
                      <a:pt x="93" y="9"/>
                      <a:pt x="93" y="9"/>
                      <a:pt x="93" y="9"/>
                    </a:cubicBezTo>
                    <a:cubicBezTo>
                      <a:pt x="93" y="9"/>
                      <a:pt x="93" y="9"/>
                      <a:pt x="93" y="9"/>
                    </a:cubicBezTo>
                    <a:cubicBezTo>
                      <a:pt x="93" y="9"/>
                      <a:pt x="93" y="9"/>
                      <a:pt x="93" y="9"/>
                    </a:cubicBezTo>
                    <a:cubicBezTo>
                      <a:pt x="93" y="9"/>
                      <a:pt x="93" y="9"/>
                      <a:pt x="93" y="9"/>
                    </a:cubicBezTo>
                    <a:cubicBezTo>
                      <a:pt x="93" y="9"/>
                      <a:pt x="93" y="9"/>
                      <a:pt x="93" y="9"/>
                    </a:cubicBezTo>
                    <a:cubicBezTo>
                      <a:pt x="93" y="9"/>
                      <a:pt x="93" y="9"/>
                      <a:pt x="93" y="9"/>
                    </a:cubicBezTo>
                    <a:cubicBezTo>
                      <a:pt x="93" y="8"/>
                      <a:pt x="91" y="20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1" y="21"/>
                      <a:pt x="93" y="7"/>
                      <a:pt x="93" y="9"/>
                    </a:cubicBezTo>
                    <a:cubicBezTo>
                      <a:pt x="93" y="9"/>
                      <a:pt x="93" y="9"/>
                      <a:pt x="93" y="9"/>
                    </a:cubicBezTo>
                    <a:cubicBezTo>
                      <a:pt x="93" y="9"/>
                      <a:pt x="93" y="9"/>
                      <a:pt x="93" y="9"/>
                    </a:cubicBezTo>
                    <a:cubicBezTo>
                      <a:pt x="92" y="9"/>
                      <a:pt x="92" y="9"/>
                      <a:pt x="92" y="9"/>
                    </a:cubicBezTo>
                    <a:cubicBezTo>
                      <a:pt x="91" y="9"/>
                      <a:pt x="91" y="9"/>
                      <a:pt x="91" y="9"/>
                    </a:cubicBezTo>
                    <a:cubicBezTo>
                      <a:pt x="89" y="8"/>
                      <a:pt x="89" y="8"/>
                      <a:pt x="89" y="8"/>
                    </a:cubicBezTo>
                    <a:cubicBezTo>
                      <a:pt x="85" y="7"/>
                      <a:pt x="85" y="7"/>
                      <a:pt x="85" y="7"/>
                    </a:cubicBezTo>
                    <a:cubicBezTo>
                      <a:pt x="83" y="7"/>
                      <a:pt x="81" y="7"/>
                      <a:pt x="79" y="8"/>
                    </a:cubicBezTo>
                    <a:cubicBezTo>
                      <a:pt x="78" y="9"/>
                      <a:pt x="80" y="10"/>
                      <a:pt x="78" y="10"/>
                    </a:cubicBezTo>
                    <a:cubicBezTo>
                      <a:pt x="82" y="11"/>
                      <a:pt x="86" y="10"/>
                      <a:pt x="90" y="10"/>
                    </a:cubicBezTo>
                    <a:cubicBezTo>
                      <a:pt x="89" y="10"/>
                      <a:pt x="89" y="10"/>
                      <a:pt x="89" y="10"/>
                    </a:cubicBezTo>
                    <a:cubicBezTo>
                      <a:pt x="91" y="9"/>
                      <a:pt x="91" y="9"/>
                      <a:pt x="92" y="10"/>
                    </a:cubicBezTo>
                    <a:cubicBezTo>
                      <a:pt x="92" y="11"/>
                      <a:pt x="93" y="6"/>
                      <a:pt x="92" y="14"/>
                    </a:cubicBezTo>
                    <a:cubicBezTo>
                      <a:pt x="91" y="14"/>
                      <a:pt x="91" y="14"/>
                      <a:pt x="91" y="14"/>
                    </a:cubicBezTo>
                    <a:cubicBezTo>
                      <a:pt x="91" y="13"/>
                      <a:pt x="90" y="13"/>
                      <a:pt x="88" y="14"/>
                    </a:cubicBezTo>
                    <a:cubicBezTo>
                      <a:pt x="89" y="12"/>
                      <a:pt x="93" y="13"/>
                      <a:pt x="91" y="12"/>
                    </a:cubicBezTo>
                    <a:cubicBezTo>
                      <a:pt x="88" y="10"/>
                      <a:pt x="84" y="14"/>
                      <a:pt x="81" y="11"/>
                    </a:cubicBezTo>
                    <a:cubicBezTo>
                      <a:pt x="81" y="10"/>
                      <a:pt x="81" y="10"/>
                      <a:pt x="81" y="10"/>
                    </a:cubicBezTo>
                    <a:cubicBezTo>
                      <a:pt x="80" y="10"/>
                      <a:pt x="79" y="11"/>
                      <a:pt x="77" y="11"/>
                    </a:cubicBezTo>
                    <a:cubicBezTo>
                      <a:pt x="78" y="11"/>
                      <a:pt x="79" y="11"/>
                      <a:pt x="80" y="12"/>
                    </a:cubicBezTo>
                    <a:cubicBezTo>
                      <a:pt x="78" y="12"/>
                      <a:pt x="78" y="13"/>
                      <a:pt x="77" y="14"/>
                    </a:cubicBezTo>
                    <a:cubicBezTo>
                      <a:pt x="76" y="12"/>
                      <a:pt x="75" y="14"/>
                      <a:pt x="73" y="13"/>
                    </a:cubicBezTo>
                    <a:cubicBezTo>
                      <a:pt x="72" y="12"/>
                      <a:pt x="75" y="12"/>
                      <a:pt x="76" y="12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0" y="12"/>
                      <a:pt x="70" y="11"/>
                      <a:pt x="69" y="10"/>
                    </a:cubicBezTo>
                    <a:cubicBezTo>
                      <a:pt x="67" y="11"/>
                      <a:pt x="70" y="11"/>
                      <a:pt x="68" y="12"/>
                    </a:cubicBezTo>
                    <a:cubicBezTo>
                      <a:pt x="66" y="10"/>
                      <a:pt x="54" y="9"/>
                      <a:pt x="48" y="9"/>
                    </a:cubicBezTo>
                    <a:cubicBezTo>
                      <a:pt x="50" y="9"/>
                      <a:pt x="49" y="8"/>
                      <a:pt x="51" y="8"/>
                    </a:cubicBezTo>
                    <a:cubicBezTo>
                      <a:pt x="50" y="8"/>
                      <a:pt x="47" y="8"/>
                      <a:pt x="47" y="9"/>
                    </a:cubicBezTo>
                    <a:cubicBezTo>
                      <a:pt x="43" y="9"/>
                      <a:pt x="38" y="7"/>
                      <a:pt x="35" y="6"/>
                    </a:cubicBezTo>
                    <a:cubicBezTo>
                      <a:pt x="35" y="7"/>
                      <a:pt x="35" y="7"/>
                      <a:pt x="35" y="7"/>
                    </a:cubicBezTo>
                    <a:cubicBezTo>
                      <a:pt x="32" y="8"/>
                      <a:pt x="28" y="4"/>
                      <a:pt x="22" y="4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21" y="4"/>
                      <a:pt x="19" y="6"/>
                      <a:pt x="16" y="5"/>
                    </a:cubicBezTo>
                    <a:cubicBezTo>
                      <a:pt x="17" y="4"/>
                      <a:pt x="19" y="4"/>
                      <a:pt x="19" y="3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7" name="Freeform 1752"/>
              <p:cNvSpPr/>
              <p:nvPr/>
            </p:nvSpPr>
            <p:spPr bwMode="auto">
              <a:xfrm>
                <a:off x="959" y="2721"/>
                <a:ext cx="9" cy="7"/>
              </a:xfrm>
              <a:custGeom>
                <a:avLst/>
                <a:gdLst>
                  <a:gd name="T0" fmla="*/ 2 w 4"/>
                  <a:gd name="T1" fmla="*/ 1 h 3"/>
                  <a:gd name="T2" fmla="*/ 4 w 4"/>
                  <a:gd name="T3" fmla="*/ 0 h 3"/>
                  <a:gd name="T4" fmla="*/ 0 w 4"/>
                  <a:gd name="T5" fmla="*/ 2 h 3"/>
                  <a:gd name="T6" fmla="*/ 3 w 4"/>
                  <a:gd name="T7" fmla="*/ 2 h 3"/>
                  <a:gd name="T8" fmla="*/ 2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2" y="1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1"/>
                      <a:pt x="0" y="2"/>
                    </a:cubicBezTo>
                    <a:cubicBezTo>
                      <a:pt x="1" y="2"/>
                      <a:pt x="3" y="3"/>
                      <a:pt x="3" y="2"/>
                    </a:cubicBezTo>
                    <a:cubicBezTo>
                      <a:pt x="3" y="2"/>
                      <a:pt x="3" y="1"/>
                      <a:pt x="2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8" name="Freeform 1753"/>
              <p:cNvSpPr/>
              <p:nvPr/>
            </p:nvSpPr>
            <p:spPr bwMode="auto">
              <a:xfrm>
                <a:off x="826" y="2697"/>
                <a:ext cx="133" cy="31"/>
              </a:xfrm>
              <a:custGeom>
                <a:avLst/>
                <a:gdLst>
                  <a:gd name="T0" fmla="*/ 21 w 56"/>
                  <a:gd name="T1" fmla="*/ 7 h 13"/>
                  <a:gd name="T2" fmla="*/ 20 w 56"/>
                  <a:gd name="T3" fmla="*/ 8 h 13"/>
                  <a:gd name="T4" fmla="*/ 41 w 56"/>
                  <a:gd name="T5" fmla="*/ 11 h 13"/>
                  <a:gd name="T6" fmla="*/ 48 w 56"/>
                  <a:gd name="T7" fmla="*/ 10 h 13"/>
                  <a:gd name="T8" fmla="*/ 49 w 56"/>
                  <a:gd name="T9" fmla="*/ 11 h 13"/>
                  <a:gd name="T10" fmla="*/ 54 w 56"/>
                  <a:gd name="T11" fmla="*/ 10 h 13"/>
                  <a:gd name="T12" fmla="*/ 51 w 56"/>
                  <a:gd name="T13" fmla="*/ 10 h 13"/>
                  <a:gd name="T14" fmla="*/ 52 w 56"/>
                  <a:gd name="T15" fmla="*/ 10 h 13"/>
                  <a:gd name="T16" fmla="*/ 48 w 56"/>
                  <a:gd name="T17" fmla="*/ 9 h 13"/>
                  <a:gd name="T18" fmla="*/ 49 w 56"/>
                  <a:gd name="T19" fmla="*/ 9 h 13"/>
                  <a:gd name="T20" fmla="*/ 40 w 56"/>
                  <a:gd name="T21" fmla="*/ 10 h 13"/>
                  <a:gd name="T22" fmla="*/ 40 w 56"/>
                  <a:gd name="T23" fmla="*/ 8 h 13"/>
                  <a:gd name="T24" fmla="*/ 31 w 56"/>
                  <a:gd name="T25" fmla="*/ 6 h 13"/>
                  <a:gd name="T26" fmla="*/ 31 w 56"/>
                  <a:gd name="T27" fmla="*/ 7 h 13"/>
                  <a:gd name="T28" fmla="*/ 32 w 56"/>
                  <a:gd name="T29" fmla="*/ 8 h 13"/>
                  <a:gd name="T30" fmla="*/ 29 w 56"/>
                  <a:gd name="T31" fmla="*/ 6 h 13"/>
                  <a:gd name="T32" fmla="*/ 11 w 56"/>
                  <a:gd name="T33" fmla="*/ 3 h 13"/>
                  <a:gd name="T34" fmla="*/ 6 w 56"/>
                  <a:gd name="T35" fmla="*/ 4 h 13"/>
                  <a:gd name="T36" fmla="*/ 9 w 56"/>
                  <a:gd name="T37" fmla="*/ 3 h 13"/>
                  <a:gd name="T38" fmla="*/ 5 w 56"/>
                  <a:gd name="T39" fmla="*/ 0 h 13"/>
                  <a:gd name="T40" fmla="*/ 0 w 56"/>
                  <a:gd name="T41" fmla="*/ 1 h 13"/>
                  <a:gd name="T42" fmla="*/ 21 w 56"/>
                  <a:gd name="T43" fmla="*/ 7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6" h="13">
                    <a:moveTo>
                      <a:pt x="21" y="7"/>
                    </a:moveTo>
                    <a:cubicBezTo>
                      <a:pt x="21" y="7"/>
                      <a:pt x="21" y="7"/>
                      <a:pt x="20" y="8"/>
                    </a:cubicBezTo>
                    <a:cubicBezTo>
                      <a:pt x="28" y="9"/>
                      <a:pt x="38" y="9"/>
                      <a:pt x="41" y="11"/>
                    </a:cubicBezTo>
                    <a:cubicBezTo>
                      <a:pt x="44" y="12"/>
                      <a:pt x="44" y="10"/>
                      <a:pt x="48" y="10"/>
                    </a:cubicBezTo>
                    <a:cubicBezTo>
                      <a:pt x="49" y="11"/>
                      <a:pt x="49" y="11"/>
                      <a:pt x="49" y="11"/>
                    </a:cubicBezTo>
                    <a:cubicBezTo>
                      <a:pt x="51" y="10"/>
                      <a:pt x="56" y="13"/>
                      <a:pt x="54" y="10"/>
                    </a:cubicBezTo>
                    <a:cubicBezTo>
                      <a:pt x="54" y="10"/>
                      <a:pt x="53" y="11"/>
                      <a:pt x="51" y="10"/>
                    </a:cubicBezTo>
                    <a:cubicBezTo>
                      <a:pt x="52" y="10"/>
                      <a:pt x="52" y="10"/>
                      <a:pt x="52" y="10"/>
                    </a:cubicBezTo>
                    <a:cubicBezTo>
                      <a:pt x="48" y="9"/>
                      <a:pt x="48" y="9"/>
                      <a:pt x="48" y="9"/>
                    </a:cubicBezTo>
                    <a:cubicBezTo>
                      <a:pt x="49" y="9"/>
                      <a:pt x="49" y="9"/>
                      <a:pt x="49" y="9"/>
                    </a:cubicBezTo>
                    <a:cubicBezTo>
                      <a:pt x="45" y="7"/>
                      <a:pt x="46" y="11"/>
                      <a:pt x="40" y="10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36" y="7"/>
                      <a:pt x="34" y="7"/>
                      <a:pt x="31" y="6"/>
                    </a:cubicBezTo>
                    <a:cubicBezTo>
                      <a:pt x="31" y="6"/>
                      <a:pt x="31" y="7"/>
                      <a:pt x="31" y="7"/>
                    </a:cubicBezTo>
                    <a:cubicBezTo>
                      <a:pt x="32" y="7"/>
                      <a:pt x="33" y="8"/>
                      <a:pt x="32" y="8"/>
                    </a:cubicBezTo>
                    <a:cubicBezTo>
                      <a:pt x="26" y="9"/>
                      <a:pt x="33" y="7"/>
                      <a:pt x="29" y="6"/>
                    </a:cubicBezTo>
                    <a:cubicBezTo>
                      <a:pt x="24" y="7"/>
                      <a:pt x="14" y="5"/>
                      <a:pt x="11" y="3"/>
                    </a:cubicBezTo>
                    <a:cubicBezTo>
                      <a:pt x="14" y="5"/>
                      <a:pt x="10" y="5"/>
                      <a:pt x="6" y="4"/>
                    </a:cubicBezTo>
                    <a:cubicBezTo>
                      <a:pt x="5" y="2"/>
                      <a:pt x="8" y="3"/>
                      <a:pt x="9" y="3"/>
                    </a:cubicBezTo>
                    <a:cubicBezTo>
                      <a:pt x="7" y="2"/>
                      <a:pt x="6" y="1"/>
                      <a:pt x="5" y="0"/>
                    </a:cubicBezTo>
                    <a:cubicBezTo>
                      <a:pt x="6" y="2"/>
                      <a:pt x="4" y="3"/>
                      <a:pt x="0" y="1"/>
                    </a:cubicBezTo>
                    <a:cubicBezTo>
                      <a:pt x="9" y="9"/>
                      <a:pt x="15" y="4"/>
                      <a:pt x="21" y="7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09" name="Freeform 1754"/>
              <p:cNvSpPr/>
              <p:nvPr/>
            </p:nvSpPr>
            <p:spPr bwMode="auto">
              <a:xfrm>
                <a:off x="866" y="2714"/>
                <a:ext cx="7" cy="2"/>
              </a:xfrm>
              <a:custGeom>
                <a:avLst/>
                <a:gdLst>
                  <a:gd name="T0" fmla="*/ 2 w 3"/>
                  <a:gd name="T1" fmla="*/ 1 h 1"/>
                  <a:gd name="T2" fmla="*/ 3 w 3"/>
                  <a:gd name="T3" fmla="*/ 1 h 1"/>
                  <a:gd name="T4" fmla="*/ 0 w 3"/>
                  <a:gd name="T5" fmla="*/ 0 h 1"/>
                  <a:gd name="T6" fmla="*/ 2 w 3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2" y="1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0" name="Freeform 1755"/>
              <p:cNvSpPr/>
              <p:nvPr/>
            </p:nvSpPr>
            <p:spPr bwMode="auto">
              <a:xfrm>
                <a:off x="1187" y="2738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1" name="Freeform 1756"/>
              <p:cNvSpPr/>
              <p:nvPr/>
            </p:nvSpPr>
            <p:spPr bwMode="auto">
              <a:xfrm>
                <a:off x="1178" y="2738"/>
                <a:ext cx="14" cy="2"/>
              </a:xfrm>
              <a:custGeom>
                <a:avLst/>
                <a:gdLst>
                  <a:gd name="T0" fmla="*/ 0 w 6"/>
                  <a:gd name="T1" fmla="*/ 1 h 1"/>
                  <a:gd name="T2" fmla="*/ 1 w 6"/>
                  <a:gd name="T3" fmla="*/ 1 h 1"/>
                  <a:gd name="T4" fmla="*/ 6 w 6"/>
                  <a:gd name="T5" fmla="*/ 1 h 1"/>
                  <a:gd name="T6" fmla="*/ 3 w 6"/>
                  <a:gd name="T7" fmla="*/ 0 h 1"/>
                  <a:gd name="T8" fmla="*/ 4 w 6"/>
                  <a:gd name="T9" fmla="*/ 1 h 1"/>
                  <a:gd name="T10" fmla="*/ 1 w 6"/>
                  <a:gd name="T11" fmla="*/ 0 h 1"/>
                  <a:gd name="T12" fmla="*/ 2 w 6"/>
                  <a:gd name="T13" fmla="*/ 1 h 1"/>
                  <a:gd name="T14" fmla="*/ 0 w 6"/>
                  <a:gd name="T1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4" y="1"/>
                      <a:pt x="3" y="1"/>
                      <a:pt x="6" y="1"/>
                    </a:cubicBezTo>
                    <a:cubicBezTo>
                      <a:pt x="5" y="0"/>
                      <a:pt x="4" y="0"/>
                      <a:pt x="3" y="0"/>
                    </a:cubicBezTo>
                    <a:cubicBezTo>
                      <a:pt x="3" y="0"/>
                      <a:pt x="4" y="0"/>
                      <a:pt x="4" y="1"/>
                    </a:cubicBezTo>
                    <a:cubicBezTo>
                      <a:pt x="3" y="1"/>
                      <a:pt x="3" y="0"/>
                      <a:pt x="1" y="0"/>
                    </a:cubicBezTo>
                    <a:cubicBezTo>
                      <a:pt x="0" y="1"/>
                      <a:pt x="2" y="1"/>
                      <a:pt x="2" y="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2" name="Freeform 1757"/>
              <p:cNvSpPr/>
              <p:nvPr/>
            </p:nvSpPr>
            <p:spPr bwMode="auto">
              <a:xfrm>
                <a:off x="1182" y="2740"/>
                <a:ext cx="5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3" name="Freeform 1758"/>
              <p:cNvSpPr/>
              <p:nvPr/>
            </p:nvSpPr>
            <p:spPr bwMode="auto">
              <a:xfrm>
                <a:off x="1185" y="2740"/>
                <a:ext cx="4" cy="3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0 h 1"/>
                  <a:gd name="T4" fmla="*/ 2 w 2"/>
                  <a:gd name="T5" fmla="*/ 1 h 1"/>
                  <a:gd name="T6" fmla="*/ 1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2" y="1"/>
                      <a:pt x="2" y="1"/>
                      <a:pt x="2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4" name="Freeform 1759"/>
              <p:cNvSpPr/>
              <p:nvPr/>
            </p:nvSpPr>
            <p:spPr bwMode="auto">
              <a:xfrm>
                <a:off x="1187" y="274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5" name="Freeform 1760"/>
              <p:cNvSpPr/>
              <p:nvPr/>
            </p:nvSpPr>
            <p:spPr bwMode="auto">
              <a:xfrm>
                <a:off x="1180" y="2743"/>
                <a:ext cx="9" cy="2"/>
              </a:xfrm>
              <a:custGeom>
                <a:avLst/>
                <a:gdLst>
                  <a:gd name="T0" fmla="*/ 3 w 4"/>
                  <a:gd name="T1" fmla="*/ 1 h 1"/>
                  <a:gd name="T2" fmla="*/ 3 w 4"/>
                  <a:gd name="T3" fmla="*/ 0 h 1"/>
                  <a:gd name="T4" fmla="*/ 3 w 4"/>
                  <a:gd name="T5" fmla="*/ 1 h 1"/>
                  <a:gd name="T6" fmla="*/ 1 w 4"/>
                  <a:gd name="T7" fmla="*/ 0 h 1"/>
                  <a:gd name="T8" fmla="*/ 1 w 4"/>
                  <a:gd name="T9" fmla="*/ 0 h 1"/>
                  <a:gd name="T10" fmla="*/ 0 w 4"/>
                  <a:gd name="T11" fmla="*/ 0 h 1"/>
                  <a:gd name="T12" fmla="*/ 3 w 4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">
                    <a:moveTo>
                      <a:pt x="3" y="1"/>
                    </a:moveTo>
                    <a:cubicBezTo>
                      <a:pt x="4" y="1"/>
                      <a:pt x="3" y="1"/>
                      <a:pt x="3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1" y="0"/>
                      <a:pt x="1" y="0"/>
                    </a:cubicBezTo>
                    <a:cubicBezTo>
                      <a:pt x="1" y="0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2" y="1"/>
                      <a:pt x="3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6" name="Freeform 1761"/>
              <p:cNvSpPr/>
              <p:nvPr/>
            </p:nvSpPr>
            <p:spPr bwMode="auto">
              <a:xfrm>
                <a:off x="1185" y="2743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7" name="Freeform 1762"/>
              <p:cNvSpPr/>
              <p:nvPr/>
            </p:nvSpPr>
            <p:spPr bwMode="auto">
              <a:xfrm>
                <a:off x="1185" y="2743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8" name="Freeform 1763"/>
              <p:cNvSpPr/>
              <p:nvPr/>
            </p:nvSpPr>
            <p:spPr bwMode="auto">
              <a:xfrm>
                <a:off x="1178" y="2745"/>
                <a:ext cx="9" cy="2"/>
              </a:xfrm>
              <a:custGeom>
                <a:avLst/>
                <a:gdLst>
                  <a:gd name="T0" fmla="*/ 4 w 4"/>
                  <a:gd name="T1" fmla="*/ 1 h 1"/>
                  <a:gd name="T2" fmla="*/ 3 w 4"/>
                  <a:gd name="T3" fmla="*/ 0 h 1"/>
                  <a:gd name="T4" fmla="*/ 0 w 4"/>
                  <a:gd name="T5" fmla="*/ 0 h 1"/>
                  <a:gd name="T6" fmla="*/ 1 w 4"/>
                  <a:gd name="T7" fmla="*/ 1 h 1"/>
                  <a:gd name="T8" fmla="*/ 4 w 4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1">
                    <a:moveTo>
                      <a:pt x="4" y="1"/>
                    </a:moveTo>
                    <a:cubicBezTo>
                      <a:pt x="2" y="0"/>
                      <a:pt x="4" y="0"/>
                      <a:pt x="3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3" y="1"/>
                      <a:pt x="4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19" name="Freeform 1764"/>
              <p:cNvSpPr/>
              <p:nvPr/>
            </p:nvSpPr>
            <p:spPr bwMode="auto">
              <a:xfrm>
                <a:off x="1175" y="274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0" name="Freeform 1765"/>
              <p:cNvSpPr/>
              <p:nvPr/>
            </p:nvSpPr>
            <p:spPr bwMode="auto">
              <a:xfrm>
                <a:off x="1170" y="2747"/>
                <a:ext cx="15" cy="5"/>
              </a:xfrm>
              <a:custGeom>
                <a:avLst/>
                <a:gdLst>
                  <a:gd name="T0" fmla="*/ 5 w 6"/>
                  <a:gd name="T1" fmla="*/ 2 h 2"/>
                  <a:gd name="T2" fmla="*/ 3 w 6"/>
                  <a:gd name="T3" fmla="*/ 1 h 2"/>
                  <a:gd name="T4" fmla="*/ 5 w 6"/>
                  <a:gd name="T5" fmla="*/ 1 h 2"/>
                  <a:gd name="T6" fmla="*/ 4 w 6"/>
                  <a:gd name="T7" fmla="*/ 0 h 2"/>
                  <a:gd name="T8" fmla="*/ 6 w 6"/>
                  <a:gd name="T9" fmla="*/ 1 h 2"/>
                  <a:gd name="T10" fmla="*/ 4 w 6"/>
                  <a:gd name="T11" fmla="*/ 0 h 2"/>
                  <a:gd name="T12" fmla="*/ 5 w 6"/>
                  <a:gd name="T13" fmla="*/ 0 h 2"/>
                  <a:gd name="T14" fmla="*/ 3 w 6"/>
                  <a:gd name="T15" fmla="*/ 0 h 2"/>
                  <a:gd name="T16" fmla="*/ 3 w 6"/>
                  <a:gd name="T17" fmla="*/ 0 h 2"/>
                  <a:gd name="T18" fmla="*/ 2 w 6"/>
                  <a:gd name="T19" fmla="*/ 0 h 2"/>
                  <a:gd name="T20" fmla="*/ 1 w 6"/>
                  <a:gd name="T21" fmla="*/ 1 h 2"/>
                  <a:gd name="T22" fmla="*/ 5 w 6"/>
                  <a:gd name="T2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2">
                    <a:moveTo>
                      <a:pt x="5" y="2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4" y="1"/>
                      <a:pt x="4" y="1"/>
                      <a:pt x="5" y="1"/>
                    </a:cubicBezTo>
                    <a:cubicBezTo>
                      <a:pt x="5" y="1"/>
                      <a:pt x="4" y="1"/>
                      <a:pt x="4" y="0"/>
                    </a:cubicBezTo>
                    <a:cubicBezTo>
                      <a:pt x="6" y="1"/>
                      <a:pt x="4" y="1"/>
                      <a:pt x="6" y="1"/>
                    </a:cubicBezTo>
                    <a:cubicBezTo>
                      <a:pt x="6" y="1"/>
                      <a:pt x="6" y="0"/>
                      <a:pt x="4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5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0" y="0"/>
                      <a:pt x="1" y="1"/>
                    </a:cubicBezTo>
                    <a:cubicBezTo>
                      <a:pt x="1" y="1"/>
                      <a:pt x="4" y="1"/>
                      <a:pt x="5" y="2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1" name="Freeform 1766"/>
              <p:cNvSpPr/>
              <p:nvPr/>
            </p:nvSpPr>
            <p:spPr bwMode="auto">
              <a:xfrm>
                <a:off x="1175" y="2750"/>
                <a:ext cx="3" cy="2"/>
              </a:xfrm>
              <a:custGeom>
                <a:avLst/>
                <a:gdLst>
                  <a:gd name="T0" fmla="*/ 3 w 3"/>
                  <a:gd name="T1" fmla="*/ 2 h 2"/>
                  <a:gd name="T2" fmla="*/ 0 w 3"/>
                  <a:gd name="T3" fmla="*/ 0 h 2"/>
                  <a:gd name="T4" fmla="*/ 3 w 3"/>
                  <a:gd name="T5" fmla="*/ 2 h 2"/>
                  <a:gd name="T6" fmla="*/ 3 w 3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2" name="Freeform 1767"/>
              <p:cNvSpPr/>
              <p:nvPr/>
            </p:nvSpPr>
            <p:spPr bwMode="auto">
              <a:xfrm>
                <a:off x="1170" y="2752"/>
                <a:ext cx="15" cy="2"/>
              </a:xfrm>
              <a:custGeom>
                <a:avLst/>
                <a:gdLst>
                  <a:gd name="T0" fmla="*/ 6 w 6"/>
                  <a:gd name="T1" fmla="*/ 1 h 1"/>
                  <a:gd name="T2" fmla="*/ 4 w 6"/>
                  <a:gd name="T3" fmla="*/ 0 h 1"/>
                  <a:gd name="T4" fmla="*/ 5 w 6"/>
                  <a:gd name="T5" fmla="*/ 0 h 1"/>
                  <a:gd name="T6" fmla="*/ 4 w 6"/>
                  <a:gd name="T7" fmla="*/ 0 h 1"/>
                  <a:gd name="T8" fmla="*/ 4 w 6"/>
                  <a:gd name="T9" fmla="*/ 1 h 1"/>
                  <a:gd name="T10" fmla="*/ 2 w 6"/>
                  <a:gd name="T11" fmla="*/ 0 h 1"/>
                  <a:gd name="T12" fmla="*/ 2 w 6"/>
                  <a:gd name="T13" fmla="*/ 0 h 1"/>
                  <a:gd name="T14" fmla="*/ 3 w 6"/>
                  <a:gd name="T15" fmla="*/ 1 h 1"/>
                  <a:gd name="T16" fmla="*/ 3 w 6"/>
                  <a:gd name="T17" fmla="*/ 1 h 1"/>
                  <a:gd name="T18" fmla="*/ 4 w 6"/>
                  <a:gd name="T19" fmla="*/ 1 h 1"/>
                  <a:gd name="T20" fmla="*/ 6 w 6"/>
                  <a:gd name="T2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" h="1">
                    <a:moveTo>
                      <a:pt x="6" y="1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5" y="0"/>
                      <a:pt x="5" y="0"/>
                    </a:cubicBezTo>
                    <a:cubicBezTo>
                      <a:pt x="5" y="0"/>
                      <a:pt x="4" y="0"/>
                      <a:pt x="4" y="0"/>
                    </a:cubicBezTo>
                    <a:cubicBezTo>
                      <a:pt x="2" y="0"/>
                      <a:pt x="4" y="0"/>
                      <a:pt x="4" y="1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2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5" y="1"/>
                      <a:pt x="6" y="1"/>
                      <a:pt x="6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3" name="Freeform 1768"/>
              <p:cNvSpPr/>
              <p:nvPr/>
            </p:nvSpPr>
            <p:spPr bwMode="auto">
              <a:xfrm>
                <a:off x="1182" y="2752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4" name="Freeform 1769"/>
              <p:cNvSpPr/>
              <p:nvPr/>
            </p:nvSpPr>
            <p:spPr bwMode="auto">
              <a:xfrm>
                <a:off x="1175" y="2754"/>
                <a:ext cx="3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5" name="Freeform 1770"/>
              <p:cNvSpPr/>
              <p:nvPr/>
            </p:nvSpPr>
            <p:spPr bwMode="auto">
              <a:xfrm>
                <a:off x="1182" y="2754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6" name="Freeform 1771"/>
              <p:cNvSpPr/>
              <p:nvPr/>
            </p:nvSpPr>
            <p:spPr bwMode="auto">
              <a:xfrm>
                <a:off x="1156" y="2754"/>
                <a:ext cx="38" cy="24"/>
              </a:xfrm>
              <a:custGeom>
                <a:avLst/>
                <a:gdLst>
                  <a:gd name="T0" fmla="*/ 15 w 16"/>
                  <a:gd name="T1" fmla="*/ 7 h 10"/>
                  <a:gd name="T2" fmla="*/ 14 w 16"/>
                  <a:gd name="T3" fmla="*/ 7 h 10"/>
                  <a:gd name="T4" fmla="*/ 13 w 16"/>
                  <a:gd name="T5" fmla="*/ 7 h 10"/>
                  <a:gd name="T6" fmla="*/ 11 w 16"/>
                  <a:gd name="T7" fmla="*/ 6 h 10"/>
                  <a:gd name="T8" fmla="*/ 11 w 16"/>
                  <a:gd name="T9" fmla="*/ 7 h 10"/>
                  <a:gd name="T10" fmla="*/ 10 w 16"/>
                  <a:gd name="T11" fmla="*/ 7 h 10"/>
                  <a:gd name="T12" fmla="*/ 11 w 16"/>
                  <a:gd name="T13" fmla="*/ 9 h 10"/>
                  <a:gd name="T14" fmla="*/ 10 w 16"/>
                  <a:gd name="T15" fmla="*/ 7 h 10"/>
                  <a:gd name="T16" fmla="*/ 11 w 16"/>
                  <a:gd name="T17" fmla="*/ 3 h 10"/>
                  <a:gd name="T18" fmla="*/ 9 w 16"/>
                  <a:gd name="T19" fmla="*/ 3 h 10"/>
                  <a:gd name="T20" fmla="*/ 11 w 16"/>
                  <a:gd name="T21" fmla="*/ 3 h 10"/>
                  <a:gd name="T22" fmla="*/ 11 w 16"/>
                  <a:gd name="T23" fmla="*/ 3 h 10"/>
                  <a:gd name="T24" fmla="*/ 11 w 16"/>
                  <a:gd name="T25" fmla="*/ 2 h 10"/>
                  <a:gd name="T26" fmla="*/ 9 w 16"/>
                  <a:gd name="T27" fmla="*/ 1 h 10"/>
                  <a:gd name="T28" fmla="*/ 12 w 16"/>
                  <a:gd name="T29" fmla="*/ 1 h 10"/>
                  <a:gd name="T30" fmla="*/ 10 w 16"/>
                  <a:gd name="T31" fmla="*/ 1 h 10"/>
                  <a:gd name="T32" fmla="*/ 8 w 16"/>
                  <a:gd name="T33" fmla="*/ 1 h 10"/>
                  <a:gd name="T34" fmla="*/ 7 w 16"/>
                  <a:gd name="T35" fmla="*/ 0 h 10"/>
                  <a:gd name="T36" fmla="*/ 10 w 16"/>
                  <a:gd name="T37" fmla="*/ 3 h 10"/>
                  <a:gd name="T38" fmla="*/ 8 w 16"/>
                  <a:gd name="T39" fmla="*/ 3 h 10"/>
                  <a:gd name="T40" fmla="*/ 7 w 16"/>
                  <a:gd name="T41" fmla="*/ 4 h 10"/>
                  <a:gd name="T42" fmla="*/ 9 w 16"/>
                  <a:gd name="T43" fmla="*/ 5 h 10"/>
                  <a:gd name="T44" fmla="*/ 8 w 16"/>
                  <a:gd name="T45" fmla="*/ 5 h 10"/>
                  <a:gd name="T46" fmla="*/ 9 w 16"/>
                  <a:gd name="T47" fmla="*/ 6 h 10"/>
                  <a:gd name="T48" fmla="*/ 7 w 16"/>
                  <a:gd name="T49" fmla="*/ 6 h 10"/>
                  <a:gd name="T50" fmla="*/ 10 w 16"/>
                  <a:gd name="T51" fmla="*/ 7 h 10"/>
                  <a:gd name="T52" fmla="*/ 6 w 16"/>
                  <a:gd name="T53" fmla="*/ 6 h 10"/>
                  <a:gd name="T54" fmla="*/ 7 w 16"/>
                  <a:gd name="T55" fmla="*/ 7 h 10"/>
                  <a:gd name="T56" fmla="*/ 8 w 16"/>
                  <a:gd name="T57" fmla="*/ 7 h 10"/>
                  <a:gd name="T58" fmla="*/ 6 w 16"/>
                  <a:gd name="T59" fmla="*/ 7 h 10"/>
                  <a:gd name="T60" fmla="*/ 6 w 16"/>
                  <a:gd name="T61" fmla="*/ 7 h 10"/>
                  <a:gd name="T62" fmla="*/ 7 w 16"/>
                  <a:gd name="T63" fmla="*/ 7 h 10"/>
                  <a:gd name="T64" fmla="*/ 7 w 16"/>
                  <a:gd name="T65" fmla="*/ 7 h 10"/>
                  <a:gd name="T66" fmla="*/ 7 w 16"/>
                  <a:gd name="T67" fmla="*/ 7 h 10"/>
                  <a:gd name="T68" fmla="*/ 7 w 16"/>
                  <a:gd name="T69" fmla="*/ 7 h 10"/>
                  <a:gd name="T70" fmla="*/ 7 w 16"/>
                  <a:gd name="T71" fmla="*/ 7 h 10"/>
                  <a:gd name="T72" fmla="*/ 7 w 16"/>
                  <a:gd name="T73" fmla="*/ 7 h 10"/>
                  <a:gd name="T74" fmla="*/ 7 w 16"/>
                  <a:gd name="T75" fmla="*/ 7 h 10"/>
                  <a:gd name="T76" fmla="*/ 14 w 16"/>
                  <a:gd name="T77" fmla="*/ 10 h 10"/>
                  <a:gd name="T78" fmla="*/ 14 w 16"/>
                  <a:gd name="T79" fmla="*/ 10 h 10"/>
                  <a:gd name="T80" fmla="*/ 14 w 16"/>
                  <a:gd name="T81" fmla="*/ 10 h 10"/>
                  <a:gd name="T82" fmla="*/ 14 w 16"/>
                  <a:gd name="T83" fmla="*/ 10 h 10"/>
                  <a:gd name="T84" fmla="*/ 13 w 16"/>
                  <a:gd name="T85" fmla="*/ 9 h 10"/>
                  <a:gd name="T86" fmla="*/ 12 w 16"/>
                  <a:gd name="T87" fmla="*/ 9 h 10"/>
                  <a:gd name="T88" fmla="*/ 13 w 16"/>
                  <a:gd name="T89" fmla="*/ 8 h 10"/>
                  <a:gd name="T90" fmla="*/ 15 w 16"/>
                  <a:gd name="T91" fmla="*/ 9 h 10"/>
                  <a:gd name="T92" fmla="*/ 16 w 16"/>
                  <a:gd name="T93" fmla="*/ 9 h 10"/>
                  <a:gd name="T94" fmla="*/ 13 w 16"/>
                  <a:gd name="T95" fmla="*/ 7 h 10"/>
                  <a:gd name="T96" fmla="*/ 15 w 16"/>
                  <a:gd name="T97" fmla="*/ 7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6" h="10">
                    <a:moveTo>
                      <a:pt x="15" y="7"/>
                    </a:moveTo>
                    <a:cubicBezTo>
                      <a:pt x="14" y="7"/>
                      <a:pt x="14" y="7"/>
                      <a:pt x="14" y="7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2" y="7"/>
                      <a:pt x="12" y="6"/>
                      <a:pt x="11" y="6"/>
                    </a:cubicBezTo>
                    <a:cubicBezTo>
                      <a:pt x="10" y="7"/>
                      <a:pt x="12" y="7"/>
                      <a:pt x="11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1" y="8"/>
                      <a:pt x="12" y="9"/>
                      <a:pt x="11" y="9"/>
                    </a:cubicBezTo>
                    <a:cubicBezTo>
                      <a:pt x="10" y="8"/>
                      <a:pt x="10" y="8"/>
                      <a:pt x="10" y="7"/>
                    </a:cubicBezTo>
                    <a:cubicBezTo>
                      <a:pt x="11" y="6"/>
                      <a:pt x="10" y="5"/>
                      <a:pt x="11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0" y="3"/>
                      <a:pt x="9" y="2"/>
                      <a:pt x="11" y="3"/>
                    </a:cubicBezTo>
                    <a:cubicBezTo>
                      <a:pt x="10" y="3"/>
                      <a:pt x="11" y="3"/>
                      <a:pt x="11" y="3"/>
                    </a:cubicBezTo>
                    <a:cubicBezTo>
                      <a:pt x="12" y="3"/>
                      <a:pt x="11" y="2"/>
                      <a:pt x="11" y="2"/>
                    </a:cubicBezTo>
                    <a:cubicBezTo>
                      <a:pt x="11" y="2"/>
                      <a:pt x="9" y="2"/>
                      <a:pt x="9" y="1"/>
                    </a:cubicBezTo>
                    <a:cubicBezTo>
                      <a:pt x="11" y="2"/>
                      <a:pt x="9" y="1"/>
                      <a:pt x="12" y="1"/>
                    </a:cubicBezTo>
                    <a:cubicBezTo>
                      <a:pt x="12" y="1"/>
                      <a:pt x="10" y="1"/>
                      <a:pt x="10" y="1"/>
                    </a:cubicBezTo>
                    <a:cubicBezTo>
                      <a:pt x="9" y="0"/>
                      <a:pt x="9" y="1"/>
                      <a:pt x="8" y="1"/>
                    </a:cubicBezTo>
                    <a:cubicBezTo>
                      <a:pt x="7" y="0"/>
                      <a:pt x="9" y="1"/>
                      <a:pt x="7" y="0"/>
                    </a:cubicBezTo>
                    <a:cubicBezTo>
                      <a:pt x="7" y="1"/>
                      <a:pt x="9" y="2"/>
                      <a:pt x="10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9" y="4"/>
                      <a:pt x="9" y="4"/>
                      <a:pt x="7" y="4"/>
                    </a:cubicBezTo>
                    <a:cubicBezTo>
                      <a:pt x="8" y="4"/>
                      <a:pt x="6" y="5"/>
                      <a:pt x="9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6"/>
                      <a:pt x="7" y="6"/>
                      <a:pt x="7" y="6"/>
                    </a:cubicBezTo>
                    <a:cubicBezTo>
                      <a:pt x="9" y="6"/>
                      <a:pt x="9" y="6"/>
                      <a:pt x="10" y="7"/>
                    </a:cubicBezTo>
                    <a:cubicBezTo>
                      <a:pt x="8" y="7"/>
                      <a:pt x="7" y="7"/>
                      <a:pt x="6" y="6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8" y="7"/>
                      <a:pt x="8" y="7"/>
                    </a:cubicBezTo>
                    <a:cubicBezTo>
                      <a:pt x="8" y="8"/>
                      <a:pt x="7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10" y="8"/>
                      <a:pt x="0" y="5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2" y="8"/>
                      <a:pt x="13" y="8"/>
                      <a:pt x="13" y="8"/>
                    </a:cubicBezTo>
                    <a:cubicBezTo>
                      <a:pt x="15" y="8"/>
                      <a:pt x="14" y="8"/>
                      <a:pt x="15" y="9"/>
                    </a:cubicBezTo>
                    <a:cubicBezTo>
                      <a:pt x="15" y="9"/>
                      <a:pt x="15" y="9"/>
                      <a:pt x="16" y="9"/>
                    </a:cubicBezTo>
                    <a:cubicBezTo>
                      <a:pt x="15" y="8"/>
                      <a:pt x="14" y="8"/>
                      <a:pt x="13" y="7"/>
                    </a:cubicBezTo>
                    <a:cubicBezTo>
                      <a:pt x="15" y="8"/>
                      <a:pt x="15" y="7"/>
                      <a:pt x="15" y="7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7" name="Freeform 1772"/>
              <p:cNvSpPr/>
              <p:nvPr/>
            </p:nvSpPr>
            <p:spPr bwMode="auto">
              <a:xfrm>
                <a:off x="1194" y="2776"/>
                <a:ext cx="3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  <a:gd name="T3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8" name="Freeform 1773"/>
              <p:cNvSpPr/>
              <p:nvPr/>
            </p:nvSpPr>
            <p:spPr bwMode="auto">
              <a:xfrm>
                <a:off x="1192" y="277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29" name="Freeform 1774"/>
              <p:cNvSpPr/>
              <p:nvPr/>
            </p:nvSpPr>
            <p:spPr bwMode="auto">
              <a:xfrm>
                <a:off x="1178" y="2773"/>
                <a:ext cx="4" cy="3"/>
              </a:xfrm>
              <a:custGeom>
                <a:avLst/>
                <a:gdLst>
                  <a:gd name="T0" fmla="*/ 1 w 2"/>
                  <a:gd name="T1" fmla="*/ 1 h 1"/>
                  <a:gd name="T2" fmla="*/ 2 w 2"/>
                  <a:gd name="T3" fmla="*/ 1 h 1"/>
                  <a:gd name="T4" fmla="*/ 2 w 2"/>
                  <a:gd name="T5" fmla="*/ 1 h 1"/>
                  <a:gd name="T6" fmla="*/ 1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0" y="0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2" y="1"/>
                      <a:pt x="1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0" name="Freeform 1775"/>
              <p:cNvSpPr/>
              <p:nvPr/>
            </p:nvSpPr>
            <p:spPr bwMode="auto">
              <a:xfrm>
                <a:off x="1168" y="2769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1" name="Freeform 1776"/>
              <p:cNvSpPr/>
              <p:nvPr/>
            </p:nvSpPr>
            <p:spPr bwMode="auto">
              <a:xfrm>
                <a:off x="1170" y="2764"/>
                <a:ext cx="3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2" name="Rectangle 1777"/>
              <p:cNvSpPr>
                <a:spLocks noChangeArrowheads="1"/>
              </p:cNvSpPr>
              <p:nvPr/>
            </p:nvSpPr>
            <p:spPr bwMode="auto">
              <a:xfrm>
                <a:off x="1194" y="2773"/>
                <a:ext cx="1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3" name="Freeform 1778"/>
              <p:cNvSpPr/>
              <p:nvPr/>
            </p:nvSpPr>
            <p:spPr bwMode="auto">
              <a:xfrm>
                <a:off x="1178" y="2754"/>
                <a:ext cx="19" cy="17"/>
              </a:xfrm>
              <a:custGeom>
                <a:avLst/>
                <a:gdLst>
                  <a:gd name="T0" fmla="*/ 2 w 8"/>
                  <a:gd name="T1" fmla="*/ 1 h 7"/>
                  <a:gd name="T2" fmla="*/ 1 w 8"/>
                  <a:gd name="T3" fmla="*/ 2 h 7"/>
                  <a:gd name="T4" fmla="*/ 4 w 8"/>
                  <a:gd name="T5" fmla="*/ 3 h 7"/>
                  <a:gd name="T6" fmla="*/ 1 w 8"/>
                  <a:gd name="T7" fmla="*/ 2 h 7"/>
                  <a:gd name="T8" fmla="*/ 3 w 8"/>
                  <a:gd name="T9" fmla="*/ 4 h 7"/>
                  <a:gd name="T10" fmla="*/ 2 w 8"/>
                  <a:gd name="T11" fmla="*/ 4 h 7"/>
                  <a:gd name="T12" fmla="*/ 5 w 8"/>
                  <a:gd name="T13" fmla="*/ 5 h 7"/>
                  <a:gd name="T14" fmla="*/ 1 w 8"/>
                  <a:gd name="T15" fmla="*/ 5 h 7"/>
                  <a:gd name="T16" fmla="*/ 1 w 8"/>
                  <a:gd name="T17" fmla="*/ 5 h 7"/>
                  <a:gd name="T18" fmla="*/ 2 w 8"/>
                  <a:gd name="T19" fmla="*/ 6 h 7"/>
                  <a:gd name="T20" fmla="*/ 4 w 8"/>
                  <a:gd name="T21" fmla="*/ 6 h 7"/>
                  <a:gd name="T22" fmla="*/ 6 w 8"/>
                  <a:gd name="T23" fmla="*/ 7 h 7"/>
                  <a:gd name="T24" fmla="*/ 5 w 8"/>
                  <a:gd name="T25" fmla="*/ 6 h 7"/>
                  <a:gd name="T26" fmla="*/ 6 w 8"/>
                  <a:gd name="T27" fmla="*/ 6 h 7"/>
                  <a:gd name="T28" fmla="*/ 5 w 8"/>
                  <a:gd name="T29" fmla="*/ 6 h 7"/>
                  <a:gd name="T30" fmla="*/ 6 w 8"/>
                  <a:gd name="T31" fmla="*/ 6 h 7"/>
                  <a:gd name="T32" fmla="*/ 5 w 8"/>
                  <a:gd name="T33" fmla="*/ 5 h 7"/>
                  <a:gd name="T34" fmla="*/ 6 w 8"/>
                  <a:gd name="T35" fmla="*/ 5 h 7"/>
                  <a:gd name="T36" fmla="*/ 4 w 8"/>
                  <a:gd name="T37" fmla="*/ 4 h 7"/>
                  <a:gd name="T38" fmla="*/ 6 w 8"/>
                  <a:gd name="T39" fmla="*/ 4 h 7"/>
                  <a:gd name="T40" fmla="*/ 5 w 8"/>
                  <a:gd name="T41" fmla="*/ 4 h 7"/>
                  <a:gd name="T42" fmla="*/ 7 w 8"/>
                  <a:gd name="T43" fmla="*/ 3 h 7"/>
                  <a:gd name="T44" fmla="*/ 5 w 8"/>
                  <a:gd name="T45" fmla="*/ 3 h 7"/>
                  <a:gd name="T46" fmla="*/ 6 w 8"/>
                  <a:gd name="T47" fmla="*/ 4 h 7"/>
                  <a:gd name="T48" fmla="*/ 3 w 8"/>
                  <a:gd name="T49" fmla="*/ 3 h 7"/>
                  <a:gd name="T50" fmla="*/ 6 w 8"/>
                  <a:gd name="T51" fmla="*/ 3 h 7"/>
                  <a:gd name="T52" fmla="*/ 6 w 8"/>
                  <a:gd name="T53" fmla="*/ 2 h 7"/>
                  <a:gd name="T54" fmla="*/ 6 w 8"/>
                  <a:gd name="T55" fmla="*/ 2 h 7"/>
                  <a:gd name="T56" fmla="*/ 5 w 8"/>
                  <a:gd name="T57" fmla="*/ 1 h 7"/>
                  <a:gd name="T58" fmla="*/ 4 w 8"/>
                  <a:gd name="T59" fmla="*/ 1 h 7"/>
                  <a:gd name="T60" fmla="*/ 4 w 8"/>
                  <a:gd name="T61" fmla="*/ 1 h 7"/>
                  <a:gd name="T62" fmla="*/ 4 w 8"/>
                  <a:gd name="T63" fmla="*/ 1 h 7"/>
                  <a:gd name="T64" fmla="*/ 2 w 8"/>
                  <a:gd name="T65" fmla="*/ 0 h 7"/>
                  <a:gd name="T66" fmla="*/ 3 w 8"/>
                  <a:gd name="T67" fmla="*/ 1 h 7"/>
                  <a:gd name="T68" fmla="*/ 2 w 8"/>
                  <a:gd name="T69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7">
                    <a:moveTo>
                      <a:pt x="2" y="1"/>
                    </a:moveTo>
                    <a:cubicBezTo>
                      <a:pt x="0" y="1"/>
                      <a:pt x="1" y="1"/>
                      <a:pt x="1" y="2"/>
                    </a:cubicBezTo>
                    <a:cubicBezTo>
                      <a:pt x="2" y="2"/>
                      <a:pt x="4" y="2"/>
                      <a:pt x="4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1" y="4"/>
                      <a:pt x="3" y="4"/>
                    </a:cubicBezTo>
                    <a:cubicBezTo>
                      <a:pt x="3" y="4"/>
                      <a:pt x="2" y="5"/>
                      <a:pt x="2" y="4"/>
                    </a:cubicBezTo>
                    <a:cubicBezTo>
                      <a:pt x="2" y="5"/>
                      <a:pt x="6" y="5"/>
                      <a:pt x="5" y="5"/>
                    </a:cubicBezTo>
                    <a:cubicBezTo>
                      <a:pt x="3" y="5"/>
                      <a:pt x="3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2" y="6"/>
                      <a:pt x="2" y="6"/>
                    </a:cubicBezTo>
                    <a:cubicBezTo>
                      <a:pt x="3" y="6"/>
                      <a:pt x="4" y="6"/>
                      <a:pt x="4" y="6"/>
                    </a:cubicBezTo>
                    <a:cubicBezTo>
                      <a:pt x="4" y="6"/>
                      <a:pt x="5" y="7"/>
                      <a:pt x="6" y="7"/>
                    </a:cubicBezTo>
                    <a:cubicBezTo>
                      <a:pt x="5" y="6"/>
                      <a:pt x="6" y="6"/>
                      <a:pt x="5" y="6"/>
                    </a:cubicBezTo>
                    <a:cubicBezTo>
                      <a:pt x="6" y="6"/>
                      <a:pt x="5" y="6"/>
                      <a:pt x="6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5"/>
                      <a:pt x="6" y="6"/>
                      <a:pt x="6" y="6"/>
                    </a:cubicBezTo>
                    <a:cubicBezTo>
                      <a:pt x="6" y="5"/>
                      <a:pt x="5" y="5"/>
                      <a:pt x="5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5"/>
                      <a:pt x="6" y="5"/>
                      <a:pt x="4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8" y="4"/>
                      <a:pt x="7" y="3"/>
                    </a:cubicBezTo>
                    <a:cubicBezTo>
                      <a:pt x="6" y="3"/>
                      <a:pt x="6" y="3"/>
                      <a:pt x="5" y="3"/>
                    </a:cubicBezTo>
                    <a:cubicBezTo>
                      <a:pt x="5" y="3"/>
                      <a:pt x="6" y="3"/>
                      <a:pt x="6" y="4"/>
                    </a:cubicBezTo>
                    <a:cubicBezTo>
                      <a:pt x="5" y="4"/>
                      <a:pt x="4" y="3"/>
                      <a:pt x="3" y="3"/>
                    </a:cubicBezTo>
                    <a:cubicBezTo>
                      <a:pt x="5" y="3"/>
                      <a:pt x="3" y="3"/>
                      <a:pt x="6" y="3"/>
                    </a:cubicBezTo>
                    <a:cubicBezTo>
                      <a:pt x="6" y="2"/>
                      <a:pt x="5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4" y="2"/>
                      <a:pt x="7" y="2"/>
                      <a:pt x="5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3" y="0"/>
                      <a:pt x="2" y="0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3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4" name="Freeform 1779"/>
              <p:cNvSpPr/>
              <p:nvPr/>
            </p:nvSpPr>
            <p:spPr bwMode="auto">
              <a:xfrm>
                <a:off x="1192" y="276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5" name="Freeform 1780"/>
              <p:cNvSpPr/>
              <p:nvPr/>
            </p:nvSpPr>
            <p:spPr bwMode="auto">
              <a:xfrm>
                <a:off x="1178" y="2745"/>
                <a:ext cx="21" cy="12"/>
              </a:xfrm>
              <a:custGeom>
                <a:avLst/>
                <a:gdLst>
                  <a:gd name="T0" fmla="*/ 4 w 9"/>
                  <a:gd name="T1" fmla="*/ 3 h 5"/>
                  <a:gd name="T2" fmla="*/ 6 w 9"/>
                  <a:gd name="T3" fmla="*/ 3 h 5"/>
                  <a:gd name="T4" fmla="*/ 3 w 9"/>
                  <a:gd name="T5" fmla="*/ 3 h 5"/>
                  <a:gd name="T6" fmla="*/ 2 w 9"/>
                  <a:gd name="T7" fmla="*/ 2 h 5"/>
                  <a:gd name="T8" fmla="*/ 5 w 9"/>
                  <a:gd name="T9" fmla="*/ 3 h 5"/>
                  <a:gd name="T10" fmla="*/ 6 w 9"/>
                  <a:gd name="T11" fmla="*/ 2 h 5"/>
                  <a:gd name="T12" fmla="*/ 4 w 9"/>
                  <a:gd name="T13" fmla="*/ 2 h 5"/>
                  <a:gd name="T14" fmla="*/ 3 w 9"/>
                  <a:gd name="T15" fmla="*/ 1 h 5"/>
                  <a:gd name="T16" fmla="*/ 3 w 9"/>
                  <a:gd name="T17" fmla="*/ 2 h 5"/>
                  <a:gd name="T18" fmla="*/ 6 w 9"/>
                  <a:gd name="T19" fmla="*/ 2 h 5"/>
                  <a:gd name="T20" fmla="*/ 0 w 9"/>
                  <a:gd name="T21" fmla="*/ 0 h 5"/>
                  <a:gd name="T22" fmla="*/ 1 w 9"/>
                  <a:gd name="T23" fmla="*/ 0 h 5"/>
                  <a:gd name="T24" fmla="*/ 3 w 9"/>
                  <a:gd name="T25" fmla="*/ 1 h 5"/>
                  <a:gd name="T26" fmla="*/ 2 w 9"/>
                  <a:gd name="T27" fmla="*/ 1 h 5"/>
                  <a:gd name="T28" fmla="*/ 1 w 9"/>
                  <a:gd name="T29" fmla="*/ 1 h 5"/>
                  <a:gd name="T30" fmla="*/ 1 w 9"/>
                  <a:gd name="T31" fmla="*/ 4 h 5"/>
                  <a:gd name="T32" fmla="*/ 1 w 9"/>
                  <a:gd name="T33" fmla="*/ 3 h 5"/>
                  <a:gd name="T34" fmla="*/ 2 w 9"/>
                  <a:gd name="T35" fmla="*/ 4 h 5"/>
                  <a:gd name="T36" fmla="*/ 5 w 9"/>
                  <a:gd name="T37" fmla="*/ 4 h 5"/>
                  <a:gd name="T38" fmla="*/ 4 w 9"/>
                  <a:gd name="T39" fmla="*/ 4 h 5"/>
                  <a:gd name="T40" fmla="*/ 6 w 9"/>
                  <a:gd name="T41" fmla="*/ 4 h 5"/>
                  <a:gd name="T42" fmla="*/ 7 w 9"/>
                  <a:gd name="T43" fmla="*/ 5 h 5"/>
                  <a:gd name="T44" fmla="*/ 7 w 9"/>
                  <a:gd name="T45" fmla="*/ 4 h 5"/>
                  <a:gd name="T46" fmla="*/ 4 w 9"/>
                  <a:gd name="T47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" h="5">
                    <a:moveTo>
                      <a:pt x="4" y="3"/>
                    </a:moveTo>
                    <a:cubicBezTo>
                      <a:pt x="5" y="3"/>
                      <a:pt x="5" y="3"/>
                      <a:pt x="6" y="3"/>
                    </a:cubicBezTo>
                    <a:cubicBezTo>
                      <a:pt x="5" y="3"/>
                      <a:pt x="4" y="3"/>
                      <a:pt x="3" y="3"/>
                    </a:cubicBezTo>
                    <a:cubicBezTo>
                      <a:pt x="4" y="3"/>
                      <a:pt x="2" y="3"/>
                      <a:pt x="2" y="2"/>
                    </a:cubicBezTo>
                    <a:cubicBezTo>
                      <a:pt x="3" y="3"/>
                      <a:pt x="5" y="3"/>
                      <a:pt x="5" y="3"/>
                    </a:cubicBezTo>
                    <a:cubicBezTo>
                      <a:pt x="5" y="3"/>
                      <a:pt x="6" y="2"/>
                      <a:pt x="6" y="2"/>
                    </a:cubicBezTo>
                    <a:cubicBezTo>
                      <a:pt x="4" y="3"/>
                      <a:pt x="5" y="2"/>
                      <a:pt x="4" y="2"/>
                    </a:cubicBezTo>
                    <a:cubicBezTo>
                      <a:pt x="3" y="2"/>
                      <a:pt x="2" y="2"/>
                      <a:pt x="3" y="1"/>
                    </a:cubicBezTo>
                    <a:cubicBezTo>
                      <a:pt x="4" y="2"/>
                      <a:pt x="3" y="2"/>
                      <a:pt x="3" y="2"/>
                    </a:cubicBezTo>
                    <a:cubicBezTo>
                      <a:pt x="5" y="2"/>
                      <a:pt x="4" y="2"/>
                      <a:pt x="6" y="2"/>
                    </a:cubicBezTo>
                    <a:cubicBezTo>
                      <a:pt x="4" y="1"/>
                      <a:pt x="4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2" y="1"/>
                      <a:pt x="3" y="1"/>
                    </a:cubicBezTo>
                    <a:cubicBezTo>
                      <a:pt x="3" y="1"/>
                      <a:pt x="4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1" y="3"/>
                      <a:pt x="1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3"/>
                      <a:pt x="2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4"/>
                      <a:pt x="5" y="4"/>
                      <a:pt x="4" y="4"/>
                    </a:cubicBezTo>
                    <a:cubicBezTo>
                      <a:pt x="5" y="4"/>
                      <a:pt x="5" y="4"/>
                      <a:pt x="6" y="4"/>
                    </a:cubicBezTo>
                    <a:cubicBezTo>
                      <a:pt x="6" y="4"/>
                      <a:pt x="6" y="4"/>
                      <a:pt x="7" y="5"/>
                    </a:cubicBezTo>
                    <a:cubicBezTo>
                      <a:pt x="9" y="4"/>
                      <a:pt x="6" y="4"/>
                      <a:pt x="7" y="4"/>
                    </a:cubicBezTo>
                    <a:lnTo>
                      <a:pt x="4" y="3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6" name="Freeform 1781"/>
              <p:cNvSpPr/>
              <p:nvPr/>
            </p:nvSpPr>
            <p:spPr bwMode="auto">
              <a:xfrm>
                <a:off x="1187" y="2754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7" name="Freeform 1782"/>
              <p:cNvSpPr/>
              <p:nvPr/>
            </p:nvSpPr>
            <p:spPr bwMode="auto">
              <a:xfrm>
                <a:off x="1180" y="2754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8" name="Freeform 1783"/>
              <p:cNvSpPr/>
              <p:nvPr/>
            </p:nvSpPr>
            <p:spPr bwMode="auto">
              <a:xfrm>
                <a:off x="1189" y="2747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39" name="Freeform 1784"/>
              <p:cNvSpPr/>
              <p:nvPr/>
            </p:nvSpPr>
            <p:spPr bwMode="auto">
              <a:xfrm>
                <a:off x="1178" y="2743"/>
                <a:ext cx="11" cy="2"/>
              </a:xfrm>
              <a:custGeom>
                <a:avLst/>
                <a:gdLst>
                  <a:gd name="T0" fmla="*/ 0 w 5"/>
                  <a:gd name="T1" fmla="*/ 0 h 1"/>
                  <a:gd name="T2" fmla="*/ 0 w 5"/>
                  <a:gd name="T3" fmla="*/ 1 h 1"/>
                  <a:gd name="T4" fmla="*/ 4 w 5"/>
                  <a:gd name="T5" fmla="*/ 1 h 1"/>
                  <a:gd name="T6" fmla="*/ 2 w 5"/>
                  <a:gd name="T7" fmla="*/ 0 h 1"/>
                  <a:gd name="T8" fmla="*/ 2 w 5"/>
                  <a:gd name="T9" fmla="*/ 0 h 1"/>
                  <a:gd name="T10" fmla="*/ 0 w 5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1">
                    <a:moveTo>
                      <a:pt x="0" y="0"/>
                    </a:moveTo>
                    <a:cubicBezTo>
                      <a:pt x="0" y="0"/>
                      <a:pt x="1" y="0"/>
                      <a:pt x="0" y="1"/>
                    </a:cubicBezTo>
                    <a:cubicBezTo>
                      <a:pt x="2" y="1"/>
                      <a:pt x="3" y="1"/>
                      <a:pt x="4" y="1"/>
                    </a:cubicBezTo>
                    <a:cubicBezTo>
                      <a:pt x="5" y="1"/>
                      <a:pt x="2" y="1"/>
                      <a:pt x="2" y="0"/>
                    </a:cubicBezTo>
                    <a:cubicBezTo>
                      <a:pt x="3" y="0"/>
                      <a:pt x="1" y="0"/>
                      <a:pt x="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0" name="Freeform 1785"/>
              <p:cNvSpPr/>
              <p:nvPr/>
            </p:nvSpPr>
            <p:spPr bwMode="auto">
              <a:xfrm>
                <a:off x="1168" y="2726"/>
                <a:ext cx="29" cy="17"/>
              </a:xfrm>
              <a:custGeom>
                <a:avLst/>
                <a:gdLst>
                  <a:gd name="T0" fmla="*/ 9 w 12"/>
                  <a:gd name="T1" fmla="*/ 6 h 7"/>
                  <a:gd name="T2" fmla="*/ 9 w 12"/>
                  <a:gd name="T3" fmla="*/ 5 h 7"/>
                  <a:gd name="T4" fmla="*/ 10 w 12"/>
                  <a:gd name="T5" fmla="*/ 6 h 7"/>
                  <a:gd name="T6" fmla="*/ 11 w 12"/>
                  <a:gd name="T7" fmla="*/ 5 h 7"/>
                  <a:gd name="T8" fmla="*/ 10 w 12"/>
                  <a:gd name="T9" fmla="*/ 5 h 7"/>
                  <a:gd name="T10" fmla="*/ 10 w 12"/>
                  <a:gd name="T11" fmla="*/ 4 h 7"/>
                  <a:gd name="T12" fmla="*/ 8 w 12"/>
                  <a:gd name="T13" fmla="*/ 4 h 7"/>
                  <a:gd name="T14" fmla="*/ 11 w 12"/>
                  <a:gd name="T15" fmla="*/ 4 h 7"/>
                  <a:gd name="T16" fmla="*/ 7 w 12"/>
                  <a:gd name="T17" fmla="*/ 3 h 7"/>
                  <a:gd name="T18" fmla="*/ 9 w 12"/>
                  <a:gd name="T19" fmla="*/ 2 h 7"/>
                  <a:gd name="T20" fmla="*/ 9 w 12"/>
                  <a:gd name="T21" fmla="*/ 3 h 7"/>
                  <a:gd name="T22" fmla="*/ 9 w 12"/>
                  <a:gd name="T23" fmla="*/ 2 h 7"/>
                  <a:gd name="T24" fmla="*/ 11 w 12"/>
                  <a:gd name="T25" fmla="*/ 3 h 7"/>
                  <a:gd name="T26" fmla="*/ 11 w 12"/>
                  <a:gd name="T27" fmla="*/ 2 h 7"/>
                  <a:gd name="T28" fmla="*/ 11 w 12"/>
                  <a:gd name="T29" fmla="*/ 2 h 7"/>
                  <a:gd name="T30" fmla="*/ 11 w 12"/>
                  <a:gd name="T31" fmla="*/ 2 h 7"/>
                  <a:gd name="T32" fmla="*/ 11 w 12"/>
                  <a:gd name="T33" fmla="*/ 2 h 7"/>
                  <a:gd name="T34" fmla="*/ 11 w 12"/>
                  <a:gd name="T35" fmla="*/ 2 h 7"/>
                  <a:gd name="T36" fmla="*/ 11 w 12"/>
                  <a:gd name="T37" fmla="*/ 2 h 7"/>
                  <a:gd name="T38" fmla="*/ 11 w 12"/>
                  <a:gd name="T39" fmla="*/ 2 h 7"/>
                  <a:gd name="T40" fmla="*/ 5 w 12"/>
                  <a:gd name="T41" fmla="*/ 1 h 7"/>
                  <a:gd name="T42" fmla="*/ 5 w 12"/>
                  <a:gd name="T43" fmla="*/ 1 h 7"/>
                  <a:gd name="T44" fmla="*/ 5 w 12"/>
                  <a:gd name="T45" fmla="*/ 1 h 7"/>
                  <a:gd name="T46" fmla="*/ 6 w 12"/>
                  <a:gd name="T47" fmla="*/ 1 h 7"/>
                  <a:gd name="T48" fmla="*/ 6 w 12"/>
                  <a:gd name="T49" fmla="*/ 2 h 7"/>
                  <a:gd name="T50" fmla="*/ 5 w 12"/>
                  <a:gd name="T51" fmla="*/ 2 h 7"/>
                  <a:gd name="T52" fmla="*/ 4 w 12"/>
                  <a:gd name="T53" fmla="*/ 2 h 7"/>
                  <a:gd name="T54" fmla="*/ 6 w 12"/>
                  <a:gd name="T55" fmla="*/ 4 h 7"/>
                  <a:gd name="T56" fmla="*/ 5 w 12"/>
                  <a:gd name="T57" fmla="*/ 4 h 7"/>
                  <a:gd name="T58" fmla="*/ 8 w 12"/>
                  <a:gd name="T59" fmla="*/ 4 h 7"/>
                  <a:gd name="T60" fmla="*/ 8 w 12"/>
                  <a:gd name="T61" fmla="*/ 5 h 7"/>
                  <a:gd name="T62" fmla="*/ 5 w 12"/>
                  <a:gd name="T63" fmla="*/ 4 h 7"/>
                  <a:gd name="T64" fmla="*/ 6 w 12"/>
                  <a:gd name="T65" fmla="*/ 5 h 7"/>
                  <a:gd name="T66" fmla="*/ 4 w 12"/>
                  <a:gd name="T67" fmla="*/ 5 h 7"/>
                  <a:gd name="T68" fmla="*/ 7 w 12"/>
                  <a:gd name="T69" fmla="*/ 6 h 7"/>
                  <a:gd name="T70" fmla="*/ 7 w 12"/>
                  <a:gd name="T71" fmla="*/ 6 h 7"/>
                  <a:gd name="T72" fmla="*/ 10 w 12"/>
                  <a:gd name="T73" fmla="*/ 6 h 7"/>
                  <a:gd name="T74" fmla="*/ 9 w 12"/>
                  <a:gd name="T75" fmla="*/ 4 h 7"/>
                  <a:gd name="T76" fmla="*/ 8 w 12"/>
                  <a:gd name="T77" fmla="*/ 3 h 7"/>
                  <a:gd name="T78" fmla="*/ 10 w 12"/>
                  <a:gd name="T79" fmla="*/ 3 h 7"/>
                  <a:gd name="T80" fmla="*/ 8 w 12"/>
                  <a:gd name="T81" fmla="*/ 3 h 7"/>
                  <a:gd name="T82" fmla="*/ 10 w 12"/>
                  <a:gd name="T83" fmla="*/ 3 h 7"/>
                  <a:gd name="T84" fmla="*/ 8 w 12"/>
                  <a:gd name="T85" fmla="*/ 2 h 7"/>
                  <a:gd name="T86" fmla="*/ 10 w 12"/>
                  <a:gd name="T87" fmla="*/ 2 h 7"/>
                  <a:gd name="T88" fmla="*/ 6 w 12"/>
                  <a:gd name="T89" fmla="*/ 5 h 7"/>
                  <a:gd name="T90" fmla="*/ 8 w 12"/>
                  <a:gd name="T91" fmla="*/ 5 h 7"/>
                  <a:gd name="T92" fmla="*/ 7 w 12"/>
                  <a:gd name="T93" fmla="*/ 6 h 7"/>
                  <a:gd name="T94" fmla="*/ 9 w 12"/>
                  <a:gd name="T95" fmla="*/ 6 h 7"/>
                  <a:gd name="T96" fmla="*/ 5 w 12"/>
                  <a:gd name="T97" fmla="*/ 6 h 7"/>
                  <a:gd name="T98" fmla="*/ 6 w 12"/>
                  <a:gd name="T99" fmla="*/ 7 h 7"/>
                  <a:gd name="T100" fmla="*/ 6 w 12"/>
                  <a:gd name="T101" fmla="*/ 6 h 7"/>
                  <a:gd name="T102" fmla="*/ 6 w 12"/>
                  <a:gd name="T103" fmla="*/ 7 h 7"/>
                  <a:gd name="T104" fmla="*/ 10 w 12"/>
                  <a:gd name="T105" fmla="*/ 7 h 7"/>
                  <a:gd name="T106" fmla="*/ 11 w 12"/>
                  <a:gd name="T107" fmla="*/ 6 h 7"/>
                  <a:gd name="T108" fmla="*/ 9 w 12"/>
                  <a:gd name="T109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2" h="7">
                    <a:moveTo>
                      <a:pt x="9" y="6"/>
                    </a:moveTo>
                    <a:cubicBezTo>
                      <a:pt x="9" y="6"/>
                      <a:pt x="8" y="5"/>
                      <a:pt x="9" y="5"/>
                    </a:cubicBezTo>
                    <a:cubicBezTo>
                      <a:pt x="10" y="5"/>
                      <a:pt x="10" y="6"/>
                      <a:pt x="10" y="6"/>
                    </a:cubicBezTo>
                    <a:cubicBezTo>
                      <a:pt x="11" y="6"/>
                      <a:pt x="9" y="5"/>
                      <a:pt x="11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8" y="5"/>
                      <a:pt x="10" y="4"/>
                    </a:cubicBezTo>
                    <a:cubicBezTo>
                      <a:pt x="9" y="4"/>
                      <a:pt x="9" y="4"/>
                      <a:pt x="8" y="4"/>
                    </a:cubicBezTo>
                    <a:cubicBezTo>
                      <a:pt x="10" y="4"/>
                      <a:pt x="9" y="4"/>
                      <a:pt x="11" y="4"/>
                    </a:cubicBezTo>
                    <a:cubicBezTo>
                      <a:pt x="10" y="4"/>
                      <a:pt x="9" y="3"/>
                      <a:pt x="7" y="3"/>
                    </a:cubicBezTo>
                    <a:cubicBezTo>
                      <a:pt x="9" y="3"/>
                      <a:pt x="7" y="2"/>
                      <a:pt x="9" y="2"/>
                    </a:cubicBezTo>
                    <a:cubicBezTo>
                      <a:pt x="9" y="2"/>
                      <a:pt x="9" y="2"/>
                      <a:pt x="9" y="3"/>
                    </a:cubicBezTo>
                    <a:cubicBezTo>
                      <a:pt x="11" y="3"/>
                      <a:pt x="9" y="2"/>
                      <a:pt x="9" y="2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0" y="0"/>
                      <a:pt x="8" y="2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6" y="2"/>
                      <a:pt x="5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6" y="3"/>
                      <a:pt x="5" y="3"/>
                      <a:pt x="6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6" y="5"/>
                      <a:pt x="5" y="3"/>
                      <a:pt x="8" y="4"/>
                    </a:cubicBezTo>
                    <a:cubicBezTo>
                      <a:pt x="5" y="4"/>
                      <a:pt x="9" y="4"/>
                      <a:pt x="8" y="5"/>
                    </a:cubicBezTo>
                    <a:cubicBezTo>
                      <a:pt x="6" y="5"/>
                      <a:pt x="7" y="4"/>
                      <a:pt x="5" y="4"/>
                    </a:cubicBezTo>
                    <a:cubicBezTo>
                      <a:pt x="7" y="5"/>
                      <a:pt x="6" y="5"/>
                      <a:pt x="6" y="5"/>
                    </a:cubicBezTo>
                    <a:cubicBezTo>
                      <a:pt x="5" y="5"/>
                      <a:pt x="6" y="5"/>
                      <a:pt x="4" y="5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6" y="6"/>
                      <a:pt x="6" y="6"/>
                      <a:pt x="7" y="6"/>
                    </a:cubicBezTo>
                    <a:cubicBezTo>
                      <a:pt x="7" y="6"/>
                      <a:pt x="9" y="7"/>
                      <a:pt x="10" y="6"/>
                    </a:cubicBezTo>
                    <a:cubicBezTo>
                      <a:pt x="9" y="6"/>
                      <a:pt x="9" y="4"/>
                      <a:pt x="9" y="4"/>
                    </a:cubicBezTo>
                    <a:cubicBezTo>
                      <a:pt x="7" y="4"/>
                      <a:pt x="9" y="3"/>
                      <a:pt x="8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3"/>
                      <a:pt x="9" y="3"/>
                      <a:pt x="8" y="3"/>
                    </a:cubicBezTo>
                    <a:cubicBezTo>
                      <a:pt x="7" y="3"/>
                      <a:pt x="9" y="3"/>
                      <a:pt x="10" y="3"/>
                    </a:cubicBezTo>
                    <a:cubicBezTo>
                      <a:pt x="10" y="2"/>
                      <a:pt x="9" y="3"/>
                      <a:pt x="8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2" y="0"/>
                      <a:pt x="9" y="4"/>
                      <a:pt x="6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7" y="5"/>
                      <a:pt x="11" y="6"/>
                      <a:pt x="7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8" y="6"/>
                      <a:pt x="6" y="6"/>
                      <a:pt x="5" y="6"/>
                    </a:cubicBezTo>
                    <a:cubicBezTo>
                      <a:pt x="6" y="6"/>
                      <a:pt x="5" y="6"/>
                      <a:pt x="6" y="7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8" y="7"/>
                      <a:pt x="7" y="7"/>
                      <a:pt x="6" y="7"/>
                    </a:cubicBezTo>
                    <a:cubicBezTo>
                      <a:pt x="7" y="7"/>
                      <a:pt x="8" y="7"/>
                      <a:pt x="10" y="7"/>
                    </a:cubicBezTo>
                    <a:cubicBezTo>
                      <a:pt x="7" y="6"/>
                      <a:pt x="12" y="7"/>
                      <a:pt x="11" y="6"/>
                    </a:cubicBezTo>
                    <a:cubicBezTo>
                      <a:pt x="10" y="6"/>
                      <a:pt x="10" y="6"/>
                      <a:pt x="9" y="6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1" name="Freeform 1786"/>
              <p:cNvSpPr/>
              <p:nvPr/>
            </p:nvSpPr>
            <p:spPr bwMode="auto">
              <a:xfrm>
                <a:off x="1180" y="274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2" name="Freeform 1787"/>
              <p:cNvSpPr/>
              <p:nvPr/>
            </p:nvSpPr>
            <p:spPr bwMode="auto">
              <a:xfrm>
                <a:off x="1185" y="2740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3" name="Rectangle 1788"/>
              <p:cNvSpPr>
                <a:spLocks noChangeArrowheads="1"/>
              </p:cNvSpPr>
              <p:nvPr/>
            </p:nvSpPr>
            <p:spPr bwMode="auto">
              <a:xfrm>
                <a:off x="1182" y="2743"/>
                <a:ext cx="1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4" name="Rectangle 1789"/>
              <p:cNvSpPr>
                <a:spLocks noChangeArrowheads="1"/>
              </p:cNvSpPr>
              <p:nvPr/>
            </p:nvSpPr>
            <p:spPr bwMode="auto">
              <a:xfrm>
                <a:off x="1189" y="2743"/>
                <a:ext cx="1" cy="2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5" name="Freeform 1790"/>
              <p:cNvSpPr/>
              <p:nvPr/>
            </p:nvSpPr>
            <p:spPr bwMode="auto">
              <a:xfrm>
                <a:off x="1180" y="27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6" name="Freeform 1791"/>
              <p:cNvSpPr/>
              <p:nvPr/>
            </p:nvSpPr>
            <p:spPr bwMode="auto">
              <a:xfrm>
                <a:off x="1178" y="275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7" name="Freeform 1792"/>
              <p:cNvSpPr/>
              <p:nvPr/>
            </p:nvSpPr>
            <p:spPr bwMode="auto">
              <a:xfrm>
                <a:off x="1168" y="2743"/>
                <a:ext cx="24" cy="33"/>
              </a:xfrm>
              <a:custGeom>
                <a:avLst/>
                <a:gdLst>
                  <a:gd name="T0" fmla="*/ 5 w 10"/>
                  <a:gd name="T1" fmla="*/ 7 h 14"/>
                  <a:gd name="T2" fmla="*/ 3 w 10"/>
                  <a:gd name="T3" fmla="*/ 7 h 14"/>
                  <a:gd name="T4" fmla="*/ 2 w 10"/>
                  <a:gd name="T5" fmla="*/ 7 h 14"/>
                  <a:gd name="T6" fmla="*/ 3 w 10"/>
                  <a:gd name="T7" fmla="*/ 8 h 14"/>
                  <a:gd name="T8" fmla="*/ 3 w 10"/>
                  <a:gd name="T9" fmla="*/ 10 h 14"/>
                  <a:gd name="T10" fmla="*/ 3 w 10"/>
                  <a:gd name="T11" fmla="*/ 12 h 14"/>
                  <a:gd name="T12" fmla="*/ 4 w 10"/>
                  <a:gd name="T13" fmla="*/ 12 h 14"/>
                  <a:gd name="T14" fmla="*/ 7 w 10"/>
                  <a:gd name="T15" fmla="*/ 13 h 14"/>
                  <a:gd name="T16" fmla="*/ 7 w 10"/>
                  <a:gd name="T17" fmla="*/ 11 h 14"/>
                  <a:gd name="T18" fmla="*/ 7 w 10"/>
                  <a:gd name="T19" fmla="*/ 11 h 14"/>
                  <a:gd name="T20" fmla="*/ 8 w 10"/>
                  <a:gd name="T21" fmla="*/ 10 h 14"/>
                  <a:gd name="T22" fmla="*/ 5 w 10"/>
                  <a:gd name="T23" fmla="*/ 9 h 14"/>
                  <a:gd name="T24" fmla="*/ 5 w 10"/>
                  <a:gd name="T25" fmla="*/ 8 h 14"/>
                  <a:gd name="T26" fmla="*/ 7 w 10"/>
                  <a:gd name="T27" fmla="*/ 8 h 14"/>
                  <a:gd name="T28" fmla="*/ 7 w 10"/>
                  <a:gd name="T29" fmla="*/ 6 h 14"/>
                  <a:gd name="T30" fmla="*/ 8 w 10"/>
                  <a:gd name="T31" fmla="*/ 5 h 14"/>
                  <a:gd name="T32" fmla="*/ 7 w 10"/>
                  <a:gd name="T33" fmla="*/ 4 h 14"/>
                  <a:gd name="T34" fmla="*/ 6 w 10"/>
                  <a:gd name="T35" fmla="*/ 3 h 14"/>
                  <a:gd name="T36" fmla="*/ 7 w 10"/>
                  <a:gd name="T37" fmla="*/ 3 h 14"/>
                  <a:gd name="T38" fmla="*/ 7 w 10"/>
                  <a:gd name="T39" fmla="*/ 2 h 14"/>
                  <a:gd name="T40" fmla="*/ 8 w 10"/>
                  <a:gd name="T41" fmla="*/ 0 h 14"/>
                  <a:gd name="T42" fmla="*/ 7 w 10"/>
                  <a:gd name="T43" fmla="*/ 1 h 14"/>
                  <a:gd name="T44" fmla="*/ 8 w 10"/>
                  <a:gd name="T45" fmla="*/ 1 h 14"/>
                  <a:gd name="T46" fmla="*/ 4 w 10"/>
                  <a:gd name="T47" fmla="*/ 1 h 14"/>
                  <a:gd name="T48" fmla="*/ 4 w 10"/>
                  <a:gd name="T49" fmla="*/ 2 h 14"/>
                  <a:gd name="T50" fmla="*/ 4 w 10"/>
                  <a:gd name="T51" fmla="*/ 3 h 14"/>
                  <a:gd name="T52" fmla="*/ 4 w 10"/>
                  <a:gd name="T53" fmla="*/ 3 h 14"/>
                  <a:gd name="T54" fmla="*/ 3 w 10"/>
                  <a:gd name="T55" fmla="*/ 4 h 14"/>
                  <a:gd name="T56" fmla="*/ 4 w 10"/>
                  <a:gd name="T57" fmla="*/ 5 h 14"/>
                  <a:gd name="T58" fmla="*/ 4 w 10"/>
                  <a:gd name="T59" fmla="*/ 5 h 14"/>
                  <a:gd name="T60" fmla="*/ 4 w 10"/>
                  <a:gd name="T61" fmla="*/ 6 h 14"/>
                  <a:gd name="T62" fmla="*/ 4 w 10"/>
                  <a:gd name="T63" fmla="*/ 6 h 14"/>
                  <a:gd name="T64" fmla="*/ 5 w 10"/>
                  <a:gd name="T65" fmla="*/ 7 h 14"/>
                  <a:gd name="T66" fmla="*/ 3 w 10"/>
                  <a:gd name="T67" fmla="*/ 7 h 14"/>
                  <a:gd name="T68" fmla="*/ 3 w 10"/>
                  <a:gd name="T69" fmla="*/ 8 h 14"/>
                  <a:gd name="T70" fmla="*/ 4 w 10"/>
                  <a:gd name="T71" fmla="*/ 9 h 14"/>
                  <a:gd name="T72" fmla="*/ 5 w 10"/>
                  <a:gd name="T73" fmla="*/ 10 h 14"/>
                  <a:gd name="T74" fmla="*/ 5 w 10"/>
                  <a:gd name="T75" fmla="*/ 12 h 14"/>
                  <a:gd name="T76" fmla="*/ 7 w 10"/>
                  <a:gd name="T77" fmla="*/ 13 h 14"/>
                  <a:gd name="T78" fmla="*/ 8 w 10"/>
                  <a:gd name="T79" fmla="*/ 12 h 14"/>
                  <a:gd name="T80" fmla="*/ 5 w 10"/>
                  <a:gd name="T81" fmla="*/ 11 h 14"/>
                  <a:gd name="T82" fmla="*/ 5 w 10"/>
                  <a:gd name="T83" fmla="*/ 10 h 14"/>
                  <a:gd name="T84" fmla="*/ 8 w 10"/>
                  <a:gd name="T85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" h="14">
                    <a:moveTo>
                      <a:pt x="8" y="8"/>
                    </a:moveTo>
                    <a:cubicBezTo>
                      <a:pt x="7" y="8"/>
                      <a:pt x="7" y="8"/>
                      <a:pt x="5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5" y="7"/>
                      <a:pt x="3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5" y="7"/>
                      <a:pt x="3" y="7"/>
                      <a:pt x="2" y="7"/>
                    </a:cubicBezTo>
                    <a:cubicBezTo>
                      <a:pt x="2" y="8"/>
                      <a:pt x="5" y="8"/>
                      <a:pt x="5" y="8"/>
                    </a:cubicBezTo>
                    <a:cubicBezTo>
                      <a:pt x="5" y="9"/>
                      <a:pt x="4" y="8"/>
                      <a:pt x="3" y="8"/>
                    </a:cubicBezTo>
                    <a:cubicBezTo>
                      <a:pt x="3" y="9"/>
                      <a:pt x="5" y="9"/>
                      <a:pt x="6" y="9"/>
                    </a:cubicBezTo>
                    <a:cubicBezTo>
                      <a:pt x="0" y="9"/>
                      <a:pt x="7" y="10"/>
                      <a:pt x="3" y="10"/>
                    </a:cubicBezTo>
                    <a:cubicBezTo>
                      <a:pt x="4" y="11"/>
                      <a:pt x="3" y="11"/>
                      <a:pt x="4" y="12"/>
                    </a:cubicBezTo>
                    <a:cubicBezTo>
                      <a:pt x="3" y="11"/>
                      <a:pt x="4" y="12"/>
                      <a:pt x="3" y="12"/>
                    </a:cubicBezTo>
                    <a:cubicBezTo>
                      <a:pt x="3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10" y="14"/>
                      <a:pt x="5" y="12"/>
                      <a:pt x="7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13"/>
                      <a:pt x="8" y="12"/>
                      <a:pt x="6" y="12"/>
                    </a:cubicBezTo>
                    <a:cubicBezTo>
                      <a:pt x="7" y="12"/>
                      <a:pt x="5" y="11"/>
                      <a:pt x="7" y="11"/>
                    </a:cubicBezTo>
                    <a:cubicBezTo>
                      <a:pt x="7" y="11"/>
                      <a:pt x="7" y="11"/>
                      <a:pt x="7" y="12"/>
                    </a:cubicBezTo>
                    <a:cubicBezTo>
                      <a:pt x="8" y="12"/>
                      <a:pt x="5" y="11"/>
                      <a:pt x="7" y="11"/>
                    </a:cubicBezTo>
                    <a:cubicBezTo>
                      <a:pt x="8" y="11"/>
                      <a:pt x="6" y="11"/>
                      <a:pt x="5" y="10"/>
                    </a:cubicBezTo>
                    <a:cubicBezTo>
                      <a:pt x="6" y="10"/>
                      <a:pt x="6" y="10"/>
                      <a:pt x="8" y="10"/>
                    </a:cubicBezTo>
                    <a:cubicBezTo>
                      <a:pt x="6" y="10"/>
                      <a:pt x="7" y="10"/>
                      <a:pt x="6" y="9"/>
                    </a:cubicBezTo>
                    <a:cubicBezTo>
                      <a:pt x="6" y="9"/>
                      <a:pt x="6" y="9"/>
                      <a:pt x="5" y="9"/>
                    </a:cubicBezTo>
                    <a:cubicBezTo>
                      <a:pt x="6" y="8"/>
                      <a:pt x="4" y="8"/>
                      <a:pt x="4" y="8"/>
                    </a:cubicBezTo>
                    <a:cubicBezTo>
                      <a:pt x="6" y="8"/>
                      <a:pt x="3" y="8"/>
                      <a:pt x="5" y="8"/>
                    </a:cubicBezTo>
                    <a:cubicBezTo>
                      <a:pt x="6" y="9"/>
                      <a:pt x="6" y="9"/>
                      <a:pt x="8" y="9"/>
                    </a:cubicBezTo>
                    <a:cubicBezTo>
                      <a:pt x="8" y="9"/>
                      <a:pt x="8" y="8"/>
                      <a:pt x="7" y="8"/>
                    </a:cubicBezTo>
                    <a:cubicBezTo>
                      <a:pt x="7" y="7"/>
                      <a:pt x="8" y="8"/>
                      <a:pt x="8" y="8"/>
                    </a:cubicBezTo>
                    <a:cubicBezTo>
                      <a:pt x="9" y="7"/>
                      <a:pt x="6" y="7"/>
                      <a:pt x="7" y="6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7" y="6"/>
                      <a:pt x="9" y="6"/>
                      <a:pt x="8" y="5"/>
                    </a:cubicBezTo>
                    <a:cubicBezTo>
                      <a:pt x="7" y="5"/>
                      <a:pt x="7" y="5"/>
                      <a:pt x="6" y="5"/>
                    </a:cubicBezTo>
                    <a:cubicBezTo>
                      <a:pt x="9" y="6"/>
                      <a:pt x="5" y="4"/>
                      <a:pt x="7" y="4"/>
                    </a:cubicBezTo>
                    <a:cubicBezTo>
                      <a:pt x="5" y="4"/>
                      <a:pt x="4" y="3"/>
                      <a:pt x="4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5" y="4"/>
                      <a:pt x="8" y="4"/>
                      <a:pt x="9" y="4"/>
                    </a:cubicBezTo>
                    <a:cubicBezTo>
                      <a:pt x="8" y="4"/>
                      <a:pt x="9" y="4"/>
                      <a:pt x="7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3"/>
                      <a:pt x="6" y="3"/>
                      <a:pt x="7" y="2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2"/>
                      <a:pt x="10" y="1"/>
                      <a:pt x="8" y="0"/>
                    </a:cubicBezTo>
                    <a:cubicBezTo>
                      <a:pt x="7" y="0"/>
                      <a:pt x="5" y="0"/>
                      <a:pt x="4" y="0"/>
                    </a:cubicBezTo>
                    <a:cubicBezTo>
                      <a:pt x="5" y="0"/>
                      <a:pt x="6" y="1"/>
                      <a:pt x="7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7" y="1"/>
                      <a:pt x="7" y="2"/>
                      <a:pt x="8" y="1"/>
                    </a:cubicBezTo>
                    <a:cubicBezTo>
                      <a:pt x="9" y="2"/>
                      <a:pt x="7" y="1"/>
                      <a:pt x="8" y="2"/>
                    </a:cubicBezTo>
                    <a:cubicBezTo>
                      <a:pt x="6" y="2"/>
                      <a:pt x="6" y="1"/>
                      <a:pt x="4" y="1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6" y="2"/>
                      <a:pt x="3" y="2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6" y="4"/>
                      <a:pt x="6" y="4"/>
                    </a:cubicBezTo>
                    <a:cubicBezTo>
                      <a:pt x="4" y="4"/>
                      <a:pt x="5" y="4"/>
                      <a:pt x="3" y="4"/>
                    </a:cubicBezTo>
                    <a:cubicBezTo>
                      <a:pt x="5" y="5"/>
                      <a:pt x="4" y="5"/>
                      <a:pt x="5" y="5"/>
                    </a:cubicBezTo>
                    <a:cubicBezTo>
                      <a:pt x="5" y="5"/>
                      <a:pt x="5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4" y="6"/>
                      <a:pt x="4" y="6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6"/>
                      <a:pt x="6" y="6"/>
                      <a:pt x="4" y="6"/>
                    </a:cubicBezTo>
                    <a:cubicBezTo>
                      <a:pt x="5" y="7"/>
                      <a:pt x="5" y="7"/>
                      <a:pt x="7" y="7"/>
                    </a:cubicBezTo>
                    <a:cubicBezTo>
                      <a:pt x="6" y="7"/>
                      <a:pt x="4" y="7"/>
                      <a:pt x="5" y="7"/>
                    </a:cubicBezTo>
                    <a:cubicBezTo>
                      <a:pt x="6" y="8"/>
                      <a:pt x="4" y="8"/>
                      <a:pt x="5" y="8"/>
                    </a:cubicBezTo>
                    <a:cubicBezTo>
                      <a:pt x="3" y="7"/>
                      <a:pt x="5" y="8"/>
                      <a:pt x="3" y="7"/>
                    </a:cubicBezTo>
                    <a:cubicBezTo>
                      <a:pt x="2" y="7"/>
                      <a:pt x="4" y="8"/>
                      <a:pt x="4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8"/>
                      <a:pt x="4" y="9"/>
                      <a:pt x="3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9"/>
                      <a:pt x="4" y="9"/>
                      <a:pt x="3" y="9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2" y="10"/>
                      <a:pt x="4" y="11"/>
                      <a:pt x="6" y="12"/>
                    </a:cubicBezTo>
                    <a:cubicBezTo>
                      <a:pt x="6" y="12"/>
                      <a:pt x="5" y="12"/>
                      <a:pt x="5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6" y="12"/>
                      <a:pt x="0" y="11"/>
                      <a:pt x="7" y="13"/>
                    </a:cubicBezTo>
                    <a:cubicBezTo>
                      <a:pt x="7" y="13"/>
                      <a:pt x="7" y="12"/>
                      <a:pt x="6" y="12"/>
                    </a:cubicBezTo>
                    <a:cubicBezTo>
                      <a:pt x="6" y="12"/>
                      <a:pt x="7" y="12"/>
                      <a:pt x="8" y="12"/>
                    </a:cubicBezTo>
                    <a:cubicBezTo>
                      <a:pt x="5" y="11"/>
                      <a:pt x="10" y="11"/>
                      <a:pt x="6" y="10"/>
                    </a:cubicBezTo>
                    <a:cubicBezTo>
                      <a:pt x="6" y="10"/>
                      <a:pt x="5" y="11"/>
                      <a:pt x="5" y="11"/>
                    </a:cubicBezTo>
                    <a:cubicBezTo>
                      <a:pt x="5" y="11"/>
                      <a:pt x="4" y="11"/>
                      <a:pt x="4" y="11"/>
                    </a:cubicBezTo>
                    <a:cubicBezTo>
                      <a:pt x="4" y="10"/>
                      <a:pt x="5" y="10"/>
                      <a:pt x="5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10" y="10"/>
                      <a:pt x="4" y="9"/>
                      <a:pt x="8" y="8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8" name="Freeform 1793"/>
              <p:cNvSpPr/>
              <p:nvPr/>
            </p:nvSpPr>
            <p:spPr bwMode="auto">
              <a:xfrm>
                <a:off x="1175" y="2769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49" name="Freeform 1794"/>
              <p:cNvSpPr/>
              <p:nvPr/>
            </p:nvSpPr>
            <p:spPr bwMode="auto">
              <a:xfrm>
                <a:off x="1178" y="2769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0" name="Freeform 1795"/>
              <p:cNvSpPr/>
              <p:nvPr/>
            </p:nvSpPr>
            <p:spPr bwMode="auto">
              <a:xfrm>
                <a:off x="1185" y="275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1" name="Rectangle 1796"/>
              <p:cNvSpPr>
                <a:spLocks noChangeArrowheads="1"/>
              </p:cNvSpPr>
              <p:nvPr/>
            </p:nvSpPr>
            <p:spPr bwMode="auto">
              <a:xfrm>
                <a:off x="1182" y="2759"/>
                <a:ext cx="1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2" name="Freeform 1797"/>
              <p:cNvSpPr/>
              <p:nvPr/>
            </p:nvSpPr>
            <p:spPr bwMode="auto">
              <a:xfrm>
                <a:off x="1168" y="2735"/>
                <a:ext cx="19" cy="24"/>
              </a:xfrm>
              <a:custGeom>
                <a:avLst/>
                <a:gdLst>
                  <a:gd name="T0" fmla="*/ 5 w 8"/>
                  <a:gd name="T1" fmla="*/ 2 h 10"/>
                  <a:gd name="T2" fmla="*/ 3 w 8"/>
                  <a:gd name="T3" fmla="*/ 1 h 10"/>
                  <a:gd name="T4" fmla="*/ 4 w 8"/>
                  <a:gd name="T5" fmla="*/ 1 h 10"/>
                  <a:gd name="T6" fmla="*/ 2 w 8"/>
                  <a:gd name="T7" fmla="*/ 0 h 10"/>
                  <a:gd name="T8" fmla="*/ 3 w 8"/>
                  <a:gd name="T9" fmla="*/ 5 h 10"/>
                  <a:gd name="T10" fmla="*/ 2 w 8"/>
                  <a:gd name="T11" fmla="*/ 4 h 10"/>
                  <a:gd name="T12" fmla="*/ 4 w 8"/>
                  <a:gd name="T13" fmla="*/ 6 h 10"/>
                  <a:gd name="T14" fmla="*/ 2 w 8"/>
                  <a:gd name="T15" fmla="*/ 6 h 10"/>
                  <a:gd name="T16" fmla="*/ 3 w 8"/>
                  <a:gd name="T17" fmla="*/ 7 h 10"/>
                  <a:gd name="T18" fmla="*/ 3 w 8"/>
                  <a:gd name="T19" fmla="*/ 7 h 10"/>
                  <a:gd name="T20" fmla="*/ 3 w 8"/>
                  <a:gd name="T21" fmla="*/ 7 h 10"/>
                  <a:gd name="T22" fmla="*/ 3 w 8"/>
                  <a:gd name="T23" fmla="*/ 7 h 10"/>
                  <a:gd name="T24" fmla="*/ 4 w 8"/>
                  <a:gd name="T25" fmla="*/ 8 h 10"/>
                  <a:gd name="T26" fmla="*/ 3 w 8"/>
                  <a:gd name="T27" fmla="*/ 8 h 10"/>
                  <a:gd name="T28" fmla="*/ 4 w 8"/>
                  <a:gd name="T29" fmla="*/ 8 h 10"/>
                  <a:gd name="T30" fmla="*/ 3 w 8"/>
                  <a:gd name="T31" fmla="*/ 8 h 10"/>
                  <a:gd name="T32" fmla="*/ 4 w 8"/>
                  <a:gd name="T33" fmla="*/ 10 h 10"/>
                  <a:gd name="T34" fmla="*/ 6 w 8"/>
                  <a:gd name="T35" fmla="*/ 10 h 10"/>
                  <a:gd name="T36" fmla="*/ 5 w 8"/>
                  <a:gd name="T37" fmla="*/ 9 h 10"/>
                  <a:gd name="T38" fmla="*/ 5 w 8"/>
                  <a:gd name="T39" fmla="*/ 9 h 10"/>
                  <a:gd name="T40" fmla="*/ 4 w 8"/>
                  <a:gd name="T41" fmla="*/ 8 h 10"/>
                  <a:gd name="T42" fmla="*/ 6 w 8"/>
                  <a:gd name="T43" fmla="*/ 9 h 10"/>
                  <a:gd name="T44" fmla="*/ 7 w 8"/>
                  <a:gd name="T45" fmla="*/ 7 h 10"/>
                  <a:gd name="T46" fmla="*/ 7 w 8"/>
                  <a:gd name="T47" fmla="*/ 8 h 10"/>
                  <a:gd name="T48" fmla="*/ 7 w 8"/>
                  <a:gd name="T49" fmla="*/ 7 h 10"/>
                  <a:gd name="T50" fmla="*/ 6 w 8"/>
                  <a:gd name="T51" fmla="*/ 7 h 10"/>
                  <a:gd name="T52" fmla="*/ 4 w 8"/>
                  <a:gd name="T53" fmla="*/ 7 h 10"/>
                  <a:gd name="T54" fmla="*/ 4 w 8"/>
                  <a:gd name="T55" fmla="*/ 7 h 10"/>
                  <a:gd name="T56" fmla="*/ 5 w 8"/>
                  <a:gd name="T57" fmla="*/ 7 h 10"/>
                  <a:gd name="T58" fmla="*/ 5 w 8"/>
                  <a:gd name="T59" fmla="*/ 7 h 10"/>
                  <a:gd name="T60" fmla="*/ 7 w 8"/>
                  <a:gd name="T61" fmla="*/ 6 h 10"/>
                  <a:gd name="T62" fmla="*/ 5 w 8"/>
                  <a:gd name="T63" fmla="*/ 6 h 10"/>
                  <a:gd name="T64" fmla="*/ 5 w 8"/>
                  <a:gd name="T65" fmla="*/ 4 h 10"/>
                  <a:gd name="T66" fmla="*/ 6 w 8"/>
                  <a:gd name="T67" fmla="*/ 5 h 10"/>
                  <a:gd name="T68" fmla="*/ 4 w 8"/>
                  <a:gd name="T69" fmla="*/ 4 h 10"/>
                  <a:gd name="T70" fmla="*/ 5 w 8"/>
                  <a:gd name="T71" fmla="*/ 3 h 10"/>
                  <a:gd name="T72" fmla="*/ 4 w 8"/>
                  <a:gd name="T73" fmla="*/ 3 h 10"/>
                  <a:gd name="T74" fmla="*/ 5 w 8"/>
                  <a:gd name="T75" fmla="*/ 2 h 10"/>
                  <a:gd name="T76" fmla="*/ 5 w 8"/>
                  <a:gd name="T77" fmla="*/ 2 h 10"/>
                  <a:gd name="T78" fmla="*/ 3 w 8"/>
                  <a:gd name="T79" fmla="*/ 1 h 10"/>
                  <a:gd name="T80" fmla="*/ 5 w 8"/>
                  <a:gd name="T81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8" h="10">
                    <a:moveTo>
                      <a:pt x="5" y="2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4" y="1"/>
                      <a:pt x="3" y="0"/>
                      <a:pt x="4" y="1"/>
                    </a:cubicBezTo>
                    <a:cubicBezTo>
                      <a:pt x="3" y="0"/>
                      <a:pt x="5" y="0"/>
                      <a:pt x="2" y="0"/>
                    </a:cubicBezTo>
                    <a:cubicBezTo>
                      <a:pt x="2" y="1"/>
                      <a:pt x="1" y="3"/>
                      <a:pt x="3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4" y="5"/>
                      <a:pt x="0" y="5"/>
                      <a:pt x="4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6"/>
                      <a:pt x="5" y="7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2" y="8"/>
                      <a:pt x="4" y="8"/>
                      <a:pt x="4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9"/>
                      <a:pt x="1" y="9"/>
                      <a:pt x="4" y="10"/>
                    </a:cubicBezTo>
                    <a:cubicBezTo>
                      <a:pt x="5" y="10"/>
                      <a:pt x="5" y="10"/>
                      <a:pt x="6" y="10"/>
                    </a:cubicBezTo>
                    <a:cubicBezTo>
                      <a:pt x="7" y="9"/>
                      <a:pt x="5" y="9"/>
                      <a:pt x="5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2" y="8"/>
                      <a:pt x="5" y="9"/>
                      <a:pt x="4" y="8"/>
                    </a:cubicBezTo>
                    <a:cubicBezTo>
                      <a:pt x="5" y="8"/>
                      <a:pt x="5" y="8"/>
                      <a:pt x="6" y="9"/>
                    </a:cubicBezTo>
                    <a:cubicBezTo>
                      <a:pt x="8" y="8"/>
                      <a:pt x="4" y="8"/>
                      <a:pt x="7" y="7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8" y="7"/>
                      <a:pt x="7" y="7"/>
                      <a:pt x="7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4" y="7"/>
                      <a:pt x="4" y="7"/>
                    </a:cubicBezTo>
                    <a:cubicBezTo>
                      <a:pt x="5" y="7"/>
                      <a:pt x="3" y="7"/>
                      <a:pt x="4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6"/>
                      <a:pt x="6" y="6"/>
                      <a:pt x="7" y="6"/>
                    </a:cubicBezTo>
                    <a:cubicBezTo>
                      <a:pt x="6" y="6"/>
                      <a:pt x="6" y="6"/>
                      <a:pt x="5" y="6"/>
                    </a:cubicBezTo>
                    <a:cubicBezTo>
                      <a:pt x="6" y="6"/>
                      <a:pt x="6" y="5"/>
                      <a:pt x="5" y="4"/>
                    </a:cubicBezTo>
                    <a:cubicBezTo>
                      <a:pt x="5" y="5"/>
                      <a:pt x="6" y="5"/>
                      <a:pt x="6" y="5"/>
                    </a:cubicBezTo>
                    <a:cubicBezTo>
                      <a:pt x="6" y="5"/>
                      <a:pt x="5" y="4"/>
                      <a:pt x="4" y="4"/>
                    </a:cubicBezTo>
                    <a:cubicBezTo>
                      <a:pt x="4" y="4"/>
                      <a:pt x="4" y="3"/>
                      <a:pt x="5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3"/>
                      <a:pt x="5" y="3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2"/>
                      <a:pt x="2" y="1"/>
                      <a:pt x="3" y="1"/>
                    </a:cubicBezTo>
                    <a:cubicBezTo>
                      <a:pt x="4" y="1"/>
                      <a:pt x="4" y="1"/>
                      <a:pt x="5" y="2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3" name="Freeform 1798"/>
              <p:cNvSpPr/>
              <p:nvPr/>
            </p:nvSpPr>
            <p:spPr bwMode="auto">
              <a:xfrm>
                <a:off x="1173" y="2733"/>
                <a:ext cx="5" cy="2"/>
              </a:xfrm>
              <a:custGeom>
                <a:avLst/>
                <a:gdLst>
                  <a:gd name="T0" fmla="*/ 1 w 2"/>
                  <a:gd name="T1" fmla="*/ 0 h 1"/>
                  <a:gd name="T2" fmla="*/ 2 w 2"/>
                  <a:gd name="T3" fmla="*/ 1 h 1"/>
                  <a:gd name="T4" fmla="*/ 0 w 2"/>
                  <a:gd name="T5" fmla="*/ 0 h 1"/>
                  <a:gd name="T6" fmla="*/ 0 w 2"/>
                  <a:gd name="T7" fmla="*/ 0 h 1"/>
                  <a:gd name="T8" fmla="*/ 1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4" name="Freeform 1799"/>
              <p:cNvSpPr/>
              <p:nvPr/>
            </p:nvSpPr>
            <p:spPr bwMode="auto">
              <a:xfrm>
                <a:off x="1168" y="2707"/>
                <a:ext cx="36" cy="28"/>
              </a:xfrm>
              <a:custGeom>
                <a:avLst/>
                <a:gdLst>
                  <a:gd name="T0" fmla="*/ 3 w 15"/>
                  <a:gd name="T1" fmla="*/ 7 h 12"/>
                  <a:gd name="T2" fmla="*/ 2 w 15"/>
                  <a:gd name="T3" fmla="*/ 7 h 12"/>
                  <a:gd name="T4" fmla="*/ 1 w 15"/>
                  <a:gd name="T5" fmla="*/ 9 h 12"/>
                  <a:gd name="T6" fmla="*/ 3 w 15"/>
                  <a:gd name="T7" fmla="*/ 10 h 12"/>
                  <a:gd name="T8" fmla="*/ 2 w 15"/>
                  <a:gd name="T9" fmla="*/ 10 h 12"/>
                  <a:gd name="T10" fmla="*/ 3 w 15"/>
                  <a:gd name="T11" fmla="*/ 11 h 12"/>
                  <a:gd name="T12" fmla="*/ 3 w 15"/>
                  <a:gd name="T13" fmla="*/ 11 h 12"/>
                  <a:gd name="T14" fmla="*/ 4 w 15"/>
                  <a:gd name="T15" fmla="*/ 11 h 12"/>
                  <a:gd name="T16" fmla="*/ 3 w 15"/>
                  <a:gd name="T17" fmla="*/ 10 h 12"/>
                  <a:gd name="T18" fmla="*/ 4 w 15"/>
                  <a:gd name="T19" fmla="*/ 11 h 12"/>
                  <a:gd name="T20" fmla="*/ 3 w 15"/>
                  <a:gd name="T21" fmla="*/ 9 h 12"/>
                  <a:gd name="T22" fmla="*/ 5 w 15"/>
                  <a:gd name="T23" fmla="*/ 10 h 12"/>
                  <a:gd name="T24" fmla="*/ 5 w 15"/>
                  <a:gd name="T25" fmla="*/ 9 h 12"/>
                  <a:gd name="T26" fmla="*/ 5 w 15"/>
                  <a:gd name="T27" fmla="*/ 9 h 12"/>
                  <a:gd name="T28" fmla="*/ 3 w 15"/>
                  <a:gd name="T29" fmla="*/ 9 h 12"/>
                  <a:gd name="T30" fmla="*/ 5 w 15"/>
                  <a:gd name="T31" fmla="*/ 9 h 12"/>
                  <a:gd name="T32" fmla="*/ 8 w 15"/>
                  <a:gd name="T33" fmla="*/ 5 h 12"/>
                  <a:gd name="T34" fmla="*/ 10 w 15"/>
                  <a:gd name="T35" fmla="*/ 8 h 12"/>
                  <a:gd name="T36" fmla="*/ 13 w 15"/>
                  <a:gd name="T37" fmla="*/ 9 h 12"/>
                  <a:gd name="T38" fmla="*/ 11 w 15"/>
                  <a:gd name="T39" fmla="*/ 9 h 12"/>
                  <a:gd name="T40" fmla="*/ 11 w 15"/>
                  <a:gd name="T41" fmla="*/ 10 h 12"/>
                  <a:gd name="T42" fmla="*/ 14 w 15"/>
                  <a:gd name="T43" fmla="*/ 12 h 12"/>
                  <a:gd name="T44" fmla="*/ 3 w 15"/>
                  <a:gd name="T45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" h="12">
                    <a:moveTo>
                      <a:pt x="3" y="7"/>
                    </a:moveTo>
                    <a:cubicBezTo>
                      <a:pt x="2" y="7"/>
                      <a:pt x="2" y="7"/>
                      <a:pt x="2" y="7"/>
                    </a:cubicBezTo>
                    <a:cubicBezTo>
                      <a:pt x="2" y="8"/>
                      <a:pt x="3" y="9"/>
                      <a:pt x="1" y="9"/>
                    </a:cubicBezTo>
                    <a:cubicBezTo>
                      <a:pt x="1" y="9"/>
                      <a:pt x="3" y="10"/>
                      <a:pt x="3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3" y="11"/>
                      <a:pt x="1" y="11"/>
                      <a:pt x="3" y="11"/>
                    </a:cubicBezTo>
                    <a:cubicBezTo>
                      <a:pt x="4" y="11"/>
                      <a:pt x="2" y="11"/>
                      <a:pt x="3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6" y="11"/>
                      <a:pt x="2" y="10"/>
                      <a:pt x="3" y="9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9"/>
                      <a:pt x="4" y="9"/>
                      <a:pt x="5" y="9"/>
                    </a:cubicBezTo>
                    <a:cubicBezTo>
                      <a:pt x="5" y="9"/>
                      <a:pt x="4" y="9"/>
                      <a:pt x="5" y="9"/>
                    </a:cubicBezTo>
                    <a:cubicBezTo>
                      <a:pt x="5" y="9"/>
                      <a:pt x="4" y="9"/>
                      <a:pt x="3" y="9"/>
                    </a:cubicBezTo>
                    <a:cubicBezTo>
                      <a:pt x="2" y="8"/>
                      <a:pt x="4" y="9"/>
                      <a:pt x="5" y="9"/>
                    </a:cubicBezTo>
                    <a:cubicBezTo>
                      <a:pt x="6" y="7"/>
                      <a:pt x="0" y="10"/>
                      <a:pt x="8" y="5"/>
                    </a:cubicBezTo>
                    <a:cubicBezTo>
                      <a:pt x="9" y="5"/>
                      <a:pt x="10" y="7"/>
                      <a:pt x="10" y="8"/>
                    </a:cubicBezTo>
                    <a:cubicBezTo>
                      <a:pt x="10" y="6"/>
                      <a:pt x="13" y="7"/>
                      <a:pt x="13" y="9"/>
                    </a:cubicBezTo>
                    <a:cubicBezTo>
                      <a:pt x="12" y="10"/>
                      <a:pt x="12" y="9"/>
                      <a:pt x="11" y="9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2" y="10"/>
                      <a:pt x="13" y="10"/>
                      <a:pt x="14" y="12"/>
                    </a:cubicBezTo>
                    <a:cubicBezTo>
                      <a:pt x="15" y="9"/>
                      <a:pt x="13" y="0"/>
                      <a:pt x="3" y="7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5" name="Freeform 1800"/>
              <p:cNvSpPr/>
              <p:nvPr/>
            </p:nvSpPr>
            <p:spPr bwMode="auto">
              <a:xfrm>
                <a:off x="1159" y="2707"/>
                <a:ext cx="42" cy="26"/>
              </a:xfrm>
              <a:custGeom>
                <a:avLst/>
                <a:gdLst>
                  <a:gd name="T0" fmla="*/ 12 w 18"/>
                  <a:gd name="T1" fmla="*/ 3 h 11"/>
                  <a:gd name="T2" fmla="*/ 12 w 18"/>
                  <a:gd name="T3" fmla="*/ 3 h 11"/>
                  <a:gd name="T4" fmla="*/ 12 w 18"/>
                  <a:gd name="T5" fmla="*/ 3 h 11"/>
                  <a:gd name="T6" fmla="*/ 12 w 18"/>
                  <a:gd name="T7" fmla="*/ 3 h 11"/>
                  <a:gd name="T8" fmla="*/ 12 w 18"/>
                  <a:gd name="T9" fmla="*/ 3 h 11"/>
                  <a:gd name="T10" fmla="*/ 12 w 18"/>
                  <a:gd name="T11" fmla="*/ 3 h 11"/>
                  <a:gd name="T12" fmla="*/ 6 w 18"/>
                  <a:gd name="T13" fmla="*/ 7 h 11"/>
                  <a:gd name="T14" fmla="*/ 6 w 18"/>
                  <a:gd name="T15" fmla="*/ 7 h 11"/>
                  <a:gd name="T16" fmla="*/ 6 w 18"/>
                  <a:gd name="T17" fmla="*/ 7 h 11"/>
                  <a:gd name="T18" fmla="*/ 6 w 18"/>
                  <a:gd name="T19" fmla="*/ 7 h 11"/>
                  <a:gd name="T20" fmla="*/ 6 w 18"/>
                  <a:gd name="T21" fmla="*/ 7 h 11"/>
                  <a:gd name="T22" fmla="*/ 6 w 18"/>
                  <a:gd name="T23" fmla="*/ 7 h 11"/>
                  <a:gd name="T24" fmla="*/ 6 w 18"/>
                  <a:gd name="T25" fmla="*/ 7 h 11"/>
                  <a:gd name="T26" fmla="*/ 6 w 18"/>
                  <a:gd name="T27" fmla="*/ 7 h 11"/>
                  <a:gd name="T28" fmla="*/ 6 w 18"/>
                  <a:gd name="T29" fmla="*/ 7 h 11"/>
                  <a:gd name="T30" fmla="*/ 6 w 18"/>
                  <a:gd name="T31" fmla="*/ 7 h 11"/>
                  <a:gd name="T32" fmla="*/ 6 w 18"/>
                  <a:gd name="T33" fmla="*/ 7 h 11"/>
                  <a:gd name="T34" fmla="*/ 6 w 18"/>
                  <a:gd name="T35" fmla="*/ 7 h 11"/>
                  <a:gd name="T36" fmla="*/ 6 w 18"/>
                  <a:gd name="T37" fmla="*/ 7 h 11"/>
                  <a:gd name="T38" fmla="*/ 6 w 18"/>
                  <a:gd name="T39" fmla="*/ 7 h 11"/>
                  <a:gd name="T40" fmla="*/ 6 w 18"/>
                  <a:gd name="T41" fmla="*/ 7 h 11"/>
                  <a:gd name="T42" fmla="*/ 12 w 18"/>
                  <a:gd name="T43" fmla="*/ 3 h 11"/>
                  <a:gd name="T44" fmla="*/ 12 w 18"/>
                  <a:gd name="T45" fmla="*/ 3 h 11"/>
                  <a:gd name="T46" fmla="*/ 12 w 18"/>
                  <a:gd name="T47" fmla="*/ 3 h 11"/>
                  <a:gd name="T48" fmla="*/ 12 w 18"/>
                  <a:gd name="T49" fmla="*/ 3 h 11"/>
                  <a:gd name="T50" fmla="*/ 12 w 18"/>
                  <a:gd name="T51" fmla="*/ 4 h 11"/>
                  <a:gd name="T52" fmla="*/ 13 w 18"/>
                  <a:gd name="T53" fmla="*/ 4 h 11"/>
                  <a:gd name="T54" fmla="*/ 12 w 18"/>
                  <a:gd name="T55" fmla="*/ 3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8" h="11">
                    <a:moveTo>
                      <a:pt x="12" y="3"/>
                    </a:moveTo>
                    <a:cubicBezTo>
                      <a:pt x="12" y="3"/>
                      <a:pt x="12" y="3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0" y="11"/>
                      <a:pt x="9" y="5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18" y="0"/>
                      <a:pt x="10" y="5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3" y="4"/>
                      <a:pt x="13" y="4"/>
                      <a:pt x="13" y="4"/>
                    </a:cubicBezTo>
                    <a:lnTo>
                      <a:pt x="12" y="3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6" name="Freeform 1801"/>
              <p:cNvSpPr/>
              <p:nvPr/>
            </p:nvSpPr>
            <p:spPr bwMode="auto">
              <a:xfrm>
                <a:off x="1199" y="2714"/>
                <a:ext cx="78" cy="86"/>
              </a:xfrm>
              <a:custGeom>
                <a:avLst/>
                <a:gdLst>
                  <a:gd name="T0" fmla="*/ 29 w 33"/>
                  <a:gd name="T1" fmla="*/ 2 h 36"/>
                  <a:gd name="T2" fmla="*/ 3 w 33"/>
                  <a:gd name="T3" fmla="*/ 4 h 36"/>
                  <a:gd name="T4" fmla="*/ 1 w 33"/>
                  <a:gd name="T5" fmla="*/ 29 h 36"/>
                  <a:gd name="T6" fmla="*/ 28 w 33"/>
                  <a:gd name="T7" fmla="*/ 36 h 36"/>
                  <a:gd name="T8" fmla="*/ 33 w 33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36">
                    <a:moveTo>
                      <a:pt x="29" y="2"/>
                    </a:moveTo>
                    <a:cubicBezTo>
                      <a:pt x="24" y="7"/>
                      <a:pt x="10" y="3"/>
                      <a:pt x="3" y="4"/>
                    </a:cubicBezTo>
                    <a:cubicBezTo>
                      <a:pt x="1" y="10"/>
                      <a:pt x="0" y="22"/>
                      <a:pt x="1" y="29"/>
                    </a:cubicBezTo>
                    <a:cubicBezTo>
                      <a:pt x="10" y="29"/>
                      <a:pt x="20" y="34"/>
                      <a:pt x="28" y="36"/>
                    </a:cubicBezTo>
                    <a:cubicBezTo>
                      <a:pt x="29" y="25"/>
                      <a:pt x="30" y="10"/>
                      <a:pt x="33" y="0"/>
                    </a:cubicBezTo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7" name="Freeform 1802"/>
              <p:cNvSpPr/>
              <p:nvPr/>
            </p:nvSpPr>
            <p:spPr bwMode="auto">
              <a:xfrm>
                <a:off x="1277" y="2714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3 w 3"/>
                  <a:gd name="T5" fmla="*/ 2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8" name="Freeform 1803"/>
              <p:cNvSpPr/>
              <p:nvPr/>
            </p:nvSpPr>
            <p:spPr bwMode="auto">
              <a:xfrm>
                <a:off x="1268" y="2714"/>
                <a:ext cx="12" cy="5"/>
              </a:xfrm>
              <a:custGeom>
                <a:avLst/>
                <a:gdLst>
                  <a:gd name="T0" fmla="*/ 0 w 5"/>
                  <a:gd name="T1" fmla="*/ 1 h 2"/>
                  <a:gd name="T2" fmla="*/ 0 w 5"/>
                  <a:gd name="T3" fmla="*/ 1 h 2"/>
                  <a:gd name="T4" fmla="*/ 5 w 5"/>
                  <a:gd name="T5" fmla="*/ 2 h 2"/>
                  <a:gd name="T6" fmla="*/ 2 w 5"/>
                  <a:gd name="T7" fmla="*/ 0 h 2"/>
                  <a:gd name="T8" fmla="*/ 3 w 5"/>
                  <a:gd name="T9" fmla="*/ 1 h 2"/>
                  <a:gd name="T10" fmla="*/ 1 w 5"/>
                  <a:gd name="T11" fmla="*/ 0 h 2"/>
                  <a:gd name="T12" fmla="*/ 1 w 5"/>
                  <a:gd name="T13" fmla="*/ 1 h 2"/>
                  <a:gd name="T14" fmla="*/ 0 w 5"/>
                  <a:gd name="T1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2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3" y="2"/>
                      <a:pt x="2" y="2"/>
                      <a:pt x="5" y="2"/>
                    </a:cubicBezTo>
                    <a:cubicBezTo>
                      <a:pt x="4" y="1"/>
                      <a:pt x="3" y="0"/>
                      <a:pt x="2" y="0"/>
                    </a:cubicBezTo>
                    <a:cubicBezTo>
                      <a:pt x="2" y="0"/>
                      <a:pt x="3" y="1"/>
                      <a:pt x="3" y="1"/>
                    </a:cubicBezTo>
                    <a:cubicBezTo>
                      <a:pt x="2" y="1"/>
                      <a:pt x="2" y="1"/>
                      <a:pt x="1" y="0"/>
                    </a:cubicBezTo>
                    <a:cubicBezTo>
                      <a:pt x="0" y="0"/>
                      <a:pt x="2" y="1"/>
                      <a:pt x="1" y="1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59" name="Freeform 1804"/>
              <p:cNvSpPr/>
              <p:nvPr/>
            </p:nvSpPr>
            <p:spPr bwMode="auto">
              <a:xfrm>
                <a:off x="1270" y="2719"/>
                <a:ext cx="5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0" name="Freeform 1805"/>
              <p:cNvSpPr/>
              <p:nvPr/>
            </p:nvSpPr>
            <p:spPr bwMode="auto">
              <a:xfrm>
                <a:off x="1273" y="2719"/>
                <a:ext cx="4" cy="2"/>
              </a:xfrm>
              <a:custGeom>
                <a:avLst/>
                <a:gdLst>
                  <a:gd name="T0" fmla="*/ 1 w 2"/>
                  <a:gd name="T1" fmla="*/ 1 h 1"/>
                  <a:gd name="T2" fmla="*/ 0 w 2"/>
                  <a:gd name="T3" fmla="*/ 0 h 1"/>
                  <a:gd name="T4" fmla="*/ 2 w 2"/>
                  <a:gd name="T5" fmla="*/ 1 h 1"/>
                  <a:gd name="T6" fmla="*/ 1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2" y="1"/>
                      <a:pt x="2" y="1"/>
                      <a:pt x="2" y="1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1" name="Freeform 1806"/>
              <p:cNvSpPr/>
              <p:nvPr/>
            </p:nvSpPr>
            <p:spPr bwMode="auto">
              <a:xfrm>
                <a:off x="1275" y="272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2" name="Freeform 1807"/>
              <p:cNvSpPr/>
              <p:nvPr/>
            </p:nvSpPr>
            <p:spPr bwMode="auto">
              <a:xfrm>
                <a:off x="1268" y="2721"/>
                <a:ext cx="7" cy="5"/>
              </a:xfrm>
              <a:custGeom>
                <a:avLst/>
                <a:gdLst>
                  <a:gd name="T0" fmla="*/ 3 w 3"/>
                  <a:gd name="T1" fmla="*/ 2 h 2"/>
                  <a:gd name="T2" fmla="*/ 3 w 3"/>
                  <a:gd name="T3" fmla="*/ 1 h 2"/>
                  <a:gd name="T4" fmla="*/ 3 w 3"/>
                  <a:gd name="T5" fmla="*/ 1 h 2"/>
                  <a:gd name="T6" fmla="*/ 1 w 3"/>
                  <a:gd name="T7" fmla="*/ 0 h 2"/>
                  <a:gd name="T8" fmla="*/ 1 w 3"/>
                  <a:gd name="T9" fmla="*/ 0 h 2"/>
                  <a:gd name="T10" fmla="*/ 0 w 3"/>
                  <a:gd name="T11" fmla="*/ 0 h 2"/>
                  <a:gd name="T12" fmla="*/ 3 w 3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cubicBezTo>
                      <a:pt x="3" y="2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0" y="1"/>
                      <a:pt x="1" y="0"/>
                    </a:cubicBezTo>
                    <a:cubicBezTo>
                      <a:pt x="1" y="0"/>
                      <a:pt x="2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2" y="1"/>
                      <a:pt x="3" y="2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3" name="Freeform 1808"/>
              <p:cNvSpPr/>
              <p:nvPr/>
            </p:nvSpPr>
            <p:spPr bwMode="auto">
              <a:xfrm>
                <a:off x="1273" y="2723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4" name="Freeform 1809"/>
              <p:cNvSpPr/>
              <p:nvPr/>
            </p:nvSpPr>
            <p:spPr bwMode="auto">
              <a:xfrm>
                <a:off x="1273" y="2721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5" name="Freeform 1810"/>
              <p:cNvSpPr/>
              <p:nvPr/>
            </p:nvSpPr>
            <p:spPr bwMode="auto">
              <a:xfrm>
                <a:off x="1266" y="2726"/>
                <a:ext cx="9" cy="2"/>
              </a:xfrm>
              <a:custGeom>
                <a:avLst/>
                <a:gdLst>
                  <a:gd name="T0" fmla="*/ 4 w 4"/>
                  <a:gd name="T1" fmla="*/ 1 h 1"/>
                  <a:gd name="T2" fmla="*/ 2 w 4"/>
                  <a:gd name="T3" fmla="*/ 0 h 1"/>
                  <a:gd name="T4" fmla="*/ 0 w 4"/>
                  <a:gd name="T5" fmla="*/ 0 h 1"/>
                  <a:gd name="T6" fmla="*/ 0 w 4"/>
                  <a:gd name="T7" fmla="*/ 1 h 1"/>
                  <a:gd name="T8" fmla="*/ 4 w 4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1">
                    <a:moveTo>
                      <a:pt x="4" y="1"/>
                    </a:moveTo>
                    <a:cubicBezTo>
                      <a:pt x="1" y="0"/>
                      <a:pt x="4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3" y="1"/>
                      <a:pt x="4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6" name="Freeform 1811"/>
              <p:cNvSpPr/>
              <p:nvPr/>
            </p:nvSpPr>
            <p:spPr bwMode="auto">
              <a:xfrm>
                <a:off x="1261" y="272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7" name="Freeform 1812"/>
              <p:cNvSpPr/>
              <p:nvPr/>
            </p:nvSpPr>
            <p:spPr bwMode="auto">
              <a:xfrm>
                <a:off x="1256" y="2728"/>
                <a:ext cx="14" cy="7"/>
              </a:xfrm>
              <a:custGeom>
                <a:avLst/>
                <a:gdLst>
                  <a:gd name="T0" fmla="*/ 5 w 6"/>
                  <a:gd name="T1" fmla="*/ 3 h 3"/>
                  <a:gd name="T2" fmla="*/ 3 w 6"/>
                  <a:gd name="T3" fmla="*/ 2 h 3"/>
                  <a:gd name="T4" fmla="*/ 5 w 6"/>
                  <a:gd name="T5" fmla="*/ 2 h 3"/>
                  <a:gd name="T6" fmla="*/ 4 w 6"/>
                  <a:gd name="T7" fmla="*/ 1 h 3"/>
                  <a:gd name="T8" fmla="*/ 6 w 6"/>
                  <a:gd name="T9" fmla="*/ 2 h 3"/>
                  <a:gd name="T10" fmla="*/ 4 w 6"/>
                  <a:gd name="T11" fmla="*/ 1 h 3"/>
                  <a:gd name="T12" fmla="*/ 6 w 6"/>
                  <a:gd name="T13" fmla="*/ 0 h 3"/>
                  <a:gd name="T14" fmla="*/ 4 w 6"/>
                  <a:gd name="T15" fmla="*/ 0 h 3"/>
                  <a:gd name="T16" fmla="*/ 4 w 6"/>
                  <a:gd name="T17" fmla="*/ 1 h 3"/>
                  <a:gd name="T18" fmla="*/ 2 w 6"/>
                  <a:gd name="T19" fmla="*/ 0 h 3"/>
                  <a:gd name="T20" fmla="*/ 1 w 6"/>
                  <a:gd name="T21" fmla="*/ 1 h 3"/>
                  <a:gd name="T22" fmla="*/ 5 w 6"/>
                  <a:gd name="T2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3">
                    <a:moveTo>
                      <a:pt x="5" y="3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4" y="2"/>
                      <a:pt x="5" y="2"/>
                      <a:pt x="5" y="2"/>
                    </a:cubicBezTo>
                    <a:cubicBezTo>
                      <a:pt x="5" y="2"/>
                      <a:pt x="4" y="1"/>
                      <a:pt x="4" y="1"/>
                    </a:cubicBezTo>
                    <a:cubicBezTo>
                      <a:pt x="6" y="1"/>
                      <a:pt x="4" y="2"/>
                      <a:pt x="6" y="2"/>
                    </a:cubicBezTo>
                    <a:cubicBezTo>
                      <a:pt x="6" y="2"/>
                      <a:pt x="6" y="1"/>
                      <a:pt x="4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5" y="1"/>
                      <a:pt x="4" y="1"/>
                    </a:cubicBezTo>
                    <a:cubicBezTo>
                      <a:pt x="3" y="1"/>
                      <a:pt x="3" y="0"/>
                      <a:pt x="2" y="0"/>
                    </a:cubicBezTo>
                    <a:cubicBezTo>
                      <a:pt x="3" y="1"/>
                      <a:pt x="0" y="1"/>
                      <a:pt x="1" y="1"/>
                    </a:cubicBezTo>
                    <a:cubicBezTo>
                      <a:pt x="1" y="2"/>
                      <a:pt x="4" y="3"/>
                      <a:pt x="5" y="3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8" name="Freeform 1813"/>
              <p:cNvSpPr/>
              <p:nvPr/>
            </p:nvSpPr>
            <p:spPr bwMode="auto">
              <a:xfrm>
                <a:off x="1261" y="2735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69" name="Freeform 1814"/>
              <p:cNvSpPr/>
              <p:nvPr/>
            </p:nvSpPr>
            <p:spPr bwMode="auto">
              <a:xfrm>
                <a:off x="1256" y="2735"/>
                <a:ext cx="14" cy="8"/>
              </a:xfrm>
              <a:custGeom>
                <a:avLst/>
                <a:gdLst>
                  <a:gd name="T0" fmla="*/ 5 w 6"/>
                  <a:gd name="T1" fmla="*/ 2 h 3"/>
                  <a:gd name="T2" fmla="*/ 4 w 6"/>
                  <a:gd name="T3" fmla="*/ 1 h 3"/>
                  <a:gd name="T4" fmla="*/ 5 w 6"/>
                  <a:gd name="T5" fmla="*/ 1 h 3"/>
                  <a:gd name="T6" fmla="*/ 3 w 6"/>
                  <a:gd name="T7" fmla="*/ 0 h 3"/>
                  <a:gd name="T8" fmla="*/ 4 w 6"/>
                  <a:gd name="T9" fmla="*/ 2 h 3"/>
                  <a:gd name="T10" fmla="*/ 1 w 6"/>
                  <a:gd name="T11" fmla="*/ 2 h 3"/>
                  <a:gd name="T12" fmla="*/ 2 w 6"/>
                  <a:gd name="T13" fmla="*/ 1 h 3"/>
                  <a:gd name="T14" fmla="*/ 2 w 6"/>
                  <a:gd name="T15" fmla="*/ 3 h 3"/>
                  <a:gd name="T16" fmla="*/ 3 w 6"/>
                  <a:gd name="T17" fmla="*/ 3 h 3"/>
                  <a:gd name="T18" fmla="*/ 4 w 6"/>
                  <a:gd name="T19" fmla="*/ 3 h 3"/>
                  <a:gd name="T20" fmla="*/ 5 w 6"/>
                  <a:gd name="T21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" h="3">
                    <a:moveTo>
                      <a:pt x="5" y="2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5" y="1"/>
                      <a:pt x="5" y="1"/>
                    </a:cubicBezTo>
                    <a:cubicBezTo>
                      <a:pt x="5" y="1"/>
                      <a:pt x="4" y="1"/>
                      <a:pt x="3" y="0"/>
                    </a:cubicBezTo>
                    <a:cubicBezTo>
                      <a:pt x="1" y="0"/>
                      <a:pt x="4" y="1"/>
                      <a:pt x="4" y="2"/>
                    </a:cubicBezTo>
                    <a:cubicBezTo>
                      <a:pt x="3" y="3"/>
                      <a:pt x="3" y="2"/>
                      <a:pt x="1" y="2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0" y="1"/>
                      <a:pt x="2" y="2"/>
                      <a:pt x="2" y="3"/>
                    </a:cubicBezTo>
                    <a:cubicBezTo>
                      <a:pt x="2" y="3"/>
                      <a:pt x="3" y="3"/>
                      <a:pt x="3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3"/>
                      <a:pt x="6" y="3"/>
                      <a:pt x="5" y="2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70" name="Freeform 1815"/>
              <p:cNvSpPr/>
              <p:nvPr/>
            </p:nvSpPr>
            <p:spPr bwMode="auto">
              <a:xfrm>
                <a:off x="1268" y="2738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71" name="Freeform 1816"/>
              <p:cNvSpPr/>
              <p:nvPr/>
            </p:nvSpPr>
            <p:spPr bwMode="auto">
              <a:xfrm>
                <a:off x="1261" y="274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72" name="Freeform 1817"/>
              <p:cNvSpPr/>
              <p:nvPr/>
            </p:nvSpPr>
            <p:spPr bwMode="auto">
              <a:xfrm>
                <a:off x="1266" y="2743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73" name="Freeform 1818"/>
              <p:cNvSpPr/>
              <p:nvPr/>
            </p:nvSpPr>
            <p:spPr bwMode="auto">
              <a:xfrm>
                <a:off x="1254" y="2743"/>
                <a:ext cx="16" cy="40"/>
              </a:xfrm>
              <a:custGeom>
                <a:avLst/>
                <a:gdLst>
                  <a:gd name="T0" fmla="*/ 1 w 7"/>
                  <a:gd name="T1" fmla="*/ 17 h 17"/>
                  <a:gd name="T2" fmla="*/ 2 w 7"/>
                  <a:gd name="T3" fmla="*/ 16 h 17"/>
                  <a:gd name="T4" fmla="*/ 4 w 7"/>
                  <a:gd name="T5" fmla="*/ 17 h 17"/>
                  <a:gd name="T6" fmla="*/ 6 w 7"/>
                  <a:gd name="T7" fmla="*/ 17 h 17"/>
                  <a:gd name="T8" fmla="*/ 5 w 7"/>
                  <a:gd name="T9" fmla="*/ 16 h 17"/>
                  <a:gd name="T10" fmla="*/ 6 w 7"/>
                  <a:gd name="T11" fmla="*/ 16 h 17"/>
                  <a:gd name="T12" fmla="*/ 6 w 7"/>
                  <a:gd name="T13" fmla="*/ 13 h 17"/>
                  <a:gd name="T14" fmla="*/ 5 w 7"/>
                  <a:gd name="T15" fmla="*/ 12 h 17"/>
                  <a:gd name="T16" fmla="*/ 6 w 7"/>
                  <a:gd name="T17" fmla="*/ 5 h 17"/>
                  <a:gd name="T18" fmla="*/ 4 w 7"/>
                  <a:gd name="T19" fmla="*/ 4 h 17"/>
                  <a:gd name="T20" fmla="*/ 5 w 7"/>
                  <a:gd name="T21" fmla="*/ 4 h 17"/>
                  <a:gd name="T22" fmla="*/ 5 w 7"/>
                  <a:gd name="T23" fmla="*/ 4 h 17"/>
                  <a:gd name="T24" fmla="*/ 6 w 7"/>
                  <a:gd name="T25" fmla="*/ 2 h 17"/>
                  <a:gd name="T26" fmla="*/ 4 w 7"/>
                  <a:gd name="T27" fmla="*/ 2 h 17"/>
                  <a:gd name="T28" fmla="*/ 6 w 7"/>
                  <a:gd name="T29" fmla="*/ 1 h 17"/>
                  <a:gd name="T30" fmla="*/ 5 w 7"/>
                  <a:gd name="T31" fmla="*/ 1 h 17"/>
                  <a:gd name="T32" fmla="*/ 3 w 7"/>
                  <a:gd name="T33" fmla="*/ 1 h 17"/>
                  <a:gd name="T34" fmla="*/ 2 w 7"/>
                  <a:gd name="T35" fmla="*/ 0 h 17"/>
                  <a:gd name="T36" fmla="*/ 5 w 7"/>
                  <a:gd name="T37" fmla="*/ 5 h 17"/>
                  <a:gd name="T38" fmla="*/ 3 w 7"/>
                  <a:gd name="T39" fmla="*/ 5 h 17"/>
                  <a:gd name="T40" fmla="*/ 2 w 7"/>
                  <a:gd name="T41" fmla="*/ 8 h 17"/>
                  <a:gd name="T42" fmla="*/ 4 w 7"/>
                  <a:gd name="T43" fmla="*/ 9 h 17"/>
                  <a:gd name="T44" fmla="*/ 3 w 7"/>
                  <a:gd name="T45" fmla="*/ 9 h 17"/>
                  <a:gd name="T46" fmla="*/ 4 w 7"/>
                  <a:gd name="T47" fmla="*/ 10 h 17"/>
                  <a:gd name="T48" fmla="*/ 3 w 7"/>
                  <a:gd name="T49" fmla="*/ 10 h 17"/>
                  <a:gd name="T50" fmla="*/ 5 w 7"/>
                  <a:gd name="T51" fmla="*/ 11 h 17"/>
                  <a:gd name="T52" fmla="*/ 1 w 7"/>
                  <a:gd name="T53" fmla="*/ 12 h 17"/>
                  <a:gd name="T54" fmla="*/ 3 w 7"/>
                  <a:gd name="T55" fmla="*/ 12 h 17"/>
                  <a:gd name="T56" fmla="*/ 4 w 7"/>
                  <a:gd name="T57" fmla="*/ 12 h 17"/>
                  <a:gd name="T58" fmla="*/ 2 w 7"/>
                  <a:gd name="T59" fmla="*/ 12 h 17"/>
                  <a:gd name="T60" fmla="*/ 3 w 7"/>
                  <a:gd name="T61" fmla="*/ 14 h 17"/>
                  <a:gd name="T62" fmla="*/ 4 w 7"/>
                  <a:gd name="T63" fmla="*/ 14 h 17"/>
                  <a:gd name="T64" fmla="*/ 4 w 7"/>
                  <a:gd name="T65" fmla="*/ 15 h 17"/>
                  <a:gd name="T66" fmla="*/ 1 w 7"/>
                  <a:gd name="T67" fmla="*/ 15 h 17"/>
                  <a:gd name="T68" fmla="*/ 0 w 7"/>
                  <a:gd name="T69" fmla="*/ 15 h 17"/>
                  <a:gd name="T70" fmla="*/ 3 w 7"/>
                  <a:gd name="T71" fmla="*/ 16 h 17"/>
                  <a:gd name="T72" fmla="*/ 1 w 7"/>
                  <a:gd name="T7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" h="17">
                    <a:moveTo>
                      <a:pt x="1" y="17"/>
                    </a:moveTo>
                    <a:cubicBezTo>
                      <a:pt x="2" y="17"/>
                      <a:pt x="2" y="17"/>
                      <a:pt x="2" y="16"/>
                    </a:cubicBezTo>
                    <a:cubicBezTo>
                      <a:pt x="3" y="16"/>
                      <a:pt x="3" y="17"/>
                      <a:pt x="4" y="17"/>
                    </a:cubicBezTo>
                    <a:cubicBezTo>
                      <a:pt x="4" y="17"/>
                      <a:pt x="5" y="17"/>
                      <a:pt x="6" y="17"/>
                    </a:cubicBezTo>
                    <a:cubicBezTo>
                      <a:pt x="6" y="17"/>
                      <a:pt x="5" y="16"/>
                      <a:pt x="5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5" y="15"/>
                      <a:pt x="5" y="14"/>
                      <a:pt x="6" y="13"/>
                    </a:cubicBezTo>
                    <a:cubicBezTo>
                      <a:pt x="6" y="13"/>
                      <a:pt x="6" y="12"/>
                      <a:pt x="5" y="12"/>
                    </a:cubicBezTo>
                    <a:cubicBezTo>
                      <a:pt x="6" y="9"/>
                      <a:pt x="5" y="7"/>
                      <a:pt x="6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5" y="4"/>
                      <a:pt x="4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7" y="4"/>
                      <a:pt x="5" y="3"/>
                      <a:pt x="6" y="2"/>
                    </a:cubicBezTo>
                    <a:cubicBezTo>
                      <a:pt x="6" y="2"/>
                      <a:pt x="4" y="2"/>
                      <a:pt x="4" y="2"/>
                    </a:cubicBezTo>
                    <a:cubicBezTo>
                      <a:pt x="6" y="2"/>
                      <a:pt x="4" y="1"/>
                      <a:pt x="6" y="1"/>
                    </a:cubicBezTo>
                    <a:cubicBezTo>
                      <a:pt x="7" y="1"/>
                      <a:pt x="4" y="1"/>
                      <a:pt x="5" y="1"/>
                    </a:cubicBezTo>
                    <a:cubicBezTo>
                      <a:pt x="3" y="0"/>
                      <a:pt x="4" y="1"/>
                      <a:pt x="3" y="1"/>
                    </a:cubicBezTo>
                    <a:cubicBezTo>
                      <a:pt x="2" y="1"/>
                      <a:pt x="4" y="1"/>
                      <a:pt x="2" y="0"/>
                    </a:cubicBezTo>
                    <a:cubicBezTo>
                      <a:pt x="1" y="1"/>
                      <a:pt x="4" y="4"/>
                      <a:pt x="5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4" y="6"/>
                      <a:pt x="4" y="7"/>
                      <a:pt x="2" y="8"/>
                    </a:cubicBezTo>
                    <a:cubicBezTo>
                      <a:pt x="3" y="8"/>
                      <a:pt x="1" y="9"/>
                      <a:pt x="4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10"/>
                      <a:pt x="3" y="10"/>
                      <a:pt x="3" y="10"/>
                    </a:cubicBezTo>
                    <a:cubicBezTo>
                      <a:pt x="4" y="10"/>
                      <a:pt x="4" y="10"/>
                      <a:pt x="5" y="11"/>
                    </a:cubicBezTo>
                    <a:cubicBezTo>
                      <a:pt x="4" y="11"/>
                      <a:pt x="3" y="12"/>
                      <a:pt x="1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2" y="12"/>
                      <a:pt x="4" y="12"/>
                      <a:pt x="4" y="12"/>
                    </a:cubicBezTo>
                    <a:cubicBezTo>
                      <a:pt x="4" y="13"/>
                      <a:pt x="2" y="13"/>
                      <a:pt x="2" y="12"/>
                    </a:cubicBezTo>
                    <a:cubicBezTo>
                      <a:pt x="1" y="13"/>
                      <a:pt x="4" y="13"/>
                      <a:pt x="3" y="1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5" y="14"/>
                      <a:pt x="3" y="15"/>
                      <a:pt x="4" y="15"/>
                    </a:cubicBezTo>
                    <a:cubicBezTo>
                      <a:pt x="2" y="16"/>
                      <a:pt x="2" y="15"/>
                      <a:pt x="1" y="15"/>
                    </a:cubicBezTo>
                    <a:cubicBezTo>
                      <a:pt x="1" y="15"/>
                      <a:pt x="1" y="15"/>
                      <a:pt x="0" y="15"/>
                    </a:cubicBezTo>
                    <a:cubicBezTo>
                      <a:pt x="1" y="15"/>
                      <a:pt x="2" y="16"/>
                      <a:pt x="3" y="16"/>
                    </a:cubicBezTo>
                    <a:cubicBezTo>
                      <a:pt x="1" y="16"/>
                      <a:pt x="1" y="17"/>
                      <a:pt x="1" y="17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74" name="Rectangle 1819"/>
              <p:cNvSpPr>
                <a:spLocks noChangeArrowheads="1"/>
              </p:cNvSpPr>
              <p:nvPr/>
            </p:nvSpPr>
            <p:spPr bwMode="auto">
              <a:xfrm>
                <a:off x="1254" y="2778"/>
                <a:ext cx="1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75" name="Freeform 1820"/>
              <p:cNvSpPr/>
              <p:nvPr/>
            </p:nvSpPr>
            <p:spPr bwMode="auto">
              <a:xfrm>
                <a:off x="1256" y="27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76" name="Freeform 1821"/>
              <p:cNvSpPr/>
              <p:nvPr/>
            </p:nvSpPr>
            <p:spPr bwMode="auto">
              <a:xfrm>
                <a:off x="1266" y="2773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2 w 2"/>
                  <a:gd name="T3" fmla="*/ 0 h 3"/>
                  <a:gd name="T4" fmla="*/ 0 w 2"/>
                  <a:gd name="T5" fmla="*/ 3 h 3"/>
                  <a:gd name="T6" fmla="*/ 2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77" name="Freeform 1822"/>
              <p:cNvSpPr/>
              <p:nvPr/>
            </p:nvSpPr>
            <p:spPr bwMode="auto">
              <a:xfrm>
                <a:off x="1254" y="2771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78" name="Freeform 1823"/>
              <p:cNvSpPr/>
              <p:nvPr/>
            </p:nvSpPr>
            <p:spPr bwMode="auto">
              <a:xfrm>
                <a:off x="1256" y="2762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79" name="Freeform 1824"/>
              <p:cNvSpPr/>
              <p:nvPr/>
            </p:nvSpPr>
            <p:spPr bwMode="auto">
              <a:xfrm>
                <a:off x="1254" y="2781"/>
                <a:ext cx="2" cy="0"/>
              </a:xfrm>
              <a:custGeom>
                <a:avLst/>
                <a:gdLst>
                  <a:gd name="T0" fmla="*/ 0 w 2"/>
                  <a:gd name="T1" fmla="*/ 0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80" name="Freeform 1825"/>
              <p:cNvSpPr/>
              <p:nvPr/>
            </p:nvSpPr>
            <p:spPr bwMode="auto">
              <a:xfrm>
                <a:off x="1254" y="2785"/>
                <a:ext cx="23" cy="19"/>
              </a:xfrm>
              <a:custGeom>
                <a:avLst/>
                <a:gdLst>
                  <a:gd name="T0" fmla="*/ 3 w 10"/>
                  <a:gd name="T1" fmla="*/ 6 h 8"/>
                  <a:gd name="T2" fmla="*/ 5 w 10"/>
                  <a:gd name="T3" fmla="*/ 8 h 8"/>
                  <a:gd name="T4" fmla="*/ 3 w 10"/>
                  <a:gd name="T5" fmla="*/ 5 h 8"/>
                  <a:gd name="T6" fmla="*/ 6 w 10"/>
                  <a:gd name="T7" fmla="*/ 6 h 8"/>
                  <a:gd name="T8" fmla="*/ 4 w 10"/>
                  <a:gd name="T9" fmla="*/ 2 h 8"/>
                  <a:gd name="T10" fmla="*/ 6 w 10"/>
                  <a:gd name="T11" fmla="*/ 3 h 8"/>
                  <a:gd name="T12" fmla="*/ 2 w 10"/>
                  <a:gd name="T13" fmla="*/ 1 h 8"/>
                  <a:gd name="T14" fmla="*/ 6 w 10"/>
                  <a:gd name="T15" fmla="*/ 1 h 8"/>
                  <a:gd name="T16" fmla="*/ 6 w 10"/>
                  <a:gd name="T17" fmla="*/ 1 h 8"/>
                  <a:gd name="T18" fmla="*/ 5 w 10"/>
                  <a:gd name="T19" fmla="*/ 0 h 8"/>
                  <a:gd name="T20" fmla="*/ 3 w 10"/>
                  <a:gd name="T21" fmla="*/ 0 h 8"/>
                  <a:gd name="T22" fmla="*/ 1 w 10"/>
                  <a:gd name="T23" fmla="*/ 0 h 8"/>
                  <a:gd name="T24" fmla="*/ 3 w 10"/>
                  <a:gd name="T25" fmla="*/ 1 h 8"/>
                  <a:gd name="T26" fmla="*/ 1 w 10"/>
                  <a:gd name="T27" fmla="*/ 1 h 8"/>
                  <a:gd name="T28" fmla="*/ 2 w 10"/>
                  <a:gd name="T29" fmla="*/ 1 h 8"/>
                  <a:gd name="T30" fmla="*/ 1 w 10"/>
                  <a:gd name="T31" fmla="*/ 1 h 8"/>
                  <a:gd name="T32" fmla="*/ 2 w 10"/>
                  <a:gd name="T33" fmla="*/ 2 h 8"/>
                  <a:gd name="T34" fmla="*/ 2 w 10"/>
                  <a:gd name="T35" fmla="*/ 2 h 8"/>
                  <a:gd name="T36" fmla="*/ 3 w 10"/>
                  <a:gd name="T37" fmla="*/ 2 h 8"/>
                  <a:gd name="T38" fmla="*/ 2 w 10"/>
                  <a:gd name="T39" fmla="*/ 3 h 8"/>
                  <a:gd name="T40" fmla="*/ 3 w 10"/>
                  <a:gd name="T41" fmla="*/ 3 h 8"/>
                  <a:gd name="T42" fmla="*/ 1 w 10"/>
                  <a:gd name="T43" fmla="*/ 5 h 8"/>
                  <a:gd name="T44" fmla="*/ 2 w 10"/>
                  <a:gd name="T45" fmla="*/ 5 h 8"/>
                  <a:gd name="T46" fmla="*/ 1 w 10"/>
                  <a:gd name="T47" fmla="*/ 4 h 8"/>
                  <a:gd name="T48" fmla="*/ 4 w 10"/>
                  <a:gd name="T49" fmla="*/ 4 h 8"/>
                  <a:gd name="T50" fmla="*/ 2 w 10"/>
                  <a:gd name="T51" fmla="*/ 5 h 8"/>
                  <a:gd name="T52" fmla="*/ 2 w 10"/>
                  <a:gd name="T53" fmla="*/ 6 h 8"/>
                  <a:gd name="T54" fmla="*/ 2 w 10"/>
                  <a:gd name="T55" fmla="*/ 6 h 8"/>
                  <a:gd name="T56" fmla="*/ 2 w 10"/>
                  <a:gd name="T57" fmla="*/ 6 h 8"/>
                  <a:gd name="T58" fmla="*/ 2 w 10"/>
                  <a:gd name="T59" fmla="*/ 6 h 8"/>
                  <a:gd name="T60" fmla="*/ 2 w 10"/>
                  <a:gd name="T61" fmla="*/ 6 h 8"/>
                  <a:gd name="T62" fmla="*/ 2 w 10"/>
                  <a:gd name="T63" fmla="*/ 6 h 8"/>
                  <a:gd name="T64" fmla="*/ 6 w 10"/>
                  <a:gd name="T65" fmla="*/ 3 h 8"/>
                  <a:gd name="T66" fmla="*/ 6 w 10"/>
                  <a:gd name="T67" fmla="*/ 3 h 8"/>
                  <a:gd name="T68" fmla="*/ 6 w 10"/>
                  <a:gd name="T69" fmla="*/ 3 h 8"/>
                  <a:gd name="T70" fmla="*/ 6 w 10"/>
                  <a:gd name="T71" fmla="*/ 3 h 8"/>
                  <a:gd name="T72" fmla="*/ 6 w 10"/>
                  <a:gd name="T73" fmla="*/ 3 h 8"/>
                  <a:gd name="T74" fmla="*/ 6 w 10"/>
                  <a:gd name="T75" fmla="*/ 3 h 8"/>
                  <a:gd name="T76" fmla="*/ 6 w 10"/>
                  <a:gd name="T77" fmla="*/ 3 h 8"/>
                  <a:gd name="T78" fmla="*/ 6 w 10"/>
                  <a:gd name="T79" fmla="*/ 3 h 8"/>
                  <a:gd name="T80" fmla="*/ 5 w 10"/>
                  <a:gd name="T81" fmla="*/ 3 h 8"/>
                  <a:gd name="T82" fmla="*/ 5 w 10"/>
                  <a:gd name="T83" fmla="*/ 4 h 8"/>
                  <a:gd name="T84" fmla="*/ 4 w 10"/>
                  <a:gd name="T85" fmla="*/ 5 h 8"/>
                  <a:gd name="T86" fmla="*/ 4 w 10"/>
                  <a:gd name="T87" fmla="*/ 4 h 8"/>
                  <a:gd name="T88" fmla="*/ 3 w 10"/>
                  <a:gd name="T89" fmla="*/ 6 h 8"/>
                  <a:gd name="T90" fmla="*/ 4 w 10"/>
                  <a:gd name="T91" fmla="*/ 5 h 8"/>
                  <a:gd name="T92" fmla="*/ 3 w 10"/>
                  <a:gd name="T93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0" h="8">
                    <a:moveTo>
                      <a:pt x="3" y="6"/>
                    </a:moveTo>
                    <a:cubicBezTo>
                      <a:pt x="3" y="8"/>
                      <a:pt x="4" y="7"/>
                      <a:pt x="5" y="8"/>
                    </a:cubicBezTo>
                    <a:cubicBezTo>
                      <a:pt x="8" y="5"/>
                      <a:pt x="3" y="7"/>
                      <a:pt x="3" y="5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5"/>
                      <a:pt x="7" y="3"/>
                      <a:pt x="4" y="2"/>
                    </a:cubicBezTo>
                    <a:cubicBezTo>
                      <a:pt x="5" y="2"/>
                      <a:pt x="5" y="2"/>
                      <a:pt x="6" y="3"/>
                    </a:cubicBezTo>
                    <a:cubicBezTo>
                      <a:pt x="6" y="2"/>
                      <a:pt x="1" y="2"/>
                      <a:pt x="2" y="1"/>
                    </a:cubicBezTo>
                    <a:cubicBezTo>
                      <a:pt x="4" y="2"/>
                      <a:pt x="4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5" y="0"/>
                      <a:pt x="5" y="0"/>
                    </a:cubicBezTo>
                    <a:cubicBezTo>
                      <a:pt x="5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2" y="0"/>
                      <a:pt x="2" y="0"/>
                      <a:pt x="3" y="1"/>
                    </a:cubicBezTo>
                    <a:cubicBezTo>
                      <a:pt x="2" y="1"/>
                      <a:pt x="2" y="0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1"/>
                      <a:pt x="1" y="1"/>
                    </a:cubicBezTo>
                    <a:cubicBezTo>
                      <a:pt x="2" y="1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3"/>
                      <a:pt x="3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3"/>
                      <a:pt x="0" y="4"/>
                      <a:pt x="1" y="5"/>
                    </a:cubicBezTo>
                    <a:cubicBezTo>
                      <a:pt x="1" y="4"/>
                      <a:pt x="2" y="5"/>
                      <a:pt x="2" y="5"/>
                    </a:cubicBezTo>
                    <a:cubicBezTo>
                      <a:pt x="3" y="4"/>
                      <a:pt x="1" y="4"/>
                      <a:pt x="1" y="4"/>
                    </a:cubicBezTo>
                    <a:cubicBezTo>
                      <a:pt x="2" y="4"/>
                      <a:pt x="4" y="5"/>
                      <a:pt x="4" y="4"/>
                    </a:cubicBezTo>
                    <a:cubicBezTo>
                      <a:pt x="3" y="5"/>
                      <a:pt x="4" y="5"/>
                      <a:pt x="2" y="5"/>
                    </a:cubicBezTo>
                    <a:cubicBezTo>
                      <a:pt x="1" y="5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7"/>
                      <a:pt x="10" y="1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5" y="4"/>
                      <a:pt x="6" y="2"/>
                      <a:pt x="5" y="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5"/>
                      <a:pt x="4" y="5"/>
                      <a:pt x="4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5"/>
                      <a:pt x="3" y="5"/>
                      <a:pt x="3" y="6"/>
                    </a:cubicBezTo>
                    <a:cubicBezTo>
                      <a:pt x="3" y="6"/>
                      <a:pt x="4" y="5"/>
                      <a:pt x="4" y="5"/>
                    </a:cubicBezTo>
                    <a:cubicBezTo>
                      <a:pt x="4" y="5"/>
                      <a:pt x="4" y="7"/>
                      <a:pt x="3" y="6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81" name="Freeform 1826"/>
              <p:cNvSpPr/>
              <p:nvPr/>
            </p:nvSpPr>
            <p:spPr bwMode="auto">
              <a:xfrm>
                <a:off x="1256" y="2790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82" name="Freeform 1827"/>
              <p:cNvSpPr/>
              <p:nvPr/>
            </p:nvSpPr>
            <p:spPr bwMode="auto">
              <a:xfrm>
                <a:off x="1244" y="2783"/>
                <a:ext cx="19" cy="17"/>
              </a:xfrm>
              <a:custGeom>
                <a:avLst/>
                <a:gdLst>
                  <a:gd name="T0" fmla="*/ 6 w 8"/>
                  <a:gd name="T1" fmla="*/ 4 h 7"/>
                  <a:gd name="T2" fmla="*/ 6 w 8"/>
                  <a:gd name="T3" fmla="*/ 2 h 7"/>
                  <a:gd name="T4" fmla="*/ 5 w 8"/>
                  <a:gd name="T5" fmla="*/ 5 h 7"/>
                  <a:gd name="T6" fmla="*/ 4 w 8"/>
                  <a:gd name="T7" fmla="*/ 6 h 7"/>
                  <a:gd name="T8" fmla="*/ 5 w 8"/>
                  <a:gd name="T9" fmla="*/ 3 h 7"/>
                  <a:gd name="T10" fmla="*/ 4 w 8"/>
                  <a:gd name="T11" fmla="*/ 2 h 7"/>
                  <a:gd name="T12" fmla="*/ 4 w 8"/>
                  <a:gd name="T13" fmla="*/ 4 h 7"/>
                  <a:gd name="T14" fmla="*/ 3 w 8"/>
                  <a:gd name="T15" fmla="*/ 5 h 7"/>
                  <a:gd name="T16" fmla="*/ 3 w 8"/>
                  <a:gd name="T17" fmla="*/ 4 h 7"/>
                  <a:gd name="T18" fmla="*/ 3 w 8"/>
                  <a:gd name="T19" fmla="*/ 2 h 7"/>
                  <a:gd name="T20" fmla="*/ 0 w 8"/>
                  <a:gd name="T21" fmla="*/ 7 h 7"/>
                  <a:gd name="T22" fmla="*/ 1 w 8"/>
                  <a:gd name="T23" fmla="*/ 6 h 7"/>
                  <a:gd name="T24" fmla="*/ 1 w 8"/>
                  <a:gd name="T25" fmla="*/ 4 h 7"/>
                  <a:gd name="T26" fmla="*/ 2 w 8"/>
                  <a:gd name="T27" fmla="*/ 5 h 7"/>
                  <a:gd name="T28" fmla="*/ 1 w 8"/>
                  <a:gd name="T29" fmla="*/ 6 h 7"/>
                  <a:gd name="T30" fmla="*/ 5 w 8"/>
                  <a:gd name="T31" fmla="*/ 7 h 7"/>
                  <a:gd name="T32" fmla="*/ 5 w 8"/>
                  <a:gd name="T33" fmla="*/ 7 h 7"/>
                  <a:gd name="T34" fmla="*/ 6 w 8"/>
                  <a:gd name="T35" fmla="*/ 6 h 7"/>
                  <a:gd name="T36" fmla="*/ 6 w 8"/>
                  <a:gd name="T37" fmla="*/ 4 h 7"/>
                  <a:gd name="T38" fmla="*/ 6 w 8"/>
                  <a:gd name="T39" fmla="*/ 5 h 7"/>
                  <a:gd name="T40" fmla="*/ 7 w 8"/>
                  <a:gd name="T41" fmla="*/ 3 h 7"/>
                  <a:gd name="T42" fmla="*/ 8 w 8"/>
                  <a:gd name="T43" fmla="*/ 2 h 7"/>
                  <a:gd name="T44" fmla="*/ 7 w 8"/>
                  <a:gd name="T45" fmla="*/ 1 h 7"/>
                  <a:gd name="T46" fmla="*/ 6 w 8"/>
                  <a:gd name="T47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8" h="7">
                    <a:moveTo>
                      <a:pt x="6" y="4"/>
                    </a:moveTo>
                    <a:cubicBezTo>
                      <a:pt x="5" y="4"/>
                      <a:pt x="6" y="3"/>
                      <a:pt x="6" y="2"/>
                    </a:cubicBezTo>
                    <a:cubicBezTo>
                      <a:pt x="5" y="3"/>
                      <a:pt x="6" y="4"/>
                      <a:pt x="5" y="5"/>
                    </a:cubicBezTo>
                    <a:cubicBezTo>
                      <a:pt x="5" y="5"/>
                      <a:pt x="4" y="6"/>
                      <a:pt x="4" y="6"/>
                    </a:cubicBezTo>
                    <a:cubicBezTo>
                      <a:pt x="4" y="5"/>
                      <a:pt x="5" y="3"/>
                      <a:pt x="5" y="3"/>
                    </a:cubicBezTo>
                    <a:cubicBezTo>
                      <a:pt x="5" y="3"/>
                      <a:pt x="5" y="2"/>
                      <a:pt x="4" y="2"/>
                    </a:cubicBezTo>
                    <a:cubicBezTo>
                      <a:pt x="5" y="4"/>
                      <a:pt x="4" y="3"/>
                      <a:pt x="4" y="4"/>
                    </a:cubicBezTo>
                    <a:cubicBezTo>
                      <a:pt x="3" y="5"/>
                      <a:pt x="3" y="6"/>
                      <a:pt x="3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4" y="3"/>
                      <a:pt x="3" y="4"/>
                      <a:pt x="3" y="2"/>
                    </a:cubicBezTo>
                    <a:cubicBezTo>
                      <a:pt x="2" y="4"/>
                      <a:pt x="0" y="3"/>
                      <a:pt x="0" y="7"/>
                    </a:cubicBezTo>
                    <a:cubicBezTo>
                      <a:pt x="0" y="7"/>
                      <a:pt x="0" y="6"/>
                      <a:pt x="1" y="6"/>
                    </a:cubicBezTo>
                    <a:cubicBezTo>
                      <a:pt x="0" y="6"/>
                      <a:pt x="1" y="5"/>
                      <a:pt x="1" y="4"/>
                    </a:cubicBezTo>
                    <a:cubicBezTo>
                      <a:pt x="1" y="5"/>
                      <a:pt x="2" y="4"/>
                      <a:pt x="2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2" y="7"/>
                      <a:pt x="4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6"/>
                      <a:pt x="5" y="6"/>
                      <a:pt x="6" y="6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4"/>
                      <a:pt x="7" y="4"/>
                      <a:pt x="6" y="5"/>
                    </a:cubicBezTo>
                    <a:cubicBezTo>
                      <a:pt x="7" y="4"/>
                      <a:pt x="7" y="3"/>
                      <a:pt x="7" y="3"/>
                    </a:cubicBezTo>
                    <a:cubicBezTo>
                      <a:pt x="8" y="2"/>
                      <a:pt x="7" y="3"/>
                      <a:pt x="8" y="2"/>
                    </a:cubicBezTo>
                    <a:cubicBezTo>
                      <a:pt x="8" y="0"/>
                      <a:pt x="7" y="3"/>
                      <a:pt x="7" y="1"/>
                    </a:cubicBezTo>
                    <a:lnTo>
                      <a:pt x="6" y="4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83" name="Freeform 1828"/>
              <p:cNvSpPr/>
              <p:nvPr/>
            </p:nvSpPr>
            <p:spPr bwMode="auto">
              <a:xfrm>
                <a:off x="1261" y="2790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3 h 3"/>
                  <a:gd name="T4" fmla="*/ 2 w 2"/>
                  <a:gd name="T5" fmla="*/ 3 h 3"/>
                  <a:gd name="T6" fmla="*/ 2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84" name="Freeform 1829"/>
              <p:cNvSpPr/>
              <p:nvPr/>
            </p:nvSpPr>
            <p:spPr bwMode="auto">
              <a:xfrm>
                <a:off x="1258" y="2797"/>
                <a:ext cx="0" cy="5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85" name="Freeform 1830"/>
              <p:cNvSpPr/>
              <p:nvPr/>
            </p:nvSpPr>
            <p:spPr bwMode="auto">
              <a:xfrm>
                <a:off x="1249" y="2788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86" name="Freeform 1831"/>
              <p:cNvSpPr/>
              <p:nvPr/>
            </p:nvSpPr>
            <p:spPr bwMode="auto">
              <a:xfrm>
                <a:off x="1239" y="2790"/>
                <a:ext cx="8" cy="10"/>
              </a:xfrm>
              <a:custGeom>
                <a:avLst/>
                <a:gdLst>
                  <a:gd name="T0" fmla="*/ 0 w 3"/>
                  <a:gd name="T1" fmla="*/ 3 h 4"/>
                  <a:gd name="T2" fmla="*/ 2 w 3"/>
                  <a:gd name="T3" fmla="*/ 4 h 4"/>
                  <a:gd name="T4" fmla="*/ 3 w 3"/>
                  <a:gd name="T5" fmla="*/ 0 h 4"/>
                  <a:gd name="T6" fmla="*/ 1 w 3"/>
                  <a:gd name="T7" fmla="*/ 2 h 4"/>
                  <a:gd name="T8" fmla="*/ 0 w 3"/>
                  <a:gd name="T9" fmla="*/ 2 h 4"/>
                  <a:gd name="T10" fmla="*/ 0 w 3"/>
                  <a:gd name="T11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4">
                    <a:moveTo>
                      <a:pt x="0" y="3"/>
                    </a:moveTo>
                    <a:cubicBezTo>
                      <a:pt x="1" y="3"/>
                      <a:pt x="1" y="2"/>
                      <a:pt x="2" y="4"/>
                    </a:cubicBezTo>
                    <a:cubicBezTo>
                      <a:pt x="2" y="2"/>
                      <a:pt x="2" y="1"/>
                      <a:pt x="3" y="0"/>
                    </a:cubicBezTo>
                    <a:cubicBezTo>
                      <a:pt x="2" y="0"/>
                      <a:pt x="2" y="2"/>
                      <a:pt x="1" y="2"/>
                    </a:cubicBezTo>
                    <a:cubicBezTo>
                      <a:pt x="1" y="1"/>
                      <a:pt x="1" y="2"/>
                      <a:pt x="0" y="2"/>
                    </a:cubicBez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87" name="Freeform 1832"/>
              <p:cNvSpPr/>
              <p:nvPr/>
            </p:nvSpPr>
            <p:spPr bwMode="auto">
              <a:xfrm>
                <a:off x="1201" y="2776"/>
                <a:ext cx="41" cy="19"/>
              </a:xfrm>
              <a:custGeom>
                <a:avLst/>
                <a:gdLst>
                  <a:gd name="T0" fmla="*/ 15 w 17"/>
                  <a:gd name="T1" fmla="*/ 4 h 8"/>
                  <a:gd name="T2" fmla="*/ 14 w 17"/>
                  <a:gd name="T3" fmla="*/ 4 h 8"/>
                  <a:gd name="T4" fmla="*/ 15 w 17"/>
                  <a:gd name="T5" fmla="*/ 3 h 8"/>
                  <a:gd name="T6" fmla="*/ 14 w 17"/>
                  <a:gd name="T7" fmla="*/ 2 h 8"/>
                  <a:gd name="T8" fmla="*/ 14 w 17"/>
                  <a:gd name="T9" fmla="*/ 3 h 8"/>
                  <a:gd name="T10" fmla="*/ 12 w 17"/>
                  <a:gd name="T11" fmla="*/ 3 h 8"/>
                  <a:gd name="T12" fmla="*/ 12 w 17"/>
                  <a:gd name="T13" fmla="*/ 5 h 8"/>
                  <a:gd name="T14" fmla="*/ 11 w 17"/>
                  <a:gd name="T15" fmla="*/ 2 h 8"/>
                  <a:gd name="T16" fmla="*/ 11 w 17"/>
                  <a:gd name="T17" fmla="*/ 6 h 8"/>
                  <a:gd name="T18" fmla="*/ 9 w 17"/>
                  <a:gd name="T19" fmla="*/ 4 h 8"/>
                  <a:gd name="T20" fmla="*/ 10 w 17"/>
                  <a:gd name="T21" fmla="*/ 4 h 8"/>
                  <a:gd name="T22" fmla="*/ 9 w 17"/>
                  <a:gd name="T23" fmla="*/ 3 h 8"/>
                  <a:gd name="T24" fmla="*/ 9 w 17"/>
                  <a:gd name="T25" fmla="*/ 2 h 8"/>
                  <a:gd name="T26" fmla="*/ 8 w 17"/>
                  <a:gd name="T27" fmla="*/ 2 h 8"/>
                  <a:gd name="T28" fmla="*/ 8 w 17"/>
                  <a:gd name="T29" fmla="*/ 1 h 8"/>
                  <a:gd name="T30" fmla="*/ 5 w 17"/>
                  <a:gd name="T31" fmla="*/ 2 h 8"/>
                  <a:gd name="T32" fmla="*/ 5 w 17"/>
                  <a:gd name="T33" fmla="*/ 1 h 8"/>
                  <a:gd name="T34" fmla="*/ 4 w 17"/>
                  <a:gd name="T35" fmla="*/ 4 h 8"/>
                  <a:gd name="T36" fmla="*/ 3 w 17"/>
                  <a:gd name="T37" fmla="*/ 3 h 8"/>
                  <a:gd name="T38" fmla="*/ 4 w 17"/>
                  <a:gd name="T39" fmla="*/ 1 h 8"/>
                  <a:gd name="T40" fmla="*/ 3 w 17"/>
                  <a:gd name="T41" fmla="*/ 2 h 8"/>
                  <a:gd name="T42" fmla="*/ 3 w 17"/>
                  <a:gd name="T43" fmla="*/ 0 h 8"/>
                  <a:gd name="T44" fmla="*/ 1 w 17"/>
                  <a:gd name="T45" fmla="*/ 3 h 8"/>
                  <a:gd name="T46" fmla="*/ 1 w 17"/>
                  <a:gd name="T47" fmla="*/ 2 h 8"/>
                  <a:gd name="T48" fmla="*/ 1 w 17"/>
                  <a:gd name="T49" fmla="*/ 5 h 8"/>
                  <a:gd name="T50" fmla="*/ 5 w 17"/>
                  <a:gd name="T51" fmla="*/ 5 h 8"/>
                  <a:gd name="T52" fmla="*/ 6 w 17"/>
                  <a:gd name="T53" fmla="*/ 4 h 8"/>
                  <a:gd name="T54" fmla="*/ 6 w 17"/>
                  <a:gd name="T55" fmla="*/ 6 h 8"/>
                  <a:gd name="T56" fmla="*/ 6 w 17"/>
                  <a:gd name="T57" fmla="*/ 4 h 8"/>
                  <a:gd name="T58" fmla="*/ 6 w 17"/>
                  <a:gd name="T59" fmla="*/ 6 h 8"/>
                  <a:gd name="T60" fmla="*/ 7 w 17"/>
                  <a:gd name="T61" fmla="*/ 4 h 8"/>
                  <a:gd name="T62" fmla="*/ 7 w 17"/>
                  <a:gd name="T63" fmla="*/ 6 h 8"/>
                  <a:gd name="T64" fmla="*/ 13 w 17"/>
                  <a:gd name="T65" fmla="*/ 7 h 8"/>
                  <a:gd name="T66" fmla="*/ 13 w 17"/>
                  <a:gd name="T67" fmla="*/ 5 h 8"/>
                  <a:gd name="T68" fmla="*/ 16 w 17"/>
                  <a:gd name="T69" fmla="*/ 6 h 8"/>
                  <a:gd name="T70" fmla="*/ 16 w 17"/>
                  <a:gd name="T71" fmla="*/ 5 h 8"/>
                  <a:gd name="T72" fmla="*/ 15 w 17"/>
                  <a:gd name="T73" fmla="*/ 8 h 8"/>
                  <a:gd name="T74" fmla="*/ 16 w 17"/>
                  <a:gd name="T75" fmla="*/ 8 h 8"/>
                  <a:gd name="T76" fmla="*/ 16 w 17"/>
                  <a:gd name="T77" fmla="*/ 7 h 8"/>
                  <a:gd name="T78" fmla="*/ 16 w 17"/>
                  <a:gd name="T79" fmla="*/ 8 h 8"/>
                  <a:gd name="T80" fmla="*/ 17 w 17"/>
                  <a:gd name="T81" fmla="*/ 4 h 8"/>
                  <a:gd name="T82" fmla="*/ 16 w 17"/>
                  <a:gd name="T83" fmla="*/ 2 h 8"/>
                  <a:gd name="T84" fmla="*/ 15 w 17"/>
                  <a:gd name="T85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7" h="8">
                    <a:moveTo>
                      <a:pt x="15" y="4"/>
                    </a:moveTo>
                    <a:cubicBezTo>
                      <a:pt x="15" y="4"/>
                      <a:pt x="14" y="5"/>
                      <a:pt x="14" y="4"/>
                    </a:cubicBezTo>
                    <a:cubicBezTo>
                      <a:pt x="14" y="3"/>
                      <a:pt x="15" y="3"/>
                      <a:pt x="15" y="3"/>
                    </a:cubicBezTo>
                    <a:cubicBezTo>
                      <a:pt x="15" y="2"/>
                      <a:pt x="14" y="4"/>
                      <a:pt x="14" y="2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3" y="3"/>
                      <a:pt x="13" y="5"/>
                      <a:pt x="12" y="3"/>
                    </a:cubicBezTo>
                    <a:cubicBezTo>
                      <a:pt x="12" y="4"/>
                      <a:pt x="12" y="4"/>
                      <a:pt x="12" y="5"/>
                    </a:cubicBezTo>
                    <a:cubicBezTo>
                      <a:pt x="11" y="3"/>
                      <a:pt x="12" y="3"/>
                      <a:pt x="11" y="2"/>
                    </a:cubicBezTo>
                    <a:cubicBezTo>
                      <a:pt x="11" y="3"/>
                      <a:pt x="11" y="4"/>
                      <a:pt x="11" y="6"/>
                    </a:cubicBezTo>
                    <a:cubicBezTo>
                      <a:pt x="10" y="3"/>
                      <a:pt x="10" y="6"/>
                      <a:pt x="9" y="4"/>
                    </a:cubicBezTo>
                    <a:cubicBezTo>
                      <a:pt x="9" y="4"/>
                      <a:pt x="9" y="3"/>
                      <a:pt x="10" y="4"/>
                    </a:cubicBezTo>
                    <a:cubicBezTo>
                      <a:pt x="10" y="2"/>
                      <a:pt x="9" y="4"/>
                      <a:pt x="9" y="3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8" y="3"/>
                      <a:pt x="8" y="2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7" y="2"/>
                      <a:pt x="6" y="1"/>
                      <a:pt x="5" y="2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3" y="2"/>
                      <a:pt x="6" y="1"/>
                      <a:pt x="4" y="4"/>
                    </a:cubicBezTo>
                    <a:cubicBezTo>
                      <a:pt x="5" y="1"/>
                      <a:pt x="4" y="5"/>
                      <a:pt x="3" y="3"/>
                    </a:cubicBezTo>
                    <a:cubicBezTo>
                      <a:pt x="3" y="2"/>
                      <a:pt x="4" y="3"/>
                      <a:pt x="4" y="1"/>
                    </a:cubicBezTo>
                    <a:cubicBezTo>
                      <a:pt x="4" y="3"/>
                      <a:pt x="4" y="2"/>
                      <a:pt x="3" y="2"/>
                    </a:cubicBezTo>
                    <a:cubicBezTo>
                      <a:pt x="3" y="1"/>
                      <a:pt x="2" y="2"/>
                      <a:pt x="3" y="0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5"/>
                      <a:pt x="1" y="5"/>
                    </a:cubicBezTo>
                    <a:cubicBezTo>
                      <a:pt x="2" y="5"/>
                      <a:pt x="4" y="4"/>
                      <a:pt x="5" y="5"/>
                    </a:cubicBezTo>
                    <a:cubicBezTo>
                      <a:pt x="5" y="3"/>
                      <a:pt x="6" y="5"/>
                      <a:pt x="6" y="4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5"/>
                      <a:pt x="6" y="5"/>
                      <a:pt x="6" y="4"/>
                    </a:cubicBezTo>
                    <a:cubicBezTo>
                      <a:pt x="7" y="4"/>
                      <a:pt x="7" y="5"/>
                      <a:pt x="6" y="6"/>
                    </a:cubicBezTo>
                    <a:cubicBezTo>
                      <a:pt x="7" y="6"/>
                      <a:pt x="7" y="5"/>
                      <a:pt x="7" y="4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9" y="6"/>
                      <a:pt x="11" y="5"/>
                      <a:pt x="13" y="7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4" y="6"/>
                      <a:pt x="16" y="3"/>
                      <a:pt x="16" y="6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6"/>
                      <a:pt x="16" y="7"/>
                      <a:pt x="15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6"/>
                      <a:pt x="17" y="7"/>
                      <a:pt x="16" y="8"/>
                    </a:cubicBezTo>
                    <a:cubicBezTo>
                      <a:pt x="17" y="7"/>
                      <a:pt x="17" y="5"/>
                      <a:pt x="17" y="4"/>
                    </a:cubicBezTo>
                    <a:cubicBezTo>
                      <a:pt x="15" y="6"/>
                      <a:pt x="17" y="1"/>
                      <a:pt x="16" y="2"/>
                    </a:cubicBezTo>
                    <a:cubicBezTo>
                      <a:pt x="15" y="3"/>
                      <a:pt x="15" y="3"/>
                      <a:pt x="15" y="4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88" name="Freeform 1833"/>
              <p:cNvSpPr/>
              <p:nvPr/>
            </p:nvSpPr>
            <p:spPr bwMode="auto">
              <a:xfrm>
                <a:off x="1237" y="279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89" name="Freeform 1834"/>
              <p:cNvSpPr/>
              <p:nvPr/>
            </p:nvSpPr>
            <p:spPr bwMode="auto">
              <a:xfrm>
                <a:off x="1201" y="2781"/>
                <a:ext cx="3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90" name="Rectangle 1835"/>
              <p:cNvSpPr>
                <a:spLocks noChangeArrowheads="1"/>
              </p:cNvSpPr>
              <p:nvPr/>
            </p:nvSpPr>
            <p:spPr bwMode="auto">
              <a:xfrm>
                <a:off x="1239" y="2795"/>
                <a:ext cx="1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91" name="Freeform 1836"/>
              <p:cNvSpPr/>
              <p:nvPr/>
            </p:nvSpPr>
            <p:spPr bwMode="auto">
              <a:xfrm>
                <a:off x="1242" y="2785"/>
                <a:ext cx="2" cy="3"/>
              </a:xfrm>
              <a:custGeom>
                <a:avLst/>
                <a:gdLst>
                  <a:gd name="T0" fmla="*/ 2 w 2"/>
                  <a:gd name="T1" fmla="*/ 3 h 3"/>
                  <a:gd name="T2" fmla="*/ 2 w 2"/>
                  <a:gd name="T3" fmla="*/ 0 h 3"/>
                  <a:gd name="T4" fmla="*/ 0 w 2"/>
                  <a:gd name="T5" fmla="*/ 3 h 3"/>
                  <a:gd name="T6" fmla="*/ 2 w 2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92" name="Freeform 1837"/>
              <p:cNvSpPr/>
              <p:nvPr/>
            </p:nvSpPr>
            <p:spPr bwMode="auto">
              <a:xfrm>
                <a:off x="1206" y="277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93" name="Freeform 1838"/>
              <p:cNvSpPr/>
              <p:nvPr/>
            </p:nvSpPr>
            <p:spPr bwMode="auto">
              <a:xfrm>
                <a:off x="1208" y="2762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94" name="Freeform 1839"/>
              <p:cNvSpPr/>
              <p:nvPr/>
            </p:nvSpPr>
            <p:spPr bwMode="auto">
              <a:xfrm>
                <a:off x="1192" y="2714"/>
                <a:ext cx="24" cy="69"/>
              </a:xfrm>
              <a:custGeom>
                <a:avLst/>
                <a:gdLst>
                  <a:gd name="T0" fmla="*/ 8 w 10"/>
                  <a:gd name="T1" fmla="*/ 3 h 29"/>
                  <a:gd name="T2" fmla="*/ 9 w 10"/>
                  <a:gd name="T3" fmla="*/ 1 h 29"/>
                  <a:gd name="T4" fmla="*/ 8 w 10"/>
                  <a:gd name="T5" fmla="*/ 0 h 29"/>
                  <a:gd name="T6" fmla="*/ 4 w 10"/>
                  <a:gd name="T7" fmla="*/ 3 h 29"/>
                  <a:gd name="T8" fmla="*/ 3 w 10"/>
                  <a:gd name="T9" fmla="*/ 6 h 29"/>
                  <a:gd name="T10" fmla="*/ 2 w 10"/>
                  <a:gd name="T11" fmla="*/ 8 h 29"/>
                  <a:gd name="T12" fmla="*/ 4 w 10"/>
                  <a:gd name="T13" fmla="*/ 12 h 29"/>
                  <a:gd name="T14" fmla="*/ 3 w 10"/>
                  <a:gd name="T15" fmla="*/ 12 h 29"/>
                  <a:gd name="T16" fmla="*/ 2 w 10"/>
                  <a:gd name="T17" fmla="*/ 14 h 29"/>
                  <a:gd name="T18" fmla="*/ 5 w 10"/>
                  <a:gd name="T19" fmla="*/ 15 h 29"/>
                  <a:gd name="T20" fmla="*/ 5 w 10"/>
                  <a:gd name="T21" fmla="*/ 16 h 29"/>
                  <a:gd name="T22" fmla="*/ 4 w 10"/>
                  <a:gd name="T23" fmla="*/ 17 h 29"/>
                  <a:gd name="T24" fmla="*/ 4 w 10"/>
                  <a:gd name="T25" fmla="*/ 19 h 29"/>
                  <a:gd name="T26" fmla="*/ 3 w 10"/>
                  <a:gd name="T27" fmla="*/ 21 h 29"/>
                  <a:gd name="T28" fmla="*/ 4 w 10"/>
                  <a:gd name="T29" fmla="*/ 23 h 29"/>
                  <a:gd name="T30" fmla="*/ 5 w 10"/>
                  <a:gd name="T31" fmla="*/ 24 h 29"/>
                  <a:gd name="T32" fmla="*/ 3 w 10"/>
                  <a:gd name="T33" fmla="*/ 24 h 29"/>
                  <a:gd name="T34" fmla="*/ 4 w 10"/>
                  <a:gd name="T35" fmla="*/ 26 h 29"/>
                  <a:gd name="T36" fmla="*/ 4 w 10"/>
                  <a:gd name="T37" fmla="*/ 29 h 29"/>
                  <a:gd name="T38" fmla="*/ 6 w 10"/>
                  <a:gd name="T39" fmla="*/ 29 h 29"/>
                  <a:gd name="T40" fmla="*/ 4 w 10"/>
                  <a:gd name="T41" fmla="*/ 28 h 29"/>
                  <a:gd name="T42" fmla="*/ 3 w 10"/>
                  <a:gd name="T43" fmla="*/ 27 h 29"/>
                  <a:gd name="T44" fmla="*/ 7 w 10"/>
                  <a:gd name="T45" fmla="*/ 27 h 29"/>
                  <a:gd name="T46" fmla="*/ 7 w 10"/>
                  <a:gd name="T47" fmla="*/ 26 h 29"/>
                  <a:gd name="T48" fmla="*/ 7 w 10"/>
                  <a:gd name="T49" fmla="*/ 25 h 29"/>
                  <a:gd name="T50" fmla="*/ 7 w 10"/>
                  <a:gd name="T51" fmla="*/ 24 h 29"/>
                  <a:gd name="T52" fmla="*/ 7 w 10"/>
                  <a:gd name="T53" fmla="*/ 22 h 29"/>
                  <a:gd name="T54" fmla="*/ 7 w 10"/>
                  <a:gd name="T55" fmla="*/ 20 h 29"/>
                  <a:gd name="T56" fmla="*/ 7 w 10"/>
                  <a:gd name="T57" fmla="*/ 20 h 29"/>
                  <a:gd name="T58" fmla="*/ 7 w 10"/>
                  <a:gd name="T59" fmla="*/ 20 h 29"/>
                  <a:gd name="T60" fmla="*/ 7 w 10"/>
                  <a:gd name="T61" fmla="*/ 19 h 29"/>
                  <a:gd name="T62" fmla="*/ 6 w 10"/>
                  <a:gd name="T63" fmla="*/ 17 h 29"/>
                  <a:gd name="T64" fmla="*/ 7 w 10"/>
                  <a:gd name="T65" fmla="*/ 17 h 29"/>
                  <a:gd name="T66" fmla="*/ 8 w 10"/>
                  <a:gd name="T67" fmla="*/ 15 h 29"/>
                  <a:gd name="T68" fmla="*/ 6 w 10"/>
                  <a:gd name="T69" fmla="*/ 15 h 29"/>
                  <a:gd name="T70" fmla="*/ 6 w 10"/>
                  <a:gd name="T71" fmla="*/ 13 h 29"/>
                  <a:gd name="T72" fmla="*/ 5 w 10"/>
                  <a:gd name="T73" fmla="*/ 10 h 29"/>
                  <a:gd name="T74" fmla="*/ 6 w 10"/>
                  <a:gd name="T75" fmla="*/ 9 h 29"/>
                  <a:gd name="T76" fmla="*/ 6 w 10"/>
                  <a:gd name="T77" fmla="*/ 6 h 29"/>
                  <a:gd name="T78" fmla="*/ 4 w 10"/>
                  <a:gd name="T79" fmla="*/ 7 h 29"/>
                  <a:gd name="T80" fmla="*/ 7 w 10"/>
                  <a:gd name="T81" fmla="*/ 6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0" h="29">
                    <a:moveTo>
                      <a:pt x="7" y="5"/>
                    </a:moveTo>
                    <a:cubicBezTo>
                      <a:pt x="7" y="5"/>
                      <a:pt x="8" y="4"/>
                      <a:pt x="8" y="3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9" y="4"/>
                      <a:pt x="10" y="2"/>
                      <a:pt x="9" y="1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8" y="3"/>
                      <a:pt x="8" y="0"/>
                      <a:pt x="8" y="0"/>
                    </a:cubicBezTo>
                    <a:cubicBezTo>
                      <a:pt x="7" y="0"/>
                      <a:pt x="7" y="3"/>
                      <a:pt x="6" y="2"/>
                    </a:cubicBezTo>
                    <a:cubicBezTo>
                      <a:pt x="4" y="4"/>
                      <a:pt x="5" y="3"/>
                      <a:pt x="4" y="3"/>
                    </a:cubicBezTo>
                    <a:cubicBezTo>
                      <a:pt x="4" y="3"/>
                      <a:pt x="6" y="4"/>
                      <a:pt x="6" y="5"/>
                    </a:cubicBezTo>
                    <a:cubicBezTo>
                      <a:pt x="1" y="3"/>
                      <a:pt x="7" y="7"/>
                      <a:pt x="3" y="6"/>
                    </a:cubicBezTo>
                    <a:cubicBezTo>
                      <a:pt x="4" y="7"/>
                      <a:pt x="3" y="7"/>
                      <a:pt x="4" y="8"/>
                    </a:cubicBezTo>
                    <a:cubicBezTo>
                      <a:pt x="3" y="8"/>
                      <a:pt x="4" y="9"/>
                      <a:pt x="2" y="8"/>
                    </a:cubicBezTo>
                    <a:cubicBezTo>
                      <a:pt x="5" y="9"/>
                      <a:pt x="0" y="10"/>
                      <a:pt x="4" y="11"/>
                    </a:cubicBezTo>
                    <a:cubicBezTo>
                      <a:pt x="3" y="11"/>
                      <a:pt x="5" y="11"/>
                      <a:pt x="4" y="12"/>
                    </a:cubicBezTo>
                    <a:cubicBezTo>
                      <a:pt x="3" y="12"/>
                      <a:pt x="3" y="11"/>
                      <a:pt x="3" y="11"/>
                    </a:cubicBezTo>
                    <a:cubicBezTo>
                      <a:pt x="2" y="12"/>
                      <a:pt x="5" y="12"/>
                      <a:pt x="3" y="12"/>
                    </a:cubicBezTo>
                    <a:cubicBezTo>
                      <a:pt x="2" y="13"/>
                      <a:pt x="4" y="13"/>
                      <a:pt x="5" y="13"/>
                    </a:cubicBezTo>
                    <a:cubicBezTo>
                      <a:pt x="4" y="14"/>
                      <a:pt x="4" y="14"/>
                      <a:pt x="2" y="14"/>
                    </a:cubicBezTo>
                    <a:cubicBezTo>
                      <a:pt x="4" y="14"/>
                      <a:pt x="3" y="14"/>
                      <a:pt x="4" y="15"/>
                    </a:cubicBezTo>
                    <a:cubicBezTo>
                      <a:pt x="4" y="15"/>
                      <a:pt x="5" y="14"/>
                      <a:pt x="5" y="15"/>
                    </a:cubicBezTo>
                    <a:cubicBezTo>
                      <a:pt x="5" y="16"/>
                      <a:pt x="7" y="16"/>
                      <a:pt x="7" y="17"/>
                    </a:cubicBezTo>
                    <a:cubicBezTo>
                      <a:pt x="5" y="17"/>
                      <a:pt x="7" y="16"/>
                      <a:pt x="5" y="16"/>
                    </a:cubicBezTo>
                    <a:cubicBezTo>
                      <a:pt x="4" y="16"/>
                      <a:pt x="4" y="15"/>
                      <a:pt x="3" y="15"/>
                    </a:cubicBezTo>
                    <a:cubicBezTo>
                      <a:pt x="3" y="15"/>
                      <a:pt x="3" y="16"/>
                      <a:pt x="4" y="17"/>
                    </a:cubicBezTo>
                    <a:cubicBezTo>
                      <a:pt x="3" y="18"/>
                      <a:pt x="3" y="17"/>
                      <a:pt x="2" y="17"/>
                    </a:cubicBezTo>
                    <a:cubicBezTo>
                      <a:pt x="1" y="18"/>
                      <a:pt x="5" y="19"/>
                      <a:pt x="4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4" y="19"/>
                      <a:pt x="2" y="20"/>
                      <a:pt x="3" y="21"/>
                    </a:cubicBezTo>
                    <a:cubicBezTo>
                      <a:pt x="3" y="21"/>
                      <a:pt x="4" y="21"/>
                      <a:pt x="4" y="21"/>
                    </a:cubicBezTo>
                    <a:cubicBezTo>
                      <a:pt x="1" y="21"/>
                      <a:pt x="6" y="22"/>
                      <a:pt x="4" y="23"/>
                    </a:cubicBezTo>
                    <a:cubicBezTo>
                      <a:pt x="5" y="23"/>
                      <a:pt x="6" y="24"/>
                      <a:pt x="7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6" y="23"/>
                      <a:pt x="3" y="23"/>
                      <a:pt x="2" y="23"/>
                    </a:cubicBezTo>
                    <a:cubicBezTo>
                      <a:pt x="3" y="23"/>
                      <a:pt x="2" y="24"/>
                      <a:pt x="3" y="24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2" y="25"/>
                      <a:pt x="5" y="25"/>
                      <a:pt x="4" y="26"/>
                    </a:cubicBezTo>
                    <a:cubicBezTo>
                      <a:pt x="3" y="26"/>
                      <a:pt x="3" y="26"/>
                      <a:pt x="3" y="26"/>
                    </a:cubicBezTo>
                    <a:cubicBezTo>
                      <a:pt x="3" y="27"/>
                      <a:pt x="1" y="29"/>
                      <a:pt x="4" y="29"/>
                    </a:cubicBezTo>
                    <a:cubicBezTo>
                      <a:pt x="4" y="29"/>
                      <a:pt x="4" y="28"/>
                      <a:pt x="4" y="28"/>
                    </a:cubicBezTo>
                    <a:cubicBezTo>
                      <a:pt x="5" y="28"/>
                      <a:pt x="1" y="24"/>
                      <a:pt x="6" y="29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6" y="28"/>
                      <a:pt x="5" y="28"/>
                      <a:pt x="4" y="28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5" y="27"/>
                      <a:pt x="4" y="27"/>
                      <a:pt x="3" y="27"/>
                    </a:cubicBezTo>
                    <a:cubicBezTo>
                      <a:pt x="2" y="27"/>
                      <a:pt x="4" y="27"/>
                      <a:pt x="3" y="26"/>
                    </a:cubicBezTo>
                    <a:cubicBezTo>
                      <a:pt x="5" y="26"/>
                      <a:pt x="5" y="27"/>
                      <a:pt x="7" y="27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5" y="25"/>
                      <a:pt x="8" y="25"/>
                      <a:pt x="7" y="24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6" y="25"/>
                      <a:pt x="6" y="25"/>
                      <a:pt x="6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6" y="23"/>
                      <a:pt x="5" y="23"/>
                      <a:pt x="5" y="23"/>
                    </a:cubicBezTo>
                    <a:cubicBezTo>
                      <a:pt x="7" y="23"/>
                      <a:pt x="6" y="22"/>
                      <a:pt x="7" y="22"/>
                    </a:cubicBezTo>
                    <a:cubicBezTo>
                      <a:pt x="6" y="22"/>
                      <a:pt x="7" y="21"/>
                      <a:pt x="6" y="21"/>
                    </a:cubicBezTo>
                    <a:cubicBezTo>
                      <a:pt x="5" y="21"/>
                      <a:pt x="6" y="20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20"/>
                      <a:pt x="6" y="20"/>
                      <a:pt x="7" y="20"/>
                    </a:cubicBezTo>
                    <a:cubicBezTo>
                      <a:pt x="7" y="20"/>
                      <a:pt x="7" y="20"/>
                      <a:pt x="8" y="20"/>
                    </a:cubicBezTo>
                    <a:cubicBezTo>
                      <a:pt x="8" y="20"/>
                      <a:pt x="5" y="19"/>
                      <a:pt x="7" y="19"/>
                    </a:cubicBezTo>
                    <a:cubicBezTo>
                      <a:pt x="6" y="18"/>
                      <a:pt x="6" y="18"/>
                      <a:pt x="4" y="18"/>
                    </a:cubicBezTo>
                    <a:cubicBezTo>
                      <a:pt x="5" y="18"/>
                      <a:pt x="6" y="18"/>
                      <a:pt x="6" y="17"/>
                    </a:cubicBezTo>
                    <a:cubicBezTo>
                      <a:pt x="4" y="17"/>
                      <a:pt x="6" y="17"/>
                      <a:pt x="5" y="16"/>
                    </a:cubicBezTo>
                    <a:cubicBezTo>
                      <a:pt x="7" y="17"/>
                      <a:pt x="6" y="16"/>
                      <a:pt x="7" y="17"/>
                    </a:cubicBezTo>
                    <a:cubicBezTo>
                      <a:pt x="8" y="17"/>
                      <a:pt x="6" y="16"/>
                      <a:pt x="6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7" y="15"/>
                      <a:pt x="6" y="15"/>
                      <a:pt x="7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4"/>
                      <a:pt x="6" y="14"/>
                      <a:pt x="8" y="13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8" y="12"/>
                      <a:pt x="6" y="11"/>
                      <a:pt x="4" y="10"/>
                    </a:cubicBezTo>
                    <a:cubicBezTo>
                      <a:pt x="4" y="10"/>
                      <a:pt x="5" y="10"/>
                      <a:pt x="5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0"/>
                      <a:pt x="8" y="10"/>
                      <a:pt x="6" y="9"/>
                    </a:cubicBezTo>
                    <a:cubicBezTo>
                      <a:pt x="5" y="9"/>
                      <a:pt x="7" y="9"/>
                      <a:pt x="7" y="9"/>
                    </a:cubicBezTo>
                    <a:cubicBezTo>
                      <a:pt x="5" y="8"/>
                      <a:pt x="10" y="7"/>
                      <a:pt x="6" y="6"/>
                    </a:cubicBezTo>
                    <a:cubicBezTo>
                      <a:pt x="6" y="6"/>
                      <a:pt x="5" y="7"/>
                      <a:pt x="5" y="7"/>
                    </a:cubicBezTo>
                    <a:cubicBezTo>
                      <a:pt x="5" y="7"/>
                      <a:pt x="4" y="7"/>
                      <a:pt x="4" y="7"/>
                    </a:cubicBezTo>
                    <a:cubicBezTo>
                      <a:pt x="4" y="6"/>
                      <a:pt x="5" y="6"/>
                      <a:pt x="5" y="5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9" y="7"/>
                      <a:pt x="6" y="2"/>
                      <a:pt x="7" y="5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95" name="Freeform 1840"/>
              <p:cNvSpPr/>
              <p:nvPr/>
            </p:nvSpPr>
            <p:spPr bwMode="auto">
              <a:xfrm>
                <a:off x="1206" y="2740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1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96" name="Freeform 1841"/>
              <p:cNvSpPr/>
              <p:nvPr/>
            </p:nvSpPr>
            <p:spPr bwMode="auto">
              <a:xfrm>
                <a:off x="1206" y="2738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97" name="Freeform 1842"/>
              <p:cNvSpPr/>
              <p:nvPr/>
            </p:nvSpPr>
            <p:spPr bwMode="auto">
              <a:xfrm>
                <a:off x="1213" y="272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98" name="Rectangle 1843"/>
              <p:cNvSpPr>
                <a:spLocks noChangeArrowheads="1"/>
              </p:cNvSpPr>
              <p:nvPr/>
            </p:nvSpPr>
            <p:spPr bwMode="auto">
              <a:xfrm>
                <a:off x="1213" y="2723"/>
                <a:ext cx="1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399" name="Freeform 1844"/>
              <p:cNvSpPr/>
              <p:nvPr/>
            </p:nvSpPr>
            <p:spPr bwMode="auto">
              <a:xfrm>
                <a:off x="1213" y="2709"/>
                <a:ext cx="36" cy="19"/>
              </a:xfrm>
              <a:custGeom>
                <a:avLst/>
                <a:gdLst>
                  <a:gd name="T0" fmla="*/ 13 w 15"/>
                  <a:gd name="T1" fmla="*/ 5 h 8"/>
                  <a:gd name="T2" fmla="*/ 14 w 15"/>
                  <a:gd name="T3" fmla="*/ 3 h 8"/>
                  <a:gd name="T4" fmla="*/ 14 w 15"/>
                  <a:gd name="T5" fmla="*/ 4 h 8"/>
                  <a:gd name="T6" fmla="*/ 15 w 15"/>
                  <a:gd name="T7" fmla="*/ 2 h 8"/>
                  <a:gd name="T8" fmla="*/ 8 w 15"/>
                  <a:gd name="T9" fmla="*/ 3 h 8"/>
                  <a:gd name="T10" fmla="*/ 9 w 15"/>
                  <a:gd name="T11" fmla="*/ 2 h 8"/>
                  <a:gd name="T12" fmla="*/ 6 w 15"/>
                  <a:gd name="T13" fmla="*/ 4 h 8"/>
                  <a:gd name="T14" fmla="*/ 6 w 15"/>
                  <a:gd name="T15" fmla="*/ 2 h 8"/>
                  <a:gd name="T16" fmla="*/ 4 w 15"/>
                  <a:gd name="T17" fmla="*/ 3 h 8"/>
                  <a:gd name="T18" fmla="*/ 4 w 15"/>
                  <a:gd name="T19" fmla="*/ 3 h 8"/>
                  <a:gd name="T20" fmla="*/ 4 w 15"/>
                  <a:gd name="T21" fmla="*/ 3 h 8"/>
                  <a:gd name="T22" fmla="*/ 4 w 15"/>
                  <a:gd name="T23" fmla="*/ 3 h 8"/>
                  <a:gd name="T24" fmla="*/ 3 w 15"/>
                  <a:gd name="T25" fmla="*/ 3 h 8"/>
                  <a:gd name="T26" fmla="*/ 3 w 15"/>
                  <a:gd name="T27" fmla="*/ 3 h 8"/>
                  <a:gd name="T28" fmla="*/ 3 w 15"/>
                  <a:gd name="T29" fmla="*/ 4 h 8"/>
                  <a:gd name="T30" fmla="*/ 3 w 15"/>
                  <a:gd name="T31" fmla="*/ 2 h 8"/>
                  <a:gd name="T32" fmla="*/ 0 w 15"/>
                  <a:gd name="T33" fmla="*/ 4 h 8"/>
                  <a:gd name="T34" fmla="*/ 0 w 15"/>
                  <a:gd name="T35" fmla="*/ 5 h 8"/>
                  <a:gd name="T36" fmla="*/ 2 w 15"/>
                  <a:gd name="T37" fmla="*/ 5 h 8"/>
                  <a:gd name="T38" fmla="*/ 2 w 15"/>
                  <a:gd name="T39" fmla="*/ 4 h 8"/>
                  <a:gd name="T40" fmla="*/ 3 w 15"/>
                  <a:gd name="T41" fmla="*/ 4 h 8"/>
                  <a:gd name="T42" fmla="*/ 2 w 15"/>
                  <a:gd name="T43" fmla="*/ 6 h 8"/>
                  <a:gd name="T44" fmla="*/ 4 w 15"/>
                  <a:gd name="T45" fmla="*/ 7 h 8"/>
                  <a:gd name="T46" fmla="*/ 4 w 15"/>
                  <a:gd name="T47" fmla="*/ 7 h 8"/>
                  <a:gd name="T48" fmla="*/ 4 w 15"/>
                  <a:gd name="T49" fmla="*/ 7 h 8"/>
                  <a:gd name="T50" fmla="*/ 4 w 15"/>
                  <a:gd name="T51" fmla="*/ 6 h 8"/>
                  <a:gd name="T52" fmla="*/ 5 w 15"/>
                  <a:gd name="T53" fmla="*/ 4 h 8"/>
                  <a:gd name="T54" fmla="*/ 5 w 15"/>
                  <a:gd name="T55" fmla="*/ 4 h 8"/>
                  <a:gd name="T56" fmla="*/ 5 w 15"/>
                  <a:gd name="T57" fmla="*/ 5 h 8"/>
                  <a:gd name="T58" fmla="*/ 5 w 15"/>
                  <a:gd name="T59" fmla="*/ 5 h 8"/>
                  <a:gd name="T60" fmla="*/ 6 w 15"/>
                  <a:gd name="T61" fmla="*/ 7 h 8"/>
                  <a:gd name="T62" fmla="*/ 6 w 15"/>
                  <a:gd name="T63" fmla="*/ 5 h 8"/>
                  <a:gd name="T64" fmla="*/ 9 w 15"/>
                  <a:gd name="T65" fmla="*/ 5 h 8"/>
                  <a:gd name="T66" fmla="*/ 8 w 15"/>
                  <a:gd name="T67" fmla="*/ 6 h 8"/>
                  <a:gd name="T68" fmla="*/ 9 w 15"/>
                  <a:gd name="T69" fmla="*/ 5 h 8"/>
                  <a:gd name="T70" fmla="*/ 11 w 15"/>
                  <a:gd name="T71" fmla="*/ 5 h 8"/>
                  <a:gd name="T72" fmla="*/ 11 w 15"/>
                  <a:gd name="T73" fmla="*/ 4 h 8"/>
                  <a:gd name="T74" fmla="*/ 12 w 15"/>
                  <a:gd name="T75" fmla="*/ 5 h 8"/>
                  <a:gd name="T76" fmla="*/ 12 w 15"/>
                  <a:gd name="T77" fmla="*/ 5 h 8"/>
                  <a:gd name="T78" fmla="*/ 13 w 15"/>
                  <a:gd name="T79" fmla="*/ 3 h 8"/>
                  <a:gd name="T80" fmla="*/ 13 w 15"/>
                  <a:gd name="T81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5" h="8">
                    <a:moveTo>
                      <a:pt x="13" y="5"/>
                    </a:moveTo>
                    <a:cubicBezTo>
                      <a:pt x="14" y="3"/>
                      <a:pt x="14" y="3"/>
                      <a:pt x="14" y="3"/>
                    </a:cubicBezTo>
                    <a:cubicBezTo>
                      <a:pt x="14" y="4"/>
                      <a:pt x="14" y="3"/>
                      <a:pt x="14" y="4"/>
                    </a:cubicBezTo>
                    <a:cubicBezTo>
                      <a:pt x="14" y="3"/>
                      <a:pt x="15" y="4"/>
                      <a:pt x="15" y="2"/>
                    </a:cubicBezTo>
                    <a:cubicBezTo>
                      <a:pt x="13" y="3"/>
                      <a:pt x="11" y="1"/>
                      <a:pt x="8" y="3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7" y="4"/>
                      <a:pt x="7" y="0"/>
                      <a:pt x="6" y="4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1"/>
                      <a:pt x="5" y="5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4"/>
                      <a:pt x="3" y="4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4"/>
                      <a:pt x="3" y="4"/>
                    </a:cubicBezTo>
                    <a:cubicBezTo>
                      <a:pt x="2" y="3"/>
                      <a:pt x="3" y="3"/>
                      <a:pt x="3" y="2"/>
                    </a:cubicBezTo>
                    <a:cubicBezTo>
                      <a:pt x="2" y="3"/>
                      <a:pt x="1" y="1"/>
                      <a:pt x="0" y="4"/>
                    </a:cubicBezTo>
                    <a:cubicBezTo>
                      <a:pt x="0" y="5"/>
                      <a:pt x="1" y="5"/>
                      <a:pt x="0" y="5"/>
                    </a:cubicBezTo>
                    <a:cubicBezTo>
                      <a:pt x="1" y="7"/>
                      <a:pt x="1" y="5"/>
                      <a:pt x="2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1"/>
                      <a:pt x="2" y="5"/>
                      <a:pt x="3" y="4"/>
                    </a:cubicBezTo>
                    <a:cubicBezTo>
                      <a:pt x="3" y="5"/>
                      <a:pt x="2" y="5"/>
                      <a:pt x="2" y="6"/>
                    </a:cubicBezTo>
                    <a:cubicBezTo>
                      <a:pt x="3" y="8"/>
                      <a:pt x="4" y="4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8"/>
                      <a:pt x="4" y="7"/>
                      <a:pt x="4" y="7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5" y="4"/>
                      <a:pt x="5" y="4"/>
                    </a:cubicBezTo>
                    <a:cubicBezTo>
                      <a:pt x="5" y="5"/>
                      <a:pt x="5" y="3"/>
                      <a:pt x="5" y="4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6" y="5"/>
                      <a:pt x="5" y="6"/>
                      <a:pt x="6" y="7"/>
                    </a:cubicBezTo>
                    <a:cubicBezTo>
                      <a:pt x="6" y="6"/>
                      <a:pt x="5" y="6"/>
                      <a:pt x="6" y="5"/>
                    </a:cubicBezTo>
                    <a:cubicBezTo>
                      <a:pt x="6" y="6"/>
                      <a:pt x="8" y="6"/>
                      <a:pt x="9" y="5"/>
                    </a:cubicBezTo>
                    <a:cubicBezTo>
                      <a:pt x="8" y="5"/>
                      <a:pt x="9" y="6"/>
                      <a:pt x="8" y="6"/>
                    </a:cubicBezTo>
                    <a:cubicBezTo>
                      <a:pt x="8" y="6"/>
                      <a:pt x="9" y="6"/>
                      <a:pt x="9" y="5"/>
                    </a:cubicBezTo>
                    <a:cubicBezTo>
                      <a:pt x="9" y="4"/>
                      <a:pt x="10" y="4"/>
                      <a:pt x="11" y="5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1" y="3"/>
                      <a:pt x="12" y="6"/>
                      <a:pt x="12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3" y="4"/>
                      <a:pt x="13" y="2"/>
                      <a:pt x="13" y="3"/>
                    </a:cubicBezTo>
                    <a:cubicBezTo>
                      <a:pt x="13" y="4"/>
                      <a:pt x="13" y="4"/>
                      <a:pt x="13" y="5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00" name="Freeform 1845"/>
              <p:cNvSpPr/>
              <p:nvPr/>
            </p:nvSpPr>
            <p:spPr bwMode="auto">
              <a:xfrm>
                <a:off x="1249" y="2712"/>
                <a:ext cx="2" cy="7"/>
              </a:xfrm>
              <a:custGeom>
                <a:avLst/>
                <a:gdLst>
                  <a:gd name="T0" fmla="*/ 0 w 1"/>
                  <a:gd name="T1" fmla="*/ 1 h 3"/>
                  <a:gd name="T2" fmla="*/ 0 w 1"/>
                  <a:gd name="T3" fmla="*/ 3 h 3"/>
                  <a:gd name="T4" fmla="*/ 0 w 1"/>
                  <a:gd name="T5" fmla="*/ 0 h 3"/>
                  <a:gd name="T6" fmla="*/ 0 w 1"/>
                  <a:gd name="T7" fmla="*/ 1 h 3"/>
                  <a:gd name="T8" fmla="*/ 0 w 1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3">
                    <a:moveTo>
                      <a:pt x="0" y="1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1"/>
                      <a:pt x="0" y="0"/>
                    </a:cubicBezTo>
                    <a:cubicBezTo>
                      <a:pt x="0" y="1"/>
                      <a:pt x="0" y="0"/>
                      <a:pt x="0" y="1"/>
                    </a:cubicBezTo>
                    <a:cubicBezTo>
                      <a:pt x="0" y="1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01" name="Freeform 1846"/>
              <p:cNvSpPr/>
              <p:nvPr/>
            </p:nvSpPr>
            <p:spPr bwMode="auto">
              <a:xfrm>
                <a:off x="1249" y="2704"/>
                <a:ext cx="14" cy="17"/>
              </a:xfrm>
              <a:custGeom>
                <a:avLst/>
                <a:gdLst>
                  <a:gd name="T0" fmla="*/ 4 w 6"/>
                  <a:gd name="T1" fmla="*/ 3 h 7"/>
                  <a:gd name="T2" fmla="*/ 4 w 6"/>
                  <a:gd name="T3" fmla="*/ 2 h 7"/>
                  <a:gd name="T4" fmla="*/ 2 w 6"/>
                  <a:gd name="T5" fmla="*/ 2 h 7"/>
                  <a:gd name="T6" fmla="*/ 2 w 6"/>
                  <a:gd name="T7" fmla="*/ 5 h 7"/>
                  <a:gd name="T8" fmla="*/ 1 w 6"/>
                  <a:gd name="T9" fmla="*/ 3 h 7"/>
                  <a:gd name="T10" fmla="*/ 1 w 6"/>
                  <a:gd name="T11" fmla="*/ 5 h 7"/>
                  <a:gd name="T12" fmla="*/ 1 w 6"/>
                  <a:gd name="T13" fmla="*/ 4 h 7"/>
                  <a:gd name="T14" fmla="*/ 1 w 6"/>
                  <a:gd name="T15" fmla="*/ 5 h 7"/>
                  <a:gd name="T16" fmla="*/ 2 w 6"/>
                  <a:gd name="T17" fmla="*/ 5 h 7"/>
                  <a:gd name="T18" fmla="*/ 2 w 6"/>
                  <a:gd name="T19" fmla="*/ 6 h 7"/>
                  <a:gd name="T20" fmla="*/ 2 w 6"/>
                  <a:gd name="T21" fmla="*/ 3 h 7"/>
                  <a:gd name="T22" fmla="*/ 3 w 6"/>
                  <a:gd name="T23" fmla="*/ 5 h 7"/>
                  <a:gd name="T24" fmla="*/ 4 w 6"/>
                  <a:gd name="T25" fmla="*/ 6 h 7"/>
                  <a:gd name="T26" fmla="*/ 4 w 6"/>
                  <a:gd name="T27" fmla="*/ 5 h 7"/>
                  <a:gd name="T28" fmla="*/ 3 w 6"/>
                  <a:gd name="T29" fmla="*/ 4 h 7"/>
                  <a:gd name="T30" fmla="*/ 4 w 6"/>
                  <a:gd name="T31" fmla="*/ 5 h 7"/>
                  <a:gd name="T32" fmla="*/ 5 w 6"/>
                  <a:gd name="T33" fmla="*/ 4 h 7"/>
                  <a:gd name="T34" fmla="*/ 4 w 6"/>
                  <a:gd name="T35" fmla="*/ 2 h 7"/>
                  <a:gd name="T36" fmla="*/ 5 w 6"/>
                  <a:gd name="T37" fmla="*/ 3 h 7"/>
                  <a:gd name="T38" fmla="*/ 6 w 6"/>
                  <a:gd name="T39" fmla="*/ 3 h 7"/>
                  <a:gd name="T40" fmla="*/ 4 w 6"/>
                  <a:gd name="T41" fmla="*/ 1 h 7"/>
                  <a:gd name="T42" fmla="*/ 4 w 6"/>
                  <a:gd name="T43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" h="7">
                    <a:moveTo>
                      <a:pt x="4" y="3"/>
                    </a:moveTo>
                    <a:cubicBezTo>
                      <a:pt x="4" y="2"/>
                      <a:pt x="4" y="2"/>
                      <a:pt x="4" y="2"/>
                    </a:cubicBezTo>
                    <a:cubicBezTo>
                      <a:pt x="3" y="3"/>
                      <a:pt x="2" y="3"/>
                      <a:pt x="2" y="2"/>
                    </a:cubicBezTo>
                    <a:cubicBezTo>
                      <a:pt x="2" y="2"/>
                      <a:pt x="2" y="4"/>
                      <a:pt x="2" y="5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0" y="3"/>
                      <a:pt x="1" y="5"/>
                    </a:cubicBezTo>
                    <a:cubicBezTo>
                      <a:pt x="1" y="5"/>
                      <a:pt x="1" y="4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2" y="3"/>
                      <a:pt x="2" y="3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4" y="6"/>
                    </a:cubicBezTo>
                    <a:cubicBezTo>
                      <a:pt x="4" y="6"/>
                      <a:pt x="4" y="5"/>
                      <a:pt x="4" y="5"/>
                    </a:cubicBezTo>
                    <a:cubicBezTo>
                      <a:pt x="4" y="5"/>
                      <a:pt x="3" y="4"/>
                      <a:pt x="3" y="4"/>
                    </a:cubicBezTo>
                    <a:cubicBezTo>
                      <a:pt x="3" y="2"/>
                      <a:pt x="3" y="5"/>
                      <a:pt x="4" y="5"/>
                    </a:cubicBezTo>
                    <a:cubicBezTo>
                      <a:pt x="5" y="4"/>
                      <a:pt x="4" y="3"/>
                      <a:pt x="5" y="4"/>
                    </a:cubicBezTo>
                    <a:cubicBezTo>
                      <a:pt x="5" y="3"/>
                      <a:pt x="4" y="2"/>
                      <a:pt x="4" y="2"/>
                    </a:cubicBezTo>
                    <a:cubicBezTo>
                      <a:pt x="5" y="2"/>
                      <a:pt x="5" y="3"/>
                      <a:pt x="5" y="3"/>
                    </a:cubicBezTo>
                    <a:cubicBezTo>
                      <a:pt x="6" y="3"/>
                      <a:pt x="6" y="4"/>
                      <a:pt x="6" y="3"/>
                    </a:cubicBezTo>
                    <a:cubicBezTo>
                      <a:pt x="5" y="3"/>
                      <a:pt x="4" y="1"/>
                      <a:pt x="4" y="1"/>
                    </a:cubicBezTo>
                    <a:cubicBezTo>
                      <a:pt x="3" y="0"/>
                      <a:pt x="5" y="3"/>
                      <a:pt x="4" y="3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02" name="Rectangle 1847"/>
              <p:cNvSpPr>
                <a:spLocks noChangeArrowheads="1"/>
              </p:cNvSpPr>
              <p:nvPr/>
            </p:nvSpPr>
            <p:spPr bwMode="auto">
              <a:xfrm>
                <a:off x="1258" y="2709"/>
                <a:ext cx="1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03" name="Freeform 1848"/>
              <p:cNvSpPr/>
              <p:nvPr/>
            </p:nvSpPr>
            <p:spPr bwMode="auto">
              <a:xfrm>
                <a:off x="1263" y="2685"/>
                <a:ext cx="57" cy="141"/>
              </a:xfrm>
              <a:custGeom>
                <a:avLst/>
                <a:gdLst>
                  <a:gd name="T0" fmla="*/ 13 w 24"/>
                  <a:gd name="T1" fmla="*/ 1 h 59"/>
                  <a:gd name="T2" fmla="*/ 1 w 24"/>
                  <a:gd name="T3" fmla="*/ 59 h 59"/>
                  <a:gd name="T4" fmla="*/ 10 w 24"/>
                  <a:gd name="T5" fmla="*/ 59 h 59"/>
                  <a:gd name="T6" fmla="*/ 17 w 24"/>
                  <a:gd name="T7" fmla="*/ 23 h 59"/>
                  <a:gd name="T8" fmla="*/ 24 w 24"/>
                  <a:gd name="T9" fmla="*/ 2 h 59"/>
                  <a:gd name="T10" fmla="*/ 15 w 24"/>
                  <a:gd name="T1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59">
                    <a:moveTo>
                      <a:pt x="13" y="1"/>
                    </a:moveTo>
                    <a:cubicBezTo>
                      <a:pt x="4" y="17"/>
                      <a:pt x="0" y="40"/>
                      <a:pt x="1" y="59"/>
                    </a:cubicBezTo>
                    <a:cubicBezTo>
                      <a:pt x="4" y="59"/>
                      <a:pt x="7" y="59"/>
                      <a:pt x="10" y="59"/>
                    </a:cubicBezTo>
                    <a:cubicBezTo>
                      <a:pt x="10" y="47"/>
                      <a:pt x="14" y="35"/>
                      <a:pt x="17" y="23"/>
                    </a:cubicBezTo>
                    <a:cubicBezTo>
                      <a:pt x="19" y="16"/>
                      <a:pt x="21" y="8"/>
                      <a:pt x="24" y="2"/>
                    </a:cubicBezTo>
                    <a:cubicBezTo>
                      <a:pt x="21" y="2"/>
                      <a:pt x="17" y="1"/>
                      <a:pt x="15" y="0"/>
                    </a:cubicBezTo>
                  </a:path>
                </a:pathLst>
              </a:custGeom>
              <a:solidFill>
                <a:srgbClr val="2F9B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04" name="Freeform 1849"/>
              <p:cNvSpPr/>
              <p:nvPr/>
            </p:nvSpPr>
            <p:spPr bwMode="auto">
              <a:xfrm>
                <a:off x="1301" y="2683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05" name="Freeform 1850"/>
              <p:cNvSpPr/>
              <p:nvPr/>
            </p:nvSpPr>
            <p:spPr bwMode="auto">
              <a:xfrm>
                <a:off x="1299" y="2683"/>
                <a:ext cx="7" cy="12"/>
              </a:xfrm>
              <a:custGeom>
                <a:avLst/>
                <a:gdLst>
                  <a:gd name="T0" fmla="*/ 1 w 3"/>
                  <a:gd name="T1" fmla="*/ 5 h 5"/>
                  <a:gd name="T2" fmla="*/ 2 w 3"/>
                  <a:gd name="T3" fmla="*/ 5 h 5"/>
                  <a:gd name="T4" fmla="*/ 2 w 3"/>
                  <a:gd name="T5" fmla="*/ 0 h 5"/>
                  <a:gd name="T6" fmla="*/ 0 w 3"/>
                  <a:gd name="T7" fmla="*/ 3 h 5"/>
                  <a:gd name="T8" fmla="*/ 2 w 3"/>
                  <a:gd name="T9" fmla="*/ 2 h 5"/>
                  <a:gd name="T10" fmla="*/ 0 w 3"/>
                  <a:gd name="T11" fmla="*/ 4 h 5"/>
                  <a:gd name="T12" fmla="*/ 1 w 3"/>
                  <a:gd name="T13" fmla="*/ 4 h 5"/>
                  <a:gd name="T14" fmla="*/ 1 w 3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5">
                    <a:moveTo>
                      <a:pt x="1" y="5"/>
                    </a:moveTo>
                    <a:cubicBezTo>
                      <a:pt x="2" y="5"/>
                      <a:pt x="2" y="5"/>
                      <a:pt x="2" y="5"/>
                    </a:cubicBezTo>
                    <a:cubicBezTo>
                      <a:pt x="2" y="2"/>
                      <a:pt x="3" y="3"/>
                      <a:pt x="2" y="0"/>
                    </a:cubicBezTo>
                    <a:cubicBezTo>
                      <a:pt x="2" y="1"/>
                      <a:pt x="1" y="1"/>
                      <a:pt x="0" y="3"/>
                    </a:cubicBezTo>
                    <a:cubicBezTo>
                      <a:pt x="1" y="3"/>
                      <a:pt x="2" y="2"/>
                      <a:pt x="2" y="2"/>
                    </a:cubicBezTo>
                    <a:cubicBezTo>
                      <a:pt x="1" y="3"/>
                      <a:pt x="1" y="3"/>
                      <a:pt x="0" y="4"/>
                    </a:cubicBezTo>
                    <a:cubicBezTo>
                      <a:pt x="0" y="5"/>
                      <a:pt x="1" y="3"/>
                      <a:pt x="1" y="4"/>
                    </a:cubicBezTo>
                    <a:lnTo>
                      <a:pt x="1" y="5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06" name="Freeform 1851"/>
              <p:cNvSpPr/>
              <p:nvPr/>
            </p:nvSpPr>
            <p:spPr bwMode="auto">
              <a:xfrm>
                <a:off x="1304" y="2688"/>
                <a:ext cx="2" cy="5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07" name="Freeform 1852"/>
              <p:cNvSpPr/>
              <p:nvPr/>
            </p:nvSpPr>
            <p:spPr bwMode="auto">
              <a:xfrm>
                <a:off x="1306" y="2685"/>
                <a:ext cx="2" cy="5"/>
              </a:xfrm>
              <a:custGeom>
                <a:avLst/>
                <a:gdLst>
                  <a:gd name="T0" fmla="*/ 0 w 1"/>
                  <a:gd name="T1" fmla="*/ 1 h 2"/>
                  <a:gd name="T2" fmla="*/ 0 w 1"/>
                  <a:gd name="T3" fmla="*/ 2 h 2"/>
                  <a:gd name="T4" fmla="*/ 1 w 1"/>
                  <a:gd name="T5" fmla="*/ 0 h 2"/>
                  <a:gd name="T6" fmla="*/ 0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1"/>
                      <a:pt x="0" y="2"/>
                      <a:pt x="0" y="2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08" name="Freeform 1853"/>
              <p:cNvSpPr/>
              <p:nvPr/>
            </p:nvSpPr>
            <p:spPr bwMode="auto">
              <a:xfrm>
                <a:off x="1311" y="2688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09" name="Freeform 1854"/>
              <p:cNvSpPr/>
              <p:nvPr/>
            </p:nvSpPr>
            <p:spPr bwMode="auto">
              <a:xfrm>
                <a:off x="1308" y="2688"/>
                <a:ext cx="5" cy="7"/>
              </a:xfrm>
              <a:custGeom>
                <a:avLst/>
                <a:gdLst>
                  <a:gd name="T0" fmla="*/ 2 w 2"/>
                  <a:gd name="T1" fmla="*/ 0 h 3"/>
                  <a:gd name="T2" fmla="*/ 1 w 2"/>
                  <a:gd name="T3" fmla="*/ 0 h 3"/>
                  <a:gd name="T4" fmla="*/ 1 w 2"/>
                  <a:gd name="T5" fmla="*/ 1 h 3"/>
                  <a:gd name="T6" fmla="*/ 1 w 2"/>
                  <a:gd name="T7" fmla="*/ 2 h 3"/>
                  <a:gd name="T8" fmla="*/ 0 w 2"/>
                  <a:gd name="T9" fmla="*/ 2 h 3"/>
                  <a:gd name="T10" fmla="*/ 0 w 2"/>
                  <a:gd name="T11" fmla="*/ 3 h 3"/>
                  <a:gd name="T12" fmla="*/ 2 w 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cubicBezTo>
                      <a:pt x="2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3"/>
                      <a:pt x="1" y="2"/>
                    </a:cubicBezTo>
                    <a:cubicBezTo>
                      <a:pt x="0" y="3"/>
                      <a:pt x="0" y="1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10" name="Freeform 1855"/>
              <p:cNvSpPr/>
              <p:nvPr/>
            </p:nvSpPr>
            <p:spPr bwMode="auto">
              <a:xfrm>
                <a:off x="1311" y="269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11" name="Freeform 1856"/>
              <p:cNvSpPr/>
              <p:nvPr/>
            </p:nvSpPr>
            <p:spPr bwMode="auto">
              <a:xfrm>
                <a:off x="1308" y="2688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12" name="Freeform 1857"/>
              <p:cNvSpPr/>
              <p:nvPr/>
            </p:nvSpPr>
            <p:spPr bwMode="auto">
              <a:xfrm>
                <a:off x="1313" y="2688"/>
                <a:ext cx="5" cy="9"/>
              </a:xfrm>
              <a:custGeom>
                <a:avLst/>
                <a:gdLst>
                  <a:gd name="T0" fmla="*/ 1 w 2"/>
                  <a:gd name="T1" fmla="*/ 0 h 4"/>
                  <a:gd name="T2" fmla="*/ 0 w 2"/>
                  <a:gd name="T3" fmla="*/ 2 h 4"/>
                  <a:gd name="T4" fmla="*/ 1 w 2"/>
                  <a:gd name="T5" fmla="*/ 4 h 4"/>
                  <a:gd name="T6" fmla="*/ 1 w 2"/>
                  <a:gd name="T7" fmla="*/ 4 h 4"/>
                  <a:gd name="T8" fmla="*/ 1 w 2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1" y="0"/>
                    </a:moveTo>
                    <a:cubicBezTo>
                      <a:pt x="1" y="2"/>
                      <a:pt x="0" y="0"/>
                      <a:pt x="0" y="2"/>
                    </a:cubicBezTo>
                    <a:cubicBezTo>
                      <a:pt x="1" y="2"/>
                      <a:pt x="1" y="3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3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13" name="Freeform 1858"/>
              <p:cNvSpPr/>
              <p:nvPr/>
            </p:nvSpPr>
            <p:spPr bwMode="auto">
              <a:xfrm>
                <a:off x="1318" y="2700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14" name="Freeform 1859"/>
              <p:cNvSpPr/>
              <p:nvPr/>
            </p:nvSpPr>
            <p:spPr bwMode="auto">
              <a:xfrm>
                <a:off x="1299" y="2666"/>
                <a:ext cx="28" cy="41"/>
              </a:xfrm>
              <a:custGeom>
                <a:avLst/>
                <a:gdLst>
                  <a:gd name="T0" fmla="*/ 7 w 12"/>
                  <a:gd name="T1" fmla="*/ 11 h 17"/>
                  <a:gd name="T2" fmla="*/ 6 w 12"/>
                  <a:gd name="T3" fmla="*/ 9 h 17"/>
                  <a:gd name="T4" fmla="*/ 7 w 12"/>
                  <a:gd name="T5" fmla="*/ 10 h 17"/>
                  <a:gd name="T6" fmla="*/ 7 w 12"/>
                  <a:gd name="T7" fmla="*/ 9 h 17"/>
                  <a:gd name="T8" fmla="*/ 7 w 12"/>
                  <a:gd name="T9" fmla="*/ 9 h 17"/>
                  <a:gd name="T10" fmla="*/ 7 w 12"/>
                  <a:gd name="T11" fmla="*/ 8 h 17"/>
                  <a:gd name="T12" fmla="*/ 7 w 12"/>
                  <a:gd name="T13" fmla="*/ 8 h 17"/>
                  <a:gd name="T14" fmla="*/ 7 w 12"/>
                  <a:gd name="T15" fmla="*/ 8 h 17"/>
                  <a:gd name="T16" fmla="*/ 7 w 12"/>
                  <a:gd name="T17" fmla="*/ 8 h 17"/>
                  <a:gd name="T18" fmla="*/ 7 w 12"/>
                  <a:gd name="T19" fmla="*/ 8 h 17"/>
                  <a:gd name="T20" fmla="*/ 9 w 12"/>
                  <a:gd name="T21" fmla="*/ 13 h 17"/>
                  <a:gd name="T22" fmla="*/ 9 w 12"/>
                  <a:gd name="T23" fmla="*/ 13 h 17"/>
                  <a:gd name="T24" fmla="*/ 9 w 12"/>
                  <a:gd name="T25" fmla="*/ 13 h 17"/>
                  <a:gd name="T26" fmla="*/ 9 w 12"/>
                  <a:gd name="T27" fmla="*/ 13 h 17"/>
                  <a:gd name="T28" fmla="*/ 9 w 12"/>
                  <a:gd name="T29" fmla="*/ 13 h 17"/>
                  <a:gd name="T30" fmla="*/ 9 w 12"/>
                  <a:gd name="T31" fmla="*/ 13 h 17"/>
                  <a:gd name="T32" fmla="*/ 9 w 12"/>
                  <a:gd name="T33" fmla="*/ 12 h 17"/>
                  <a:gd name="T34" fmla="*/ 8 w 12"/>
                  <a:gd name="T35" fmla="*/ 9 h 17"/>
                  <a:gd name="T36" fmla="*/ 8 w 12"/>
                  <a:gd name="T37" fmla="*/ 9 h 17"/>
                  <a:gd name="T38" fmla="*/ 8 w 12"/>
                  <a:gd name="T39" fmla="*/ 10 h 17"/>
                  <a:gd name="T40" fmla="*/ 8 w 12"/>
                  <a:gd name="T41" fmla="*/ 9 h 17"/>
                  <a:gd name="T42" fmla="*/ 9 w 12"/>
                  <a:gd name="T43" fmla="*/ 11 h 17"/>
                  <a:gd name="T44" fmla="*/ 9 w 12"/>
                  <a:gd name="T45" fmla="*/ 11 h 17"/>
                  <a:gd name="T46" fmla="*/ 9 w 12"/>
                  <a:gd name="T47" fmla="*/ 13 h 17"/>
                  <a:gd name="T48" fmla="*/ 8 w 12"/>
                  <a:gd name="T49" fmla="*/ 11 h 17"/>
                  <a:gd name="T50" fmla="*/ 8 w 12"/>
                  <a:gd name="T51" fmla="*/ 13 h 17"/>
                  <a:gd name="T52" fmla="*/ 9 w 12"/>
                  <a:gd name="T53" fmla="*/ 13 h 17"/>
                  <a:gd name="T54" fmla="*/ 8 w 12"/>
                  <a:gd name="T55" fmla="*/ 14 h 17"/>
                  <a:gd name="T56" fmla="*/ 9 w 12"/>
                  <a:gd name="T57" fmla="*/ 15 h 17"/>
                  <a:gd name="T58" fmla="*/ 9 w 12"/>
                  <a:gd name="T59" fmla="*/ 15 h 17"/>
                  <a:gd name="T60" fmla="*/ 9 w 12"/>
                  <a:gd name="T61" fmla="*/ 15 h 17"/>
                  <a:gd name="T62" fmla="*/ 9 w 12"/>
                  <a:gd name="T63" fmla="*/ 15 h 17"/>
                  <a:gd name="T64" fmla="*/ 5 w 12"/>
                  <a:gd name="T65" fmla="*/ 7 h 17"/>
                  <a:gd name="T66" fmla="*/ 5 w 12"/>
                  <a:gd name="T67" fmla="*/ 7 h 17"/>
                  <a:gd name="T68" fmla="*/ 5 w 12"/>
                  <a:gd name="T69" fmla="*/ 7 h 17"/>
                  <a:gd name="T70" fmla="*/ 5 w 12"/>
                  <a:gd name="T71" fmla="*/ 7 h 17"/>
                  <a:gd name="T72" fmla="*/ 5 w 12"/>
                  <a:gd name="T73" fmla="*/ 7 h 17"/>
                  <a:gd name="T74" fmla="*/ 4 w 12"/>
                  <a:gd name="T75" fmla="*/ 7 h 17"/>
                  <a:gd name="T76" fmla="*/ 4 w 12"/>
                  <a:gd name="T77" fmla="*/ 7 h 17"/>
                  <a:gd name="T78" fmla="*/ 4 w 12"/>
                  <a:gd name="T79" fmla="*/ 7 h 17"/>
                  <a:gd name="T80" fmla="*/ 4 w 12"/>
                  <a:gd name="T81" fmla="*/ 8 h 17"/>
                  <a:gd name="T82" fmla="*/ 7 w 12"/>
                  <a:gd name="T83" fmla="*/ 1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" h="17">
                    <a:moveTo>
                      <a:pt x="7" y="11"/>
                    </a:moveTo>
                    <a:cubicBezTo>
                      <a:pt x="6" y="9"/>
                      <a:pt x="6" y="9"/>
                      <a:pt x="6" y="9"/>
                    </a:cubicBezTo>
                    <a:cubicBezTo>
                      <a:pt x="7" y="9"/>
                      <a:pt x="7" y="9"/>
                      <a:pt x="7" y="10"/>
                    </a:cubicBezTo>
                    <a:cubicBezTo>
                      <a:pt x="7" y="10"/>
                      <a:pt x="7" y="9"/>
                      <a:pt x="7" y="9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12" y="17"/>
                      <a:pt x="8" y="11"/>
                      <a:pt x="9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9" y="10"/>
                      <a:pt x="11" y="14"/>
                      <a:pt x="8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8" y="9"/>
                      <a:pt x="8" y="9"/>
                      <a:pt x="8" y="10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9" y="10"/>
                      <a:pt x="8" y="8"/>
                      <a:pt x="9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9" y="11"/>
                      <a:pt x="9" y="12"/>
                      <a:pt x="9" y="13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8" y="14"/>
                      <a:pt x="9" y="12"/>
                      <a:pt x="9" y="13"/>
                    </a:cubicBezTo>
                    <a:cubicBezTo>
                      <a:pt x="9" y="14"/>
                      <a:pt x="9" y="14"/>
                      <a:pt x="8" y="14"/>
                    </a:cubicBezTo>
                    <a:cubicBezTo>
                      <a:pt x="9" y="14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10" y="17"/>
                      <a:pt x="0" y="0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3" y="9"/>
                      <a:pt x="7" y="10"/>
                      <a:pt x="7" y="1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15" name="Freeform 1860"/>
              <p:cNvSpPr/>
              <p:nvPr/>
            </p:nvSpPr>
            <p:spPr bwMode="auto">
              <a:xfrm>
                <a:off x="1308" y="2690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  <a:gd name="T3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16" name="Freeform 1861"/>
              <p:cNvSpPr/>
              <p:nvPr/>
            </p:nvSpPr>
            <p:spPr bwMode="auto">
              <a:xfrm>
                <a:off x="1304" y="2690"/>
                <a:ext cx="11" cy="10"/>
              </a:xfrm>
              <a:custGeom>
                <a:avLst/>
                <a:gdLst>
                  <a:gd name="T0" fmla="*/ 5 w 5"/>
                  <a:gd name="T1" fmla="*/ 3 h 4"/>
                  <a:gd name="T2" fmla="*/ 4 w 5"/>
                  <a:gd name="T3" fmla="*/ 1 h 4"/>
                  <a:gd name="T4" fmla="*/ 5 w 5"/>
                  <a:gd name="T5" fmla="*/ 2 h 4"/>
                  <a:gd name="T6" fmla="*/ 3 w 5"/>
                  <a:gd name="T7" fmla="*/ 1 h 4"/>
                  <a:gd name="T8" fmla="*/ 4 w 5"/>
                  <a:gd name="T9" fmla="*/ 3 h 4"/>
                  <a:gd name="T10" fmla="*/ 1 w 5"/>
                  <a:gd name="T11" fmla="*/ 2 h 4"/>
                  <a:gd name="T12" fmla="*/ 2 w 5"/>
                  <a:gd name="T13" fmla="*/ 1 h 4"/>
                  <a:gd name="T14" fmla="*/ 1 w 5"/>
                  <a:gd name="T15" fmla="*/ 3 h 4"/>
                  <a:gd name="T16" fmla="*/ 2 w 5"/>
                  <a:gd name="T17" fmla="*/ 3 h 4"/>
                  <a:gd name="T18" fmla="*/ 3 w 5"/>
                  <a:gd name="T19" fmla="*/ 4 h 4"/>
                  <a:gd name="T20" fmla="*/ 5 w 5"/>
                  <a:gd name="T21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4">
                    <a:moveTo>
                      <a:pt x="5" y="3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5" y="2"/>
                      <a:pt x="5" y="2"/>
                    </a:cubicBezTo>
                    <a:cubicBezTo>
                      <a:pt x="5" y="2"/>
                      <a:pt x="4" y="1"/>
                      <a:pt x="3" y="1"/>
                    </a:cubicBezTo>
                    <a:cubicBezTo>
                      <a:pt x="2" y="0"/>
                      <a:pt x="4" y="2"/>
                      <a:pt x="4" y="3"/>
                    </a:cubicBezTo>
                    <a:cubicBezTo>
                      <a:pt x="2" y="3"/>
                      <a:pt x="3" y="2"/>
                      <a:pt x="1" y="2"/>
                    </a:cubicBezTo>
                    <a:cubicBezTo>
                      <a:pt x="1" y="2"/>
                      <a:pt x="2" y="2"/>
                      <a:pt x="2" y="1"/>
                    </a:cubicBezTo>
                    <a:cubicBezTo>
                      <a:pt x="0" y="1"/>
                      <a:pt x="1" y="3"/>
                      <a:pt x="1" y="3"/>
                    </a:cubicBezTo>
                    <a:cubicBezTo>
                      <a:pt x="2" y="3"/>
                      <a:pt x="2" y="4"/>
                      <a:pt x="2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4" y="4"/>
                      <a:pt x="5" y="4"/>
                      <a:pt x="5" y="3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17" name="Freeform 1862"/>
              <p:cNvSpPr/>
              <p:nvPr/>
            </p:nvSpPr>
            <p:spPr bwMode="auto">
              <a:xfrm>
                <a:off x="1315" y="2695"/>
                <a:ext cx="3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18" name="Freeform 1863"/>
              <p:cNvSpPr/>
              <p:nvPr/>
            </p:nvSpPr>
            <p:spPr bwMode="auto">
              <a:xfrm>
                <a:off x="1306" y="2697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19" name="Freeform 1864"/>
              <p:cNvSpPr/>
              <p:nvPr/>
            </p:nvSpPr>
            <p:spPr bwMode="auto">
              <a:xfrm>
                <a:off x="1311" y="2700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20" name="Freeform 1865"/>
              <p:cNvSpPr/>
              <p:nvPr/>
            </p:nvSpPr>
            <p:spPr bwMode="auto">
              <a:xfrm>
                <a:off x="1292" y="2700"/>
                <a:ext cx="23" cy="47"/>
              </a:xfrm>
              <a:custGeom>
                <a:avLst/>
                <a:gdLst>
                  <a:gd name="T0" fmla="*/ 0 w 10"/>
                  <a:gd name="T1" fmla="*/ 19 h 20"/>
                  <a:gd name="T2" fmla="*/ 1 w 10"/>
                  <a:gd name="T3" fmla="*/ 18 h 20"/>
                  <a:gd name="T4" fmla="*/ 3 w 10"/>
                  <a:gd name="T5" fmla="*/ 19 h 20"/>
                  <a:gd name="T6" fmla="*/ 5 w 10"/>
                  <a:gd name="T7" fmla="*/ 20 h 20"/>
                  <a:gd name="T8" fmla="*/ 4 w 10"/>
                  <a:gd name="T9" fmla="*/ 18 h 20"/>
                  <a:gd name="T10" fmla="*/ 5 w 10"/>
                  <a:gd name="T11" fmla="*/ 18 h 20"/>
                  <a:gd name="T12" fmla="*/ 5 w 10"/>
                  <a:gd name="T13" fmla="*/ 16 h 20"/>
                  <a:gd name="T14" fmla="*/ 5 w 10"/>
                  <a:gd name="T15" fmla="*/ 13 h 20"/>
                  <a:gd name="T16" fmla="*/ 8 w 10"/>
                  <a:gd name="T17" fmla="*/ 6 h 20"/>
                  <a:gd name="T18" fmla="*/ 6 w 10"/>
                  <a:gd name="T19" fmla="*/ 5 h 20"/>
                  <a:gd name="T20" fmla="*/ 8 w 10"/>
                  <a:gd name="T21" fmla="*/ 5 h 20"/>
                  <a:gd name="T22" fmla="*/ 7 w 10"/>
                  <a:gd name="T23" fmla="*/ 5 h 20"/>
                  <a:gd name="T24" fmla="*/ 9 w 10"/>
                  <a:gd name="T25" fmla="*/ 3 h 20"/>
                  <a:gd name="T26" fmla="*/ 6 w 10"/>
                  <a:gd name="T27" fmla="*/ 2 h 20"/>
                  <a:gd name="T28" fmla="*/ 9 w 10"/>
                  <a:gd name="T29" fmla="*/ 2 h 20"/>
                  <a:gd name="T30" fmla="*/ 8 w 10"/>
                  <a:gd name="T31" fmla="*/ 1 h 20"/>
                  <a:gd name="T32" fmla="*/ 6 w 10"/>
                  <a:gd name="T33" fmla="*/ 1 h 20"/>
                  <a:gd name="T34" fmla="*/ 5 w 10"/>
                  <a:gd name="T35" fmla="*/ 0 h 20"/>
                  <a:gd name="T36" fmla="*/ 6 w 10"/>
                  <a:gd name="T37" fmla="*/ 6 h 20"/>
                  <a:gd name="T38" fmla="*/ 5 w 10"/>
                  <a:gd name="T39" fmla="*/ 6 h 20"/>
                  <a:gd name="T40" fmla="*/ 3 w 10"/>
                  <a:gd name="T41" fmla="*/ 8 h 20"/>
                  <a:gd name="T42" fmla="*/ 5 w 10"/>
                  <a:gd name="T43" fmla="*/ 10 h 20"/>
                  <a:gd name="T44" fmla="*/ 4 w 10"/>
                  <a:gd name="T45" fmla="*/ 11 h 20"/>
                  <a:gd name="T46" fmla="*/ 5 w 10"/>
                  <a:gd name="T47" fmla="*/ 11 h 20"/>
                  <a:gd name="T48" fmla="*/ 3 w 10"/>
                  <a:gd name="T49" fmla="*/ 12 h 20"/>
                  <a:gd name="T50" fmla="*/ 6 w 10"/>
                  <a:gd name="T51" fmla="*/ 12 h 20"/>
                  <a:gd name="T52" fmla="*/ 2 w 10"/>
                  <a:gd name="T53" fmla="*/ 13 h 20"/>
                  <a:gd name="T54" fmla="*/ 3 w 10"/>
                  <a:gd name="T55" fmla="*/ 13 h 20"/>
                  <a:gd name="T56" fmla="*/ 4 w 10"/>
                  <a:gd name="T57" fmla="*/ 14 h 20"/>
                  <a:gd name="T58" fmla="*/ 2 w 10"/>
                  <a:gd name="T59" fmla="*/ 14 h 20"/>
                  <a:gd name="T60" fmla="*/ 3 w 10"/>
                  <a:gd name="T61" fmla="*/ 16 h 20"/>
                  <a:gd name="T62" fmla="*/ 4 w 10"/>
                  <a:gd name="T63" fmla="*/ 16 h 20"/>
                  <a:gd name="T64" fmla="*/ 3 w 10"/>
                  <a:gd name="T65" fmla="*/ 18 h 20"/>
                  <a:gd name="T66" fmla="*/ 1 w 10"/>
                  <a:gd name="T67" fmla="*/ 16 h 20"/>
                  <a:gd name="T68" fmla="*/ 0 w 10"/>
                  <a:gd name="T69" fmla="*/ 16 h 20"/>
                  <a:gd name="T70" fmla="*/ 2 w 10"/>
                  <a:gd name="T71" fmla="*/ 18 h 20"/>
                  <a:gd name="T72" fmla="*/ 0 w 10"/>
                  <a:gd name="T73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" h="20">
                    <a:moveTo>
                      <a:pt x="0" y="19"/>
                    </a:moveTo>
                    <a:cubicBezTo>
                      <a:pt x="1" y="19"/>
                      <a:pt x="1" y="19"/>
                      <a:pt x="1" y="18"/>
                    </a:cubicBezTo>
                    <a:cubicBezTo>
                      <a:pt x="2" y="19"/>
                      <a:pt x="2" y="19"/>
                      <a:pt x="3" y="19"/>
                    </a:cubicBezTo>
                    <a:cubicBezTo>
                      <a:pt x="3" y="19"/>
                      <a:pt x="4" y="20"/>
                      <a:pt x="5" y="20"/>
                    </a:cubicBezTo>
                    <a:cubicBezTo>
                      <a:pt x="5" y="19"/>
                      <a:pt x="4" y="19"/>
                      <a:pt x="4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4" y="16"/>
                      <a:pt x="5" y="16"/>
                    </a:cubicBezTo>
                    <a:cubicBezTo>
                      <a:pt x="6" y="15"/>
                      <a:pt x="6" y="14"/>
                      <a:pt x="5" y="13"/>
                    </a:cubicBezTo>
                    <a:cubicBezTo>
                      <a:pt x="7" y="11"/>
                      <a:pt x="6" y="8"/>
                      <a:pt x="8" y="6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7" y="5"/>
                      <a:pt x="6" y="4"/>
                      <a:pt x="8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9" y="5"/>
                      <a:pt x="8" y="3"/>
                      <a:pt x="9" y="3"/>
                    </a:cubicBezTo>
                    <a:cubicBezTo>
                      <a:pt x="8" y="3"/>
                      <a:pt x="6" y="2"/>
                      <a:pt x="6" y="2"/>
                    </a:cubicBezTo>
                    <a:cubicBezTo>
                      <a:pt x="8" y="3"/>
                      <a:pt x="6" y="1"/>
                      <a:pt x="9" y="2"/>
                    </a:cubicBezTo>
                    <a:cubicBezTo>
                      <a:pt x="10" y="1"/>
                      <a:pt x="7" y="1"/>
                      <a:pt x="8" y="1"/>
                    </a:cubicBezTo>
                    <a:cubicBezTo>
                      <a:pt x="6" y="0"/>
                      <a:pt x="7" y="1"/>
                      <a:pt x="6" y="1"/>
                    </a:cubicBezTo>
                    <a:cubicBezTo>
                      <a:pt x="5" y="0"/>
                      <a:pt x="6" y="0"/>
                      <a:pt x="5" y="0"/>
                    </a:cubicBezTo>
                    <a:cubicBezTo>
                      <a:pt x="4" y="1"/>
                      <a:pt x="6" y="4"/>
                      <a:pt x="6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6" y="7"/>
                      <a:pt x="5" y="8"/>
                      <a:pt x="3" y="8"/>
                    </a:cubicBezTo>
                    <a:cubicBezTo>
                      <a:pt x="4" y="9"/>
                      <a:pt x="2" y="10"/>
                      <a:pt x="5" y="10"/>
                    </a:cubicBezTo>
                    <a:cubicBezTo>
                      <a:pt x="4" y="10"/>
                      <a:pt x="4" y="10"/>
                      <a:pt x="4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3" y="11"/>
                      <a:pt x="3" y="12"/>
                    </a:cubicBezTo>
                    <a:cubicBezTo>
                      <a:pt x="5" y="11"/>
                      <a:pt x="5" y="12"/>
                      <a:pt x="6" y="12"/>
                    </a:cubicBezTo>
                    <a:cubicBezTo>
                      <a:pt x="4" y="13"/>
                      <a:pt x="3" y="13"/>
                      <a:pt x="2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4"/>
                      <a:pt x="4" y="14"/>
                      <a:pt x="4" y="14"/>
                    </a:cubicBezTo>
                    <a:cubicBezTo>
                      <a:pt x="4" y="14"/>
                      <a:pt x="3" y="14"/>
                      <a:pt x="2" y="14"/>
                    </a:cubicBezTo>
                    <a:cubicBezTo>
                      <a:pt x="1" y="14"/>
                      <a:pt x="4" y="15"/>
                      <a:pt x="3" y="16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4" y="16"/>
                      <a:pt x="3" y="17"/>
                      <a:pt x="3" y="18"/>
                    </a:cubicBezTo>
                    <a:cubicBezTo>
                      <a:pt x="1" y="17"/>
                      <a:pt x="2" y="16"/>
                      <a:pt x="1" y="16"/>
                    </a:cubicBezTo>
                    <a:cubicBezTo>
                      <a:pt x="1" y="16"/>
                      <a:pt x="1" y="16"/>
                      <a:pt x="0" y="16"/>
                    </a:cubicBezTo>
                    <a:cubicBezTo>
                      <a:pt x="1" y="17"/>
                      <a:pt x="2" y="18"/>
                      <a:pt x="2" y="18"/>
                    </a:cubicBezTo>
                    <a:cubicBezTo>
                      <a:pt x="1" y="17"/>
                      <a:pt x="0" y="18"/>
                      <a:pt x="0" y="19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21" name="Freeform 1866"/>
              <p:cNvSpPr/>
              <p:nvPr/>
            </p:nvSpPr>
            <p:spPr bwMode="auto">
              <a:xfrm>
                <a:off x="1289" y="2738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22" name="Freeform 1867"/>
              <p:cNvSpPr/>
              <p:nvPr/>
            </p:nvSpPr>
            <p:spPr bwMode="auto">
              <a:xfrm>
                <a:off x="1292" y="27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23" name="Rectangle 1868"/>
              <p:cNvSpPr>
                <a:spLocks noChangeArrowheads="1"/>
              </p:cNvSpPr>
              <p:nvPr/>
            </p:nvSpPr>
            <p:spPr bwMode="auto">
              <a:xfrm>
                <a:off x="1304" y="2738"/>
                <a:ext cx="2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24" name="Freeform 1869"/>
              <p:cNvSpPr/>
              <p:nvPr/>
            </p:nvSpPr>
            <p:spPr bwMode="auto">
              <a:xfrm>
                <a:off x="1292" y="2731"/>
                <a:ext cx="4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25" name="Freeform 1870"/>
              <p:cNvSpPr/>
              <p:nvPr/>
            </p:nvSpPr>
            <p:spPr bwMode="auto">
              <a:xfrm>
                <a:off x="1296" y="2721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26" name="Freeform 1871"/>
              <p:cNvSpPr/>
              <p:nvPr/>
            </p:nvSpPr>
            <p:spPr bwMode="auto">
              <a:xfrm>
                <a:off x="1289" y="2740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3 w 3"/>
                  <a:gd name="T3" fmla="*/ 3 h 3"/>
                  <a:gd name="T4" fmla="*/ 3 w 3"/>
                  <a:gd name="T5" fmla="*/ 3 h 3"/>
                  <a:gd name="T6" fmla="*/ 0 w 3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3" y="3"/>
                    </a:lnTo>
                    <a:lnTo>
                      <a:pt x="3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27" name="Freeform 1872"/>
              <p:cNvSpPr/>
              <p:nvPr/>
            </p:nvSpPr>
            <p:spPr bwMode="auto">
              <a:xfrm>
                <a:off x="1285" y="2745"/>
                <a:ext cx="19" cy="28"/>
              </a:xfrm>
              <a:custGeom>
                <a:avLst/>
                <a:gdLst>
                  <a:gd name="T0" fmla="*/ 5 w 8"/>
                  <a:gd name="T1" fmla="*/ 11 h 12"/>
                  <a:gd name="T2" fmla="*/ 7 w 8"/>
                  <a:gd name="T3" fmla="*/ 10 h 12"/>
                  <a:gd name="T4" fmla="*/ 4 w 8"/>
                  <a:gd name="T5" fmla="*/ 7 h 12"/>
                  <a:gd name="T6" fmla="*/ 7 w 8"/>
                  <a:gd name="T7" fmla="*/ 8 h 12"/>
                  <a:gd name="T8" fmla="*/ 6 w 8"/>
                  <a:gd name="T9" fmla="*/ 4 h 12"/>
                  <a:gd name="T10" fmla="*/ 7 w 8"/>
                  <a:gd name="T11" fmla="*/ 5 h 12"/>
                  <a:gd name="T12" fmla="*/ 4 w 8"/>
                  <a:gd name="T13" fmla="*/ 3 h 12"/>
                  <a:gd name="T14" fmla="*/ 7 w 8"/>
                  <a:gd name="T15" fmla="*/ 3 h 12"/>
                  <a:gd name="T16" fmla="*/ 8 w 8"/>
                  <a:gd name="T17" fmla="*/ 4 h 12"/>
                  <a:gd name="T18" fmla="*/ 7 w 8"/>
                  <a:gd name="T19" fmla="*/ 2 h 12"/>
                  <a:gd name="T20" fmla="*/ 5 w 8"/>
                  <a:gd name="T21" fmla="*/ 1 h 12"/>
                  <a:gd name="T22" fmla="*/ 3 w 8"/>
                  <a:gd name="T23" fmla="*/ 0 h 12"/>
                  <a:gd name="T24" fmla="*/ 4 w 8"/>
                  <a:gd name="T25" fmla="*/ 2 h 12"/>
                  <a:gd name="T26" fmla="*/ 3 w 8"/>
                  <a:gd name="T27" fmla="*/ 2 h 12"/>
                  <a:gd name="T28" fmla="*/ 4 w 8"/>
                  <a:gd name="T29" fmla="*/ 2 h 12"/>
                  <a:gd name="T30" fmla="*/ 3 w 8"/>
                  <a:gd name="T31" fmla="*/ 2 h 12"/>
                  <a:gd name="T32" fmla="*/ 3 w 8"/>
                  <a:gd name="T33" fmla="*/ 3 h 12"/>
                  <a:gd name="T34" fmla="*/ 3 w 8"/>
                  <a:gd name="T35" fmla="*/ 3 h 12"/>
                  <a:gd name="T36" fmla="*/ 4 w 8"/>
                  <a:gd name="T37" fmla="*/ 4 h 12"/>
                  <a:gd name="T38" fmla="*/ 3 w 8"/>
                  <a:gd name="T39" fmla="*/ 4 h 12"/>
                  <a:gd name="T40" fmla="*/ 4 w 8"/>
                  <a:gd name="T41" fmla="*/ 4 h 12"/>
                  <a:gd name="T42" fmla="*/ 2 w 8"/>
                  <a:gd name="T43" fmla="*/ 6 h 12"/>
                  <a:gd name="T44" fmla="*/ 3 w 8"/>
                  <a:gd name="T45" fmla="*/ 7 h 12"/>
                  <a:gd name="T46" fmla="*/ 2 w 8"/>
                  <a:gd name="T47" fmla="*/ 5 h 12"/>
                  <a:gd name="T48" fmla="*/ 5 w 8"/>
                  <a:gd name="T49" fmla="*/ 6 h 12"/>
                  <a:gd name="T50" fmla="*/ 2 w 8"/>
                  <a:gd name="T51" fmla="*/ 7 h 12"/>
                  <a:gd name="T52" fmla="*/ 2 w 8"/>
                  <a:gd name="T53" fmla="*/ 9 h 12"/>
                  <a:gd name="T54" fmla="*/ 2 w 8"/>
                  <a:gd name="T55" fmla="*/ 9 h 12"/>
                  <a:gd name="T56" fmla="*/ 3 w 8"/>
                  <a:gd name="T57" fmla="*/ 10 h 12"/>
                  <a:gd name="T58" fmla="*/ 3 w 8"/>
                  <a:gd name="T59" fmla="*/ 10 h 12"/>
                  <a:gd name="T60" fmla="*/ 4 w 8"/>
                  <a:gd name="T61" fmla="*/ 10 h 12"/>
                  <a:gd name="T62" fmla="*/ 3 w 8"/>
                  <a:gd name="T63" fmla="*/ 10 h 12"/>
                  <a:gd name="T64" fmla="*/ 5 w 8"/>
                  <a:gd name="T65" fmla="*/ 12 h 12"/>
                  <a:gd name="T66" fmla="*/ 4 w 8"/>
                  <a:gd name="T67" fmla="*/ 10 h 12"/>
                  <a:gd name="T68" fmla="*/ 5 w 8"/>
                  <a:gd name="T69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8" h="12">
                    <a:moveTo>
                      <a:pt x="5" y="11"/>
                    </a:moveTo>
                    <a:cubicBezTo>
                      <a:pt x="7" y="11"/>
                      <a:pt x="6" y="10"/>
                      <a:pt x="7" y="10"/>
                    </a:cubicBezTo>
                    <a:cubicBezTo>
                      <a:pt x="6" y="8"/>
                      <a:pt x="4" y="9"/>
                      <a:pt x="4" y="7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7"/>
                      <a:pt x="8" y="6"/>
                      <a:pt x="6" y="4"/>
                    </a:cubicBezTo>
                    <a:cubicBezTo>
                      <a:pt x="6" y="4"/>
                      <a:pt x="6" y="4"/>
                      <a:pt x="7" y="5"/>
                    </a:cubicBezTo>
                    <a:cubicBezTo>
                      <a:pt x="7" y="4"/>
                      <a:pt x="3" y="3"/>
                      <a:pt x="4" y="3"/>
                    </a:cubicBezTo>
                    <a:cubicBezTo>
                      <a:pt x="5" y="4"/>
                      <a:pt x="6" y="3"/>
                      <a:pt x="7" y="3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3"/>
                      <a:pt x="7" y="2"/>
                      <a:pt x="7" y="2"/>
                    </a:cubicBezTo>
                    <a:cubicBezTo>
                      <a:pt x="6" y="1"/>
                      <a:pt x="5" y="1"/>
                      <a:pt x="5" y="1"/>
                    </a:cubicBezTo>
                    <a:cubicBezTo>
                      <a:pt x="5" y="1"/>
                      <a:pt x="4" y="1"/>
                      <a:pt x="3" y="0"/>
                    </a:cubicBezTo>
                    <a:cubicBezTo>
                      <a:pt x="4" y="1"/>
                      <a:pt x="4" y="1"/>
                      <a:pt x="4" y="2"/>
                    </a:cubicBezTo>
                    <a:cubicBezTo>
                      <a:pt x="3" y="2"/>
                      <a:pt x="4" y="2"/>
                      <a:pt x="3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3"/>
                      <a:pt x="3" y="2"/>
                      <a:pt x="3" y="2"/>
                    </a:cubicBezTo>
                    <a:cubicBezTo>
                      <a:pt x="3" y="2"/>
                      <a:pt x="4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4"/>
                      <a:pt x="3" y="4"/>
                      <a:pt x="4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5"/>
                      <a:pt x="0" y="5"/>
                      <a:pt x="2" y="6"/>
                    </a:cubicBezTo>
                    <a:cubicBezTo>
                      <a:pt x="2" y="6"/>
                      <a:pt x="2" y="6"/>
                      <a:pt x="3" y="7"/>
                    </a:cubicBezTo>
                    <a:cubicBezTo>
                      <a:pt x="4" y="6"/>
                      <a:pt x="2" y="6"/>
                      <a:pt x="2" y="5"/>
                    </a:cubicBezTo>
                    <a:cubicBezTo>
                      <a:pt x="3" y="6"/>
                      <a:pt x="4" y="7"/>
                      <a:pt x="5" y="6"/>
                    </a:cubicBezTo>
                    <a:cubicBezTo>
                      <a:pt x="4" y="7"/>
                      <a:pt x="5" y="7"/>
                      <a:pt x="2" y="7"/>
                    </a:cubicBezTo>
                    <a:cubicBezTo>
                      <a:pt x="2" y="8"/>
                      <a:pt x="3" y="8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4" y="9"/>
                      <a:pt x="1" y="9"/>
                      <a:pt x="3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10"/>
                      <a:pt x="4" y="10"/>
                      <a:pt x="3" y="10"/>
                    </a:cubicBezTo>
                    <a:cubicBezTo>
                      <a:pt x="4" y="11"/>
                      <a:pt x="4" y="12"/>
                      <a:pt x="5" y="12"/>
                    </a:cubicBezTo>
                    <a:cubicBezTo>
                      <a:pt x="5" y="11"/>
                      <a:pt x="4" y="11"/>
                      <a:pt x="4" y="10"/>
                    </a:cubicBezTo>
                    <a:cubicBezTo>
                      <a:pt x="5" y="11"/>
                      <a:pt x="6" y="11"/>
                      <a:pt x="5" y="1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28" name="Freeform 1873"/>
              <p:cNvSpPr/>
              <p:nvPr/>
            </p:nvSpPr>
            <p:spPr bwMode="auto">
              <a:xfrm>
                <a:off x="1292" y="275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29" name="Freeform 1874"/>
              <p:cNvSpPr/>
              <p:nvPr/>
            </p:nvSpPr>
            <p:spPr bwMode="auto">
              <a:xfrm>
                <a:off x="1280" y="2771"/>
                <a:ext cx="19" cy="22"/>
              </a:xfrm>
              <a:custGeom>
                <a:avLst/>
                <a:gdLst>
                  <a:gd name="T0" fmla="*/ 4 w 8"/>
                  <a:gd name="T1" fmla="*/ 3 h 9"/>
                  <a:gd name="T2" fmla="*/ 3 w 8"/>
                  <a:gd name="T3" fmla="*/ 3 h 9"/>
                  <a:gd name="T4" fmla="*/ 6 w 8"/>
                  <a:gd name="T5" fmla="*/ 3 h 9"/>
                  <a:gd name="T6" fmla="*/ 6 w 8"/>
                  <a:gd name="T7" fmla="*/ 4 h 9"/>
                  <a:gd name="T8" fmla="*/ 3 w 8"/>
                  <a:gd name="T9" fmla="*/ 4 h 9"/>
                  <a:gd name="T10" fmla="*/ 3 w 8"/>
                  <a:gd name="T11" fmla="*/ 4 h 9"/>
                  <a:gd name="T12" fmla="*/ 5 w 8"/>
                  <a:gd name="T13" fmla="*/ 5 h 9"/>
                  <a:gd name="T14" fmla="*/ 5 w 8"/>
                  <a:gd name="T15" fmla="*/ 6 h 9"/>
                  <a:gd name="T16" fmla="*/ 5 w 8"/>
                  <a:gd name="T17" fmla="*/ 5 h 9"/>
                  <a:gd name="T18" fmla="*/ 3 w 8"/>
                  <a:gd name="T19" fmla="*/ 6 h 9"/>
                  <a:gd name="T20" fmla="*/ 7 w 8"/>
                  <a:gd name="T21" fmla="*/ 9 h 9"/>
                  <a:gd name="T22" fmla="*/ 7 w 8"/>
                  <a:gd name="T23" fmla="*/ 8 h 9"/>
                  <a:gd name="T24" fmla="*/ 5 w 8"/>
                  <a:gd name="T25" fmla="*/ 8 h 9"/>
                  <a:gd name="T26" fmla="*/ 6 w 8"/>
                  <a:gd name="T27" fmla="*/ 7 h 9"/>
                  <a:gd name="T28" fmla="*/ 7 w 8"/>
                  <a:gd name="T29" fmla="*/ 8 h 9"/>
                  <a:gd name="T30" fmla="*/ 8 w 8"/>
                  <a:gd name="T31" fmla="*/ 2 h 9"/>
                  <a:gd name="T32" fmla="*/ 8 w 8"/>
                  <a:gd name="T33" fmla="*/ 3 h 9"/>
                  <a:gd name="T34" fmla="*/ 6 w 8"/>
                  <a:gd name="T35" fmla="*/ 2 h 9"/>
                  <a:gd name="T36" fmla="*/ 4 w 8"/>
                  <a:gd name="T37" fmla="*/ 2 h 9"/>
                  <a:gd name="T38" fmla="*/ 5 w 8"/>
                  <a:gd name="T39" fmla="*/ 2 h 9"/>
                  <a:gd name="T40" fmla="*/ 3 w 8"/>
                  <a:gd name="T41" fmla="*/ 1 h 9"/>
                  <a:gd name="T42" fmla="*/ 2 w 8"/>
                  <a:gd name="T43" fmla="*/ 0 h 9"/>
                  <a:gd name="T44" fmla="*/ 2 w 8"/>
                  <a:gd name="T45" fmla="*/ 2 h 9"/>
                  <a:gd name="T46" fmla="*/ 4 w 8"/>
                  <a:gd name="T47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8" h="9">
                    <a:moveTo>
                      <a:pt x="4" y="3"/>
                    </a:moveTo>
                    <a:cubicBezTo>
                      <a:pt x="4" y="3"/>
                      <a:pt x="3" y="2"/>
                      <a:pt x="3" y="3"/>
                    </a:cubicBezTo>
                    <a:cubicBezTo>
                      <a:pt x="3" y="3"/>
                      <a:pt x="5" y="3"/>
                      <a:pt x="6" y="3"/>
                    </a:cubicBezTo>
                    <a:cubicBezTo>
                      <a:pt x="5" y="3"/>
                      <a:pt x="6" y="4"/>
                      <a:pt x="6" y="4"/>
                    </a:cubicBezTo>
                    <a:cubicBezTo>
                      <a:pt x="5" y="4"/>
                      <a:pt x="4" y="4"/>
                      <a:pt x="3" y="4"/>
                    </a:cubicBezTo>
                    <a:cubicBezTo>
                      <a:pt x="4" y="4"/>
                      <a:pt x="3" y="4"/>
                      <a:pt x="3" y="4"/>
                    </a:cubicBezTo>
                    <a:cubicBezTo>
                      <a:pt x="4" y="4"/>
                      <a:pt x="3" y="5"/>
                      <a:pt x="5" y="5"/>
                    </a:cubicBezTo>
                    <a:cubicBezTo>
                      <a:pt x="6" y="5"/>
                      <a:pt x="6" y="6"/>
                      <a:pt x="5" y="6"/>
                    </a:cubicBezTo>
                    <a:cubicBezTo>
                      <a:pt x="5" y="6"/>
                      <a:pt x="5" y="6"/>
                      <a:pt x="5" y="5"/>
                    </a:cubicBezTo>
                    <a:cubicBezTo>
                      <a:pt x="3" y="5"/>
                      <a:pt x="4" y="6"/>
                      <a:pt x="3" y="6"/>
                    </a:cubicBezTo>
                    <a:cubicBezTo>
                      <a:pt x="4" y="7"/>
                      <a:pt x="4" y="9"/>
                      <a:pt x="7" y="9"/>
                    </a:cubicBezTo>
                    <a:cubicBezTo>
                      <a:pt x="8" y="9"/>
                      <a:pt x="7" y="8"/>
                      <a:pt x="7" y="8"/>
                    </a:cubicBezTo>
                    <a:cubicBezTo>
                      <a:pt x="6" y="9"/>
                      <a:pt x="5" y="8"/>
                      <a:pt x="5" y="8"/>
                    </a:cubicBezTo>
                    <a:cubicBezTo>
                      <a:pt x="5" y="7"/>
                      <a:pt x="4" y="7"/>
                      <a:pt x="6" y="7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8" y="6"/>
                      <a:pt x="8" y="4"/>
                      <a:pt x="8" y="2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7" y="3"/>
                      <a:pt x="7" y="3"/>
                      <a:pt x="6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5" y="2"/>
                    </a:cubicBezTo>
                    <a:cubicBezTo>
                      <a:pt x="4" y="1"/>
                      <a:pt x="4" y="1"/>
                      <a:pt x="3" y="1"/>
                    </a:cubicBezTo>
                    <a:cubicBezTo>
                      <a:pt x="3" y="1"/>
                      <a:pt x="3" y="1"/>
                      <a:pt x="2" y="0"/>
                    </a:cubicBezTo>
                    <a:cubicBezTo>
                      <a:pt x="0" y="0"/>
                      <a:pt x="3" y="1"/>
                      <a:pt x="2" y="2"/>
                    </a:cubicBezTo>
                    <a:lnTo>
                      <a:pt x="4" y="3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30" name="Freeform 1875"/>
              <p:cNvSpPr/>
              <p:nvPr/>
            </p:nvSpPr>
            <p:spPr bwMode="auto">
              <a:xfrm>
                <a:off x="1289" y="2771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2 h 2"/>
                  <a:gd name="T4" fmla="*/ 0 w 3"/>
                  <a:gd name="T5" fmla="*/ 0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3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31" name="Freeform 1876"/>
              <p:cNvSpPr/>
              <p:nvPr/>
            </p:nvSpPr>
            <p:spPr bwMode="auto">
              <a:xfrm>
                <a:off x="1296" y="2773"/>
                <a:ext cx="3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32" name="Freeform 1877"/>
              <p:cNvSpPr/>
              <p:nvPr/>
            </p:nvSpPr>
            <p:spPr bwMode="auto">
              <a:xfrm>
                <a:off x="1285" y="2785"/>
                <a:ext cx="2" cy="3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33" name="Freeform 1878"/>
              <p:cNvSpPr/>
              <p:nvPr/>
            </p:nvSpPr>
            <p:spPr bwMode="auto">
              <a:xfrm>
                <a:off x="1287" y="2793"/>
                <a:ext cx="9" cy="4"/>
              </a:xfrm>
              <a:custGeom>
                <a:avLst/>
                <a:gdLst>
                  <a:gd name="T0" fmla="*/ 4 w 4"/>
                  <a:gd name="T1" fmla="*/ 2 h 2"/>
                  <a:gd name="T2" fmla="*/ 4 w 4"/>
                  <a:gd name="T3" fmla="*/ 0 h 2"/>
                  <a:gd name="T4" fmla="*/ 1 w 4"/>
                  <a:gd name="T5" fmla="*/ 0 h 2"/>
                  <a:gd name="T6" fmla="*/ 3 w 4"/>
                  <a:gd name="T7" fmla="*/ 1 h 2"/>
                  <a:gd name="T8" fmla="*/ 3 w 4"/>
                  <a:gd name="T9" fmla="*/ 2 h 2"/>
                  <a:gd name="T10" fmla="*/ 4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4" y="2"/>
                    </a:moveTo>
                    <a:cubicBezTo>
                      <a:pt x="4" y="1"/>
                      <a:pt x="3" y="1"/>
                      <a:pt x="4" y="0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0" y="0"/>
                      <a:pt x="3" y="0"/>
                      <a:pt x="3" y="1"/>
                    </a:cubicBezTo>
                    <a:cubicBezTo>
                      <a:pt x="2" y="1"/>
                      <a:pt x="3" y="2"/>
                      <a:pt x="3" y="2"/>
                    </a:cubicBezTo>
                    <a:lnTo>
                      <a:pt x="4" y="2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34" name="Freeform 1879"/>
              <p:cNvSpPr/>
              <p:nvPr/>
            </p:nvSpPr>
            <p:spPr bwMode="auto">
              <a:xfrm>
                <a:off x="1273" y="2795"/>
                <a:ext cx="26" cy="38"/>
              </a:xfrm>
              <a:custGeom>
                <a:avLst/>
                <a:gdLst>
                  <a:gd name="T0" fmla="*/ 5 w 11"/>
                  <a:gd name="T1" fmla="*/ 3 h 16"/>
                  <a:gd name="T2" fmla="*/ 5 w 11"/>
                  <a:gd name="T3" fmla="*/ 4 h 16"/>
                  <a:gd name="T4" fmla="*/ 4 w 11"/>
                  <a:gd name="T5" fmla="*/ 4 h 16"/>
                  <a:gd name="T6" fmla="*/ 4 w 11"/>
                  <a:gd name="T7" fmla="*/ 5 h 16"/>
                  <a:gd name="T8" fmla="*/ 4 w 11"/>
                  <a:gd name="T9" fmla="*/ 5 h 16"/>
                  <a:gd name="T10" fmla="*/ 5 w 11"/>
                  <a:gd name="T11" fmla="*/ 7 h 16"/>
                  <a:gd name="T12" fmla="*/ 6 w 11"/>
                  <a:gd name="T13" fmla="*/ 7 h 16"/>
                  <a:gd name="T14" fmla="*/ 4 w 11"/>
                  <a:gd name="T15" fmla="*/ 8 h 16"/>
                  <a:gd name="T16" fmla="*/ 7 w 11"/>
                  <a:gd name="T17" fmla="*/ 8 h 16"/>
                  <a:gd name="T18" fmla="*/ 6 w 11"/>
                  <a:gd name="T19" fmla="*/ 10 h 16"/>
                  <a:gd name="T20" fmla="*/ 6 w 11"/>
                  <a:gd name="T21" fmla="*/ 10 h 16"/>
                  <a:gd name="T22" fmla="*/ 6 w 11"/>
                  <a:gd name="T23" fmla="*/ 11 h 16"/>
                  <a:gd name="T24" fmla="*/ 4 w 11"/>
                  <a:gd name="T25" fmla="*/ 11 h 16"/>
                  <a:gd name="T26" fmla="*/ 4 w 11"/>
                  <a:gd name="T27" fmla="*/ 12 h 16"/>
                  <a:gd name="T28" fmla="*/ 3 w 11"/>
                  <a:gd name="T29" fmla="*/ 12 h 16"/>
                  <a:gd name="T30" fmla="*/ 4 w 11"/>
                  <a:gd name="T31" fmla="*/ 13 h 16"/>
                  <a:gd name="T32" fmla="*/ 7 w 11"/>
                  <a:gd name="T33" fmla="*/ 11 h 16"/>
                  <a:gd name="T34" fmla="*/ 7 w 11"/>
                  <a:gd name="T35" fmla="*/ 11 h 16"/>
                  <a:gd name="T36" fmla="*/ 5 w 11"/>
                  <a:gd name="T37" fmla="*/ 11 h 16"/>
                  <a:gd name="T38" fmla="*/ 4 w 11"/>
                  <a:gd name="T39" fmla="*/ 10 h 16"/>
                  <a:gd name="T40" fmla="*/ 4 w 11"/>
                  <a:gd name="T41" fmla="*/ 13 h 16"/>
                  <a:gd name="T42" fmla="*/ 3 w 11"/>
                  <a:gd name="T43" fmla="*/ 13 h 16"/>
                  <a:gd name="T44" fmla="*/ 4 w 11"/>
                  <a:gd name="T45" fmla="*/ 11 h 16"/>
                  <a:gd name="T46" fmla="*/ 3 w 11"/>
                  <a:gd name="T47" fmla="*/ 11 h 16"/>
                  <a:gd name="T48" fmla="*/ 2 w 11"/>
                  <a:gd name="T49" fmla="*/ 9 h 16"/>
                  <a:gd name="T50" fmla="*/ 1 w 11"/>
                  <a:gd name="T51" fmla="*/ 12 h 16"/>
                  <a:gd name="T52" fmla="*/ 0 w 11"/>
                  <a:gd name="T53" fmla="*/ 12 h 16"/>
                  <a:gd name="T54" fmla="*/ 0 w 11"/>
                  <a:gd name="T55" fmla="*/ 15 h 16"/>
                  <a:gd name="T56" fmla="*/ 5 w 11"/>
                  <a:gd name="T57" fmla="*/ 15 h 16"/>
                  <a:gd name="T58" fmla="*/ 6 w 11"/>
                  <a:gd name="T59" fmla="*/ 13 h 16"/>
                  <a:gd name="T60" fmla="*/ 6 w 11"/>
                  <a:gd name="T61" fmla="*/ 15 h 16"/>
                  <a:gd name="T62" fmla="*/ 6 w 11"/>
                  <a:gd name="T63" fmla="*/ 13 h 16"/>
                  <a:gd name="T64" fmla="*/ 8 w 11"/>
                  <a:gd name="T65" fmla="*/ 13 h 16"/>
                  <a:gd name="T66" fmla="*/ 6 w 11"/>
                  <a:gd name="T67" fmla="*/ 12 h 16"/>
                  <a:gd name="T68" fmla="*/ 9 w 11"/>
                  <a:gd name="T69" fmla="*/ 12 h 16"/>
                  <a:gd name="T70" fmla="*/ 8 w 11"/>
                  <a:gd name="T71" fmla="*/ 5 h 16"/>
                  <a:gd name="T72" fmla="*/ 7 w 11"/>
                  <a:gd name="T73" fmla="*/ 5 h 16"/>
                  <a:gd name="T74" fmla="*/ 7 w 11"/>
                  <a:gd name="T75" fmla="*/ 2 h 16"/>
                  <a:gd name="T76" fmla="*/ 6 w 11"/>
                  <a:gd name="T77" fmla="*/ 2 h 16"/>
                  <a:gd name="T78" fmla="*/ 9 w 11"/>
                  <a:gd name="T79" fmla="*/ 2 h 16"/>
                  <a:gd name="T80" fmla="*/ 9 w 11"/>
                  <a:gd name="T81" fmla="*/ 1 h 16"/>
                  <a:gd name="T82" fmla="*/ 8 w 11"/>
                  <a:gd name="T83" fmla="*/ 2 h 16"/>
                  <a:gd name="T84" fmla="*/ 9 w 11"/>
                  <a:gd name="T85" fmla="*/ 1 h 16"/>
                  <a:gd name="T86" fmla="*/ 5 w 11"/>
                  <a:gd name="T87" fmla="*/ 1 h 16"/>
                  <a:gd name="T88" fmla="*/ 3 w 11"/>
                  <a:gd name="T89" fmla="*/ 3 h 16"/>
                  <a:gd name="T90" fmla="*/ 5 w 11"/>
                  <a:gd name="T91" fmla="*/ 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1" h="16">
                    <a:moveTo>
                      <a:pt x="5" y="3"/>
                    </a:moveTo>
                    <a:cubicBezTo>
                      <a:pt x="5" y="4"/>
                      <a:pt x="6" y="4"/>
                      <a:pt x="5" y="4"/>
                    </a:cubicBezTo>
                    <a:cubicBezTo>
                      <a:pt x="5" y="4"/>
                      <a:pt x="4" y="4"/>
                      <a:pt x="4" y="4"/>
                    </a:cubicBezTo>
                    <a:cubicBezTo>
                      <a:pt x="3" y="4"/>
                      <a:pt x="5" y="4"/>
                      <a:pt x="4" y="5"/>
                    </a:cubicBezTo>
                    <a:cubicBezTo>
                      <a:pt x="4" y="5"/>
                      <a:pt x="4" y="4"/>
                      <a:pt x="4" y="5"/>
                    </a:cubicBezTo>
                    <a:cubicBezTo>
                      <a:pt x="4" y="6"/>
                      <a:pt x="6" y="5"/>
                      <a:pt x="5" y="7"/>
                    </a:cubicBezTo>
                    <a:cubicBezTo>
                      <a:pt x="5" y="7"/>
                      <a:pt x="5" y="7"/>
                      <a:pt x="6" y="7"/>
                    </a:cubicBezTo>
                    <a:cubicBezTo>
                      <a:pt x="5" y="8"/>
                      <a:pt x="5" y="7"/>
                      <a:pt x="4" y="8"/>
                    </a:cubicBezTo>
                    <a:cubicBezTo>
                      <a:pt x="4" y="8"/>
                      <a:pt x="6" y="8"/>
                      <a:pt x="7" y="8"/>
                    </a:cubicBezTo>
                    <a:cubicBezTo>
                      <a:pt x="5" y="9"/>
                      <a:pt x="7" y="9"/>
                      <a:pt x="6" y="10"/>
                    </a:cubicBezTo>
                    <a:cubicBezTo>
                      <a:pt x="6" y="10"/>
                      <a:pt x="5" y="10"/>
                      <a:pt x="6" y="10"/>
                    </a:cubicBezTo>
                    <a:cubicBezTo>
                      <a:pt x="4" y="10"/>
                      <a:pt x="6" y="10"/>
                      <a:pt x="6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11"/>
                      <a:pt x="5" y="12"/>
                      <a:pt x="4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5" y="12"/>
                      <a:pt x="0" y="16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6" y="11"/>
                      <a:pt x="5" y="11"/>
                      <a:pt x="5" y="11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1"/>
                      <a:pt x="6" y="11"/>
                      <a:pt x="4" y="13"/>
                    </a:cubicBezTo>
                    <a:cubicBezTo>
                      <a:pt x="5" y="10"/>
                      <a:pt x="4" y="14"/>
                      <a:pt x="3" y="13"/>
                    </a:cubicBezTo>
                    <a:cubicBezTo>
                      <a:pt x="3" y="11"/>
                      <a:pt x="4" y="12"/>
                      <a:pt x="4" y="11"/>
                    </a:cubicBezTo>
                    <a:cubicBezTo>
                      <a:pt x="3" y="12"/>
                      <a:pt x="3" y="11"/>
                      <a:pt x="3" y="11"/>
                    </a:cubicBezTo>
                    <a:cubicBezTo>
                      <a:pt x="3" y="10"/>
                      <a:pt x="2" y="11"/>
                      <a:pt x="2" y="9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1" y="11"/>
                      <a:pt x="0" y="12"/>
                      <a:pt x="0" y="12"/>
                    </a:cubicBezTo>
                    <a:cubicBezTo>
                      <a:pt x="1" y="12"/>
                      <a:pt x="0" y="14"/>
                      <a:pt x="0" y="15"/>
                    </a:cubicBezTo>
                    <a:cubicBezTo>
                      <a:pt x="2" y="14"/>
                      <a:pt x="3" y="14"/>
                      <a:pt x="5" y="15"/>
                    </a:cubicBezTo>
                    <a:cubicBezTo>
                      <a:pt x="5" y="13"/>
                      <a:pt x="6" y="15"/>
                      <a:pt x="6" y="13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11" y="10"/>
                      <a:pt x="5" y="15"/>
                      <a:pt x="6" y="13"/>
                    </a:cubicBezTo>
                    <a:cubicBezTo>
                      <a:pt x="6" y="13"/>
                      <a:pt x="7" y="13"/>
                      <a:pt x="8" y="13"/>
                    </a:cubicBezTo>
                    <a:cubicBezTo>
                      <a:pt x="8" y="12"/>
                      <a:pt x="7" y="13"/>
                      <a:pt x="6" y="12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8" y="10"/>
                      <a:pt x="7" y="7"/>
                      <a:pt x="8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8" y="4"/>
                      <a:pt x="4" y="3"/>
                      <a:pt x="7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8" y="2"/>
                      <a:pt x="9" y="2"/>
                    </a:cubicBezTo>
                    <a:cubicBezTo>
                      <a:pt x="8" y="2"/>
                      <a:pt x="9" y="2"/>
                      <a:pt x="9" y="1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7" y="1"/>
                      <a:pt x="8" y="1"/>
                      <a:pt x="9" y="1"/>
                    </a:cubicBezTo>
                    <a:cubicBezTo>
                      <a:pt x="7" y="0"/>
                      <a:pt x="6" y="1"/>
                      <a:pt x="5" y="1"/>
                    </a:cubicBezTo>
                    <a:cubicBezTo>
                      <a:pt x="7" y="3"/>
                      <a:pt x="2" y="2"/>
                      <a:pt x="3" y="3"/>
                    </a:cubicBezTo>
                    <a:cubicBezTo>
                      <a:pt x="4" y="4"/>
                      <a:pt x="4" y="3"/>
                      <a:pt x="5" y="3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35" name="Freeform 1880"/>
              <p:cNvSpPr/>
              <p:nvPr/>
            </p:nvSpPr>
            <p:spPr bwMode="auto">
              <a:xfrm>
                <a:off x="1294" y="280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36" name="Freeform 1881"/>
              <p:cNvSpPr/>
              <p:nvPr/>
            </p:nvSpPr>
            <p:spPr bwMode="auto">
              <a:xfrm>
                <a:off x="1270" y="2823"/>
                <a:ext cx="3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37" name="Rectangle 1882"/>
              <p:cNvSpPr>
                <a:spLocks noChangeArrowheads="1"/>
              </p:cNvSpPr>
              <p:nvPr/>
            </p:nvSpPr>
            <p:spPr bwMode="auto">
              <a:xfrm>
                <a:off x="1294" y="2797"/>
                <a:ext cx="1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38" name="Freeform 1883"/>
              <p:cNvSpPr/>
              <p:nvPr/>
            </p:nvSpPr>
            <p:spPr bwMode="auto">
              <a:xfrm>
                <a:off x="1285" y="2795"/>
                <a:ext cx="2" cy="0"/>
              </a:xfrm>
              <a:custGeom>
                <a:avLst/>
                <a:gdLst>
                  <a:gd name="T0" fmla="*/ 0 w 2"/>
                  <a:gd name="T1" fmla="*/ 0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39" name="Freeform 1884"/>
              <p:cNvSpPr/>
              <p:nvPr/>
            </p:nvSpPr>
            <p:spPr bwMode="auto">
              <a:xfrm>
                <a:off x="1270" y="2823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40" name="Freeform 1885"/>
              <p:cNvSpPr/>
              <p:nvPr/>
            </p:nvSpPr>
            <p:spPr bwMode="auto">
              <a:xfrm>
                <a:off x="1273" y="280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41" name="Freeform 1886"/>
              <p:cNvSpPr/>
              <p:nvPr/>
            </p:nvSpPr>
            <p:spPr bwMode="auto">
              <a:xfrm>
                <a:off x="1256" y="2747"/>
                <a:ext cx="24" cy="84"/>
              </a:xfrm>
              <a:custGeom>
                <a:avLst/>
                <a:gdLst>
                  <a:gd name="T0" fmla="*/ 6 w 10"/>
                  <a:gd name="T1" fmla="*/ 2 h 35"/>
                  <a:gd name="T2" fmla="*/ 4 w 10"/>
                  <a:gd name="T3" fmla="*/ 1 h 35"/>
                  <a:gd name="T4" fmla="*/ 2 w 10"/>
                  <a:gd name="T5" fmla="*/ 2 h 35"/>
                  <a:gd name="T6" fmla="*/ 3 w 10"/>
                  <a:gd name="T7" fmla="*/ 4 h 35"/>
                  <a:gd name="T8" fmla="*/ 3 w 10"/>
                  <a:gd name="T9" fmla="*/ 8 h 35"/>
                  <a:gd name="T10" fmla="*/ 2 w 10"/>
                  <a:gd name="T11" fmla="*/ 10 h 35"/>
                  <a:gd name="T12" fmla="*/ 4 w 10"/>
                  <a:gd name="T13" fmla="*/ 14 h 35"/>
                  <a:gd name="T14" fmla="*/ 3 w 10"/>
                  <a:gd name="T15" fmla="*/ 15 h 35"/>
                  <a:gd name="T16" fmla="*/ 2 w 10"/>
                  <a:gd name="T17" fmla="*/ 16 h 35"/>
                  <a:gd name="T18" fmla="*/ 5 w 10"/>
                  <a:gd name="T19" fmla="*/ 17 h 35"/>
                  <a:gd name="T20" fmla="*/ 5 w 10"/>
                  <a:gd name="T21" fmla="*/ 19 h 35"/>
                  <a:gd name="T22" fmla="*/ 4 w 10"/>
                  <a:gd name="T23" fmla="*/ 20 h 35"/>
                  <a:gd name="T24" fmla="*/ 4 w 10"/>
                  <a:gd name="T25" fmla="*/ 23 h 35"/>
                  <a:gd name="T26" fmla="*/ 3 w 10"/>
                  <a:gd name="T27" fmla="*/ 25 h 35"/>
                  <a:gd name="T28" fmla="*/ 4 w 10"/>
                  <a:gd name="T29" fmla="*/ 27 h 35"/>
                  <a:gd name="T30" fmla="*/ 5 w 10"/>
                  <a:gd name="T31" fmla="*/ 28 h 35"/>
                  <a:gd name="T32" fmla="*/ 4 w 10"/>
                  <a:gd name="T33" fmla="*/ 29 h 35"/>
                  <a:gd name="T34" fmla="*/ 4 w 10"/>
                  <a:gd name="T35" fmla="*/ 30 h 35"/>
                  <a:gd name="T36" fmla="*/ 3 w 10"/>
                  <a:gd name="T37" fmla="*/ 33 h 35"/>
                  <a:gd name="T38" fmla="*/ 6 w 10"/>
                  <a:gd name="T39" fmla="*/ 29 h 35"/>
                  <a:gd name="T40" fmla="*/ 6 w 10"/>
                  <a:gd name="T41" fmla="*/ 32 h 35"/>
                  <a:gd name="T42" fmla="*/ 4 w 10"/>
                  <a:gd name="T43" fmla="*/ 31 h 35"/>
                  <a:gd name="T44" fmla="*/ 6 w 10"/>
                  <a:gd name="T45" fmla="*/ 31 h 35"/>
                  <a:gd name="T46" fmla="*/ 7 w 10"/>
                  <a:gd name="T47" fmla="*/ 29 h 35"/>
                  <a:gd name="T48" fmla="*/ 6 w 10"/>
                  <a:gd name="T49" fmla="*/ 29 h 35"/>
                  <a:gd name="T50" fmla="*/ 5 w 10"/>
                  <a:gd name="T51" fmla="*/ 27 h 35"/>
                  <a:gd name="T52" fmla="*/ 6 w 10"/>
                  <a:gd name="T53" fmla="*/ 24 h 35"/>
                  <a:gd name="T54" fmla="*/ 7 w 10"/>
                  <a:gd name="T55" fmla="*/ 24 h 35"/>
                  <a:gd name="T56" fmla="*/ 8 w 10"/>
                  <a:gd name="T57" fmla="*/ 24 h 35"/>
                  <a:gd name="T58" fmla="*/ 8 w 10"/>
                  <a:gd name="T59" fmla="*/ 24 h 35"/>
                  <a:gd name="T60" fmla="*/ 4 w 10"/>
                  <a:gd name="T61" fmla="*/ 21 h 35"/>
                  <a:gd name="T62" fmla="*/ 6 w 10"/>
                  <a:gd name="T63" fmla="*/ 19 h 35"/>
                  <a:gd name="T64" fmla="*/ 6 w 10"/>
                  <a:gd name="T65" fmla="*/ 18 h 35"/>
                  <a:gd name="T66" fmla="*/ 7 w 10"/>
                  <a:gd name="T67" fmla="*/ 17 h 35"/>
                  <a:gd name="T68" fmla="*/ 8 w 10"/>
                  <a:gd name="T69" fmla="*/ 16 h 35"/>
                  <a:gd name="T70" fmla="*/ 4 w 10"/>
                  <a:gd name="T71" fmla="*/ 12 h 35"/>
                  <a:gd name="T72" fmla="*/ 6 w 10"/>
                  <a:gd name="T73" fmla="*/ 12 h 35"/>
                  <a:gd name="T74" fmla="*/ 7 w 10"/>
                  <a:gd name="T75" fmla="*/ 10 h 35"/>
                  <a:gd name="T76" fmla="*/ 5 w 10"/>
                  <a:gd name="T77" fmla="*/ 9 h 35"/>
                  <a:gd name="T78" fmla="*/ 5 w 10"/>
                  <a:gd name="T79" fmla="*/ 7 h 35"/>
                  <a:gd name="T80" fmla="*/ 8 w 10"/>
                  <a:gd name="T81" fmla="*/ 4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0" h="35">
                    <a:moveTo>
                      <a:pt x="8" y="4"/>
                    </a:moveTo>
                    <a:cubicBezTo>
                      <a:pt x="7" y="3"/>
                      <a:pt x="7" y="2"/>
                      <a:pt x="6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2"/>
                      <a:pt x="5" y="0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5" y="2"/>
                      <a:pt x="3" y="1"/>
                      <a:pt x="2" y="2"/>
                    </a:cubicBezTo>
                    <a:cubicBezTo>
                      <a:pt x="3" y="3"/>
                      <a:pt x="5" y="3"/>
                      <a:pt x="5" y="4"/>
                    </a:cubicBezTo>
                    <a:cubicBezTo>
                      <a:pt x="5" y="4"/>
                      <a:pt x="4" y="4"/>
                      <a:pt x="3" y="4"/>
                    </a:cubicBezTo>
                    <a:cubicBezTo>
                      <a:pt x="3" y="4"/>
                      <a:pt x="5" y="5"/>
                      <a:pt x="5" y="5"/>
                    </a:cubicBezTo>
                    <a:cubicBezTo>
                      <a:pt x="0" y="5"/>
                      <a:pt x="7" y="8"/>
                      <a:pt x="3" y="8"/>
                    </a:cubicBezTo>
                    <a:cubicBezTo>
                      <a:pt x="3" y="8"/>
                      <a:pt x="3" y="9"/>
                      <a:pt x="4" y="10"/>
                    </a:cubicBezTo>
                    <a:cubicBezTo>
                      <a:pt x="3" y="9"/>
                      <a:pt x="4" y="11"/>
                      <a:pt x="2" y="10"/>
                    </a:cubicBezTo>
                    <a:cubicBezTo>
                      <a:pt x="5" y="11"/>
                      <a:pt x="0" y="12"/>
                      <a:pt x="5" y="13"/>
                    </a:cubicBezTo>
                    <a:cubicBezTo>
                      <a:pt x="3" y="14"/>
                      <a:pt x="5" y="13"/>
                      <a:pt x="4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2" y="14"/>
                      <a:pt x="5" y="14"/>
                      <a:pt x="3" y="15"/>
                    </a:cubicBezTo>
                    <a:cubicBezTo>
                      <a:pt x="2" y="15"/>
                      <a:pt x="4" y="15"/>
                      <a:pt x="5" y="15"/>
                    </a:cubicBezTo>
                    <a:cubicBezTo>
                      <a:pt x="4" y="16"/>
                      <a:pt x="4" y="16"/>
                      <a:pt x="2" y="16"/>
                    </a:cubicBezTo>
                    <a:cubicBezTo>
                      <a:pt x="4" y="17"/>
                      <a:pt x="3" y="17"/>
                      <a:pt x="4" y="18"/>
                    </a:cubicBezTo>
                    <a:cubicBezTo>
                      <a:pt x="4" y="17"/>
                      <a:pt x="5" y="17"/>
                      <a:pt x="5" y="17"/>
                    </a:cubicBezTo>
                    <a:cubicBezTo>
                      <a:pt x="5" y="18"/>
                      <a:pt x="7" y="18"/>
                      <a:pt x="7" y="19"/>
                    </a:cubicBezTo>
                    <a:cubicBezTo>
                      <a:pt x="5" y="20"/>
                      <a:pt x="7" y="18"/>
                      <a:pt x="5" y="19"/>
                    </a:cubicBezTo>
                    <a:cubicBezTo>
                      <a:pt x="4" y="18"/>
                      <a:pt x="4" y="18"/>
                      <a:pt x="3" y="17"/>
                    </a:cubicBezTo>
                    <a:cubicBezTo>
                      <a:pt x="3" y="18"/>
                      <a:pt x="3" y="19"/>
                      <a:pt x="4" y="20"/>
                    </a:cubicBezTo>
                    <a:cubicBezTo>
                      <a:pt x="4" y="21"/>
                      <a:pt x="3" y="20"/>
                      <a:pt x="3" y="20"/>
                    </a:cubicBezTo>
                    <a:cubicBezTo>
                      <a:pt x="2" y="21"/>
                      <a:pt x="5" y="22"/>
                      <a:pt x="4" y="23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4" y="23"/>
                      <a:pt x="2" y="24"/>
                      <a:pt x="3" y="25"/>
                    </a:cubicBezTo>
                    <a:cubicBezTo>
                      <a:pt x="4" y="25"/>
                      <a:pt x="4" y="25"/>
                      <a:pt x="5" y="25"/>
                    </a:cubicBezTo>
                    <a:cubicBezTo>
                      <a:pt x="2" y="25"/>
                      <a:pt x="6" y="26"/>
                      <a:pt x="4" y="27"/>
                    </a:cubicBezTo>
                    <a:cubicBezTo>
                      <a:pt x="6" y="27"/>
                      <a:pt x="7" y="28"/>
                      <a:pt x="7" y="28"/>
                    </a:cubicBezTo>
                    <a:cubicBezTo>
                      <a:pt x="7" y="28"/>
                      <a:pt x="6" y="28"/>
                      <a:pt x="5" y="28"/>
                    </a:cubicBezTo>
                    <a:cubicBezTo>
                      <a:pt x="6" y="28"/>
                      <a:pt x="3" y="28"/>
                      <a:pt x="2" y="27"/>
                    </a:cubicBezTo>
                    <a:cubicBezTo>
                      <a:pt x="3" y="27"/>
                      <a:pt x="2" y="28"/>
                      <a:pt x="4" y="29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2" y="30"/>
                      <a:pt x="6" y="29"/>
                      <a:pt x="4" y="30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3" y="31"/>
                      <a:pt x="3" y="32"/>
                      <a:pt x="3" y="33"/>
                    </a:cubicBezTo>
                    <a:cubicBezTo>
                      <a:pt x="6" y="35"/>
                      <a:pt x="5" y="33"/>
                      <a:pt x="6" y="33"/>
                    </a:cubicBezTo>
                    <a:cubicBezTo>
                      <a:pt x="6" y="32"/>
                      <a:pt x="6" y="30"/>
                      <a:pt x="6" y="29"/>
                    </a:cubicBezTo>
                    <a:cubicBezTo>
                      <a:pt x="5" y="30"/>
                      <a:pt x="4" y="31"/>
                      <a:pt x="4" y="33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5" y="32"/>
                      <a:pt x="4" y="32"/>
                      <a:pt x="3" y="32"/>
                    </a:cubicBezTo>
                    <a:cubicBezTo>
                      <a:pt x="2" y="32"/>
                      <a:pt x="5" y="32"/>
                      <a:pt x="4" y="31"/>
                    </a:cubicBezTo>
                    <a:cubicBezTo>
                      <a:pt x="5" y="31"/>
                      <a:pt x="6" y="31"/>
                      <a:pt x="7" y="31"/>
                    </a:cubicBezTo>
                    <a:cubicBezTo>
                      <a:pt x="6" y="31"/>
                      <a:pt x="6" y="31"/>
                      <a:pt x="6" y="31"/>
                    </a:cubicBezTo>
                    <a:cubicBezTo>
                      <a:pt x="7" y="31"/>
                      <a:pt x="7" y="31"/>
                      <a:pt x="8" y="31"/>
                    </a:cubicBezTo>
                    <a:cubicBezTo>
                      <a:pt x="5" y="30"/>
                      <a:pt x="8" y="30"/>
                      <a:pt x="7" y="29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7" y="28"/>
                      <a:pt x="7" y="28"/>
                      <a:pt x="8" y="28"/>
                    </a:cubicBezTo>
                    <a:cubicBezTo>
                      <a:pt x="7" y="27"/>
                      <a:pt x="5" y="27"/>
                      <a:pt x="5" y="27"/>
                    </a:cubicBezTo>
                    <a:cubicBezTo>
                      <a:pt x="7" y="27"/>
                      <a:pt x="6" y="26"/>
                      <a:pt x="8" y="26"/>
                    </a:cubicBezTo>
                    <a:cubicBezTo>
                      <a:pt x="6" y="26"/>
                      <a:pt x="7" y="25"/>
                      <a:pt x="6" y="24"/>
                    </a:cubicBezTo>
                    <a:cubicBezTo>
                      <a:pt x="6" y="24"/>
                      <a:pt x="6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6" y="24"/>
                      <a:pt x="7" y="23"/>
                    </a:cubicBezTo>
                    <a:cubicBezTo>
                      <a:pt x="8" y="23"/>
                      <a:pt x="8" y="23"/>
                      <a:pt x="8" y="24"/>
                    </a:cubicBezTo>
                    <a:cubicBezTo>
                      <a:pt x="8" y="23"/>
                      <a:pt x="5" y="22"/>
                      <a:pt x="7" y="22"/>
                    </a:cubicBezTo>
                    <a:cubicBezTo>
                      <a:pt x="6" y="22"/>
                      <a:pt x="6" y="21"/>
                      <a:pt x="4" y="21"/>
                    </a:cubicBezTo>
                    <a:cubicBezTo>
                      <a:pt x="5" y="21"/>
                      <a:pt x="6" y="21"/>
                      <a:pt x="6" y="20"/>
                    </a:cubicBezTo>
                    <a:cubicBezTo>
                      <a:pt x="4" y="20"/>
                      <a:pt x="7" y="20"/>
                      <a:pt x="6" y="19"/>
                    </a:cubicBezTo>
                    <a:cubicBezTo>
                      <a:pt x="7" y="20"/>
                      <a:pt x="6" y="19"/>
                      <a:pt x="8" y="20"/>
                    </a:cubicBezTo>
                    <a:cubicBezTo>
                      <a:pt x="8" y="19"/>
                      <a:pt x="6" y="19"/>
                      <a:pt x="6" y="18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7" y="18"/>
                      <a:pt x="6" y="17"/>
                      <a:pt x="7" y="17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7" y="17"/>
                      <a:pt x="7" y="16"/>
                      <a:pt x="8" y="16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8" y="14"/>
                      <a:pt x="6" y="13"/>
                      <a:pt x="4" y="12"/>
                    </a:cubicBezTo>
                    <a:cubicBezTo>
                      <a:pt x="4" y="12"/>
                      <a:pt x="5" y="11"/>
                      <a:pt x="5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2"/>
                      <a:pt x="8" y="11"/>
                      <a:pt x="6" y="11"/>
                    </a:cubicBezTo>
                    <a:cubicBezTo>
                      <a:pt x="5" y="10"/>
                      <a:pt x="7" y="11"/>
                      <a:pt x="7" y="10"/>
                    </a:cubicBezTo>
                    <a:cubicBezTo>
                      <a:pt x="5" y="9"/>
                      <a:pt x="10" y="8"/>
                      <a:pt x="6" y="7"/>
                    </a:cubicBezTo>
                    <a:cubicBezTo>
                      <a:pt x="6" y="7"/>
                      <a:pt x="5" y="8"/>
                      <a:pt x="5" y="9"/>
                    </a:cubicBezTo>
                    <a:cubicBezTo>
                      <a:pt x="5" y="8"/>
                      <a:pt x="4" y="9"/>
                      <a:pt x="4" y="8"/>
                    </a:cubicBezTo>
                    <a:cubicBezTo>
                      <a:pt x="4" y="8"/>
                      <a:pt x="5" y="7"/>
                      <a:pt x="5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10" y="6"/>
                      <a:pt x="4" y="4"/>
                      <a:pt x="8" y="4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42" name="Freeform 1887"/>
              <p:cNvSpPr/>
              <p:nvPr/>
            </p:nvSpPr>
            <p:spPr bwMode="auto">
              <a:xfrm>
                <a:off x="1270" y="2776"/>
                <a:ext cx="5" cy="2"/>
              </a:xfrm>
              <a:custGeom>
                <a:avLst/>
                <a:gdLst>
                  <a:gd name="T0" fmla="*/ 0 w 2"/>
                  <a:gd name="T1" fmla="*/ 1 h 1"/>
                  <a:gd name="T2" fmla="*/ 2 w 2"/>
                  <a:gd name="T3" fmla="*/ 0 h 1"/>
                  <a:gd name="T4" fmla="*/ 1 w 2"/>
                  <a:gd name="T5" fmla="*/ 0 h 1"/>
                  <a:gd name="T6" fmla="*/ 0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0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43" name="Freeform 1888"/>
              <p:cNvSpPr/>
              <p:nvPr/>
            </p:nvSpPr>
            <p:spPr bwMode="auto">
              <a:xfrm>
                <a:off x="1270" y="2776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44" name="Freeform 1889"/>
              <p:cNvSpPr/>
              <p:nvPr/>
            </p:nvSpPr>
            <p:spPr bwMode="auto">
              <a:xfrm>
                <a:off x="1273" y="2750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45" name="Rectangle 1890"/>
              <p:cNvSpPr>
                <a:spLocks noChangeArrowheads="1"/>
              </p:cNvSpPr>
              <p:nvPr/>
            </p:nvSpPr>
            <p:spPr bwMode="auto">
              <a:xfrm>
                <a:off x="1273" y="2750"/>
                <a:ext cx="1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46" name="Freeform 1891"/>
              <p:cNvSpPr/>
              <p:nvPr/>
            </p:nvSpPr>
            <p:spPr bwMode="auto">
              <a:xfrm>
                <a:off x="1261" y="2704"/>
                <a:ext cx="19" cy="46"/>
              </a:xfrm>
              <a:custGeom>
                <a:avLst/>
                <a:gdLst>
                  <a:gd name="T0" fmla="*/ 7 w 8"/>
                  <a:gd name="T1" fmla="*/ 4 h 19"/>
                  <a:gd name="T2" fmla="*/ 6 w 8"/>
                  <a:gd name="T3" fmla="*/ 3 h 19"/>
                  <a:gd name="T4" fmla="*/ 7 w 8"/>
                  <a:gd name="T5" fmla="*/ 2 h 19"/>
                  <a:gd name="T6" fmla="*/ 5 w 8"/>
                  <a:gd name="T7" fmla="*/ 0 h 19"/>
                  <a:gd name="T8" fmla="*/ 4 w 8"/>
                  <a:gd name="T9" fmla="*/ 9 h 19"/>
                  <a:gd name="T10" fmla="*/ 3 w 8"/>
                  <a:gd name="T11" fmla="*/ 9 h 19"/>
                  <a:gd name="T12" fmla="*/ 4 w 8"/>
                  <a:gd name="T13" fmla="*/ 12 h 19"/>
                  <a:gd name="T14" fmla="*/ 2 w 8"/>
                  <a:gd name="T15" fmla="*/ 11 h 19"/>
                  <a:gd name="T16" fmla="*/ 2 w 8"/>
                  <a:gd name="T17" fmla="*/ 14 h 19"/>
                  <a:gd name="T18" fmla="*/ 3 w 8"/>
                  <a:gd name="T19" fmla="*/ 14 h 19"/>
                  <a:gd name="T20" fmla="*/ 3 w 8"/>
                  <a:gd name="T21" fmla="*/ 14 h 19"/>
                  <a:gd name="T22" fmla="*/ 3 w 8"/>
                  <a:gd name="T23" fmla="*/ 14 h 19"/>
                  <a:gd name="T24" fmla="*/ 3 w 8"/>
                  <a:gd name="T25" fmla="*/ 15 h 19"/>
                  <a:gd name="T26" fmla="*/ 3 w 8"/>
                  <a:gd name="T27" fmla="*/ 15 h 19"/>
                  <a:gd name="T28" fmla="*/ 3 w 8"/>
                  <a:gd name="T29" fmla="*/ 16 h 19"/>
                  <a:gd name="T30" fmla="*/ 2 w 8"/>
                  <a:gd name="T31" fmla="*/ 16 h 19"/>
                  <a:gd name="T32" fmla="*/ 3 w 8"/>
                  <a:gd name="T33" fmla="*/ 19 h 19"/>
                  <a:gd name="T34" fmla="*/ 4 w 8"/>
                  <a:gd name="T35" fmla="*/ 19 h 19"/>
                  <a:gd name="T36" fmla="*/ 4 w 8"/>
                  <a:gd name="T37" fmla="*/ 17 h 19"/>
                  <a:gd name="T38" fmla="*/ 4 w 8"/>
                  <a:gd name="T39" fmla="*/ 17 h 19"/>
                  <a:gd name="T40" fmla="*/ 3 w 8"/>
                  <a:gd name="T41" fmla="*/ 16 h 19"/>
                  <a:gd name="T42" fmla="*/ 5 w 8"/>
                  <a:gd name="T43" fmla="*/ 17 h 19"/>
                  <a:gd name="T44" fmla="*/ 7 w 8"/>
                  <a:gd name="T45" fmla="*/ 15 h 19"/>
                  <a:gd name="T46" fmla="*/ 7 w 8"/>
                  <a:gd name="T47" fmla="*/ 15 h 19"/>
                  <a:gd name="T48" fmla="*/ 6 w 8"/>
                  <a:gd name="T49" fmla="*/ 14 h 19"/>
                  <a:gd name="T50" fmla="*/ 5 w 8"/>
                  <a:gd name="T51" fmla="*/ 15 h 19"/>
                  <a:gd name="T52" fmla="*/ 3 w 8"/>
                  <a:gd name="T53" fmla="*/ 14 h 19"/>
                  <a:gd name="T54" fmla="*/ 4 w 8"/>
                  <a:gd name="T55" fmla="*/ 13 h 19"/>
                  <a:gd name="T56" fmla="*/ 5 w 8"/>
                  <a:gd name="T57" fmla="*/ 14 h 19"/>
                  <a:gd name="T58" fmla="*/ 5 w 8"/>
                  <a:gd name="T59" fmla="*/ 13 h 19"/>
                  <a:gd name="T60" fmla="*/ 7 w 8"/>
                  <a:gd name="T61" fmla="*/ 13 h 19"/>
                  <a:gd name="T62" fmla="*/ 5 w 8"/>
                  <a:gd name="T63" fmla="*/ 12 h 19"/>
                  <a:gd name="T64" fmla="*/ 6 w 8"/>
                  <a:gd name="T65" fmla="*/ 9 h 19"/>
                  <a:gd name="T66" fmla="*/ 7 w 8"/>
                  <a:gd name="T67" fmla="*/ 10 h 19"/>
                  <a:gd name="T68" fmla="*/ 5 w 8"/>
                  <a:gd name="T69" fmla="*/ 9 h 19"/>
                  <a:gd name="T70" fmla="*/ 7 w 8"/>
                  <a:gd name="T71" fmla="*/ 7 h 19"/>
                  <a:gd name="T72" fmla="*/ 6 w 8"/>
                  <a:gd name="T73" fmla="*/ 7 h 19"/>
                  <a:gd name="T74" fmla="*/ 7 w 8"/>
                  <a:gd name="T75" fmla="*/ 5 h 19"/>
                  <a:gd name="T76" fmla="*/ 7 w 8"/>
                  <a:gd name="T77" fmla="*/ 5 h 19"/>
                  <a:gd name="T78" fmla="*/ 5 w 8"/>
                  <a:gd name="T79" fmla="*/ 3 h 19"/>
                  <a:gd name="T80" fmla="*/ 7 w 8"/>
                  <a:gd name="T81" fmla="*/ 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8" h="19">
                    <a:moveTo>
                      <a:pt x="7" y="4"/>
                    </a:moveTo>
                    <a:cubicBezTo>
                      <a:pt x="6" y="3"/>
                      <a:pt x="6" y="3"/>
                      <a:pt x="6" y="3"/>
                    </a:cubicBezTo>
                    <a:cubicBezTo>
                      <a:pt x="7" y="3"/>
                      <a:pt x="6" y="2"/>
                      <a:pt x="7" y="2"/>
                    </a:cubicBezTo>
                    <a:cubicBezTo>
                      <a:pt x="6" y="1"/>
                      <a:pt x="8" y="1"/>
                      <a:pt x="5" y="0"/>
                    </a:cubicBezTo>
                    <a:cubicBezTo>
                      <a:pt x="5" y="3"/>
                      <a:pt x="2" y="6"/>
                      <a:pt x="4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5" y="11"/>
                      <a:pt x="0" y="10"/>
                      <a:pt x="4" y="12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1" y="12"/>
                      <a:pt x="5" y="13"/>
                      <a:pt x="2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4" y="15"/>
                      <a:pt x="4" y="15"/>
                      <a:pt x="3" y="15"/>
                    </a:cubicBezTo>
                    <a:cubicBezTo>
                      <a:pt x="2" y="15"/>
                      <a:pt x="3" y="15"/>
                      <a:pt x="3" y="15"/>
                    </a:cubicBezTo>
                    <a:cubicBezTo>
                      <a:pt x="2" y="15"/>
                      <a:pt x="3" y="16"/>
                      <a:pt x="3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7"/>
                      <a:pt x="0" y="17"/>
                      <a:pt x="3" y="19"/>
                    </a:cubicBezTo>
                    <a:cubicBezTo>
                      <a:pt x="4" y="19"/>
                      <a:pt x="4" y="18"/>
                      <a:pt x="4" y="19"/>
                    </a:cubicBezTo>
                    <a:cubicBezTo>
                      <a:pt x="5" y="18"/>
                      <a:pt x="4" y="18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1" y="16"/>
                      <a:pt x="4" y="17"/>
                      <a:pt x="3" y="16"/>
                    </a:cubicBezTo>
                    <a:cubicBezTo>
                      <a:pt x="5" y="16"/>
                      <a:pt x="4" y="16"/>
                      <a:pt x="5" y="17"/>
                    </a:cubicBezTo>
                    <a:cubicBezTo>
                      <a:pt x="8" y="16"/>
                      <a:pt x="4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6" y="14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4"/>
                      <a:pt x="4" y="14"/>
                      <a:pt x="3" y="14"/>
                    </a:cubicBezTo>
                    <a:cubicBezTo>
                      <a:pt x="5" y="14"/>
                      <a:pt x="3" y="13"/>
                      <a:pt x="4" y="13"/>
                    </a:cubicBezTo>
                    <a:cubicBezTo>
                      <a:pt x="5" y="13"/>
                      <a:pt x="5" y="13"/>
                      <a:pt x="5" y="14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3"/>
                      <a:pt x="6" y="13"/>
                      <a:pt x="7" y="13"/>
                    </a:cubicBezTo>
                    <a:cubicBezTo>
                      <a:pt x="6" y="12"/>
                      <a:pt x="6" y="13"/>
                      <a:pt x="5" y="12"/>
                    </a:cubicBezTo>
                    <a:cubicBezTo>
                      <a:pt x="6" y="12"/>
                      <a:pt x="6" y="10"/>
                      <a:pt x="6" y="9"/>
                    </a:cubicBezTo>
                    <a:cubicBezTo>
                      <a:pt x="6" y="9"/>
                      <a:pt x="7" y="9"/>
                      <a:pt x="7" y="10"/>
                    </a:cubicBezTo>
                    <a:cubicBezTo>
                      <a:pt x="7" y="10"/>
                      <a:pt x="6" y="9"/>
                      <a:pt x="5" y="9"/>
                    </a:cubicBezTo>
                    <a:cubicBezTo>
                      <a:pt x="5" y="8"/>
                      <a:pt x="6" y="7"/>
                      <a:pt x="7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4" y="6"/>
                      <a:pt x="7" y="6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6" y="4"/>
                      <a:pt x="4" y="3"/>
                      <a:pt x="5" y="3"/>
                    </a:cubicBezTo>
                    <a:cubicBezTo>
                      <a:pt x="6" y="3"/>
                      <a:pt x="6" y="4"/>
                      <a:pt x="7" y="4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47" name="Freeform 1892"/>
              <p:cNvSpPr/>
              <p:nvPr/>
            </p:nvSpPr>
            <p:spPr bwMode="auto">
              <a:xfrm>
                <a:off x="1273" y="2702"/>
                <a:ext cx="7" cy="5"/>
              </a:xfrm>
              <a:custGeom>
                <a:avLst/>
                <a:gdLst>
                  <a:gd name="T0" fmla="*/ 1 w 3"/>
                  <a:gd name="T1" fmla="*/ 1 h 2"/>
                  <a:gd name="T2" fmla="*/ 2 w 3"/>
                  <a:gd name="T3" fmla="*/ 2 h 2"/>
                  <a:gd name="T4" fmla="*/ 1 w 3"/>
                  <a:gd name="T5" fmla="*/ 0 h 2"/>
                  <a:gd name="T6" fmla="*/ 1 w 3"/>
                  <a:gd name="T7" fmla="*/ 1 h 2"/>
                  <a:gd name="T8" fmla="*/ 1 w 3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1" y="1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3" y="2"/>
                      <a:pt x="1" y="1"/>
                      <a:pt x="1" y="0"/>
                    </a:cubicBezTo>
                    <a:cubicBezTo>
                      <a:pt x="1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48" name="Freeform 1893"/>
              <p:cNvSpPr/>
              <p:nvPr/>
            </p:nvSpPr>
            <p:spPr bwMode="auto">
              <a:xfrm>
                <a:off x="1273" y="2681"/>
                <a:ext cx="14" cy="23"/>
              </a:xfrm>
              <a:custGeom>
                <a:avLst/>
                <a:gdLst>
                  <a:gd name="T0" fmla="*/ 4 w 6"/>
                  <a:gd name="T1" fmla="*/ 4 h 10"/>
                  <a:gd name="T2" fmla="*/ 3 w 6"/>
                  <a:gd name="T3" fmla="*/ 3 h 10"/>
                  <a:gd name="T4" fmla="*/ 1 w 6"/>
                  <a:gd name="T5" fmla="*/ 7 h 10"/>
                  <a:gd name="T6" fmla="*/ 2 w 6"/>
                  <a:gd name="T7" fmla="*/ 9 h 10"/>
                  <a:gd name="T8" fmla="*/ 1 w 6"/>
                  <a:gd name="T9" fmla="*/ 8 h 10"/>
                  <a:gd name="T10" fmla="*/ 2 w 6"/>
                  <a:gd name="T11" fmla="*/ 10 h 10"/>
                  <a:gd name="T12" fmla="*/ 2 w 6"/>
                  <a:gd name="T13" fmla="*/ 9 h 10"/>
                  <a:gd name="T14" fmla="*/ 2 w 6"/>
                  <a:gd name="T15" fmla="*/ 9 h 10"/>
                  <a:gd name="T16" fmla="*/ 2 w 6"/>
                  <a:gd name="T17" fmla="*/ 9 h 10"/>
                  <a:gd name="T18" fmla="*/ 3 w 6"/>
                  <a:gd name="T19" fmla="*/ 9 h 10"/>
                  <a:gd name="T20" fmla="*/ 2 w 6"/>
                  <a:gd name="T21" fmla="*/ 7 h 10"/>
                  <a:gd name="T22" fmla="*/ 4 w 6"/>
                  <a:gd name="T23" fmla="*/ 8 h 10"/>
                  <a:gd name="T24" fmla="*/ 5 w 6"/>
                  <a:gd name="T25" fmla="*/ 6 h 10"/>
                  <a:gd name="T26" fmla="*/ 4 w 6"/>
                  <a:gd name="T27" fmla="*/ 6 h 10"/>
                  <a:gd name="T28" fmla="*/ 3 w 6"/>
                  <a:gd name="T29" fmla="*/ 6 h 10"/>
                  <a:gd name="T30" fmla="*/ 5 w 6"/>
                  <a:gd name="T31" fmla="*/ 6 h 10"/>
                  <a:gd name="T32" fmla="*/ 5 w 6"/>
                  <a:gd name="T33" fmla="*/ 3 h 10"/>
                  <a:gd name="T34" fmla="*/ 4 w 6"/>
                  <a:gd name="T35" fmla="*/ 1 h 10"/>
                  <a:gd name="T36" fmla="*/ 5 w 6"/>
                  <a:gd name="T37" fmla="*/ 2 h 10"/>
                  <a:gd name="T38" fmla="*/ 6 w 6"/>
                  <a:gd name="T39" fmla="*/ 2 h 10"/>
                  <a:gd name="T40" fmla="*/ 3 w 6"/>
                  <a:gd name="T41" fmla="*/ 0 h 10"/>
                  <a:gd name="T42" fmla="*/ 4 w 6"/>
                  <a:gd name="T43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" h="10">
                    <a:moveTo>
                      <a:pt x="4" y="4"/>
                    </a:moveTo>
                    <a:cubicBezTo>
                      <a:pt x="3" y="3"/>
                      <a:pt x="3" y="3"/>
                      <a:pt x="3" y="3"/>
                    </a:cubicBezTo>
                    <a:cubicBezTo>
                      <a:pt x="2" y="5"/>
                      <a:pt x="2" y="7"/>
                      <a:pt x="1" y="7"/>
                    </a:cubicBezTo>
                    <a:cubicBezTo>
                      <a:pt x="0" y="7"/>
                      <a:pt x="2" y="8"/>
                      <a:pt x="2" y="9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2" y="9"/>
                      <a:pt x="0" y="9"/>
                      <a:pt x="2" y="10"/>
                    </a:cubicBezTo>
                    <a:cubicBezTo>
                      <a:pt x="2" y="10"/>
                      <a:pt x="1" y="9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5" y="9"/>
                      <a:pt x="1" y="7"/>
                      <a:pt x="2" y="7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7"/>
                      <a:pt x="4" y="7"/>
                      <a:pt x="5" y="6"/>
                    </a:cubicBezTo>
                    <a:cubicBezTo>
                      <a:pt x="5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3" y="6"/>
                    </a:cubicBezTo>
                    <a:cubicBezTo>
                      <a:pt x="2" y="4"/>
                      <a:pt x="4" y="7"/>
                      <a:pt x="5" y="6"/>
                    </a:cubicBezTo>
                    <a:cubicBezTo>
                      <a:pt x="4" y="5"/>
                      <a:pt x="4" y="3"/>
                      <a:pt x="5" y="3"/>
                    </a:cubicBezTo>
                    <a:cubicBezTo>
                      <a:pt x="4" y="3"/>
                      <a:pt x="3" y="2"/>
                      <a:pt x="4" y="1"/>
                    </a:cubicBezTo>
                    <a:cubicBezTo>
                      <a:pt x="4" y="1"/>
                      <a:pt x="5" y="2"/>
                      <a:pt x="5" y="2"/>
                    </a:cubicBezTo>
                    <a:cubicBezTo>
                      <a:pt x="5" y="2"/>
                      <a:pt x="6" y="2"/>
                      <a:pt x="6" y="2"/>
                    </a:cubicBezTo>
                    <a:cubicBezTo>
                      <a:pt x="5" y="2"/>
                      <a:pt x="4" y="1"/>
                      <a:pt x="3" y="0"/>
                    </a:cubicBezTo>
                    <a:cubicBezTo>
                      <a:pt x="2" y="0"/>
                      <a:pt x="4" y="3"/>
                      <a:pt x="4" y="4"/>
                    </a:cubicBezTo>
                    <a:close/>
                  </a:path>
                </a:pathLst>
              </a:cu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49" name="Rectangle 1894"/>
              <p:cNvSpPr>
                <a:spLocks noChangeArrowheads="1"/>
              </p:cNvSpPr>
              <p:nvPr/>
            </p:nvSpPr>
            <p:spPr bwMode="auto">
              <a:xfrm>
                <a:off x="1277" y="2688"/>
                <a:ext cx="3" cy="1"/>
              </a:xfrm>
              <a:prstGeom prst="rect">
                <a:avLst/>
              </a:prstGeom>
              <a:solidFill>
                <a:srgbClr val="48AA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50" name="Freeform 1895"/>
              <p:cNvSpPr/>
              <p:nvPr/>
            </p:nvSpPr>
            <p:spPr bwMode="auto">
              <a:xfrm>
                <a:off x="1299" y="2797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51" name="Freeform 1896"/>
              <p:cNvSpPr/>
              <p:nvPr/>
            </p:nvSpPr>
            <p:spPr bwMode="auto">
              <a:xfrm>
                <a:off x="1299" y="2793"/>
                <a:ext cx="0" cy="7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1 h 3"/>
                  <a:gd name="T4" fmla="*/ 2 h 3"/>
                  <a:gd name="T5" fmla="*/ 1 h 3"/>
                  <a:gd name="T6" fmla="*/ 1 h 3"/>
                  <a:gd name="T7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52" name="Freeform 1897"/>
              <p:cNvSpPr/>
              <p:nvPr/>
            </p:nvSpPr>
            <p:spPr bwMode="auto">
              <a:xfrm>
                <a:off x="1299" y="2795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53" name="Freeform 1898"/>
              <p:cNvSpPr/>
              <p:nvPr/>
            </p:nvSpPr>
            <p:spPr bwMode="auto">
              <a:xfrm>
                <a:off x="1299" y="2795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54" name="Freeform 1899"/>
              <p:cNvSpPr/>
              <p:nvPr/>
            </p:nvSpPr>
            <p:spPr bwMode="auto">
              <a:xfrm>
                <a:off x="1299" y="279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55" name="Freeform 1900"/>
              <p:cNvSpPr/>
              <p:nvPr/>
            </p:nvSpPr>
            <p:spPr bwMode="auto">
              <a:xfrm>
                <a:off x="1296" y="2793"/>
                <a:ext cx="3" cy="4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2 h 2"/>
                  <a:gd name="T4" fmla="*/ 1 w 1"/>
                  <a:gd name="T5" fmla="*/ 2 h 2"/>
                  <a:gd name="T6" fmla="*/ 1 w 1"/>
                  <a:gd name="T7" fmla="*/ 1 h 2"/>
                  <a:gd name="T8" fmla="*/ 1 w 1"/>
                  <a:gd name="T9" fmla="*/ 1 h 2"/>
                  <a:gd name="T10" fmla="*/ 1 w 1"/>
                  <a:gd name="T11" fmla="*/ 0 h 2"/>
                  <a:gd name="T12" fmla="*/ 0 w 1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2"/>
                      <a:pt x="0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56" name="Freeform 1901"/>
              <p:cNvSpPr/>
              <p:nvPr/>
            </p:nvSpPr>
            <p:spPr bwMode="auto">
              <a:xfrm>
                <a:off x="1299" y="279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57" name="Freeform 1902"/>
              <p:cNvSpPr/>
              <p:nvPr/>
            </p:nvSpPr>
            <p:spPr bwMode="auto">
              <a:xfrm>
                <a:off x="1299" y="2795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58" name="Freeform 1903"/>
              <p:cNvSpPr/>
              <p:nvPr/>
            </p:nvSpPr>
            <p:spPr bwMode="auto">
              <a:xfrm>
                <a:off x="1296" y="2793"/>
                <a:ext cx="0" cy="4"/>
              </a:xfrm>
              <a:custGeom>
                <a:avLst/>
                <a:gdLst>
                  <a:gd name="T0" fmla="*/ 2 h 2"/>
                  <a:gd name="T1" fmla="*/ 1 h 2"/>
                  <a:gd name="T2" fmla="*/ 0 h 2"/>
                  <a:gd name="T3" fmla="*/ 0 h 2"/>
                  <a:gd name="T4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2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59" name="Freeform 1904"/>
              <p:cNvSpPr/>
              <p:nvPr/>
            </p:nvSpPr>
            <p:spPr bwMode="auto">
              <a:xfrm>
                <a:off x="1296" y="2790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60" name="Freeform 1905"/>
              <p:cNvSpPr/>
              <p:nvPr/>
            </p:nvSpPr>
            <p:spPr bwMode="auto">
              <a:xfrm>
                <a:off x="1294" y="2790"/>
                <a:ext cx="2" cy="5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2 h 2"/>
                  <a:gd name="T6" fmla="*/ 1 w 1"/>
                  <a:gd name="T7" fmla="*/ 1 h 2"/>
                  <a:gd name="T8" fmla="*/ 1 w 1"/>
                  <a:gd name="T9" fmla="*/ 2 h 2"/>
                  <a:gd name="T10" fmla="*/ 1 w 1"/>
                  <a:gd name="T11" fmla="*/ 2 h 2"/>
                  <a:gd name="T12" fmla="*/ 1 w 1"/>
                  <a:gd name="T13" fmla="*/ 2 h 2"/>
                  <a:gd name="T14" fmla="*/ 1 w 1"/>
                  <a:gd name="T15" fmla="*/ 1 h 2"/>
                  <a:gd name="T16" fmla="*/ 1 w 1"/>
                  <a:gd name="T17" fmla="*/ 1 h 2"/>
                  <a:gd name="T18" fmla="*/ 1 w 1"/>
                  <a:gd name="T19" fmla="*/ 1 h 2"/>
                  <a:gd name="T20" fmla="*/ 1 w 1"/>
                  <a:gd name="T21" fmla="*/ 0 h 2"/>
                  <a:gd name="T22" fmla="*/ 0 w 1"/>
                  <a:gd name="T2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0" y="0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61" name="Rectangle 1906"/>
              <p:cNvSpPr>
                <a:spLocks noChangeArrowheads="1"/>
              </p:cNvSpPr>
              <p:nvPr/>
            </p:nvSpPr>
            <p:spPr bwMode="auto">
              <a:xfrm>
                <a:off x="1294" y="2793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462" name="Freeform 1907"/>
              <p:cNvSpPr/>
              <p:nvPr/>
            </p:nvSpPr>
            <p:spPr bwMode="auto">
              <a:xfrm>
                <a:off x="1294" y="2790"/>
                <a:ext cx="0" cy="5"/>
              </a:xfrm>
              <a:custGeom>
                <a:avLst/>
                <a:gdLst>
                  <a:gd name="T0" fmla="*/ 2 h 2"/>
                  <a:gd name="T1" fmla="*/ 2 h 2"/>
                  <a:gd name="T2" fmla="*/ 2 h 2"/>
                  <a:gd name="T3" fmla="*/ 1 h 2"/>
                  <a:gd name="T4" fmla="*/ 2 h 2"/>
                  <a:gd name="T5" fmla="*/ 0 h 2"/>
                  <a:gd name="T6" fmla="*/ 1 h 2"/>
                  <a:gd name="T7" fmla="*/ 1 h 2"/>
                  <a:gd name="T8" fmla="*/ 1 h 2"/>
                  <a:gd name="T9" fmla="*/ 1 h 2"/>
                  <a:gd name="T10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  <a:cxn ang="0">
                    <a:pos x="0" y="T10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grpSp>
          <p:nvGrpSpPr>
            <p:cNvPr id="1745" name="Group 2109"/>
            <p:cNvGrpSpPr/>
            <p:nvPr/>
          </p:nvGrpSpPr>
          <p:grpSpPr bwMode="auto">
            <a:xfrm>
              <a:off x="1247" y="2702"/>
              <a:ext cx="57" cy="105"/>
              <a:chOff x="1247" y="2702"/>
              <a:chExt cx="57" cy="105"/>
            </a:xfrm>
          </p:grpSpPr>
          <p:sp>
            <p:nvSpPr>
              <p:cNvPr id="2063" name="Freeform 1909"/>
              <p:cNvSpPr/>
              <p:nvPr/>
            </p:nvSpPr>
            <p:spPr bwMode="auto">
              <a:xfrm>
                <a:off x="1294" y="2795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4" name="Freeform 1910"/>
              <p:cNvSpPr/>
              <p:nvPr/>
            </p:nvSpPr>
            <p:spPr bwMode="auto">
              <a:xfrm>
                <a:off x="1294" y="27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5" name="Rectangle 1911"/>
              <p:cNvSpPr>
                <a:spLocks noChangeArrowheads="1"/>
              </p:cNvSpPr>
              <p:nvPr/>
            </p:nvSpPr>
            <p:spPr bwMode="auto">
              <a:xfrm>
                <a:off x="1294" y="2795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6" name="Freeform 1912"/>
              <p:cNvSpPr/>
              <p:nvPr/>
            </p:nvSpPr>
            <p:spPr bwMode="auto">
              <a:xfrm>
                <a:off x="1285" y="2790"/>
                <a:ext cx="9" cy="7"/>
              </a:xfrm>
              <a:custGeom>
                <a:avLst/>
                <a:gdLst>
                  <a:gd name="T0" fmla="*/ 0 w 4"/>
                  <a:gd name="T1" fmla="*/ 0 h 3"/>
                  <a:gd name="T2" fmla="*/ 1 w 4"/>
                  <a:gd name="T3" fmla="*/ 1 h 3"/>
                  <a:gd name="T4" fmla="*/ 0 w 4"/>
                  <a:gd name="T5" fmla="*/ 2 h 3"/>
                  <a:gd name="T6" fmla="*/ 0 w 4"/>
                  <a:gd name="T7" fmla="*/ 3 h 3"/>
                  <a:gd name="T8" fmla="*/ 1 w 4"/>
                  <a:gd name="T9" fmla="*/ 2 h 3"/>
                  <a:gd name="T10" fmla="*/ 0 w 4"/>
                  <a:gd name="T11" fmla="*/ 3 h 3"/>
                  <a:gd name="T12" fmla="*/ 1 w 4"/>
                  <a:gd name="T13" fmla="*/ 3 h 3"/>
                  <a:gd name="T14" fmla="*/ 1 w 4"/>
                  <a:gd name="T15" fmla="*/ 2 h 3"/>
                  <a:gd name="T16" fmla="*/ 3 w 4"/>
                  <a:gd name="T17" fmla="*/ 3 h 3"/>
                  <a:gd name="T18" fmla="*/ 3 w 4"/>
                  <a:gd name="T19" fmla="*/ 1 h 3"/>
                  <a:gd name="T20" fmla="*/ 3 w 4"/>
                  <a:gd name="T21" fmla="*/ 2 h 3"/>
                  <a:gd name="T22" fmla="*/ 3 w 4"/>
                  <a:gd name="T23" fmla="*/ 2 h 3"/>
                  <a:gd name="T24" fmla="*/ 3 w 4"/>
                  <a:gd name="T25" fmla="*/ 2 h 3"/>
                  <a:gd name="T26" fmla="*/ 3 w 4"/>
                  <a:gd name="T27" fmla="*/ 1 h 3"/>
                  <a:gd name="T28" fmla="*/ 4 w 4"/>
                  <a:gd name="T29" fmla="*/ 2 h 3"/>
                  <a:gd name="T30" fmla="*/ 4 w 4"/>
                  <a:gd name="T31" fmla="*/ 2 h 3"/>
                  <a:gd name="T32" fmla="*/ 4 w 4"/>
                  <a:gd name="T33" fmla="*/ 1 h 3"/>
                  <a:gd name="T34" fmla="*/ 4 w 4"/>
                  <a:gd name="T35" fmla="*/ 0 h 3"/>
                  <a:gd name="T36" fmla="*/ 3 w 4"/>
                  <a:gd name="T37" fmla="*/ 2 h 3"/>
                  <a:gd name="T38" fmla="*/ 3 w 4"/>
                  <a:gd name="T39" fmla="*/ 1 h 3"/>
                  <a:gd name="T40" fmla="*/ 2 w 4"/>
                  <a:gd name="T41" fmla="*/ 1 h 3"/>
                  <a:gd name="T42" fmla="*/ 2 w 4"/>
                  <a:gd name="T43" fmla="*/ 2 h 3"/>
                  <a:gd name="T44" fmla="*/ 2 w 4"/>
                  <a:gd name="T45" fmla="*/ 1 h 3"/>
                  <a:gd name="T46" fmla="*/ 2 w 4"/>
                  <a:gd name="T47" fmla="*/ 2 h 3"/>
                  <a:gd name="T48" fmla="*/ 2 w 4"/>
                  <a:gd name="T49" fmla="*/ 1 h 3"/>
                  <a:gd name="T50" fmla="*/ 2 w 4"/>
                  <a:gd name="T51" fmla="*/ 2 h 3"/>
                  <a:gd name="T52" fmla="*/ 1 w 4"/>
                  <a:gd name="T53" fmla="*/ 0 h 3"/>
                  <a:gd name="T54" fmla="*/ 1 w 4"/>
                  <a:gd name="T55" fmla="*/ 1 h 3"/>
                  <a:gd name="T56" fmla="*/ 1 w 4"/>
                  <a:gd name="T57" fmla="*/ 2 h 3"/>
                  <a:gd name="T58" fmla="*/ 1 w 4"/>
                  <a:gd name="T59" fmla="*/ 1 h 3"/>
                  <a:gd name="T60" fmla="*/ 1 w 4"/>
                  <a:gd name="T61" fmla="*/ 1 h 3"/>
                  <a:gd name="T62" fmla="*/ 1 w 4"/>
                  <a:gd name="T63" fmla="*/ 2 h 3"/>
                  <a:gd name="T64" fmla="*/ 1 w 4"/>
                  <a:gd name="T65" fmla="*/ 2 h 3"/>
                  <a:gd name="T66" fmla="*/ 1 w 4"/>
                  <a:gd name="T67" fmla="*/ 0 h 3"/>
                  <a:gd name="T68" fmla="*/ 1 w 4"/>
                  <a:gd name="T69" fmla="*/ 0 h 3"/>
                  <a:gd name="T70" fmla="*/ 1 w 4"/>
                  <a:gd name="T71" fmla="*/ 1 h 3"/>
                  <a:gd name="T72" fmla="*/ 0 w 4"/>
                  <a:gd name="T7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" h="3">
                    <a:moveTo>
                      <a:pt x="0" y="0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3"/>
                      <a:pt x="0" y="2"/>
                      <a:pt x="1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2"/>
                      <a:pt x="1" y="3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2" y="3"/>
                      <a:pt x="2" y="2"/>
                      <a:pt x="3" y="3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2"/>
                      <a:pt x="3" y="1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3" y="2"/>
                      <a:pt x="3" y="1"/>
                      <a:pt x="3" y="1"/>
                    </a:cubicBezTo>
                    <a:cubicBezTo>
                      <a:pt x="3" y="2"/>
                      <a:pt x="3" y="1"/>
                      <a:pt x="4" y="2"/>
                    </a:cubicBezTo>
                    <a:cubicBezTo>
                      <a:pt x="4" y="3"/>
                      <a:pt x="4" y="1"/>
                      <a:pt x="4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0"/>
                      <a:pt x="4" y="1"/>
                      <a:pt x="4" y="0"/>
                    </a:cubicBezTo>
                    <a:cubicBezTo>
                      <a:pt x="3" y="0"/>
                      <a:pt x="3" y="1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2"/>
                      <a:pt x="2" y="2"/>
                      <a:pt x="2" y="1"/>
                    </a:cubicBezTo>
                    <a:cubicBezTo>
                      <a:pt x="2" y="1"/>
                      <a:pt x="2" y="0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1" y="0"/>
                      <a:pt x="1" y="2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7" name="Rectangle 1913"/>
              <p:cNvSpPr>
                <a:spLocks noChangeArrowheads="1"/>
              </p:cNvSpPr>
              <p:nvPr/>
            </p:nvSpPr>
            <p:spPr bwMode="auto">
              <a:xfrm>
                <a:off x="1287" y="2790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8" name="Freeform 1914"/>
              <p:cNvSpPr/>
              <p:nvPr/>
            </p:nvSpPr>
            <p:spPr bwMode="auto">
              <a:xfrm>
                <a:off x="1285" y="279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9" name="Freeform 1915"/>
              <p:cNvSpPr/>
              <p:nvPr/>
            </p:nvSpPr>
            <p:spPr bwMode="auto">
              <a:xfrm>
                <a:off x="1287" y="2795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0" name="Freeform 1916"/>
              <p:cNvSpPr/>
              <p:nvPr/>
            </p:nvSpPr>
            <p:spPr bwMode="auto">
              <a:xfrm>
                <a:off x="1287" y="279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1" name="Freeform 1917"/>
              <p:cNvSpPr/>
              <p:nvPr/>
            </p:nvSpPr>
            <p:spPr bwMode="auto">
              <a:xfrm>
                <a:off x="1289" y="279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2" name="Rectangle 1918"/>
              <p:cNvSpPr>
                <a:spLocks noChangeArrowheads="1"/>
              </p:cNvSpPr>
              <p:nvPr/>
            </p:nvSpPr>
            <p:spPr bwMode="auto">
              <a:xfrm>
                <a:off x="1287" y="2790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3" name="Freeform 1919"/>
              <p:cNvSpPr/>
              <p:nvPr/>
            </p:nvSpPr>
            <p:spPr bwMode="auto">
              <a:xfrm>
                <a:off x="1280" y="2790"/>
                <a:ext cx="5" cy="10"/>
              </a:xfrm>
              <a:custGeom>
                <a:avLst/>
                <a:gdLst>
                  <a:gd name="T0" fmla="*/ 0 w 2"/>
                  <a:gd name="T1" fmla="*/ 3 h 4"/>
                  <a:gd name="T2" fmla="*/ 1 w 2"/>
                  <a:gd name="T3" fmla="*/ 3 h 4"/>
                  <a:gd name="T4" fmla="*/ 1 w 2"/>
                  <a:gd name="T5" fmla="*/ 2 h 4"/>
                  <a:gd name="T6" fmla="*/ 1 w 2"/>
                  <a:gd name="T7" fmla="*/ 3 h 4"/>
                  <a:gd name="T8" fmla="*/ 2 w 2"/>
                  <a:gd name="T9" fmla="*/ 2 h 4"/>
                  <a:gd name="T10" fmla="*/ 2 w 2"/>
                  <a:gd name="T11" fmla="*/ 3 h 4"/>
                  <a:gd name="T12" fmla="*/ 2 w 2"/>
                  <a:gd name="T13" fmla="*/ 1 h 4"/>
                  <a:gd name="T14" fmla="*/ 2 w 2"/>
                  <a:gd name="T15" fmla="*/ 3 h 4"/>
                  <a:gd name="T16" fmla="*/ 2 w 2"/>
                  <a:gd name="T17" fmla="*/ 3 h 4"/>
                  <a:gd name="T18" fmla="*/ 2 w 2"/>
                  <a:gd name="T19" fmla="*/ 2 h 4"/>
                  <a:gd name="T20" fmla="*/ 2 w 2"/>
                  <a:gd name="T21" fmla="*/ 1 h 4"/>
                  <a:gd name="T22" fmla="*/ 2 w 2"/>
                  <a:gd name="T23" fmla="*/ 1 h 4"/>
                  <a:gd name="T24" fmla="*/ 2 w 2"/>
                  <a:gd name="T25" fmla="*/ 1 h 4"/>
                  <a:gd name="T26" fmla="*/ 2 w 2"/>
                  <a:gd name="T27" fmla="*/ 1 h 4"/>
                  <a:gd name="T28" fmla="*/ 2 w 2"/>
                  <a:gd name="T29" fmla="*/ 1 h 4"/>
                  <a:gd name="T30" fmla="*/ 2 w 2"/>
                  <a:gd name="T31" fmla="*/ 0 h 4"/>
                  <a:gd name="T32" fmla="*/ 2 w 2"/>
                  <a:gd name="T33" fmla="*/ 1 h 4"/>
                  <a:gd name="T34" fmla="*/ 2 w 2"/>
                  <a:gd name="T35" fmla="*/ 1 h 4"/>
                  <a:gd name="T36" fmla="*/ 2 w 2"/>
                  <a:gd name="T37" fmla="*/ 2 h 4"/>
                  <a:gd name="T38" fmla="*/ 2 w 2"/>
                  <a:gd name="T39" fmla="*/ 1 h 4"/>
                  <a:gd name="T40" fmla="*/ 2 w 2"/>
                  <a:gd name="T41" fmla="*/ 1 h 4"/>
                  <a:gd name="T42" fmla="*/ 1 w 2"/>
                  <a:gd name="T43" fmla="*/ 0 h 4"/>
                  <a:gd name="T44" fmla="*/ 1 w 2"/>
                  <a:gd name="T45" fmla="*/ 1 h 4"/>
                  <a:gd name="T46" fmla="*/ 1 w 2"/>
                  <a:gd name="T47" fmla="*/ 0 h 4"/>
                  <a:gd name="T48" fmla="*/ 1 w 2"/>
                  <a:gd name="T49" fmla="*/ 2 h 4"/>
                  <a:gd name="T50" fmla="*/ 1 w 2"/>
                  <a:gd name="T51" fmla="*/ 1 h 4"/>
                  <a:gd name="T52" fmla="*/ 1 w 2"/>
                  <a:gd name="T53" fmla="*/ 1 h 4"/>
                  <a:gd name="T54" fmla="*/ 1 w 2"/>
                  <a:gd name="T55" fmla="*/ 1 h 4"/>
                  <a:gd name="T56" fmla="*/ 1 w 2"/>
                  <a:gd name="T57" fmla="*/ 1 h 4"/>
                  <a:gd name="T58" fmla="*/ 1 w 2"/>
                  <a:gd name="T59" fmla="*/ 2 h 4"/>
                  <a:gd name="T60" fmla="*/ 0 w 2"/>
                  <a:gd name="T61" fmla="*/ 2 h 4"/>
                  <a:gd name="T62" fmla="*/ 0 w 2"/>
                  <a:gd name="T63" fmla="*/ 2 h 4"/>
                  <a:gd name="T64" fmla="*/ 0 w 2"/>
                  <a:gd name="T65" fmla="*/ 3 h 4"/>
                  <a:gd name="T66" fmla="*/ 0 w 2"/>
                  <a:gd name="T67" fmla="*/ 2 h 4"/>
                  <a:gd name="T68" fmla="*/ 0 w 2"/>
                  <a:gd name="T6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" h="4">
                    <a:moveTo>
                      <a:pt x="0" y="3"/>
                    </a:moveTo>
                    <a:cubicBezTo>
                      <a:pt x="0" y="4"/>
                      <a:pt x="1" y="3"/>
                      <a:pt x="1" y="3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2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0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2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4" name="Freeform 1920"/>
              <p:cNvSpPr/>
              <p:nvPr/>
            </p:nvSpPr>
            <p:spPr bwMode="auto">
              <a:xfrm>
                <a:off x="1285" y="2790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5" name="Freeform 1921"/>
              <p:cNvSpPr/>
              <p:nvPr/>
            </p:nvSpPr>
            <p:spPr bwMode="auto">
              <a:xfrm>
                <a:off x="1277" y="2788"/>
                <a:ext cx="3" cy="12"/>
              </a:xfrm>
              <a:custGeom>
                <a:avLst/>
                <a:gdLst>
                  <a:gd name="T0" fmla="*/ 1 w 1"/>
                  <a:gd name="T1" fmla="*/ 3 h 5"/>
                  <a:gd name="T2" fmla="*/ 1 w 1"/>
                  <a:gd name="T3" fmla="*/ 2 h 5"/>
                  <a:gd name="T4" fmla="*/ 1 w 1"/>
                  <a:gd name="T5" fmla="*/ 3 h 5"/>
                  <a:gd name="T6" fmla="*/ 1 w 1"/>
                  <a:gd name="T7" fmla="*/ 4 h 5"/>
                  <a:gd name="T8" fmla="*/ 1 w 1"/>
                  <a:gd name="T9" fmla="*/ 2 h 5"/>
                  <a:gd name="T10" fmla="*/ 1 w 1"/>
                  <a:gd name="T11" fmla="*/ 2 h 5"/>
                  <a:gd name="T12" fmla="*/ 0 w 1"/>
                  <a:gd name="T13" fmla="*/ 3 h 5"/>
                  <a:gd name="T14" fmla="*/ 0 w 1"/>
                  <a:gd name="T15" fmla="*/ 3 h 5"/>
                  <a:gd name="T16" fmla="*/ 0 w 1"/>
                  <a:gd name="T17" fmla="*/ 3 h 5"/>
                  <a:gd name="T18" fmla="*/ 0 w 1"/>
                  <a:gd name="T19" fmla="*/ 2 h 5"/>
                  <a:gd name="T20" fmla="*/ 0 w 1"/>
                  <a:gd name="T21" fmla="*/ 5 h 5"/>
                  <a:gd name="T22" fmla="*/ 0 w 1"/>
                  <a:gd name="T23" fmla="*/ 4 h 5"/>
                  <a:gd name="T24" fmla="*/ 0 w 1"/>
                  <a:gd name="T25" fmla="*/ 3 h 5"/>
                  <a:gd name="T26" fmla="*/ 0 w 1"/>
                  <a:gd name="T27" fmla="*/ 4 h 5"/>
                  <a:gd name="T28" fmla="*/ 0 w 1"/>
                  <a:gd name="T29" fmla="*/ 4 h 5"/>
                  <a:gd name="T30" fmla="*/ 1 w 1"/>
                  <a:gd name="T31" fmla="*/ 4 h 5"/>
                  <a:gd name="T32" fmla="*/ 1 w 1"/>
                  <a:gd name="T33" fmla="*/ 4 h 5"/>
                  <a:gd name="T34" fmla="*/ 1 w 1"/>
                  <a:gd name="T35" fmla="*/ 4 h 5"/>
                  <a:gd name="T36" fmla="*/ 1 w 1"/>
                  <a:gd name="T37" fmla="*/ 2 h 5"/>
                  <a:gd name="T38" fmla="*/ 1 w 1"/>
                  <a:gd name="T39" fmla="*/ 3 h 5"/>
                  <a:gd name="T40" fmla="*/ 1 w 1"/>
                  <a:gd name="T41" fmla="*/ 2 h 5"/>
                  <a:gd name="T42" fmla="*/ 1 w 1"/>
                  <a:gd name="T43" fmla="*/ 1 h 5"/>
                  <a:gd name="T44" fmla="*/ 1 w 1"/>
                  <a:gd name="T45" fmla="*/ 1 h 5"/>
                  <a:gd name="T46" fmla="*/ 1 w 1"/>
                  <a:gd name="T47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" h="5">
                    <a:moveTo>
                      <a:pt x="1" y="3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3"/>
                      <a:pt x="1" y="4"/>
                      <a:pt x="1" y="4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0" y="2"/>
                      <a:pt x="0" y="3"/>
                    </a:cubicBezTo>
                    <a:cubicBezTo>
                      <a:pt x="0" y="3"/>
                      <a:pt x="0" y="4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3"/>
                      <a:pt x="0" y="2"/>
                    </a:cubicBezTo>
                    <a:cubicBezTo>
                      <a:pt x="0" y="3"/>
                      <a:pt x="0" y="3"/>
                      <a:pt x="0" y="5"/>
                    </a:cubicBezTo>
                    <a:cubicBezTo>
                      <a:pt x="0" y="5"/>
                      <a:pt x="0" y="5"/>
                      <a:pt x="0" y="4"/>
                    </a:cubicBezTo>
                    <a:cubicBezTo>
                      <a:pt x="0" y="4"/>
                      <a:pt x="0" y="4"/>
                      <a:pt x="0" y="3"/>
                    </a:cubicBezTo>
                    <a:cubicBezTo>
                      <a:pt x="0" y="4"/>
                      <a:pt x="0" y="3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5"/>
                      <a:pt x="1" y="5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1" y="2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1"/>
                    </a:cubicBezTo>
                    <a:cubicBezTo>
                      <a:pt x="1" y="0"/>
                      <a:pt x="1" y="2"/>
                      <a:pt x="1" y="1"/>
                    </a:cubicBezTo>
                    <a:lnTo>
                      <a:pt x="1" y="3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6" name="Freeform 1922"/>
              <p:cNvSpPr/>
              <p:nvPr/>
            </p:nvSpPr>
            <p:spPr bwMode="auto">
              <a:xfrm>
                <a:off x="1280" y="2793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7" name="Freeform 1923"/>
              <p:cNvSpPr/>
              <p:nvPr/>
            </p:nvSpPr>
            <p:spPr bwMode="auto">
              <a:xfrm>
                <a:off x="1280" y="279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8" name="Rectangle 1924"/>
              <p:cNvSpPr>
                <a:spLocks noChangeArrowheads="1"/>
              </p:cNvSpPr>
              <p:nvPr/>
            </p:nvSpPr>
            <p:spPr bwMode="auto">
              <a:xfrm>
                <a:off x="1277" y="2793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9" name="Freeform 1925"/>
              <p:cNvSpPr/>
              <p:nvPr/>
            </p:nvSpPr>
            <p:spPr bwMode="auto">
              <a:xfrm>
                <a:off x="1275" y="2795"/>
                <a:ext cx="2" cy="5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2 h 2"/>
                  <a:gd name="T4" fmla="*/ 1 w 1"/>
                  <a:gd name="T5" fmla="*/ 0 h 2"/>
                  <a:gd name="T6" fmla="*/ 1 w 1"/>
                  <a:gd name="T7" fmla="*/ 1 h 2"/>
                  <a:gd name="T8" fmla="*/ 0 w 1"/>
                  <a:gd name="T9" fmla="*/ 1 h 2"/>
                  <a:gd name="T10" fmla="*/ 0 w 1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2"/>
                      <a:pt x="1" y="1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1" y="0"/>
                      <a:pt x="0" y="1"/>
                      <a:pt x="0" y="1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0" name="Freeform 1926"/>
              <p:cNvSpPr/>
              <p:nvPr/>
            </p:nvSpPr>
            <p:spPr bwMode="auto">
              <a:xfrm>
                <a:off x="1268" y="2790"/>
                <a:ext cx="9" cy="17"/>
              </a:xfrm>
              <a:custGeom>
                <a:avLst/>
                <a:gdLst>
                  <a:gd name="T0" fmla="*/ 3 w 4"/>
                  <a:gd name="T1" fmla="*/ 1 h 7"/>
                  <a:gd name="T2" fmla="*/ 3 w 4"/>
                  <a:gd name="T3" fmla="*/ 2 h 7"/>
                  <a:gd name="T4" fmla="*/ 3 w 4"/>
                  <a:gd name="T5" fmla="*/ 1 h 7"/>
                  <a:gd name="T6" fmla="*/ 3 w 4"/>
                  <a:gd name="T7" fmla="*/ 1 h 7"/>
                  <a:gd name="T8" fmla="*/ 3 w 4"/>
                  <a:gd name="T9" fmla="*/ 1 h 7"/>
                  <a:gd name="T10" fmla="*/ 2 w 4"/>
                  <a:gd name="T11" fmla="*/ 1 h 7"/>
                  <a:gd name="T12" fmla="*/ 2 w 4"/>
                  <a:gd name="T13" fmla="*/ 2 h 7"/>
                  <a:gd name="T14" fmla="*/ 2 w 4"/>
                  <a:gd name="T15" fmla="*/ 1 h 7"/>
                  <a:gd name="T16" fmla="*/ 2 w 4"/>
                  <a:gd name="T17" fmla="*/ 3 h 7"/>
                  <a:gd name="T18" fmla="*/ 2 w 4"/>
                  <a:gd name="T19" fmla="*/ 2 h 7"/>
                  <a:gd name="T20" fmla="*/ 2 w 4"/>
                  <a:gd name="T21" fmla="*/ 2 h 7"/>
                  <a:gd name="T22" fmla="*/ 2 w 4"/>
                  <a:gd name="T23" fmla="*/ 2 h 7"/>
                  <a:gd name="T24" fmla="*/ 2 w 4"/>
                  <a:gd name="T25" fmla="*/ 1 h 7"/>
                  <a:gd name="T26" fmla="*/ 1 w 4"/>
                  <a:gd name="T27" fmla="*/ 1 h 7"/>
                  <a:gd name="T28" fmla="*/ 1 w 4"/>
                  <a:gd name="T29" fmla="*/ 1 h 7"/>
                  <a:gd name="T30" fmla="*/ 1 w 4"/>
                  <a:gd name="T31" fmla="*/ 1 h 7"/>
                  <a:gd name="T32" fmla="*/ 1 w 4"/>
                  <a:gd name="T33" fmla="*/ 1 h 7"/>
                  <a:gd name="T34" fmla="*/ 1 w 4"/>
                  <a:gd name="T35" fmla="*/ 2 h 7"/>
                  <a:gd name="T36" fmla="*/ 1 w 4"/>
                  <a:gd name="T37" fmla="*/ 2 h 7"/>
                  <a:gd name="T38" fmla="*/ 1 w 4"/>
                  <a:gd name="T39" fmla="*/ 1 h 7"/>
                  <a:gd name="T40" fmla="*/ 0 w 4"/>
                  <a:gd name="T41" fmla="*/ 2 h 7"/>
                  <a:gd name="T42" fmla="*/ 0 w 4"/>
                  <a:gd name="T43" fmla="*/ 1 h 7"/>
                  <a:gd name="T44" fmla="*/ 0 w 4"/>
                  <a:gd name="T45" fmla="*/ 3 h 7"/>
                  <a:gd name="T46" fmla="*/ 1 w 4"/>
                  <a:gd name="T47" fmla="*/ 3 h 7"/>
                  <a:gd name="T48" fmla="*/ 1 w 4"/>
                  <a:gd name="T49" fmla="*/ 1 h 7"/>
                  <a:gd name="T50" fmla="*/ 1 w 4"/>
                  <a:gd name="T51" fmla="*/ 3 h 7"/>
                  <a:gd name="T52" fmla="*/ 1 w 4"/>
                  <a:gd name="T53" fmla="*/ 2 h 7"/>
                  <a:gd name="T54" fmla="*/ 1 w 4"/>
                  <a:gd name="T55" fmla="*/ 3 h 7"/>
                  <a:gd name="T56" fmla="*/ 1 w 4"/>
                  <a:gd name="T57" fmla="*/ 2 h 7"/>
                  <a:gd name="T58" fmla="*/ 1 w 4"/>
                  <a:gd name="T59" fmla="*/ 3 h 7"/>
                  <a:gd name="T60" fmla="*/ 1 w 4"/>
                  <a:gd name="T61" fmla="*/ 2 h 7"/>
                  <a:gd name="T62" fmla="*/ 1 w 4"/>
                  <a:gd name="T63" fmla="*/ 3 h 7"/>
                  <a:gd name="T64" fmla="*/ 3 w 4"/>
                  <a:gd name="T65" fmla="*/ 3 h 7"/>
                  <a:gd name="T66" fmla="*/ 3 w 4"/>
                  <a:gd name="T67" fmla="*/ 2 h 7"/>
                  <a:gd name="T68" fmla="*/ 3 w 4"/>
                  <a:gd name="T69" fmla="*/ 2 h 7"/>
                  <a:gd name="T70" fmla="*/ 3 w 4"/>
                  <a:gd name="T71" fmla="*/ 2 h 7"/>
                  <a:gd name="T72" fmla="*/ 3 w 4"/>
                  <a:gd name="T73" fmla="*/ 3 h 7"/>
                  <a:gd name="T74" fmla="*/ 3 w 4"/>
                  <a:gd name="T75" fmla="*/ 3 h 7"/>
                  <a:gd name="T76" fmla="*/ 3 w 4"/>
                  <a:gd name="T77" fmla="*/ 3 h 7"/>
                  <a:gd name="T78" fmla="*/ 3 w 4"/>
                  <a:gd name="T79" fmla="*/ 3 h 7"/>
                  <a:gd name="T80" fmla="*/ 3 w 4"/>
                  <a:gd name="T81" fmla="*/ 1 h 7"/>
                  <a:gd name="T82" fmla="*/ 3 w 4"/>
                  <a:gd name="T83" fmla="*/ 0 h 7"/>
                  <a:gd name="T84" fmla="*/ 3 w 4"/>
                  <a:gd name="T85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" h="7">
                    <a:moveTo>
                      <a:pt x="3" y="1"/>
                    </a:moveTo>
                    <a:cubicBezTo>
                      <a:pt x="3" y="1"/>
                      <a:pt x="3" y="2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2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2"/>
                      <a:pt x="2" y="3"/>
                    </a:cubicBezTo>
                    <a:cubicBezTo>
                      <a:pt x="2" y="2"/>
                      <a:pt x="2" y="3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1" y="1"/>
                      <a:pt x="1" y="2"/>
                    </a:cubicBezTo>
                    <a:cubicBezTo>
                      <a:pt x="1" y="1"/>
                      <a:pt x="1" y="3"/>
                      <a:pt x="1" y="2"/>
                    </a:cubicBezTo>
                    <a:cubicBezTo>
                      <a:pt x="0" y="2"/>
                      <a:pt x="1" y="2"/>
                      <a:pt x="1" y="1"/>
                    </a:cubicBezTo>
                    <a:cubicBezTo>
                      <a:pt x="1" y="2"/>
                      <a:pt x="1" y="1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7"/>
                      <a:pt x="0" y="2"/>
                      <a:pt x="0" y="3"/>
                    </a:cubicBezTo>
                    <a:cubicBezTo>
                      <a:pt x="0" y="3"/>
                      <a:pt x="1" y="3"/>
                      <a:pt x="1" y="3"/>
                    </a:cubicBezTo>
                    <a:cubicBezTo>
                      <a:pt x="0" y="3"/>
                      <a:pt x="1" y="2"/>
                      <a:pt x="1" y="1"/>
                    </a:cubicBezTo>
                    <a:cubicBezTo>
                      <a:pt x="0" y="2"/>
                      <a:pt x="1" y="4"/>
                      <a:pt x="1" y="3"/>
                    </a:cubicBezTo>
                    <a:cubicBezTo>
                      <a:pt x="1" y="2"/>
                      <a:pt x="1" y="3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2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1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2"/>
                      <a:pt x="3" y="3"/>
                    </a:cubicBezTo>
                    <a:cubicBezTo>
                      <a:pt x="4" y="2"/>
                      <a:pt x="3" y="2"/>
                      <a:pt x="3" y="1"/>
                    </a:cubicBezTo>
                    <a:cubicBezTo>
                      <a:pt x="3" y="2"/>
                      <a:pt x="3" y="0"/>
                      <a:pt x="3" y="0"/>
                    </a:cubicBezTo>
                    <a:cubicBezTo>
                      <a:pt x="3" y="1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1" name="Freeform 1927"/>
              <p:cNvSpPr/>
              <p:nvPr/>
            </p:nvSpPr>
            <p:spPr bwMode="auto">
              <a:xfrm>
                <a:off x="1275" y="279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2" name="Freeform 1928"/>
              <p:cNvSpPr/>
              <p:nvPr/>
            </p:nvSpPr>
            <p:spPr bwMode="auto">
              <a:xfrm>
                <a:off x="1270" y="279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3" name="Rectangle 1929"/>
              <p:cNvSpPr>
                <a:spLocks noChangeArrowheads="1"/>
              </p:cNvSpPr>
              <p:nvPr/>
            </p:nvSpPr>
            <p:spPr bwMode="auto">
              <a:xfrm>
                <a:off x="1275" y="2797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4" name="Freeform 1930"/>
              <p:cNvSpPr/>
              <p:nvPr/>
            </p:nvSpPr>
            <p:spPr bwMode="auto">
              <a:xfrm>
                <a:off x="1275" y="2793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0 h 2"/>
                  <a:gd name="T4" fmla="*/ 0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5" name="Freeform 1931"/>
              <p:cNvSpPr/>
              <p:nvPr/>
            </p:nvSpPr>
            <p:spPr bwMode="auto">
              <a:xfrm>
                <a:off x="1270" y="2797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6" name="Freeform 1932"/>
              <p:cNvSpPr/>
              <p:nvPr/>
            </p:nvSpPr>
            <p:spPr bwMode="auto">
              <a:xfrm>
                <a:off x="1273" y="2800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7" name="Freeform 1933"/>
              <p:cNvSpPr/>
              <p:nvPr/>
            </p:nvSpPr>
            <p:spPr bwMode="auto">
              <a:xfrm>
                <a:off x="1270" y="2788"/>
                <a:ext cx="12" cy="14"/>
              </a:xfrm>
              <a:custGeom>
                <a:avLst/>
                <a:gdLst>
                  <a:gd name="T0" fmla="*/ 5 w 5"/>
                  <a:gd name="T1" fmla="*/ 4 h 6"/>
                  <a:gd name="T2" fmla="*/ 5 w 5"/>
                  <a:gd name="T3" fmla="*/ 5 h 6"/>
                  <a:gd name="T4" fmla="*/ 5 w 5"/>
                  <a:gd name="T5" fmla="*/ 6 h 6"/>
                  <a:gd name="T6" fmla="*/ 5 w 5"/>
                  <a:gd name="T7" fmla="*/ 5 h 6"/>
                  <a:gd name="T8" fmla="*/ 5 w 5"/>
                  <a:gd name="T9" fmla="*/ 3 h 6"/>
                  <a:gd name="T10" fmla="*/ 4 w 5"/>
                  <a:gd name="T11" fmla="*/ 2 h 6"/>
                  <a:gd name="T12" fmla="*/ 4 w 5"/>
                  <a:gd name="T13" fmla="*/ 3 h 6"/>
                  <a:gd name="T14" fmla="*/ 3 w 5"/>
                  <a:gd name="T15" fmla="*/ 3 h 6"/>
                  <a:gd name="T16" fmla="*/ 3 w 5"/>
                  <a:gd name="T17" fmla="*/ 3 h 6"/>
                  <a:gd name="T18" fmla="*/ 3 w 5"/>
                  <a:gd name="T19" fmla="*/ 4 h 6"/>
                  <a:gd name="T20" fmla="*/ 3 w 5"/>
                  <a:gd name="T21" fmla="*/ 4 h 6"/>
                  <a:gd name="T22" fmla="*/ 2 w 5"/>
                  <a:gd name="T23" fmla="*/ 4 h 6"/>
                  <a:gd name="T24" fmla="*/ 2 w 5"/>
                  <a:gd name="T25" fmla="*/ 4 h 6"/>
                  <a:gd name="T26" fmla="*/ 2 w 5"/>
                  <a:gd name="T27" fmla="*/ 3 h 6"/>
                  <a:gd name="T28" fmla="*/ 1 w 5"/>
                  <a:gd name="T29" fmla="*/ 4 h 6"/>
                  <a:gd name="T30" fmla="*/ 1 w 5"/>
                  <a:gd name="T31" fmla="*/ 4 h 6"/>
                  <a:gd name="T32" fmla="*/ 1 w 5"/>
                  <a:gd name="T33" fmla="*/ 3 h 6"/>
                  <a:gd name="T34" fmla="*/ 1 w 5"/>
                  <a:gd name="T35" fmla="*/ 4 h 6"/>
                  <a:gd name="T36" fmla="*/ 0 w 5"/>
                  <a:gd name="T37" fmla="*/ 3 h 6"/>
                  <a:gd name="T38" fmla="*/ 0 w 5"/>
                  <a:gd name="T39" fmla="*/ 4 h 6"/>
                  <a:gd name="T40" fmla="*/ 0 w 5"/>
                  <a:gd name="T41" fmla="*/ 3 h 6"/>
                  <a:gd name="T42" fmla="*/ 0 w 5"/>
                  <a:gd name="T43" fmla="*/ 5 h 6"/>
                  <a:gd name="T44" fmla="*/ 0 w 5"/>
                  <a:gd name="T45" fmla="*/ 5 h 6"/>
                  <a:gd name="T46" fmla="*/ 1 w 5"/>
                  <a:gd name="T47" fmla="*/ 5 h 6"/>
                  <a:gd name="T48" fmla="*/ 1 w 5"/>
                  <a:gd name="T49" fmla="*/ 5 h 6"/>
                  <a:gd name="T50" fmla="*/ 1 w 5"/>
                  <a:gd name="T51" fmla="*/ 5 h 6"/>
                  <a:gd name="T52" fmla="*/ 2 w 5"/>
                  <a:gd name="T53" fmla="*/ 5 h 6"/>
                  <a:gd name="T54" fmla="*/ 2 w 5"/>
                  <a:gd name="T55" fmla="*/ 5 h 6"/>
                  <a:gd name="T56" fmla="*/ 2 w 5"/>
                  <a:gd name="T57" fmla="*/ 5 h 6"/>
                  <a:gd name="T58" fmla="*/ 2 w 5"/>
                  <a:gd name="T59" fmla="*/ 5 h 6"/>
                  <a:gd name="T60" fmla="*/ 2 w 5"/>
                  <a:gd name="T61" fmla="*/ 5 h 6"/>
                  <a:gd name="T62" fmla="*/ 2 w 5"/>
                  <a:gd name="T63" fmla="*/ 5 h 6"/>
                  <a:gd name="T64" fmla="*/ 3 w 5"/>
                  <a:gd name="T65" fmla="*/ 6 h 6"/>
                  <a:gd name="T66" fmla="*/ 3 w 5"/>
                  <a:gd name="T67" fmla="*/ 5 h 6"/>
                  <a:gd name="T68" fmla="*/ 3 w 5"/>
                  <a:gd name="T69" fmla="*/ 4 h 6"/>
                  <a:gd name="T70" fmla="*/ 4 w 5"/>
                  <a:gd name="T71" fmla="*/ 4 h 6"/>
                  <a:gd name="T72" fmla="*/ 4 w 5"/>
                  <a:gd name="T73" fmla="*/ 4 h 6"/>
                  <a:gd name="T74" fmla="*/ 5 w 5"/>
                  <a:gd name="T75" fmla="*/ 4 h 6"/>
                  <a:gd name="T76" fmla="*/ 5 w 5"/>
                  <a:gd name="T77" fmla="*/ 3 h 6"/>
                  <a:gd name="T78" fmla="*/ 5 w 5"/>
                  <a:gd name="T79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5" h="6">
                    <a:moveTo>
                      <a:pt x="5" y="3"/>
                    </a:moveTo>
                    <a:cubicBezTo>
                      <a:pt x="5" y="3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4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4"/>
                      <a:pt x="5" y="6"/>
                      <a:pt x="5" y="6"/>
                    </a:cubicBezTo>
                    <a:cubicBezTo>
                      <a:pt x="5" y="6"/>
                      <a:pt x="5" y="4"/>
                      <a:pt x="5" y="5"/>
                    </a:cubicBezTo>
                    <a:cubicBezTo>
                      <a:pt x="5" y="4"/>
                      <a:pt x="5" y="5"/>
                      <a:pt x="5" y="5"/>
                    </a:cubicBezTo>
                    <a:cubicBezTo>
                      <a:pt x="5" y="0"/>
                      <a:pt x="5" y="5"/>
                      <a:pt x="5" y="4"/>
                    </a:cubicBezTo>
                    <a:cubicBezTo>
                      <a:pt x="5" y="1"/>
                      <a:pt x="5" y="5"/>
                      <a:pt x="5" y="3"/>
                    </a:cubicBezTo>
                    <a:cubicBezTo>
                      <a:pt x="5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2"/>
                    </a:cubicBezTo>
                    <a:cubicBezTo>
                      <a:pt x="4" y="4"/>
                      <a:pt x="4" y="2"/>
                      <a:pt x="4" y="4"/>
                    </a:cubicBezTo>
                    <a:cubicBezTo>
                      <a:pt x="4" y="3"/>
                      <a:pt x="4" y="4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3" y="4"/>
                      <a:pt x="3" y="3"/>
                    </a:cubicBezTo>
                    <a:cubicBezTo>
                      <a:pt x="3" y="3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3"/>
                    </a:cubicBezTo>
                    <a:cubicBezTo>
                      <a:pt x="3" y="4"/>
                      <a:pt x="3" y="3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5"/>
                      <a:pt x="2" y="5"/>
                    </a:cubicBezTo>
                    <a:cubicBezTo>
                      <a:pt x="2" y="4"/>
                      <a:pt x="3" y="5"/>
                      <a:pt x="3" y="4"/>
                    </a:cubicBezTo>
                    <a:cubicBezTo>
                      <a:pt x="3" y="4"/>
                      <a:pt x="3" y="4"/>
                      <a:pt x="3" y="3"/>
                    </a:cubicBezTo>
                    <a:cubicBezTo>
                      <a:pt x="3" y="3"/>
                      <a:pt x="3" y="3"/>
                      <a:pt x="2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4"/>
                      <a:pt x="2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2" y="3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2"/>
                      <a:pt x="1" y="5"/>
                      <a:pt x="1" y="4"/>
                    </a:cubicBezTo>
                    <a:cubicBezTo>
                      <a:pt x="1" y="4"/>
                      <a:pt x="1" y="5"/>
                      <a:pt x="1" y="5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5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4"/>
                      <a:pt x="1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0" y="2"/>
                      <a:pt x="0" y="3"/>
                    </a:cubicBezTo>
                    <a:cubicBezTo>
                      <a:pt x="0" y="4"/>
                      <a:pt x="0" y="5"/>
                      <a:pt x="0" y="5"/>
                    </a:cubicBezTo>
                    <a:cubicBezTo>
                      <a:pt x="0" y="5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4"/>
                      <a:pt x="0" y="3"/>
                    </a:cubicBezTo>
                    <a:cubicBezTo>
                      <a:pt x="0" y="4"/>
                      <a:pt x="0" y="4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" y="4"/>
                      <a:pt x="0" y="6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4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2" y="5"/>
                    </a:cubicBezTo>
                    <a:cubicBezTo>
                      <a:pt x="2" y="4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6"/>
                    </a:cubicBezTo>
                    <a:cubicBezTo>
                      <a:pt x="2" y="6"/>
                      <a:pt x="2" y="4"/>
                      <a:pt x="2" y="5"/>
                    </a:cubicBezTo>
                    <a:cubicBezTo>
                      <a:pt x="2" y="5"/>
                      <a:pt x="2" y="5"/>
                      <a:pt x="2" y="4"/>
                    </a:cubicBezTo>
                    <a:cubicBezTo>
                      <a:pt x="2" y="4"/>
                      <a:pt x="2" y="5"/>
                      <a:pt x="2" y="5"/>
                    </a:cubicBezTo>
                    <a:cubicBezTo>
                      <a:pt x="2" y="4"/>
                      <a:pt x="2" y="5"/>
                      <a:pt x="3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6"/>
                      <a:pt x="3" y="5"/>
                      <a:pt x="3" y="5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6"/>
                      <a:pt x="4" y="5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5"/>
                      <a:pt x="4" y="5"/>
                      <a:pt x="4" y="4"/>
                    </a:cubicBezTo>
                    <a:cubicBezTo>
                      <a:pt x="4" y="4"/>
                      <a:pt x="4" y="5"/>
                      <a:pt x="4" y="5"/>
                    </a:cubicBezTo>
                    <a:cubicBezTo>
                      <a:pt x="4" y="4"/>
                      <a:pt x="5" y="6"/>
                      <a:pt x="5" y="4"/>
                    </a:cubicBezTo>
                    <a:cubicBezTo>
                      <a:pt x="5" y="4"/>
                      <a:pt x="5" y="4"/>
                      <a:pt x="4" y="4"/>
                    </a:cubicBezTo>
                    <a:cubicBezTo>
                      <a:pt x="4" y="4"/>
                      <a:pt x="4" y="3"/>
                      <a:pt x="5" y="3"/>
                    </a:cubicBezTo>
                    <a:cubicBezTo>
                      <a:pt x="5" y="3"/>
                      <a:pt x="5" y="4"/>
                      <a:pt x="5" y="3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6"/>
                      <a:pt x="5" y="4"/>
                      <a:pt x="5" y="3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8" name="Freeform 1934"/>
              <p:cNvSpPr/>
              <p:nvPr/>
            </p:nvSpPr>
            <p:spPr bwMode="auto">
              <a:xfrm>
                <a:off x="1280" y="280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9" name="Freeform 1935"/>
              <p:cNvSpPr/>
              <p:nvPr/>
            </p:nvSpPr>
            <p:spPr bwMode="auto">
              <a:xfrm>
                <a:off x="1280" y="2797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0" name="Freeform 1936"/>
              <p:cNvSpPr/>
              <p:nvPr/>
            </p:nvSpPr>
            <p:spPr bwMode="auto">
              <a:xfrm>
                <a:off x="1282" y="279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1" name="Rectangle 1937"/>
              <p:cNvSpPr>
                <a:spLocks noChangeArrowheads="1"/>
              </p:cNvSpPr>
              <p:nvPr/>
            </p:nvSpPr>
            <p:spPr bwMode="auto">
              <a:xfrm>
                <a:off x="1282" y="2797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2" name="Freeform 1938"/>
              <p:cNvSpPr/>
              <p:nvPr/>
            </p:nvSpPr>
            <p:spPr bwMode="auto">
              <a:xfrm>
                <a:off x="1273" y="2795"/>
                <a:ext cx="9" cy="9"/>
              </a:xfrm>
              <a:custGeom>
                <a:avLst/>
                <a:gdLst>
                  <a:gd name="T0" fmla="*/ 1 w 4"/>
                  <a:gd name="T1" fmla="*/ 2 h 4"/>
                  <a:gd name="T2" fmla="*/ 1 w 4"/>
                  <a:gd name="T3" fmla="*/ 2 h 4"/>
                  <a:gd name="T4" fmla="*/ 0 w 4"/>
                  <a:gd name="T5" fmla="*/ 2 h 4"/>
                  <a:gd name="T6" fmla="*/ 0 w 4"/>
                  <a:gd name="T7" fmla="*/ 3 h 4"/>
                  <a:gd name="T8" fmla="*/ 2 w 4"/>
                  <a:gd name="T9" fmla="*/ 2 h 4"/>
                  <a:gd name="T10" fmla="*/ 2 w 4"/>
                  <a:gd name="T11" fmla="*/ 3 h 4"/>
                  <a:gd name="T12" fmla="*/ 2 w 4"/>
                  <a:gd name="T13" fmla="*/ 2 h 4"/>
                  <a:gd name="T14" fmla="*/ 2 w 4"/>
                  <a:gd name="T15" fmla="*/ 3 h 4"/>
                  <a:gd name="T16" fmla="*/ 3 w 4"/>
                  <a:gd name="T17" fmla="*/ 3 h 4"/>
                  <a:gd name="T18" fmla="*/ 3 w 4"/>
                  <a:gd name="T19" fmla="*/ 2 h 4"/>
                  <a:gd name="T20" fmla="*/ 3 w 4"/>
                  <a:gd name="T21" fmla="*/ 2 h 4"/>
                  <a:gd name="T22" fmla="*/ 3 w 4"/>
                  <a:gd name="T23" fmla="*/ 2 h 4"/>
                  <a:gd name="T24" fmla="*/ 3 w 4"/>
                  <a:gd name="T25" fmla="*/ 2 h 4"/>
                  <a:gd name="T26" fmla="*/ 3 w 4"/>
                  <a:gd name="T27" fmla="*/ 2 h 4"/>
                  <a:gd name="T28" fmla="*/ 3 w 4"/>
                  <a:gd name="T29" fmla="*/ 2 h 4"/>
                  <a:gd name="T30" fmla="*/ 3 w 4"/>
                  <a:gd name="T31" fmla="*/ 3 h 4"/>
                  <a:gd name="T32" fmla="*/ 4 w 4"/>
                  <a:gd name="T33" fmla="*/ 2 h 4"/>
                  <a:gd name="T34" fmla="*/ 4 w 4"/>
                  <a:gd name="T35" fmla="*/ 1 h 4"/>
                  <a:gd name="T36" fmla="*/ 3 w 4"/>
                  <a:gd name="T37" fmla="*/ 2 h 4"/>
                  <a:gd name="T38" fmla="*/ 3 w 4"/>
                  <a:gd name="T39" fmla="*/ 2 h 4"/>
                  <a:gd name="T40" fmla="*/ 3 w 4"/>
                  <a:gd name="T41" fmla="*/ 2 h 4"/>
                  <a:gd name="T42" fmla="*/ 3 w 4"/>
                  <a:gd name="T43" fmla="*/ 1 h 4"/>
                  <a:gd name="T44" fmla="*/ 3 w 4"/>
                  <a:gd name="T45" fmla="*/ 0 h 4"/>
                  <a:gd name="T46" fmla="*/ 3 w 4"/>
                  <a:gd name="T47" fmla="*/ 0 h 4"/>
                  <a:gd name="T48" fmla="*/ 3 w 4"/>
                  <a:gd name="T49" fmla="*/ 1 h 4"/>
                  <a:gd name="T50" fmla="*/ 3 w 4"/>
                  <a:gd name="T51" fmla="*/ 1 h 4"/>
                  <a:gd name="T52" fmla="*/ 3 w 4"/>
                  <a:gd name="T53" fmla="*/ 2 h 4"/>
                  <a:gd name="T54" fmla="*/ 2 w 4"/>
                  <a:gd name="T55" fmla="*/ 2 h 4"/>
                  <a:gd name="T56" fmla="*/ 3 w 4"/>
                  <a:gd name="T57" fmla="*/ 1 h 4"/>
                  <a:gd name="T58" fmla="*/ 3 w 4"/>
                  <a:gd name="T59" fmla="*/ 2 h 4"/>
                  <a:gd name="T60" fmla="*/ 2 w 4"/>
                  <a:gd name="T61" fmla="*/ 1 h 4"/>
                  <a:gd name="T62" fmla="*/ 2 w 4"/>
                  <a:gd name="T63" fmla="*/ 2 h 4"/>
                  <a:gd name="T64" fmla="*/ 2 w 4"/>
                  <a:gd name="T65" fmla="*/ 2 h 4"/>
                  <a:gd name="T66" fmla="*/ 2 w 4"/>
                  <a:gd name="T67" fmla="*/ 1 h 4"/>
                  <a:gd name="T68" fmla="*/ 2 w 4"/>
                  <a:gd name="T69" fmla="*/ 2 h 4"/>
                  <a:gd name="T70" fmla="*/ 1 w 4"/>
                  <a:gd name="T71" fmla="*/ 1 h 4"/>
                  <a:gd name="T72" fmla="*/ 1 w 4"/>
                  <a:gd name="T73" fmla="*/ 2 h 4"/>
                  <a:gd name="T74" fmla="*/ 1 w 4"/>
                  <a:gd name="T75" fmla="*/ 2 h 4"/>
                  <a:gd name="T76" fmla="*/ 1 w 4"/>
                  <a:gd name="T77" fmla="*/ 2 h 4"/>
                  <a:gd name="T78" fmla="*/ 1 w 4"/>
                  <a:gd name="T79" fmla="*/ 3 h 4"/>
                  <a:gd name="T80" fmla="*/ 1 w 4"/>
                  <a:gd name="T8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" h="4">
                    <a:moveTo>
                      <a:pt x="1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2"/>
                      <a:pt x="0" y="2"/>
                    </a:cubicBezTo>
                    <a:cubicBezTo>
                      <a:pt x="0" y="3"/>
                      <a:pt x="0" y="2"/>
                      <a:pt x="0" y="3"/>
                    </a:cubicBezTo>
                    <a:cubicBezTo>
                      <a:pt x="1" y="3"/>
                      <a:pt x="1" y="3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4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3" y="1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3"/>
                      <a:pt x="4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3" y="1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1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3" y="2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2"/>
                      <a:pt x="3" y="2"/>
                    </a:cubicBezTo>
                    <a:cubicBezTo>
                      <a:pt x="3" y="1"/>
                      <a:pt x="3" y="2"/>
                      <a:pt x="2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2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2"/>
                    </a:cubicBezTo>
                    <a:cubicBezTo>
                      <a:pt x="2" y="1"/>
                      <a:pt x="2" y="1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2"/>
                    </a:cubicBezTo>
                    <a:cubicBezTo>
                      <a:pt x="2" y="2"/>
                      <a:pt x="1" y="2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1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3" name="Freeform 1939"/>
              <p:cNvSpPr/>
              <p:nvPr/>
            </p:nvSpPr>
            <p:spPr bwMode="auto">
              <a:xfrm>
                <a:off x="1273" y="2800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1 h 1"/>
                  <a:gd name="T4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4" name="Freeform 1940"/>
              <p:cNvSpPr/>
              <p:nvPr/>
            </p:nvSpPr>
            <p:spPr bwMode="auto">
              <a:xfrm>
                <a:off x="1263" y="2790"/>
                <a:ext cx="10" cy="12"/>
              </a:xfrm>
              <a:custGeom>
                <a:avLst/>
                <a:gdLst>
                  <a:gd name="T0" fmla="*/ 2 w 4"/>
                  <a:gd name="T1" fmla="*/ 3 h 5"/>
                  <a:gd name="T2" fmla="*/ 1 w 4"/>
                  <a:gd name="T3" fmla="*/ 3 h 5"/>
                  <a:gd name="T4" fmla="*/ 2 w 4"/>
                  <a:gd name="T5" fmla="*/ 5 h 5"/>
                  <a:gd name="T6" fmla="*/ 3 w 4"/>
                  <a:gd name="T7" fmla="*/ 4 h 5"/>
                  <a:gd name="T8" fmla="*/ 3 w 4"/>
                  <a:gd name="T9" fmla="*/ 5 h 5"/>
                  <a:gd name="T10" fmla="*/ 4 w 4"/>
                  <a:gd name="T11" fmla="*/ 4 h 5"/>
                  <a:gd name="T12" fmla="*/ 3 w 4"/>
                  <a:gd name="T13" fmla="*/ 4 h 5"/>
                  <a:gd name="T14" fmla="*/ 4 w 4"/>
                  <a:gd name="T15" fmla="*/ 4 h 5"/>
                  <a:gd name="T16" fmla="*/ 3 w 4"/>
                  <a:gd name="T17" fmla="*/ 4 h 5"/>
                  <a:gd name="T18" fmla="*/ 4 w 4"/>
                  <a:gd name="T19" fmla="*/ 4 h 5"/>
                  <a:gd name="T20" fmla="*/ 3 w 4"/>
                  <a:gd name="T21" fmla="*/ 4 h 5"/>
                  <a:gd name="T22" fmla="*/ 3 w 4"/>
                  <a:gd name="T23" fmla="*/ 3 h 5"/>
                  <a:gd name="T24" fmla="*/ 3 w 4"/>
                  <a:gd name="T25" fmla="*/ 3 h 5"/>
                  <a:gd name="T26" fmla="*/ 3 w 4"/>
                  <a:gd name="T27" fmla="*/ 3 h 5"/>
                  <a:gd name="T28" fmla="*/ 2 w 4"/>
                  <a:gd name="T29" fmla="*/ 4 h 5"/>
                  <a:gd name="T30" fmla="*/ 3 w 4"/>
                  <a:gd name="T31" fmla="*/ 3 h 5"/>
                  <a:gd name="T32" fmla="*/ 2 w 4"/>
                  <a:gd name="T33" fmla="*/ 2 h 5"/>
                  <a:gd name="T34" fmla="*/ 1 w 4"/>
                  <a:gd name="T35" fmla="*/ 1 h 5"/>
                  <a:gd name="T36" fmla="*/ 2 w 4"/>
                  <a:gd name="T37" fmla="*/ 1 h 5"/>
                  <a:gd name="T38" fmla="*/ 2 w 4"/>
                  <a:gd name="T39" fmla="*/ 1 h 5"/>
                  <a:gd name="T40" fmla="*/ 1 w 4"/>
                  <a:gd name="T41" fmla="*/ 0 h 5"/>
                  <a:gd name="T42" fmla="*/ 2 w 4"/>
                  <a:gd name="T43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" h="5">
                    <a:moveTo>
                      <a:pt x="2" y="3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2" y="5"/>
                      <a:pt x="2" y="4"/>
                      <a:pt x="2" y="5"/>
                    </a:cubicBezTo>
                    <a:cubicBezTo>
                      <a:pt x="3" y="5"/>
                      <a:pt x="3" y="4"/>
                      <a:pt x="3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4" y="5"/>
                      <a:pt x="4" y="4"/>
                    </a:cubicBezTo>
                    <a:cubicBezTo>
                      <a:pt x="4" y="4"/>
                      <a:pt x="3" y="5"/>
                      <a:pt x="3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3"/>
                      <a:pt x="3" y="5"/>
                      <a:pt x="3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4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4"/>
                      <a:pt x="2" y="4"/>
                    </a:cubicBezTo>
                    <a:cubicBezTo>
                      <a:pt x="2" y="4"/>
                      <a:pt x="3" y="3"/>
                      <a:pt x="3" y="3"/>
                    </a:cubicBezTo>
                    <a:cubicBezTo>
                      <a:pt x="2" y="4"/>
                      <a:pt x="1" y="2"/>
                      <a:pt x="2" y="2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2" y="0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0"/>
                      <a:pt x="1" y="0"/>
                    </a:cubicBezTo>
                    <a:cubicBezTo>
                      <a:pt x="0" y="0"/>
                      <a:pt x="1" y="3"/>
                      <a:pt x="2" y="3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5" name="Rectangle 1941"/>
              <p:cNvSpPr>
                <a:spLocks noChangeArrowheads="1"/>
              </p:cNvSpPr>
              <p:nvPr/>
            </p:nvSpPr>
            <p:spPr bwMode="auto">
              <a:xfrm>
                <a:off x="1266" y="2797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6" name="Rectangle 1942"/>
              <p:cNvSpPr>
                <a:spLocks noChangeArrowheads="1"/>
              </p:cNvSpPr>
              <p:nvPr/>
            </p:nvSpPr>
            <p:spPr bwMode="auto">
              <a:xfrm>
                <a:off x="1299" y="2766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7" name="Freeform 1943"/>
              <p:cNvSpPr/>
              <p:nvPr/>
            </p:nvSpPr>
            <p:spPr bwMode="auto">
              <a:xfrm>
                <a:off x="1299" y="2762"/>
                <a:ext cx="0" cy="7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1 h 3"/>
                  <a:gd name="T4" fmla="*/ 2 h 3"/>
                  <a:gd name="T5" fmla="*/ 0 h 3"/>
                  <a:gd name="T6" fmla="*/ 1 h 3"/>
                  <a:gd name="T7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1"/>
                      <a:pt x="0" y="3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8" name="Freeform 1944"/>
              <p:cNvSpPr/>
              <p:nvPr/>
            </p:nvSpPr>
            <p:spPr bwMode="auto">
              <a:xfrm>
                <a:off x="1299" y="2764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9" name="Freeform 1945"/>
              <p:cNvSpPr/>
              <p:nvPr/>
            </p:nvSpPr>
            <p:spPr bwMode="auto">
              <a:xfrm>
                <a:off x="1299" y="2764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0" name="Freeform 1946"/>
              <p:cNvSpPr/>
              <p:nvPr/>
            </p:nvSpPr>
            <p:spPr bwMode="auto">
              <a:xfrm>
                <a:off x="1299" y="276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1" name="Freeform 1947"/>
              <p:cNvSpPr/>
              <p:nvPr/>
            </p:nvSpPr>
            <p:spPr bwMode="auto">
              <a:xfrm>
                <a:off x="1296" y="2762"/>
                <a:ext cx="3" cy="4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2 h 2"/>
                  <a:gd name="T4" fmla="*/ 1 w 1"/>
                  <a:gd name="T5" fmla="*/ 2 h 2"/>
                  <a:gd name="T6" fmla="*/ 1 w 1"/>
                  <a:gd name="T7" fmla="*/ 1 h 2"/>
                  <a:gd name="T8" fmla="*/ 1 w 1"/>
                  <a:gd name="T9" fmla="*/ 1 h 2"/>
                  <a:gd name="T10" fmla="*/ 1 w 1"/>
                  <a:gd name="T11" fmla="*/ 0 h 2"/>
                  <a:gd name="T12" fmla="*/ 0 w 1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2" name="Freeform 1948"/>
              <p:cNvSpPr/>
              <p:nvPr/>
            </p:nvSpPr>
            <p:spPr bwMode="auto">
              <a:xfrm>
                <a:off x="1299" y="2764"/>
                <a:ext cx="0" cy="2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3" name="Freeform 1949"/>
              <p:cNvSpPr/>
              <p:nvPr/>
            </p:nvSpPr>
            <p:spPr bwMode="auto">
              <a:xfrm>
                <a:off x="1299" y="2764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4" name="Freeform 1950"/>
              <p:cNvSpPr/>
              <p:nvPr/>
            </p:nvSpPr>
            <p:spPr bwMode="auto">
              <a:xfrm>
                <a:off x="1296" y="2762"/>
                <a:ext cx="0" cy="4"/>
              </a:xfrm>
              <a:custGeom>
                <a:avLst/>
                <a:gdLst>
                  <a:gd name="T0" fmla="*/ 2 h 2"/>
                  <a:gd name="T1" fmla="*/ 1 h 2"/>
                  <a:gd name="T2" fmla="*/ 0 h 2"/>
                  <a:gd name="T3" fmla="*/ 0 h 2"/>
                  <a:gd name="T4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2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5" name="Freeform 1951"/>
              <p:cNvSpPr/>
              <p:nvPr/>
            </p:nvSpPr>
            <p:spPr bwMode="auto">
              <a:xfrm>
                <a:off x="1296" y="275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6" name="Freeform 1952"/>
              <p:cNvSpPr/>
              <p:nvPr/>
            </p:nvSpPr>
            <p:spPr bwMode="auto">
              <a:xfrm>
                <a:off x="1296" y="2757"/>
                <a:ext cx="0" cy="7"/>
              </a:xfrm>
              <a:custGeom>
                <a:avLst/>
                <a:gdLst>
                  <a:gd name="T0" fmla="*/ 3 h 3"/>
                  <a:gd name="T1" fmla="*/ 2 h 3"/>
                  <a:gd name="T2" fmla="*/ 3 h 3"/>
                  <a:gd name="T3" fmla="*/ 2 h 3"/>
                  <a:gd name="T4" fmla="*/ 3 h 3"/>
                  <a:gd name="T5" fmla="*/ 2 h 3"/>
                  <a:gd name="T6" fmla="*/ 3 h 3"/>
                  <a:gd name="T7" fmla="*/ 2 h 3"/>
                  <a:gd name="T8" fmla="*/ 2 h 3"/>
                  <a:gd name="T9" fmla="*/ 1 h 3"/>
                  <a:gd name="T10" fmla="*/ 1 h 3"/>
                  <a:gd name="T11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  <a:cxn ang="0">
                    <a:pos x="0" y="T10"/>
                  </a:cxn>
                  <a:cxn ang="0">
                    <a:pos x="0" y="T11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3"/>
                      <a:pt x="0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3"/>
                      <a:pt x="0" y="2"/>
                      <a:pt x="0" y="3"/>
                    </a:cubicBezTo>
                    <a:cubicBezTo>
                      <a:pt x="0" y="3"/>
                      <a:pt x="0" y="3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3"/>
                      <a:pt x="0" y="2"/>
                    </a:cubicBezTo>
                    <a:cubicBezTo>
                      <a:pt x="0" y="2"/>
                      <a:pt x="0" y="1"/>
                      <a:pt x="0" y="1"/>
                    </a:cubicBezTo>
                    <a:cubicBezTo>
                      <a:pt x="0" y="2"/>
                      <a:pt x="0" y="0"/>
                      <a:pt x="0" y="1"/>
                    </a:cubicBezTo>
                    <a:cubicBezTo>
                      <a:pt x="0" y="1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7" name="Freeform 1953"/>
              <p:cNvSpPr/>
              <p:nvPr/>
            </p:nvSpPr>
            <p:spPr bwMode="auto">
              <a:xfrm>
                <a:off x="1296" y="2759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8" name="Freeform 1954"/>
              <p:cNvSpPr/>
              <p:nvPr/>
            </p:nvSpPr>
            <p:spPr bwMode="auto">
              <a:xfrm>
                <a:off x="1294" y="2757"/>
                <a:ext cx="0" cy="7"/>
              </a:xfrm>
              <a:custGeom>
                <a:avLst/>
                <a:gdLst>
                  <a:gd name="T0" fmla="*/ 3 h 3"/>
                  <a:gd name="T1" fmla="*/ 3 h 3"/>
                  <a:gd name="T2" fmla="*/ 3 h 3"/>
                  <a:gd name="T3" fmla="*/ 2 h 3"/>
                  <a:gd name="T4" fmla="*/ 3 h 3"/>
                  <a:gd name="T5" fmla="*/ 1 h 3"/>
                  <a:gd name="T6" fmla="*/ 2 h 3"/>
                  <a:gd name="T7" fmla="*/ 2 h 3"/>
                  <a:gd name="T8" fmla="*/ 2 h 3"/>
                  <a:gd name="T9" fmla="*/ 2 h 3"/>
                  <a:gd name="T10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  <a:cxn ang="0">
                    <a:pos x="0" y="T10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9" name="Freeform 1955"/>
              <p:cNvSpPr/>
              <p:nvPr/>
            </p:nvSpPr>
            <p:spPr bwMode="auto">
              <a:xfrm>
                <a:off x="1294" y="2764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0" name="Freeform 1956"/>
              <p:cNvSpPr/>
              <p:nvPr/>
            </p:nvSpPr>
            <p:spPr bwMode="auto">
              <a:xfrm>
                <a:off x="1294" y="27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1" name="Rectangle 1957"/>
              <p:cNvSpPr>
                <a:spLocks noChangeArrowheads="1"/>
              </p:cNvSpPr>
              <p:nvPr/>
            </p:nvSpPr>
            <p:spPr bwMode="auto">
              <a:xfrm>
                <a:off x="1294" y="2764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2" name="Freeform 1958"/>
              <p:cNvSpPr/>
              <p:nvPr/>
            </p:nvSpPr>
            <p:spPr bwMode="auto">
              <a:xfrm>
                <a:off x="1287" y="2759"/>
                <a:ext cx="7" cy="7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1 h 3"/>
                  <a:gd name="T4" fmla="*/ 0 w 3"/>
                  <a:gd name="T5" fmla="*/ 2 h 3"/>
                  <a:gd name="T6" fmla="*/ 0 w 3"/>
                  <a:gd name="T7" fmla="*/ 3 h 3"/>
                  <a:gd name="T8" fmla="*/ 0 w 3"/>
                  <a:gd name="T9" fmla="*/ 2 h 3"/>
                  <a:gd name="T10" fmla="*/ 0 w 3"/>
                  <a:gd name="T11" fmla="*/ 3 h 3"/>
                  <a:gd name="T12" fmla="*/ 0 w 3"/>
                  <a:gd name="T13" fmla="*/ 2 h 3"/>
                  <a:gd name="T14" fmla="*/ 1 w 3"/>
                  <a:gd name="T15" fmla="*/ 2 h 3"/>
                  <a:gd name="T16" fmla="*/ 2 w 3"/>
                  <a:gd name="T17" fmla="*/ 2 h 3"/>
                  <a:gd name="T18" fmla="*/ 2 w 3"/>
                  <a:gd name="T19" fmla="*/ 1 h 3"/>
                  <a:gd name="T20" fmla="*/ 2 w 3"/>
                  <a:gd name="T21" fmla="*/ 2 h 3"/>
                  <a:gd name="T22" fmla="*/ 2 w 3"/>
                  <a:gd name="T23" fmla="*/ 2 h 3"/>
                  <a:gd name="T24" fmla="*/ 3 w 3"/>
                  <a:gd name="T25" fmla="*/ 2 h 3"/>
                  <a:gd name="T26" fmla="*/ 3 w 3"/>
                  <a:gd name="T27" fmla="*/ 1 h 3"/>
                  <a:gd name="T28" fmla="*/ 3 w 3"/>
                  <a:gd name="T29" fmla="*/ 2 h 3"/>
                  <a:gd name="T30" fmla="*/ 3 w 3"/>
                  <a:gd name="T31" fmla="*/ 2 h 3"/>
                  <a:gd name="T32" fmla="*/ 3 w 3"/>
                  <a:gd name="T33" fmla="*/ 1 h 3"/>
                  <a:gd name="T34" fmla="*/ 3 w 3"/>
                  <a:gd name="T35" fmla="*/ 0 h 3"/>
                  <a:gd name="T36" fmla="*/ 2 w 3"/>
                  <a:gd name="T37" fmla="*/ 2 h 3"/>
                  <a:gd name="T38" fmla="*/ 2 w 3"/>
                  <a:gd name="T39" fmla="*/ 1 h 3"/>
                  <a:gd name="T40" fmla="*/ 1 w 3"/>
                  <a:gd name="T41" fmla="*/ 0 h 3"/>
                  <a:gd name="T42" fmla="*/ 1 w 3"/>
                  <a:gd name="T43" fmla="*/ 2 h 3"/>
                  <a:gd name="T44" fmla="*/ 1 w 3"/>
                  <a:gd name="T45" fmla="*/ 1 h 3"/>
                  <a:gd name="T46" fmla="*/ 1 w 3"/>
                  <a:gd name="T47" fmla="*/ 2 h 3"/>
                  <a:gd name="T48" fmla="*/ 1 w 3"/>
                  <a:gd name="T49" fmla="*/ 1 h 3"/>
                  <a:gd name="T50" fmla="*/ 1 w 3"/>
                  <a:gd name="T51" fmla="*/ 2 h 3"/>
                  <a:gd name="T52" fmla="*/ 1 w 3"/>
                  <a:gd name="T53" fmla="*/ 0 h 3"/>
                  <a:gd name="T54" fmla="*/ 1 w 3"/>
                  <a:gd name="T55" fmla="*/ 1 h 3"/>
                  <a:gd name="T56" fmla="*/ 1 w 3"/>
                  <a:gd name="T57" fmla="*/ 2 h 3"/>
                  <a:gd name="T58" fmla="*/ 1 w 3"/>
                  <a:gd name="T59" fmla="*/ 1 h 3"/>
                  <a:gd name="T60" fmla="*/ 0 w 3"/>
                  <a:gd name="T61" fmla="*/ 1 h 3"/>
                  <a:gd name="T62" fmla="*/ 0 w 3"/>
                  <a:gd name="T63" fmla="*/ 2 h 3"/>
                  <a:gd name="T64" fmla="*/ 0 w 3"/>
                  <a:gd name="T65" fmla="*/ 2 h 3"/>
                  <a:gd name="T66" fmla="*/ 0 w 3"/>
                  <a:gd name="T67" fmla="*/ 0 h 3"/>
                  <a:gd name="T68" fmla="*/ 0 w 3"/>
                  <a:gd name="T69" fmla="*/ 0 h 3"/>
                  <a:gd name="T70" fmla="*/ 0 w 3"/>
                  <a:gd name="T71" fmla="*/ 1 h 3"/>
                  <a:gd name="T72" fmla="*/ 0 w 3"/>
                  <a:gd name="T7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1" y="2"/>
                      <a:pt x="1" y="2"/>
                    </a:cubicBezTo>
                    <a:cubicBezTo>
                      <a:pt x="1" y="2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2" y="1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2"/>
                      <a:pt x="3" y="2"/>
                    </a:cubicBezTo>
                    <a:cubicBezTo>
                      <a:pt x="3" y="2"/>
                      <a:pt x="3" y="1"/>
                      <a:pt x="3" y="1"/>
                    </a:cubicBezTo>
                    <a:cubicBezTo>
                      <a:pt x="3" y="2"/>
                      <a:pt x="3" y="1"/>
                      <a:pt x="3" y="2"/>
                    </a:cubicBezTo>
                    <a:cubicBezTo>
                      <a:pt x="3" y="3"/>
                      <a:pt x="3" y="1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3" y="1"/>
                      <a:pt x="3" y="0"/>
                    </a:cubicBezTo>
                    <a:cubicBezTo>
                      <a:pt x="3" y="0"/>
                      <a:pt x="2" y="1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2"/>
                      <a:pt x="1" y="0"/>
                    </a:cubicBezTo>
                    <a:cubicBezTo>
                      <a:pt x="1" y="1"/>
                      <a:pt x="1" y="0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0" y="2"/>
                      <a:pt x="1" y="1"/>
                      <a:pt x="1" y="1"/>
                    </a:cubicBezTo>
                    <a:cubicBezTo>
                      <a:pt x="0" y="0"/>
                      <a:pt x="0" y="2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1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3" name="Rectangle 1959"/>
              <p:cNvSpPr>
                <a:spLocks noChangeArrowheads="1"/>
              </p:cNvSpPr>
              <p:nvPr/>
            </p:nvSpPr>
            <p:spPr bwMode="auto">
              <a:xfrm>
                <a:off x="1287" y="2759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4" name="Freeform 1960"/>
              <p:cNvSpPr/>
              <p:nvPr/>
            </p:nvSpPr>
            <p:spPr bwMode="auto">
              <a:xfrm>
                <a:off x="1287" y="275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5" name="Rectangle 1961"/>
              <p:cNvSpPr>
                <a:spLocks noChangeArrowheads="1"/>
              </p:cNvSpPr>
              <p:nvPr/>
            </p:nvSpPr>
            <p:spPr bwMode="auto">
              <a:xfrm>
                <a:off x="1287" y="2764"/>
                <a:ext cx="1" cy="2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6" name="Freeform 1962"/>
              <p:cNvSpPr/>
              <p:nvPr/>
            </p:nvSpPr>
            <p:spPr bwMode="auto">
              <a:xfrm>
                <a:off x="1289" y="275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7" name="Freeform 1963"/>
              <p:cNvSpPr/>
              <p:nvPr/>
            </p:nvSpPr>
            <p:spPr bwMode="auto">
              <a:xfrm>
                <a:off x="1289" y="275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8" name="Rectangle 1964"/>
              <p:cNvSpPr>
                <a:spLocks noChangeArrowheads="1"/>
              </p:cNvSpPr>
              <p:nvPr/>
            </p:nvSpPr>
            <p:spPr bwMode="auto">
              <a:xfrm>
                <a:off x="1287" y="2759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9" name="Freeform 1965"/>
              <p:cNvSpPr/>
              <p:nvPr/>
            </p:nvSpPr>
            <p:spPr bwMode="auto">
              <a:xfrm>
                <a:off x="1282" y="2759"/>
                <a:ext cx="5" cy="7"/>
              </a:xfrm>
              <a:custGeom>
                <a:avLst/>
                <a:gdLst>
                  <a:gd name="T0" fmla="*/ 0 w 2"/>
                  <a:gd name="T1" fmla="*/ 3 h 3"/>
                  <a:gd name="T2" fmla="*/ 0 w 2"/>
                  <a:gd name="T3" fmla="*/ 3 h 3"/>
                  <a:gd name="T4" fmla="*/ 0 w 2"/>
                  <a:gd name="T5" fmla="*/ 1 h 3"/>
                  <a:gd name="T6" fmla="*/ 0 w 2"/>
                  <a:gd name="T7" fmla="*/ 3 h 3"/>
                  <a:gd name="T8" fmla="*/ 1 w 2"/>
                  <a:gd name="T9" fmla="*/ 2 h 3"/>
                  <a:gd name="T10" fmla="*/ 1 w 2"/>
                  <a:gd name="T11" fmla="*/ 3 h 3"/>
                  <a:gd name="T12" fmla="*/ 1 w 2"/>
                  <a:gd name="T13" fmla="*/ 1 h 3"/>
                  <a:gd name="T14" fmla="*/ 1 w 2"/>
                  <a:gd name="T15" fmla="*/ 3 h 3"/>
                  <a:gd name="T16" fmla="*/ 1 w 2"/>
                  <a:gd name="T17" fmla="*/ 3 h 3"/>
                  <a:gd name="T18" fmla="*/ 1 w 2"/>
                  <a:gd name="T19" fmla="*/ 2 h 3"/>
                  <a:gd name="T20" fmla="*/ 2 w 2"/>
                  <a:gd name="T21" fmla="*/ 1 h 3"/>
                  <a:gd name="T22" fmla="*/ 2 w 2"/>
                  <a:gd name="T23" fmla="*/ 0 h 3"/>
                  <a:gd name="T24" fmla="*/ 1 w 2"/>
                  <a:gd name="T25" fmla="*/ 1 h 3"/>
                  <a:gd name="T26" fmla="*/ 1 w 2"/>
                  <a:gd name="T27" fmla="*/ 0 h 3"/>
                  <a:gd name="T28" fmla="*/ 1 w 2"/>
                  <a:gd name="T29" fmla="*/ 1 h 3"/>
                  <a:gd name="T30" fmla="*/ 1 w 2"/>
                  <a:gd name="T31" fmla="*/ 0 h 3"/>
                  <a:gd name="T32" fmla="*/ 1 w 2"/>
                  <a:gd name="T33" fmla="*/ 1 h 3"/>
                  <a:gd name="T34" fmla="*/ 1 w 2"/>
                  <a:gd name="T35" fmla="*/ 1 h 3"/>
                  <a:gd name="T36" fmla="*/ 1 w 2"/>
                  <a:gd name="T37" fmla="*/ 1 h 3"/>
                  <a:gd name="T38" fmla="*/ 1 w 2"/>
                  <a:gd name="T39" fmla="*/ 1 h 3"/>
                  <a:gd name="T40" fmla="*/ 1 w 2"/>
                  <a:gd name="T41" fmla="*/ 1 h 3"/>
                  <a:gd name="T42" fmla="*/ 1 w 2"/>
                  <a:gd name="T43" fmla="*/ 0 h 3"/>
                  <a:gd name="T44" fmla="*/ 1 w 2"/>
                  <a:gd name="T45" fmla="*/ 1 h 3"/>
                  <a:gd name="T46" fmla="*/ 1 w 2"/>
                  <a:gd name="T47" fmla="*/ 0 h 3"/>
                  <a:gd name="T48" fmla="*/ 1 w 2"/>
                  <a:gd name="T49" fmla="*/ 2 h 3"/>
                  <a:gd name="T50" fmla="*/ 1 w 2"/>
                  <a:gd name="T51" fmla="*/ 1 h 3"/>
                  <a:gd name="T52" fmla="*/ 0 w 2"/>
                  <a:gd name="T53" fmla="*/ 1 h 3"/>
                  <a:gd name="T54" fmla="*/ 0 w 2"/>
                  <a:gd name="T55" fmla="*/ 1 h 3"/>
                  <a:gd name="T56" fmla="*/ 0 w 2"/>
                  <a:gd name="T57" fmla="*/ 1 h 3"/>
                  <a:gd name="T58" fmla="*/ 0 w 2"/>
                  <a:gd name="T59" fmla="*/ 1 h 3"/>
                  <a:gd name="T60" fmla="*/ 0 w 2"/>
                  <a:gd name="T61" fmla="*/ 2 h 3"/>
                  <a:gd name="T62" fmla="*/ 0 w 2"/>
                  <a:gd name="T63" fmla="*/ 1 h 3"/>
                  <a:gd name="T64" fmla="*/ 0 w 2"/>
                  <a:gd name="T65" fmla="*/ 2 h 3"/>
                  <a:gd name="T66" fmla="*/ 0 w 2"/>
                  <a:gd name="T67" fmla="*/ 2 h 3"/>
                  <a:gd name="T68" fmla="*/ 0 w 2"/>
                  <a:gd name="T6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3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0"/>
                      <a:pt x="1" y="1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1" y="2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0"/>
                    </a:cubicBezTo>
                    <a:cubicBezTo>
                      <a:pt x="2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1"/>
                      <a:pt x="0" y="2"/>
                      <a:pt x="1" y="1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2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0" name="Freeform 1966"/>
              <p:cNvSpPr/>
              <p:nvPr/>
            </p:nvSpPr>
            <p:spPr bwMode="auto">
              <a:xfrm>
                <a:off x="1285" y="2759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1" name="Freeform 1967"/>
              <p:cNvSpPr/>
              <p:nvPr/>
            </p:nvSpPr>
            <p:spPr bwMode="auto">
              <a:xfrm>
                <a:off x="1277" y="2757"/>
                <a:ext cx="5" cy="12"/>
              </a:xfrm>
              <a:custGeom>
                <a:avLst/>
                <a:gdLst>
                  <a:gd name="T0" fmla="*/ 1 w 2"/>
                  <a:gd name="T1" fmla="*/ 2 h 5"/>
                  <a:gd name="T2" fmla="*/ 2 w 2"/>
                  <a:gd name="T3" fmla="*/ 2 h 5"/>
                  <a:gd name="T4" fmla="*/ 1 w 2"/>
                  <a:gd name="T5" fmla="*/ 3 h 5"/>
                  <a:gd name="T6" fmla="*/ 1 w 2"/>
                  <a:gd name="T7" fmla="*/ 3 h 5"/>
                  <a:gd name="T8" fmla="*/ 1 w 2"/>
                  <a:gd name="T9" fmla="*/ 2 h 5"/>
                  <a:gd name="T10" fmla="*/ 1 w 2"/>
                  <a:gd name="T11" fmla="*/ 2 h 5"/>
                  <a:gd name="T12" fmla="*/ 1 w 2"/>
                  <a:gd name="T13" fmla="*/ 3 h 5"/>
                  <a:gd name="T14" fmla="*/ 1 w 2"/>
                  <a:gd name="T15" fmla="*/ 3 h 5"/>
                  <a:gd name="T16" fmla="*/ 1 w 2"/>
                  <a:gd name="T17" fmla="*/ 3 h 5"/>
                  <a:gd name="T18" fmla="*/ 1 w 2"/>
                  <a:gd name="T19" fmla="*/ 2 h 5"/>
                  <a:gd name="T20" fmla="*/ 0 w 2"/>
                  <a:gd name="T21" fmla="*/ 4 h 5"/>
                  <a:gd name="T22" fmla="*/ 0 w 2"/>
                  <a:gd name="T23" fmla="*/ 4 h 5"/>
                  <a:gd name="T24" fmla="*/ 1 w 2"/>
                  <a:gd name="T25" fmla="*/ 3 h 5"/>
                  <a:gd name="T26" fmla="*/ 1 w 2"/>
                  <a:gd name="T27" fmla="*/ 3 h 5"/>
                  <a:gd name="T28" fmla="*/ 0 w 2"/>
                  <a:gd name="T29" fmla="*/ 4 h 5"/>
                  <a:gd name="T30" fmla="*/ 1 w 2"/>
                  <a:gd name="T31" fmla="*/ 4 h 5"/>
                  <a:gd name="T32" fmla="*/ 1 w 2"/>
                  <a:gd name="T33" fmla="*/ 4 h 5"/>
                  <a:gd name="T34" fmla="*/ 1 w 2"/>
                  <a:gd name="T35" fmla="*/ 3 h 5"/>
                  <a:gd name="T36" fmla="*/ 2 w 2"/>
                  <a:gd name="T37" fmla="*/ 2 h 5"/>
                  <a:gd name="T38" fmla="*/ 2 w 2"/>
                  <a:gd name="T39" fmla="*/ 3 h 5"/>
                  <a:gd name="T40" fmla="*/ 2 w 2"/>
                  <a:gd name="T41" fmla="*/ 1 h 5"/>
                  <a:gd name="T42" fmla="*/ 2 w 2"/>
                  <a:gd name="T43" fmla="*/ 1 h 5"/>
                  <a:gd name="T44" fmla="*/ 2 w 2"/>
                  <a:gd name="T45" fmla="*/ 1 h 5"/>
                  <a:gd name="T46" fmla="*/ 1 w 2"/>
                  <a:gd name="T47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" h="5">
                    <a:moveTo>
                      <a:pt x="1" y="2"/>
                    </a:moveTo>
                    <a:cubicBezTo>
                      <a:pt x="1" y="2"/>
                      <a:pt x="2" y="2"/>
                      <a:pt x="2" y="2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1" y="3"/>
                      <a:pt x="1" y="4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0" y="3"/>
                      <a:pt x="0" y="4"/>
                    </a:cubicBezTo>
                    <a:cubicBezTo>
                      <a:pt x="0" y="5"/>
                      <a:pt x="0" y="4"/>
                      <a:pt x="0" y="4"/>
                    </a:cubicBezTo>
                    <a:cubicBezTo>
                      <a:pt x="0" y="4"/>
                      <a:pt x="0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2"/>
                      <a:pt x="2" y="1"/>
                    </a:cubicBezTo>
                    <a:cubicBezTo>
                      <a:pt x="2" y="0"/>
                      <a:pt x="2" y="2"/>
                      <a:pt x="2" y="1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2" name="Rectangle 1968"/>
              <p:cNvSpPr>
                <a:spLocks noChangeArrowheads="1"/>
              </p:cNvSpPr>
              <p:nvPr/>
            </p:nvSpPr>
            <p:spPr bwMode="auto">
              <a:xfrm>
                <a:off x="1282" y="2762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3" name="Freeform 1969"/>
              <p:cNvSpPr/>
              <p:nvPr/>
            </p:nvSpPr>
            <p:spPr bwMode="auto">
              <a:xfrm>
                <a:off x="1280" y="2764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4" name="Rectangle 1970"/>
              <p:cNvSpPr>
                <a:spLocks noChangeArrowheads="1"/>
              </p:cNvSpPr>
              <p:nvPr/>
            </p:nvSpPr>
            <p:spPr bwMode="auto">
              <a:xfrm>
                <a:off x="1280" y="2762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5" name="Freeform 1971"/>
              <p:cNvSpPr/>
              <p:nvPr/>
            </p:nvSpPr>
            <p:spPr bwMode="auto">
              <a:xfrm>
                <a:off x="1277" y="2762"/>
                <a:ext cx="3" cy="4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1 w 1"/>
                  <a:gd name="T5" fmla="*/ 0 h 2"/>
                  <a:gd name="T6" fmla="*/ 0 w 1"/>
                  <a:gd name="T7" fmla="*/ 2 h 2"/>
                  <a:gd name="T8" fmla="*/ 0 w 1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6" name="Freeform 1972"/>
              <p:cNvSpPr/>
              <p:nvPr/>
            </p:nvSpPr>
            <p:spPr bwMode="auto">
              <a:xfrm>
                <a:off x="1275" y="2757"/>
                <a:ext cx="7" cy="12"/>
              </a:xfrm>
              <a:custGeom>
                <a:avLst/>
                <a:gdLst>
                  <a:gd name="T0" fmla="*/ 1 w 3"/>
                  <a:gd name="T1" fmla="*/ 2 h 5"/>
                  <a:gd name="T2" fmla="*/ 1 w 3"/>
                  <a:gd name="T3" fmla="*/ 2 h 5"/>
                  <a:gd name="T4" fmla="*/ 1 w 3"/>
                  <a:gd name="T5" fmla="*/ 2 h 5"/>
                  <a:gd name="T6" fmla="*/ 1 w 3"/>
                  <a:gd name="T7" fmla="*/ 1 h 5"/>
                  <a:gd name="T8" fmla="*/ 1 w 3"/>
                  <a:gd name="T9" fmla="*/ 2 h 5"/>
                  <a:gd name="T10" fmla="*/ 0 w 3"/>
                  <a:gd name="T11" fmla="*/ 2 h 5"/>
                  <a:gd name="T12" fmla="*/ 0 w 3"/>
                  <a:gd name="T13" fmla="*/ 2 h 5"/>
                  <a:gd name="T14" fmla="*/ 0 w 3"/>
                  <a:gd name="T15" fmla="*/ 4 h 5"/>
                  <a:gd name="T16" fmla="*/ 0 w 3"/>
                  <a:gd name="T17" fmla="*/ 4 h 5"/>
                  <a:gd name="T18" fmla="*/ 0 w 3"/>
                  <a:gd name="T19" fmla="*/ 4 h 5"/>
                  <a:gd name="T20" fmla="*/ 0 w 3"/>
                  <a:gd name="T21" fmla="*/ 3 h 5"/>
                  <a:gd name="T22" fmla="*/ 0 w 3"/>
                  <a:gd name="T23" fmla="*/ 5 h 5"/>
                  <a:gd name="T24" fmla="*/ 1 w 3"/>
                  <a:gd name="T25" fmla="*/ 3 h 5"/>
                  <a:gd name="T26" fmla="*/ 1 w 3"/>
                  <a:gd name="T27" fmla="*/ 3 h 5"/>
                  <a:gd name="T28" fmla="*/ 1 w 3"/>
                  <a:gd name="T29" fmla="*/ 4 h 5"/>
                  <a:gd name="T30" fmla="*/ 1 w 3"/>
                  <a:gd name="T31" fmla="*/ 4 h 5"/>
                  <a:gd name="T32" fmla="*/ 1 w 3"/>
                  <a:gd name="T33" fmla="*/ 4 h 5"/>
                  <a:gd name="T34" fmla="*/ 1 w 3"/>
                  <a:gd name="T35" fmla="*/ 4 h 5"/>
                  <a:gd name="T36" fmla="*/ 1 w 3"/>
                  <a:gd name="T37" fmla="*/ 5 h 5"/>
                  <a:gd name="T38" fmla="*/ 1 w 3"/>
                  <a:gd name="T39" fmla="*/ 4 h 5"/>
                  <a:gd name="T40" fmla="*/ 1 w 3"/>
                  <a:gd name="T41" fmla="*/ 5 h 5"/>
                  <a:gd name="T42" fmla="*/ 2 w 3"/>
                  <a:gd name="T43" fmla="*/ 3 h 5"/>
                  <a:gd name="T44" fmla="*/ 2 w 3"/>
                  <a:gd name="T45" fmla="*/ 3 h 5"/>
                  <a:gd name="T46" fmla="*/ 2 w 3"/>
                  <a:gd name="T47" fmla="*/ 5 h 5"/>
                  <a:gd name="T48" fmla="*/ 2 w 3"/>
                  <a:gd name="T49" fmla="*/ 4 h 5"/>
                  <a:gd name="T50" fmla="*/ 2 w 3"/>
                  <a:gd name="T51" fmla="*/ 5 h 5"/>
                  <a:gd name="T52" fmla="*/ 2 w 3"/>
                  <a:gd name="T53" fmla="*/ 4 h 5"/>
                  <a:gd name="T54" fmla="*/ 2 w 3"/>
                  <a:gd name="T55" fmla="*/ 4 h 5"/>
                  <a:gd name="T56" fmla="*/ 3 w 3"/>
                  <a:gd name="T57" fmla="*/ 2 h 5"/>
                  <a:gd name="T58" fmla="*/ 2 w 3"/>
                  <a:gd name="T59" fmla="*/ 3 h 5"/>
                  <a:gd name="T60" fmla="*/ 1 w 3"/>
                  <a:gd name="T61" fmla="*/ 3 h 5"/>
                  <a:gd name="T62" fmla="*/ 2 w 3"/>
                  <a:gd name="T63" fmla="*/ 2 h 5"/>
                  <a:gd name="T64" fmla="*/ 1 w 3"/>
                  <a:gd name="T65" fmla="*/ 3 h 5"/>
                  <a:gd name="T66" fmla="*/ 1 w 3"/>
                  <a:gd name="T67" fmla="*/ 2 h 5"/>
                  <a:gd name="T68" fmla="*/ 1 w 3"/>
                  <a:gd name="T69" fmla="*/ 3 h 5"/>
                  <a:gd name="T70" fmla="*/ 1 w 3"/>
                  <a:gd name="T71" fmla="*/ 2 h 5"/>
                  <a:gd name="T72" fmla="*/ 0 w 3"/>
                  <a:gd name="T73" fmla="*/ 4 h 5"/>
                  <a:gd name="T74" fmla="*/ 0 w 3"/>
                  <a:gd name="T75" fmla="*/ 3 h 5"/>
                  <a:gd name="T76" fmla="*/ 1 w 3"/>
                  <a:gd name="T77" fmla="*/ 3 h 5"/>
                  <a:gd name="T78" fmla="*/ 1 w 3"/>
                  <a:gd name="T79" fmla="*/ 2 h 5"/>
                  <a:gd name="T80" fmla="*/ 1 w 3"/>
                  <a:gd name="T81" fmla="*/ 4 h 5"/>
                  <a:gd name="T82" fmla="*/ 1 w 3"/>
                  <a:gd name="T83" fmla="*/ 4 h 5"/>
                  <a:gd name="T84" fmla="*/ 1 w 3"/>
                  <a:gd name="T85" fmla="*/ 3 h 5"/>
                  <a:gd name="T86" fmla="*/ 1 w 3"/>
                  <a:gd name="T87" fmla="*/ 4 h 5"/>
                  <a:gd name="T88" fmla="*/ 1 w 3"/>
                  <a:gd name="T89" fmla="*/ 2 h 5"/>
                  <a:gd name="T90" fmla="*/ 1 w 3"/>
                  <a:gd name="T91" fmla="*/ 1 h 5"/>
                  <a:gd name="T92" fmla="*/ 1 w 3"/>
                  <a:gd name="T93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3" h="5">
                    <a:moveTo>
                      <a:pt x="1" y="2"/>
                    </a:moveTo>
                    <a:cubicBezTo>
                      <a:pt x="1" y="2"/>
                      <a:pt x="1" y="3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1" y="0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3"/>
                    </a:cubicBezTo>
                    <a:cubicBezTo>
                      <a:pt x="0" y="4"/>
                      <a:pt x="0" y="4"/>
                      <a:pt x="0" y="5"/>
                    </a:cubicBezTo>
                    <a:cubicBezTo>
                      <a:pt x="0" y="4"/>
                      <a:pt x="0" y="4"/>
                      <a:pt x="1" y="3"/>
                    </a:cubicBezTo>
                    <a:cubicBezTo>
                      <a:pt x="0" y="4"/>
                      <a:pt x="1" y="3"/>
                      <a:pt x="1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5"/>
                      <a:pt x="1" y="3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4"/>
                      <a:pt x="1" y="5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2" y="4"/>
                      <a:pt x="1" y="5"/>
                      <a:pt x="2" y="3"/>
                    </a:cubicBezTo>
                    <a:cubicBezTo>
                      <a:pt x="1" y="5"/>
                      <a:pt x="2" y="3"/>
                      <a:pt x="2" y="3"/>
                    </a:cubicBezTo>
                    <a:cubicBezTo>
                      <a:pt x="2" y="4"/>
                      <a:pt x="2" y="4"/>
                      <a:pt x="2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5"/>
                      <a:pt x="2" y="4"/>
                      <a:pt x="2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3" y="3"/>
                      <a:pt x="3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2" y="3"/>
                      <a:pt x="1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0" y="2"/>
                      <a:pt x="0" y="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1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4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1" y="3"/>
                      <a:pt x="1" y="1"/>
                      <a:pt x="1" y="1"/>
                    </a:cubicBez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7" name="Freeform 1973"/>
              <p:cNvSpPr/>
              <p:nvPr/>
            </p:nvSpPr>
            <p:spPr bwMode="auto">
              <a:xfrm>
                <a:off x="1277" y="276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8" name="Freeform 1974"/>
              <p:cNvSpPr/>
              <p:nvPr/>
            </p:nvSpPr>
            <p:spPr bwMode="auto">
              <a:xfrm>
                <a:off x="1280" y="276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9" name="Rectangle 1975"/>
              <p:cNvSpPr>
                <a:spLocks noChangeArrowheads="1"/>
              </p:cNvSpPr>
              <p:nvPr/>
            </p:nvSpPr>
            <p:spPr bwMode="auto">
              <a:xfrm>
                <a:off x="1277" y="2766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0" name="Rectangle 1976"/>
              <p:cNvSpPr>
                <a:spLocks noChangeArrowheads="1"/>
              </p:cNvSpPr>
              <p:nvPr/>
            </p:nvSpPr>
            <p:spPr bwMode="auto">
              <a:xfrm>
                <a:off x="1277" y="2762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1" name="Freeform 1977"/>
              <p:cNvSpPr/>
              <p:nvPr/>
            </p:nvSpPr>
            <p:spPr bwMode="auto">
              <a:xfrm>
                <a:off x="1282" y="2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2" name="Freeform 1978"/>
              <p:cNvSpPr/>
              <p:nvPr/>
            </p:nvSpPr>
            <p:spPr bwMode="auto">
              <a:xfrm>
                <a:off x="1285" y="2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3" name="Freeform 1979"/>
              <p:cNvSpPr/>
              <p:nvPr/>
            </p:nvSpPr>
            <p:spPr bwMode="auto">
              <a:xfrm>
                <a:off x="1280" y="2757"/>
                <a:ext cx="14" cy="16"/>
              </a:xfrm>
              <a:custGeom>
                <a:avLst/>
                <a:gdLst>
                  <a:gd name="T0" fmla="*/ 5 w 6"/>
                  <a:gd name="T1" fmla="*/ 4 h 7"/>
                  <a:gd name="T2" fmla="*/ 4 w 6"/>
                  <a:gd name="T3" fmla="*/ 5 h 7"/>
                  <a:gd name="T4" fmla="*/ 4 w 6"/>
                  <a:gd name="T5" fmla="*/ 5 h 7"/>
                  <a:gd name="T6" fmla="*/ 5 w 6"/>
                  <a:gd name="T7" fmla="*/ 5 h 7"/>
                  <a:gd name="T8" fmla="*/ 5 w 6"/>
                  <a:gd name="T9" fmla="*/ 3 h 7"/>
                  <a:gd name="T10" fmla="*/ 5 w 6"/>
                  <a:gd name="T11" fmla="*/ 3 h 7"/>
                  <a:gd name="T12" fmla="*/ 4 w 6"/>
                  <a:gd name="T13" fmla="*/ 4 h 7"/>
                  <a:gd name="T14" fmla="*/ 4 w 6"/>
                  <a:gd name="T15" fmla="*/ 3 h 7"/>
                  <a:gd name="T16" fmla="*/ 4 w 6"/>
                  <a:gd name="T17" fmla="*/ 4 h 7"/>
                  <a:gd name="T18" fmla="*/ 3 w 6"/>
                  <a:gd name="T19" fmla="*/ 4 h 7"/>
                  <a:gd name="T20" fmla="*/ 3 w 6"/>
                  <a:gd name="T21" fmla="*/ 5 h 7"/>
                  <a:gd name="T22" fmla="*/ 3 w 6"/>
                  <a:gd name="T23" fmla="*/ 3 h 7"/>
                  <a:gd name="T24" fmla="*/ 3 w 6"/>
                  <a:gd name="T25" fmla="*/ 3 h 7"/>
                  <a:gd name="T26" fmla="*/ 3 w 6"/>
                  <a:gd name="T27" fmla="*/ 3 h 7"/>
                  <a:gd name="T28" fmla="*/ 2 w 6"/>
                  <a:gd name="T29" fmla="*/ 4 h 7"/>
                  <a:gd name="T30" fmla="*/ 2 w 6"/>
                  <a:gd name="T31" fmla="*/ 5 h 7"/>
                  <a:gd name="T32" fmla="*/ 2 w 6"/>
                  <a:gd name="T33" fmla="*/ 3 h 7"/>
                  <a:gd name="T34" fmla="*/ 2 w 6"/>
                  <a:gd name="T35" fmla="*/ 3 h 7"/>
                  <a:gd name="T36" fmla="*/ 1 w 6"/>
                  <a:gd name="T37" fmla="*/ 3 h 7"/>
                  <a:gd name="T38" fmla="*/ 0 w 6"/>
                  <a:gd name="T39" fmla="*/ 5 h 7"/>
                  <a:gd name="T40" fmla="*/ 1 w 6"/>
                  <a:gd name="T41" fmla="*/ 5 h 7"/>
                  <a:gd name="T42" fmla="*/ 1 w 6"/>
                  <a:gd name="T43" fmla="*/ 4 h 7"/>
                  <a:gd name="T44" fmla="*/ 1 w 6"/>
                  <a:gd name="T45" fmla="*/ 5 h 7"/>
                  <a:gd name="T46" fmla="*/ 1 w 6"/>
                  <a:gd name="T47" fmla="*/ 5 h 7"/>
                  <a:gd name="T48" fmla="*/ 2 w 6"/>
                  <a:gd name="T49" fmla="*/ 5 h 7"/>
                  <a:gd name="T50" fmla="*/ 2 w 6"/>
                  <a:gd name="T51" fmla="*/ 4 h 7"/>
                  <a:gd name="T52" fmla="*/ 2 w 6"/>
                  <a:gd name="T53" fmla="*/ 5 h 7"/>
                  <a:gd name="T54" fmla="*/ 2 w 6"/>
                  <a:gd name="T55" fmla="*/ 5 h 7"/>
                  <a:gd name="T56" fmla="*/ 2 w 6"/>
                  <a:gd name="T57" fmla="*/ 6 h 7"/>
                  <a:gd name="T58" fmla="*/ 2 w 6"/>
                  <a:gd name="T59" fmla="*/ 6 h 7"/>
                  <a:gd name="T60" fmla="*/ 3 w 6"/>
                  <a:gd name="T61" fmla="*/ 4 h 7"/>
                  <a:gd name="T62" fmla="*/ 3 w 6"/>
                  <a:gd name="T63" fmla="*/ 5 h 7"/>
                  <a:gd name="T64" fmla="*/ 3 w 6"/>
                  <a:gd name="T65" fmla="*/ 5 h 7"/>
                  <a:gd name="T66" fmla="*/ 4 w 6"/>
                  <a:gd name="T67" fmla="*/ 5 h 7"/>
                  <a:gd name="T68" fmla="*/ 4 w 6"/>
                  <a:gd name="T69" fmla="*/ 5 h 7"/>
                  <a:gd name="T70" fmla="*/ 4 w 6"/>
                  <a:gd name="T71" fmla="*/ 3 h 7"/>
                  <a:gd name="T72" fmla="*/ 5 w 6"/>
                  <a:gd name="T73" fmla="*/ 4 h 7"/>
                  <a:gd name="T74" fmla="*/ 5 w 6"/>
                  <a:gd name="T75" fmla="*/ 5 h 7"/>
                  <a:gd name="T76" fmla="*/ 5 w 6"/>
                  <a:gd name="T77" fmla="*/ 4 h 7"/>
                  <a:gd name="T78" fmla="*/ 5 w 6"/>
                  <a:gd name="T79" fmla="*/ 3 h 7"/>
                  <a:gd name="T80" fmla="*/ 5 w 6"/>
                  <a:gd name="T81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" h="7">
                    <a:moveTo>
                      <a:pt x="5" y="3"/>
                    </a:moveTo>
                    <a:cubicBezTo>
                      <a:pt x="5" y="3"/>
                      <a:pt x="5" y="3"/>
                      <a:pt x="5" y="4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4"/>
                      <a:pt x="4" y="4"/>
                      <a:pt x="4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5" y="4"/>
                      <a:pt x="4" y="5"/>
                      <a:pt x="4" y="5"/>
                    </a:cubicBezTo>
                    <a:cubicBezTo>
                      <a:pt x="5" y="5"/>
                      <a:pt x="5" y="4"/>
                      <a:pt x="5" y="4"/>
                    </a:cubicBezTo>
                    <a:cubicBezTo>
                      <a:pt x="5" y="4"/>
                      <a:pt x="5" y="5"/>
                      <a:pt x="5" y="5"/>
                    </a:cubicBezTo>
                    <a:cubicBezTo>
                      <a:pt x="5" y="5"/>
                      <a:pt x="5" y="4"/>
                      <a:pt x="5" y="4"/>
                    </a:cubicBezTo>
                    <a:cubicBezTo>
                      <a:pt x="5" y="4"/>
                      <a:pt x="5" y="7"/>
                      <a:pt x="5" y="3"/>
                    </a:cubicBezTo>
                    <a:cubicBezTo>
                      <a:pt x="5" y="3"/>
                      <a:pt x="5" y="4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2"/>
                      <a:pt x="5" y="3"/>
                      <a:pt x="5" y="2"/>
                    </a:cubicBezTo>
                    <a:cubicBezTo>
                      <a:pt x="5" y="4"/>
                      <a:pt x="4" y="2"/>
                      <a:pt x="4" y="4"/>
                    </a:cubicBezTo>
                    <a:cubicBezTo>
                      <a:pt x="4" y="3"/>
                      <a:pt x="4" y="4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4"/>
                      <a:pt x="4" y="3"/>
                    </a:cubicBezTo>
                    <a:cubicBezTo>
                      <a:pt x="4" y="3"/>
                      <a:pt x="4" y="4"/>
                      <a:pt x="4" y="4"/>
                    </a:cubicBezTo>
                    <a:cubicBezTo>
                      <a:pt x="4" y="4"/>
                      <a:pt x="4" y="4"/>
                      <a:pt x="4" y="3"/>
                    </a:cubicBezTo>
                    <a:cubicBezTo>
                      <a:pt x="4" y="4"/>
                      <a:pt x="4" y="3"/>
                      <a:pt x="3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4"/>
                      <a:pt x="3" y="5"/>
                      <a:pt x="3" y="5"/>
                    </a:cubicBezTo>
                    <a:cubicBezTo>
                      <a:pt x="3" y="4"/>
                      <a:pt x="3" y="5"/>
                      <a:pt x="3" y="4"/>
                    </a:cubicBezTo>
                    <a:cubicBezTo>
                      <a:pt x="3" y="4"/>
                      <a:pt x="3" y="4"/>
                      <a:pt x="3" y="3"/>
                    </a:cubicBezTo>
                    <a:cubicBezTo>
                      <a:pt x="3" y="3"/>
                      <a:pt x="3" y="3"/>
                      <a:pt x="3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4"/>
                      <a:pt x="3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4"/>
                      <a:pt x="2" y="3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3"/>
                      <a:pt x="2" y="5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5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1" y="5"/>
                      <a:pt x="1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2"/>
                      <a:pt x="1" y="3"/>
                    </a:cubicBezTo>
                    <a:cubicBezTo>
                      <a:pt x="1" y="4"/>
                      <a:pt x="0" y="5"/>
                      <a:pt x="0" y="5"/>
                    </a:cubicBezTo>
                    <a:cubicBezTo>
                      <a:pt x="1" y="5"/>
                      <a:pt x="1" y="4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4"/>
                      <a:pt x="1" y="6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2" y="5"/>
                    </a:cubicBezTo>
                    <a:cubicBezTo>
                      <a:pt x="1" y="5"/>
                      <a:pt x="2" y="5"/>
                      <a:pt x="2" y="6"/>
                    </a:cubicBezTo>
                    <a:cubicBezTo>
                      <a:pt x="2" y="5"/>
                      <a:pt x="2" y="4"/>
                      <a:pt x="2" y="4"/>
                    </a:cubicBezTo>
                    <a:cubicBezTo>
                      <a:pt x="2" y="5"/>
                      <a:pt x="2" y="5"/>
                      <a:pt x="2" y="6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5"/>
                      <a:pt x="2" y="5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3" y="6"/>
                      <a:pt x="3" y="4"/>
                      <a:pt x="3" y="5"/>
                    </a:cubicBezTo>
                    <a:cubicBezTo>
                      <a:pt x="3" y="5"/>
                      <a:pt x="3" y="5"/>
                      <a:pt x="3" y="4"/>
                    </a:cubicBezTo>
                    <a:cubicBezTo>
                      <a:pt x="3" y="4"/>
                      <a:pt x="3" y="5"/>
                      <a:pt x="3" y="5"/>
                    </a:cubicBezTo>
                    <a:cubicBezTo>
                      <a:pt x="3" y="4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6"/>
                    </a:cubicBezTo>
                    <a:cubicBezTo>
                      <a:pt x="3" y="6"/>
                      <a:pt x="3" y="5"/>
                      <a:pt x="3" y="5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6"/>
                      <a:pt x="4" y="4"/>
                      <a:pt x="4" y="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5"/>
                      <a:pt x="5" y="4"/>
                    </a:cubicBezTo>
                    <a:cubicBezTo>
                      <a:pt x="5" y="4"/>
                      <a:pt x="5" y="5"/>
                      <a:pt x="5" y="5"/>
                    </a:cubicBezTo>
                    <a:cubicBezTo>
                      <a:pt x="5" y="4"/>
                      <a:pt x="5" y="6"/>
                      <a:pt x="5" y="4"/>
                    </a:cubicBezTo>
                    <a:cubicBezTo>
                      <a:pt x="5" y="4"/>
                      <a:pt x="5" y="3"/>
                      <a:pt x="5" y="4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4"/>
                      <a:pt x="5" y="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6" y="0"/>
                      <a:pt x="5" y="5"/>
                      <a:pt x="5" y="3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4" name="Freeform 1980"/>
              <p:cNvSpPr/>
              <p:nvPr/>
            </p:nvSpPr>
            <p:spPr bwMode="auto">
              <a:xfrm>
                <a:off x="1289" y="2769"/>
                <a:ext cx="3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5" name="Freeform 1981"/>
              <p:cNvSpPr/>
              <p:nvPr/>
            </p:nvSpPr>
            <p:spPr bwMode="auto">
              <a:xfrm>
                <a:off x="1289" y="2766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3 w 3"/>
                  <a:gd name="T3" fmla="*/ 0 h 3"/>
                  <a:gd name="T4" fmla="*/ 0 w 3"/>
                  <a:gd name="T5" fmla="*/ 3 h 3"/>
                  <a:gd name="T6" fmla="*/ 0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3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6" name="Freeform 1982"/>
              <p:cNvSpPr/>
              <p:nvPr/>
            </p:nvSpPr>
            <p:spPr bwMode="auto">
              <a:xfrm>
                <a:off x="1292" y="27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7" name="Rectangle 1983"/>
              <p:cNvSpPr>
                <a:spLocks noChangeArrowheads="1"/>
              </p:cNvSpPr>
              <p:nvPr/>
            </p:nvSpPr>
            <p:spPr bwMode="auto">
              <a:xfrm>
                <a:off x="1292" y="2764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8" name="Freeform 1984"/>
              <p:cNvSpPr/>
              <p:nvPr/>
            </p:nvSpPr>
            <p:spPr bwMode="auto">
              <a:xfrm>
                <a:off x="1282" y="2762"/>
                <a:ext cx="7" cy="9"/>
              </a:xfrm>
              <a:custGeom>
                <a:avLst/>
                <a:gdLst>
                  <a:gd name="T0" fmla="*/ 1 w 3"/>
                  <a:gd name="T1" fmla="*/ 2 h 4"/>
                  <a:gd name="T2" fmla="*/ 1 w 3"/>
                  <a:gd name="T3" fmla="*/ 2 h 4"/>
                  <a:gd name="T4" fmla="*/ 1 w 3"/>
                  <a:gd name="T5" fmla="*/ 2 h 4"/>
                  <a:gd name="T6" fmla="*/ 0 w 3"/>
                  <a:gd name="T7" fmla="*/ 3 h 4"/>
                  <a:gd name="T8" fmla="*/ 2 w 3"/>
                  <a:gd name="T9" fmla="*/ 3 h 4"/>
                  <a:gd name="T10" fmla="*/ 1 w 3"/>
                  <a:gd name="T11" fmla="*/ 3 h 4"/>
                  <a:gd name="T12" fmla="*/ 2 w 3"/>
                  <a:gd name="T13" fmla="*/ 2 h 4"/>
                  <a:gd name="T14" fmla="*/ 2 w 3"/>
                  <a:gd name="T15" fmla="*/ 3 h 4"/>
                  <a:gd name="T16" fmla="*/ 2 w 3"/>
                  <a:gd name="T17" fmla="*/ 3 h 4"/>
                  <a:gd name="T18" fmla="*/ 2 w 3"/>
                  <a:gd name="T19" fmla="*/ 3 h 4"/>
                  <a:gd name="T20" fmla="*/ 2 w 3"/>
                  <a:gd name="T21" fmla="*/ 3 h 4"/>
                  <a:gd name="T22" fmla="*/ 2 w 3"/>
                  <a:gd name="T23" fmla="*/ 3 h 4"/>
                  <a:gd name="T24" fmla="*/ 3 w 3"/>
                  <a:gd name="T25" fmla="*/ 3 h 4"/>
                  <a:gd name="T26" fmla="*/ 3 w 3"/>
                  <a:gd name="T27" fmla="*/ 3 h 4"/>
                  <a:gd name="T28" fmla="*/ 3 w 3"/>
                  <a:gd name="T29" fmla="*/ 2 h 4"/>
                  <a:gd name="T30" fmla="*/ 3 w 3"/>
                  <a:gd name="T31" fmla="*/ 3 h 4"/>
                  <a:gd name="T32" fmla="*/ 3 w 3"/>
                  <a:gd name="T33" fmla="*/ 2 h 4"/>
                  <a:gd name="T34" fmla="*/ 3 w 3"/>
                  <a:gd name="T35" fmla="*/ 2 h 4"/>
                  <a:gd name="T36" fmla="*/ 3 w 3"/>
                  <a:gd name="T37" fmla="*/ 2 h 4"/>
                  <a:gd name="T38" fmla="*/ 3 w 3"/>
                  <a:gd name="T39" fmla="*/ 2 h 4"/>
                  <a:gd name="T40" fmla="*/ 3 w 3"/>
                  <a:gd name="T41" fmla="*/ 2 h 4"/>
                  <a:gd name="T42" fmla="*/ 3 w 3"/>
                  <a:gd name="T43" fmla="*/ 1 h 4"/>
                  <a:gd name="T44" fmla="*/ 3 w 3"/>
                  <a:gd name="T45" fmla="*/ 1 h 4"/>
                  <a:gd name="T46" fmla="*/ 3 w 3"/>
                  <a:gd name="T47" fmla="*/ 1 h 4"/>
                  <a:gd name="T48" fmla="*/ 3 w 3"/>
                  <a:gd name="T49" fmla="*/ 1 h 4"/>
                  <a:gd name="T50" fmla="*/ 3 w 3"/>
                  <a:gd name="T51" fmla="*/ 1 h 4"/>
                  <a:gd name="T52" fmla="*/ 2 w 3"/>
                  <a:gd name="T53" fmla="*/ 2 h 4"/>
                  <a:gd name="T54" fmla="*/ 2 w 3"/>
                  <a:gd name="T55" fmla="*/ 2 h 4"/>
                  <a:gd name="T56" fmla="*/ 3 w 3"/>
                  <a:gd name="T57" fmla="*/ 2 h 4"/>
                  <a:gd name="T58" fmla="*/ 2 w 3"/>
                  <a:gd name="T59" fmla="*/ 2 h 4"/>
                  <a:gd name="T60" fmla="*/ 3 w 3"/>
                  <a:gd name="T61" fmla="*/ 1 h 4"/>
                  <a:gd name="T62" fmla="*/ 2 w 3"/>
                  <a:gd name="T63" fmla="*/ 2 h 4"/>
                  <a:gd name="T64" fmla="*/ 2 w 3"/>
                  <a:gd name="T65" fmla="*/ 2 h 4"/>
                  <a:gd name="T66" fmla="*/ 2 w 3"/>
                  <a:gd name="T67" fmla="*/ 1 h 4"/>
                  <a:gd name="T68" fmla="*/ 2 w 3"/>
                  <a:gd name="T69" fmla="*/ 2 h 4"/>
                  <a:gd name="T70" fmla="*/ 1 w 3"/>
                  <a:gd name="T71" fmla="*/ 1 h 4"/>
                  <a:gd name="T72" fmla="*/ 1 w 3"/>
                  <a:gd name="T73" fmla="*/ 2 h 4"/>
                  <a:gd name="T74" fmla="*/ 1 w 3"/>
                  <a:gd name="T75" fmla="*/ 2 h 4"/>
                  <a:gd name="T76" fmla="*/ 1 w 3"/>
                  <a:gd name="T77" fmla="*/ 2 h 4"/>
                  <a:gd name="T78" fmla="*/ 1 w 3"/>
                  <a:gd name="T79" fmla="*/ 3 h 4"/>
                  <a:gd name="T80" fmla="*/ 1 w 3"/>
                  <a:gd name="T8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" h="4">
                    <a:moveTo>
                      <a:pt x="1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2"/>
                      <a:pt x="1" y="2"/>
                    </a:cubicBezTo>
                    <a:cubicBezTo>
                      <a:pt x="0" y="3"/>
                      <a:pt x="0" y="2"/>
                      <a:pt x="0" y="3"/>
                    </a:cubicBezTo>
                    <a:cubicBezTo>
                      <a:pt x="1" y="3"/>
                      <a:pt x="1" y="4"/>
                      <a:pt x="2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1" y="4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2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2"/>
                      <a:pt x="3" y="2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4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4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1"/>
                    </a:cubicBezTo>
                    <a:cubicBezTo>
                      <a:pt x="3" y="0"/>
                      <a:pt x="3" y="2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2"/>
                      <a:pt x="2" y="2"/>
                      <a:pt x="2" y="2"/>
                    </a:cubicBezTo>
                    <a:cubicBezTo>
                      <a:pt x="3" y="2"/>
                      <a:pt x="2" y="3"/>
                      <a:pt x="2" y="2"/>
                    </a:cubicBezTo>
                    <a:cubicBezTo>
                      <a:pt x="2" y="2"/>
                      <a:pt x="2" y="2"/>
                      <a:pt x="3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3" y="1"/>
                      <a:pt x="3" y="1"/>
                    </a:cubicBezTo>
                    <a:cubicBezTo>
                      <a:pt x="2" y="1"/>
                      <a:pt x="3" y="1"/>
                      <a:pt x="2" y="2"/>
                    </a:cubicBezTo>
                    <a:cubicBezTo>
                      <a:pt x="2" y="1"/>
                      <a:pt x="2" y="1"/>
                      <a:pt x="2" y="2"/>
                    </a:cubicBezTo>
                    <a:cubicBezTo>
                      <a:pt x="2" y="2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2"/>
                    </a:cubicBezTo>
                    <a:cubicBezTo>
                      <a:pt x="1" y="2"/>
                      <a:pt x="1" y="2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1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9" name="Freeform 1985"/>
              <p:cNvSpPr/>
              <p:nvPr/>
            </p:nvSpPr>
            <p:spPr bwMode="auto">
              <a:xfrm>
                <a:off x="1282" y="2766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  <a:gd name="T3" fmla="*/ 1 h 1"/>
                  <a:gd name="T4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0" name="Freeform 1986"/>
              <p:cNvSpPr/>
              <p:nvPr/>
            </p:nvSpPr>
            <p:spPr bwMode="auto">
              <a:xfrm>
                <a:off x="1277" y="2752"/>
                <a:ext cx="10" cy="19"/>
              </a:xfrm>
              <a:custGeom>
                <a:avLst/>
                <a:gdLst>
                  <a:gd name="T0" fmla="*/ 1 w 4"/>
                  <a:gd name="T1" fmla="*/ 6 h 8"/>
                  <a:gd name="T2" fmla="*/ 1 w 4"/>
                  <a:gd name="T3" fmla="*/ 7 h 8"/>
                  <a:gd name="T4" fmla="*/ 1 w 4"/>
                  <a:gd name="T5" fmla="*/ 7 h 8"/>
                  <a:gd name="T6" fmla="*/ 2 w 4"/>
                  <a:gd name="T7" fmla="*/ 6 h 8"/>
                  <a:gd name="T8" fmla="*/ 2 w 4"/>
                  <a:gd name="T9" fmla="*/ 7 h 8"/>
                  <a:gd name="T10" fmla="*/ 2 w 4"/>
                  <a:gd name="T11" fmla="*/ 6 h 8"/>
                  <a:gd name="T12" fmla="*/ 2 w 4"/>
                  <a:gd name="T13" fmla="*/ 7 h 8"/>
                  <a:gd name="T14" fmla="*/ 2 w 4"/>
                  <a:gd name="T15" fmla="*/ 6 h 8"/>
                  <a:gd name="T16" fmla="*/ 2 w 4"/>
                  <a:gd name="T17" fmla="*/ 6 h 8"/>
                  <a:gd name="T18" fmla="*/ 2 w 4"/>
                  <a:gd name="T19" fmla="*/ 6 h 8"/>
                  <a:gd name="T20" fmla="*/ 1 w 4"/>
                  <a:gd name="T21" fmla="*/ 7 h 8"/>
                  <a:gd name="T22" fmla="*/ 2 w 4"/>
                  <a:gd name="T23" fmla="*/ 6 h 8"/>
                  <a:gd name="T24" fmla="*/ 2 w 4"/>
                  <a:gd name="T25" fmla="*/ 5 h 8"/>
                  <a:gd name="T26" fmla="*/ 1 w 4"/>
                  <a:gd name="T27" fmla="*/ 6 h 8"/>
                  <a:gd name="T28" fmla="*/ 1 w 4"/>
                  <a:gd name="T29" fmla="*/ 6 h 8"/>
                  <a:gd name="T30" fmla="*/ 1 w 4"/>
                  <a:gd name="T31" fmla="*/ 5 h 8"/>
                  <a:gd name="T32" fmla="*/ 1 w 4"/>
                  <a:gd name="T33" fmla="*/ 6 h 8"/>
                  <a:gd name="T34" fmla="*/ 1 w 4"/>
                  <a:gd name="T35" fmla="*/ 7 h 8"/>
                  <a:gd name="T36" fmla="*/ 4 w 4"/>
                  <a:gd name="T37" fmla="*/ 5 h 8"/>
                  <a:gd name="T38" fmla="*/ 2 w 4"/>
                  <a:gd name="T39" fmla="*/ 2 h 8"/>
                  <a:gd name="T40" fmla="*/ 2 w 4"/>
                  <a:gd name="T41" fmla="*/ 3 h 8"/>
                  <a:gd name="T42" fmla="*/ 2 w 4"/>
                  <a:gd name="T43" fmla="*/ 3 h 8"/>
                  <a:gd name="T44" fmla="*/ 2 w 4"/>
                  <a:gd name="T45" fmla="*/ 1 h 8"/>
                  <a:gd name="T46" fmla="*/ 3 w 4"/>
                  <a:gd name="T47" fmla="*/ 2 h 8"/>
                  <a:gd name="T48" fmla="*/ 4 w 4"/>
                  <a:gd name="T49" fmla="*/ 6 h 8"/>
                  <a:gd name="T50" fmla="*/ 1 w 4"/>
                  <a:gd name="T51" fmla="*/ 7 h 8"/>
                  <a:gd name="T52" fmla="*/ 1 w 4"/>
                  <a:gd name="T53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" h="8">
                    <a:moveTo>
                      <a:pt x="1" y="6"/>
                    </a:move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2" y="7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7"/>
                      <a:pt x="2" y="7"/>
                      <a:pt x="2" y="6"/>
                    </a:cubicBezTo>
                    <a:cubicBezTo>
                      <a:pt x="2" y="6"/>
                      <a:pt x="2" y="7"/>
                      <a:pt x="2" y="7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5"/>
                      <a:pt x="2" y="7"/>
                      <a:pt x="1" y="7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1" y="6"/>
                      <a:pt x="2" y="5"/>
                    </a:cubicBezTo>
                    <a:cubicBezTo>
                      <a:pt x="2" y="5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7"/>
                      <a:pt x="2" y="6"/>
                      <a:pt x="1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6"/>
                      <a:pt x="1" y="7"/>
                    </a:cubicBezTo>
                    <a:cubicBezTo>
                      <a:pt x="1" y="6"/>
                      <a:pt x="1" y="8"/>
                      <a:pt x="4" y="5"/>
                    </a:cubicBezTo>
                    <a:cubicBezTo>
                      <a:pt x="3" y="1"/>
                      <a:pt x="2" y="3"/>
                      <a:pt x="2" y="2"/>
                    </a:cubicBezTo>
                    <a:cubicBezTo>
                      <a:pt x="2" y="2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2" y="1"/>
                      <a:pt x="2" y="1"/>
                      <a:pt x="3" y="2"/>
                    </a:cubicBezTo>
                    <a:cubicBezTo>
                      <a:pt x="2" y="3"/>
                      <a:pt x="4" y="0"/>
                      <a:pt x="4" y="6"/>
                    </a:cubicBezTo>
                    <a:cubicBezTo>
                      <a:pt x="0" y="8"/>
                      <a:pt x="1" y="7"/>
                      <a:pt x="1" y="7"/>
                    </a:cubicBezTo>
                    <a:cubicBezTo>
                      <a:pt x="1" y="7"/>
                      <a:pt x="1" y="6"/>
                      <a:pt x="1" y="6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1" name="Rectangle 1987"/>
              <p:cNvSpPr>
                <a:spLocks noChangeArrowheads="1"/>
              </p:cNvSpPr>
              <p:nvPr/>
            </p:nvSpPr>
            <p:spPr bwMode="auto">
              <a:xfrm>
                <a:off x="1280" y="2769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2" name="Freeform 1988"/>
              <p:cNvSpPr/>
              <p:nvPr/>
            </p:nvSpPr>
            <p:spPr bwMode="auto">
              <a:xfrm>
                <a:off x="1301" y="2740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3" name="Freeform 1989"/>
              <p:cNvSpPr/>
              <p:nvPr/>
            </p:nvSpPr>
            <p:spPr bwMode="auto">
              <a:xfrm>
                <a:off x="1301" y="2735"/>
                <a:ext cx="0" cy="8"/>
              </a:xfrm>
              <a:custGeom>
                <a:avLst/>
                <a:gdLst>
                  <a:gd name="T0" fmla="*/ 0 h 3"/>
                  <a:gd name="T1" fmla="*/ 1 h 3"/>
                  <a:gd name="T2" fmla="*/ 3 h 3"/>
                  <a:gd name="T3" fmla="*/ 2 h 3"/>
                  <a:gd name="T4" fmla="*/ 2 h 3"/>
                  <a:gd name="T5" fmla="*/ 1 h 3"/>
                  <a:gd name="T6" fmla="*/ 1 h 3"/>
                  <a:gd name="T7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4" name="Freeform 1990"/>
              <p:cNvSpPr/>
              <p:nvPr/>
            </p:nvSpPr>
            <p:spPr bwMode="auto">
              <a:xfrm>
                <a:off x="1301" y="2738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5" name="Freeform 1991"/>
              <p:cNvSpPr/>
              <p:nvPr/>
            </p:nvSpPr>
            <p:spPr bwMode="auto">
              <a:xfrm>
                <a:off x="1299" y="2738"/>
                <a:ext cx="2" cy="5"/>
              </a:xfrm>
              <a:custGeom>
                <a:avLst/>
                <a:gdLst>
                  <a:gd name="T0" fmla="*/ 1 w 1"/>
                  <a:gd name="T1" fmla="*/ 1 h 2"/>
                  <a:gd name="T2" fmla="*/ 1 w 1"/>
                  <a:gd name="T3" fmla="*/ 0 h 2"/>
                  <a:gd name="T4" fmla="*/ 0 w 1"/>
                  <a:gd name="T5" fmla="*/ 2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0" y="2"/>
                      <a:pt x="0" y="2"/>
                      <a:pt x="0" y="2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6" name="Freeform 1992"/>
              <p:cNvSpPr/>
              <p:nvPr/>
            </p:nvSpPr>
            <p:spPr bwMode="auto">
              <a:xfrm>
                <a:off x="1299" y="274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7" name="Freeform 1993"/>
              <p:cNvSpPr/>
              <p:nvPr/>
            </p:nvSpPr>
            <p:spPr bwMode="auto">
              <a:xfrm>
                <a:off x="1299" y="2738"/>
                <a:ext cx="2" cy="5"/>
              </a:xfrm>
              <a:custGeom>
                <a:avLst/>
                <a:gdLst>
                  <a:gd name="T0" fmla="*/ 0 w 1"/>
                  <a:gd name="T1" fmla="*/ 1 h 2"/>
                  <a:gd name="T2" fmla="*/ 0 w 1"/>
                  <a:gd name="T3" fmla="*/ 1 h 2"/>
                  <a:gd name="T4" fmla="*/ 0 w 1"/>
                  <a:gd name="T5" fmla="*/ 1 h 2"/>
                  <a:gd name="T6" fmla="*/ 0 w 1"/>
                  <a:gd name="T7" fmla="*/ 0 h 2"/>
                  <a:gd name="T8" fmla="*/ 1 w 1"/>
                  <a:gd name="T9" fmla="*/ 0 h 2"/>
                  <a:gd name="T10" fmla="*/ 1 w 1"/>
                  <a:gd name="T11" fmla="*/ 0 h 2"/>
                  <a:gd name="T12" fmla="*/ 0 w 1"/>
                  <a:gd name="T13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2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1" y="0"/>
                      <a:pt x="0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8" name="Freeform 1994"/>
              <p:cNvSpPr/>
              <p:nvPr/>
            </p:nvSpPr>
            <p:spPr bwMode="auto">
              <a:xfrm>
                <a:off x="1299" y="274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9" name="Freeform 1995"/>
              <p:cNvSpPr/>
              <p:nvPr/>
            </p:nvSpPr>
            <p:spPr bwMode="auto">
              <a:xfrm>
                <a:off x="1299" y="2740"/>
                <a:ext cx="2" cy="0"/>
              </a:xfrm>
              <a:custGeom>
                <a:avLst/>
                <a:gdLst>
                  <a:gd name="T0" fmla="*/ 0 w 2"/>
                  <a:gd name="T1" fmla="*/ 0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0" name="Freeform 1996"/>
              <p:cNvSpPr/>
              <p:nvPr/>
            </p:nvSpPr>
            <p:spPr bwMode="auto">
              <a:xfrm>
                <a:off x="1299" y="2735"/>
                <a:ext cx="0" cy="5"/>
              </a:xfrm>
              <a:custGeom>
                <a:avLst/>
                <a:gdLst>
                  <a:gd name="T0" fmla="*/ 2 h 2"/>
                  <a:gd name="T1" fmla="*/ 1 h 2"/>
                  <a:gd name="T2" fmla="*/ 0 h 2"/>
                  <a:gd name="T3" fmla="*/ 0 h 2"/>
                  <a:gd name="T4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2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1" name="Freeform 1997"/>
              <p:cNvSpPr/>
              <p:nvPr/>
            </p:nvSpPr>
            <p:spPr bwMode="auto">
              <a:xfrm>
                <a:off x="1299" y="2733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2" name="Freeform 1998"/>
              <p:cNvSpPr/>
              <p:nvPr/>
            </p:nvSpPr>
            <p:spPr bwMode="auto">
              <a:xfrm>
                <a:off x="1296" y="2733"/>
                <a:ext cx="3" cy="5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1 w 1"/>
                  <a:gd name="T5" fmla="*/ 2 h 2"/>
                  <a:gd name="T6" fmla="*/ 1 w 1"/>
                  <a:gd name="T7" fmla="*/ 2 h 2"/>
                  <a:gd name="T8" fmla="*/ 1 w 1"/>
                  <a:gd name="T9" fmla="*/ 2 h 2"/>
                  <a:gd name="T10" fmla="*/ 1 w 1"/>
                  <a:gd name="T11" fmla="*/ 2 h 2"/>
                  <a:gd name="T12" fmla="*/ 1 w 1"/>
                  <a:gd name="T13" fmla="*/ 2 h 2"/>
                  <a:gd name="T14" fmla="*/ 1 w 1"/>
                  <a:gd name="T15" fmla="*/ 1 h 2"/>
                  <a:gd name="T16" fmla="*/ 1 w 1"/>
                  <a:gd name="T17" fmla="*/ 1 h 2"/>
                  <a:gd name="T18" fmla="*/ 1 w 1"/>
                  <a:gd name="T19" fmla="*/ 1 h 2"/>
                  <a:gd name="T20" fmla="*/ 1 w 1"/>
                  <a:gd name="T21" fmla="*/ 0 h 2"/>
                  <a:gd name="T22" fmla="*/ 0 w 1"/>
                  <a:gd name="T2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1" y="0"/>
                      <a:pt x="1" y="2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3" name="Rectangle 1999"/>
              <p:cNvSpPr>
                <a:spLocks noChangeArrowheads="1"/>
              </p:cNvSpPr>
              <p:nvPr/>
            </p:nvSpPr>
            <p:spPr bwMode="auto">
              <a:xfrm>
                <a:off x="1299" y="2735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4" name="Freeform 2000"/>
              <p:cNvSpPr/>
              <p:nvPr/>
            </p:nvSpPr>
            <p:spPr bwMode="auto">
              <a:xfrm>
                <a:off x="1296" y="2733"/>
                <a:ext cx="3" cy="5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0 w 1"/>
                  <a:gd name="T5" fmla="*/ 2 h 2"/>
                  <a:gd name="T6" fmla="*/ 0 w 1"/>
                  <a:gd name="T7" fmla="*/ 1 h 2"/>
                  <a:gd name="T8" fmla="*/ 0 w 1"/>
                  <a:gd name="T9" fmla="*/ 2 h 2"/>
                  <a:gd name="T10" fmla="*/ 0 w 1"/>
                  <a:gd name="T11" fmla="*/ 0 h 2"/>
                  <a:gd name="T12" fmla="*/ 0 w 1"/>
                  <a:gd name="T13" fmla="*/ 1 h 2"/>
                  <a:gd name="T14" fmla="*/ 0 w 1"/>
                  <a:gd name="T15" fmla="*/ 1 h 2"/>
                  <a:gd name="T16" fmla="*/ 0 w 1"/>
                  <a:gd name="T17" fmla="*/ 1 h 2"/>
                  <a:gd name="T18" fmla="*/ 0 w 1"/>
                  <a:gd name="T19" fmla="*/ 1 h 2"/>
                  <a:gd name="T20" fmla="*/ 0 w 1"/>
                  <a:gd name="T2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5" name="Freeform 2001"/>
              <p:cNvSpPr/>
              <p:nvPr/>
            </p:nvSpPr>
            <p:spPr bwMode="auto">
              <a:xfrm>
                <a:off x="1296" y="2738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6" name="Freeform 2002"/>
              <p:cNvSpPr/>
              <p:nvPr/>
            </p:nvSpPr>
            <p:spPr bwMode="auto">
              <a:xfrm>
                <a:off x="1296" y="273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7" name="Rectangle 2003"/>
              <p:cNvSpPr>
                <a:spLocks noChangeArrowheads="1"/>
              </p:cNvSpPr>
              <p:nvPr/>
            </p:nvSpPr>
            <p:spPr bwMode="auto">
              <a:xfrm>
                <a:off x="1296" y="2738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8" name="Freeform 2004"/>
              <p:cNvSpPr/>
              <p:nvPr/>
            </p:nvSpPr>
            <p:spPr bwMode="auto">
              <a:xfrm>
                <a:off x="1287" y="2731"/>
                <a:ext cx="9" cy="9"/>
              </a:xfrm>
              <a:custGeom>
                <a:avLst/>
                <a:gdLst>
                  <a:gd name="T0" fmla="*/ 1 w 4"/>
                  <a:gd name="T1" fmla="*/ 1 h 4"/>
                  <a:gd name="T2" fmla="*/ 1 w 4"/>
                  <a:gd name="T3" fmla="*/ 1 h 4"/>
                  <a:gd name="T4" fmla="*/ 1 w 4"/>
                  <a:gd name="T5" fmla="*/ 2 h 4"/>
                  <a:gd name="T6" fmla="*/ 0 w 4"/>
                  <a:gd name="T7" fmla="*/ 3 h 4"/>
                  <a:gd name="T8" fmla="*/ 1 w 4"/>
                  <a:gd name="T9" fmla="*/ 2 h 4"/>
                  <a:gd name="T10" fmla="*/ 1 w 4"/>
                  <a:gd name="T11" fmla="*/ 3 h 4"/>
                  <a:gd name="T12" fmla="*/ 1 w 4"/>
                  <a:gd name="T13" fmla="*/ 3 h 4"/>
                  <a:gd name="T14" fmla="*/ 2 w 4"/>
                  <a:gd name="T15" fmla="*/ 3 h 4"/>
                  <a:gd name="T16" fmla="*/ 3 w 4"/>
                  <a:gd name="T17" fmla="*/ 3 h 4"/>
                  <a:gd name="T18" fmla="*/ 3 w 4"/>
                  <a:gd name="T19" fmla="*/ 2 h 4"/>
                  <a:gd name="T20" fmla="*/ 3 w 4"/>
                  <a:gd name="T21" fmla="*/ 3 h 4"/>
                  <a:gd name="T22" fmla="*/ 3 w 4"/>
                  <a:gd name="T23" fmla="*/ 3 h 4"/>
                  <a:gd name="T24" fmla="*/ 3 w 4"/>
                  <a:gd name="T25" fmla="*/ 3 h 4"/>
                  <a:gd name="T26" fmla="*/ 4 w 4"/>
                  <a:gd name="T27" fmla="*/ 2 h 4"/>
                  <a:gd name="T28" fmla="*/ 3 w 4"/>
                  <a:gd name="T29" fmla="*/ 3 h 4"/>
                  <a:gd name="T30" fmla="*/ 4 w 4"/>
                  <a:gd name="T31" fmla="*/ 3 h 4"/>
                  <a:gd name="T32" fmla="*/ 4 w 4"/>
                  <a:gd name="T33" fmla="*/ 2 h 4"/>
                  <a:gd name="T34" fmla="*/ 4 w 4"/>
                  <a:gd name="T35" fmla="*/ 1 h 4"/>
                  <a:gd name="T36" fmla="*/ 3 w 4"/>
                  <a:gd name="T37" fmla="*/ 2 h 4"/>
                  <a:gd name="T38" fmla="*/ 3 w 4"/>
                  <a:gd name="T39" fmla="*/ 2 h 4"/>
                  <a:gd name="T40" fmla="*/ 3 w 4"/>
                  <a:gd name="T41" fmla="*/ 1 h 4"/>
                  <a:gd name="T42" fmla="*/ 2 w 4"/>
                  <a:gd name="T43" fmla="*/ 2 h 4"/>
                  <a:gd name="T44" fmla="*/ 2 w 4"/>
                  <a:gd name="T45" fmla="*/ 2 h 4"/>
                  <a:gd name="T46" fmla="*/ 2 w 4"/>
                  <a:gd name="T47" fmla="*/ 2 h 4"/>
                  <a:gd name="T48" fmla="*/ 2 w 4"/>
                  <a:gd name="T49" fmla="*/ 2 h 4"/>
                  <a:gd name="T50" fmla="*/ 2 w 4"/>
                  <a:gd name="T51" fmla="*/ 3 h 4"/>
                  <a:gd name="T52" fmla="*/ 2 w 4"/>
                  <a:gd name="T53" fmla="*/ 1 h 4"/>
                  <a:gd name="T54" fmla="*/ 2 w 4"/>
                  <a:gd name="T55" fmla="*/ 2 h 4"/>
                  <a:gd name="T56" fmla="*/ 2 w 4"/>
                  <a:gd name="T57" fmla="*/ 2 h 4"/>
                  <a:gd name="T58" fmla="*/ 2 w 4"/>
                  <a:gd name="T59" fmla="*/ 1 h 4"/>
                  <a:gd name="T60" fmla="*/ 1 w 4"/>
                  <a:gd name="T61" fmla="*/ 2 h 4"/>
                  <a:gd name="T62" fmla="*/ 1 w 4"/>
                  <a:gd name="T63" fmla="*/ 2 h 4"/>
                  <a:gd name="T64" fmla="*/ 1 w 4"/>
                  <a:gd name="T65" fmla="*/ 2 h 4"/>
                  <a:gd name="T66" fmla="*/ 2 w 4"/>
                  <a:gd name="T67" fmla="*/ 1 h 4"/>
                  <a:gd name="T68" fmla="*/ 2 w 4"/>
                  <a:gd name="T69" fmla="*/ 0 h 4"/>
                  <a:gd name="T70" fmla="*/ 1 w 4"/>
                  <a:gd name="T71" fmla="*/ 2 h 4"/>
                  <a:gd name="T72" fmla="*/ 1 w 4"/>
                  <a:gd name="T73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" h="4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1"/>
                      <a:pt x="1" y="2"/>
                    </a:cubicBezTo>
                    <a:cubicBezTo>
                      <a:pt x="1" y="2"/>
                      <a:pt x="1" y="2"/>
                      <a:pt x="0" y="3"/>
                    </a:cubicBezTo>
                    <a:cubicBezTo>
                      <a:pt x="0" y="3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2"/>
                      <a:pt x="1" y="3"/>
                    </a:cubicBezTo>
                    <a:cubicBezTo>
                      <a:pt x="1" y="3"/>
                      <a:pt x="1" y="3"/>
                      <a:pt x="2" y="3"/>
                    </a:cubicBezTo>
                    <a:cubicBezTo>
                      <a:pt x="2" y="3"/>
                      <a:pt x="2" y="3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2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4"/>
                      <a:pt x="3" y="3"/>
                      <a:pt x="3" y="3"/>
                    </a:cubicBezTo>
                    <a:cubicBezTo>
                      <a:pt x="3" y="3"/>
                      <a:pt x="4" y="2"/>
                      <a:pt x="4" y="2"/>
                    </a:cubicBezTo>
                    <a:cubicBezTo>
                      <a:pt x="3" y="3"/>
                      <a:pt x="4" y="2"/>
                      <a:pt x="3" y="3"/>
                    </a:cubicBezTo>
                    <a:cubicBezTo>
                      <a:pt x="4" y="4"/>
                      <a:pt x="4" y="2"/>
                      <a:pt x="4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4" y="2"/>
                      <a:pt x="4" y="1"/>
                    </a:cubicBezTo>
                    <a:cubicBezTo>
                      <a:pt x="4" y="1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1"/>
                    </a:cubicBezTo>
                    <a:cubicBezTo>
                      <a:pt x="3" y="2"/>
                      <a:pt x="3" y="1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2"/>
                      <a:pt x="2" y="2"/>
                    </a:cubicBezTo>
                    <a:cubicBezTo>
                      <a:pt x="1" y="2"/>
                      <a:pt x="2" y="1"/>
                      <a:pt x="2" y="1"/>
                    </a:cubicBezTo>
                    <a:cubicBezTo>
                      <a:pt x="2" y="1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9" name="Rectangle 2005"/>
              <p:cNvSpPr>
                <a:spLocks noChangeArrowheads="1"/>
              </p:cNvSpPr>
              <p:nvPr/>
            </p:nvSpPr>
            <p:spPr bwMode="auto">
              <a:xfrm>
                <a:off x="1292" y="2731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0" name="Freeform 2006"/>
              <p:cNvSpPr/>
              <p:nvPr/>
            </p:nvSpPr>
            <p:spPr bwMode="auto">
              <a:xfrm>
                <a:off x="1289" y="2731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1" name="Rectangle 2007"/>
              <p:cNvSpPr>
                <a:spLocks noChangeArrowheads="1"/>
              </p:cNvSpPr>
              <p:nvPr/>
            </p:nvSpPr>
            <p:spPr bwMode="auto">
              <a:xfrm>
                <a:off x="1289" y="2738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2" name="Freeform 2008"/>
              <p:cNvSpPr/>
              <p:nvPr/>
            </p:nvSpPr>
            <p:spPr bwMode="auto">
              <a:xfrm>
                <a:off x="1292" y="2731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3" name="Freeform 2009"/>
              <p:cNvSpPr/>
              <p:nvPr/>
            </p:nvSpPr>
            <p:spPr bwMode="auto">
              <a:xfrm>
                <a:off x="1294" y="273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4" name="Rectangle 2010"/>
              <p:cNvSpPr>
                <a:spLocks noChangeArrowheads="1"/>
              </p:cNvSpPr>
              <p:nvPr/>
            </p:nvSpPr>
            <p:spPr bwMode="auto">
              <a:xfrm>
                <a:off x="1289" y="2731"/>
                <a:ext cx="3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5" name="Freeform 2011"/>
              <p:cNvSpPr/>
              <p:nvPr/>
            </p:nvSpPr>
            <p:spPr bwMode="auto">
              <a:xfrm>
                <a:off x="1282" y="2731"/>
                <a:ext cx="7" cy="7"/>
              </a:xfrm>
              <a:custGeom>
                <a:avLst/>
                <a:gdLst>
                  <a:gd name="T0" fmla="*/ 1 w 3"/>
                  <a:gd name="T1" fmla="*/ 2 h 3"/>
                  <a:gd name="T2" fmla="*/ 1 w 3"/>
                  <a:gd name="T3" fmla="*/ 3 h 3"/>
                  <a:gd name="T4" fmla="*/ 2 w 3"/>
                  <a:gd name="T5" fmla="*/ 1 h 3"/>
                  <a:gd name="T6" fmla="*/ 1 w 3"/>
                  <a:gd name="T7" fmla="*/ 3 h 3"/>
                  <a:gd name="T8" fmla="*/ 2 w 3"/>
                  <a:gd name="T9" fmla="*/ 2 h 3"/>
                  <a:gd name="T10" fmla="*/ 2 w 3"/>
                  <a:gd name="T11" fmla="*/ 2 h 3"/>
                  <a:gd name="T12" fmla="*/ 3 w 3"/>
                  <a:gd name="T13" fmla="*/ 1 h 3"/>
                  <a:gd name="T14" fmla="*/ 2 w 3"/>
                  <a:gd name="T15" fmla="*/ 3 h 3"/>
                  <a:gd name="T16" fmla="*/ 2 w 3"/>
                  <a:gd name="T17" fmla="*/ 3 h 3"/>
                  <a:gd name="T18" fmla="*/ 2 w 3"/>
                  <a:gd name="T19" fmla="*/ 2 h 3"/>
                  <a:gd name="T20" fmla="*/ 3 w 3"/>
                  <a:gd name="T21" fmla="*/ 2 h 3"/>
                  <a:gd name="T22" fmla="*/ 3 w 3"/>
                  <a:gd name="T23" fmla="*/ 1 h 3"/>
                  <a:gd name="T24" fmla="*/ 3 w 3"/>
                  <a:gd name="T25" fmla="*/ 1 h 3"/>
                  <a:gd name="T26" fmla="*/ 3 w 3"/>
                  <a:gd name="T27" fmla="*/ 1 h 3"/>
                  <a:gd name="T28" fmla="*/ 3 w 3"/>
                  <a:gd name="T29" fmla="*/ 1 h 3"/>
                  <a:gd name="T30" fmla="*/ 3 w 3"/>
                  <a:gd name="T31" fmla="*/ 0 h 3"/>
                  <a:gd name="T32" fmla="*/ 3 w 3"/>
                  <a:gd name="T33" fmla="*/ 1 h 3"/>
                  <a:gd name="T34" fmla="*/ 3 w 3"/>
                  <a:gd name="T35" fmla="*/ 1 h 3"/>
                  <a:gd name="T36" fmla="*/ 2 w 3"/>
                  <a:gd name="T37" fmla="*/ 1 h 3"/>
                  <a:gd name="T38" fmla="*/ 3 w 3"/>
                  <a:gd name="T39" fmla="*/ 1 h 3"/>
                  <a:gd name="T40" fmla="*/ 2 w 3"/>
                  <a:gd name="T41" fmla="*/ 1 h 3"/>
                  <a:gd name="T42" fmla="*/ 2 w 3"/>
                  <a:gd name="T43" fmla="*/ 0 h 3"/>
                  <a:gd name="T44" fmla="*/ 2 w 3"/>
                  <a:gd name="T45" fmla="*/ 1 h 3"/>
                  <a:gd name="T46" fmla="*/ 2 w 3"/>
                  <a:gd name="T47" fmla="*/ 0 h 3"/>
                  <a:gd name="T48" fmla="*/ 2 w 3"/>
                  <a:gd name="T49" fmla="*/ 2 h 3"/>
                  <a:gd name="T50" fmla="*/ 2 w 3"/>
                  <a:gd name="T51" fmla="*/ 0 h 3"/>
                  <a:gd name="T52" fmla="*/ 2 w 3"/>
                  <a:gd name="T53" fmla="*/ 1 h 3"/>
                  <a:gd name="T54" fmla="*/ 2 w 3"/>
                  <a:gd name="T55" fmla="*/ 0 h 3"/>
                  <a:gd name="T56" fmla="*/ 1 w 3"/>
                  <a:gd name="T57" fmla="*/ 1 h 3"/>
                  <a:gd name="T58" fmla="*/ 1 w 3"/>
                  <a:gd name="T59" fmla="*/ 1 h 3"/>
                  <a:gd name="T60" fmla="*/ 1 w 3"/>
                  <a:gd name="T61" fmla="*/ 1 h 3"/>
                  <a:gd name="T62" fmla="*/ 1 w 3"/>
                  <a:gd name="T63" fmla="*/ 1 h 3"/>
                  <a:gd name="T64" fmla="*/ 1 w 3"/>
                  <a:gd name="T65" fmla="*/ 2 h 3"/>
                  <a:gd name="T66" fmla="*/ 1 w 3"/>
                  <a:gd name="T67" fmla="*/ 1 h 3"/>
                  <a:gd name="T68" fmla="*/ 1 w 3"/>
                  <a:gd name="T6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" h="3">
                    <a:moveTo>
                      <a:pt x="1" y="2"/>
                    </a:moveTo>
                    <a:cubicBezTo>
                      <a:pt x="0" y="3"/>
                      <a:pt x="1" y="2"/>
                      <a:pt x="1" y="3"/>
                    </a:cubicBezTo>
                    <a:cubicBezTo>
                      <a:pt x="1" y="2"/>
                      <a:pt x="1" y="1"/>
                      <a:pt x="2" y="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3" y="1"/>
                      <a:pt x="3" y="1"/>
                    </a:cubicBezTo>
                    <a:cubicBezTo>
                      <a:pt x="2" y="2"/>
                      <a:pt x="2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2"/>
                      <a:pt x="2" y="2"/>
                    </a:cubicBezTo>
                    <a:cubicBezTo>
                      <a:pt x="2" y="2"/>
                      <a:pt x="3" y="2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3" y="1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3" y="0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0"/>
                      <a:pt x="2" y="0"/>
                    </a:cubicBezTo>
                    <a:cubicBezTo>
                      <a:pt x="2" y="1"/>
                      <a:pt x="2" y="1"/>
                      <a:pt x="2" y="2"/>
                    </a:cubicBezTo>
                    <a:cubicBezTo>
                      <a:pt x="2" y="1"/>
                      <a:pt x="1" y="2"/>
                      <a:pt x="2" y="0"/>
                    </a:cubicBezTo>
                    <a:cubicBezTo>
                      <a:pt x="2" y="0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2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6" name="Freeform 2012"/>
              <p:cNvSpPr/>
              <p:nvPr/>
            </p:nvSpPr>
            <p:spPr bwMode="auto">
              <a:xfrm>
                <a:off x="1289" y="2731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7" name="Freeform 2013"/>
              <p:cNvSpPr/>
              <p:nvPr/>
            </p:nvSpPr>
            <p:spPr bwMode="auto">
              <a:xfrm>
                <a:off x="1280" y="2728"/>
                <a:ext cx="7" cy="7"/>
              </a:xfrm>
              <a:custGeom>
                <a:avLst/>
                <a:gdLst>
                  <a:gd name="T0" fmla="*/ 2 w 3"/>
                  <a:gd name="T1" fmla="*/ 2 h 3"/>
                  <a:gd name="T2" fmla="*/ 2 w 3"/>
                  <a:gd name="T3" fmla="*/ 1 h 3"/>
                  <a:gd name="T4" fmla="*/ 1 w 3"/>
                  <a:gd name="T5" fmla="*/ 3 h 3"/>
                  <a:gd name="T6" fmla="*/ 1 w 3"/>
                  <a:gd name="T7" fmla="*/ 3 h 3"/>
                  <a:gd name="T8" fmla="*/ 2 w 3"/>
                  <a:gd name="T9" fmla="*/ 1 h 3"/>
                  <a:gd name="T10" fmla="*/ 2 w 3"/>
                  <a:gd name="T11" fmla="*/ 1 h 3"/>
                  <a:gd name="T12" fmla="*/ 1 w 3"/>
                  <a:gd name="T13" fmla="*/ 2 h 3"/>
                  <a:gd name="T14" fmla="*/ 1 w 3"/>
                  <a:gd name="T15" fmla="*/ 2 h 3"/>
                  <a:gd name="T16" fmla="*/ 1 w 3"/>
                  <a:gd name="T17" fmla="*/ 2 h 3"/>
                  <a:gd name="T18" fmla="*/ 2 w 3"/>
                  <a:gd name="T19" fmla="*/ 1 h 3"/>
                  <a:gd name="T20" fmla="*/ 0 w 3"/>
                  <a:gd name="T21" fmla="*/ 3 h 3"/>
                  <a:gd name="T22" fmla="*/ 0 w 3"/>
                  <a:gd name="T23" fmla="*/ 3 h 3"/>
                  <a:gd name="T24" fmla="*/ 1 w 3"/>
                  <a:gd name="T25" fmla="*/ 2 h 3"/>
                  <a:gd name="T26" fmla="*/ 1 w 3"/>
                  <a:gd name="T27" fmla="*/ 2 h 3"/>
                  <a:gd name="T28" fmla="*/ 0 w 3"/>
                  <a:gd name="T29" fmla="*/ 3 h 3"/>
                  <a:gd name="T30" fmla="*/ 1 w 3"/>
                  <a:gd name="T31" fmla="*/ 3 h 3"/>
                  <a:gd name="T32" fmla="*/ 1 w 3"/>
                  <a:gd name="T33" fmla="*/ 3 h 3"/>
                  <a:gd name="T34" fmla="*/ 1 w 3"/>
                  <a:gd name="T35" fmla="*/ 3 h 3"/>
                  <a:gd name="T36" fmla="*/ 2 w 3"/>
                  <a:gd name="T37" fmla="*/ 2 h 3"/>
                  <a:gd name="T38" fmla="*/ 2 w 3"/>
                  <a:gd name="T39" fmla="*/ 2 h 3"/>
                  <a:gd name="T40" fmla="*/ 2 w 3"/>
                  <a:gd name="T41" fmla="*/ 1 h 3"/>
                  <a:gd name="T42" fmla="*/ 3 w 3"/>
                  <a:gd name="T43" fmla="*/ 1 h 3"/>
                  <a:gd name="T44" fmla="*/ 3 w 3"/>
                  <a:gd name="T45" fmla="*/ 1 h 3"/>
                  <a:gd name="T46" fmla="*/ 2 w 3"/>
                  <a:gd name="T4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" h="3">
                    <a:moveTo>
                      <a:pt x="2" y="2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2"/>
                      <a:pt x="1" y="3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2"/>
                      <a:pt x="2" y="2"/>
                      <a:pt x="2" y="1"/>
                    </a:cubicBezTo>
                    <a:cubicBezTo>
                      <a:pt x="2" y="2"/>
                      <a:pt x="2" y="1"/>
                      <a:pt x="2" y="1"/>
                    </a:cubicBezTo>
                    <a:cubicBezTo>
                      <a:pt x="2" y="2"/>
                      <a:pt x="2" y="1"/>
                      <a:pt x="1" y="2"/>
                    </a:cubicBezTo>
                    <a:cubicBezTo>
                      <a:pt x="1" y="2"/>
                      <a:pt x="1" y="3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2" y="1"/>
                    </a:cubicBezTo>
                    <a:cubicBezTo>
                      <a:pt x="1" y="2"/>
                      <a:pt x="1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2" y="1"/>
                      <a:pt x="3" y="1"/>
                    </a:cubicBezTo>
                    <a:cubicBezTo>
                      <a:pt x="3" y="0"/>
                      <a:pt x="2" y="1"/>
                      <a:pt x="3" y="1"/>
                    </a:cubicBez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8" name="Rectangle 2014"/>
              <p:cNvSpPr>
                <a:spLocks noChangeArrowheads="1"/>
              </p:cNvSpPr>
              <p:nvPr/>
            </p:nvSpPr>
            <p:spPr bwMode="auto">
              <a:xfrm>
                <a:off x="1285" y="2733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9" name="Freeform 2015"/>
              <p:cNvSpPr/>
              <p:nvPr/>
            </p:nvSpPr>
            <p:spPr bwMode="auto">
              <a:xfrm>
                <a:off x="1282" y="2735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0" name="Rectangle 2016"/>
              <p:cNvSpPr>
                <a:spLocks noChangeArrowheads="1"/>
              </p:cNvSpPr>
              <p:nvPr/>
            </p:nvSpPr>
            <p:spPr bwMode="auto">
              <a:xfrm>
                <a:off x="1282" y="2731"/>
                <a:ext cx="3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1" name="Freeform 2017"/>
              <p:cNvSpPr/>
              <p:nvPr/>
            </p:nvSpPr>
            <p:spPr bwMode="auto">
              <a:xfrm>
                <a:off x="1275" y="2731"/>
                <a:ext cx="7" cy="9"/>
              </a:xfrm>
              <a:custGeom>
                <a:avLst/>
                <a:gdLst>
                  <a:gd name="T0" fmla="*/ 3 w 3"/>
                  <a:gd name="T1" fmla="*/ 0 h 4"/>
                  <a:gd name="T2" fmla="*/ 2 w 3"/>
                  <a:gd name="T3" fmla="*/ 2 h 4"/>
                  <a:gd name="T4" fmla="*/ 3 w 3"/>
                  <a:gd name="T5" fmla="*/ 1 h 4"/>
                  <a:gd name="T6" fmla="*/ 2 w 3"/>
                  <a:gd name="T7" fmla="*/ 2 h 4"/>
                  <a:gd name="T8" fmla="*/ 2 w 3"/>
                  <a:gd name="T9" fmla="*/ 1 h 4"/>
                  <a:gd name="T10" fmla="*/ 3 w 3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4">
                    <a:moveTo>
                      <a:pt x="3" y="0"/>
                    </a:moveTo>
                    <a:cubicBezTo>
                      <a:pt x="0" y="4"/>
                      <a:pt x="2" y="1"/>
                      <a:pt x="2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2" y="1"/>
                      <a:pt x="2" y="2"/>
                    </a:cubicBezTo>
                    <a:cubicBezTo>
                      <a:pt x="3" y="1"/>
                      <a:pt x="1" y="3"/>
                      <a:pt x="2" y="1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2" name="Freeform 2018"/>
              <p:cNvSpPr/>
              <p:nvPr/>
            </p:nvSpPr>
            <p:spPr bwMode="auto">
              <a:xfrm>
                <a:off x="1277" y="2731"/>
                <a:ext cx="10" cy="9"/>
              </a:xfrm>
              <a:custGeom>
                <a:avLst/>
                <a:gdLst>
                  <a:gd name="T0" fmla="*/ 1 w 4"/>
                  <a:gd name="T1" fmla="*/ 2 h 4"/>
                  <a:gd name="T2" fmla="*/ 1 w 4"/>
                  <a:gd name="T3" fmla="*/ 2 h 4"/>
                  <a:gd name="T4" fmla="*/ 1 w 4"/>
                  <a:gd name="T5" fmla="*/ 2 h 4"/>
                  <a:gd name="T6" fmla="*/ 1 w 4"/>
                  <a:gd name="T7" fmla="*/ 3 h 4"/>
                  <a:gd name="T8" fmla="*/ 1 w 4"/>
                  <a:gd name="T9" fmla="*/ 2 h 4"/>
                  <a:gd name="T10" fmla="*/ 2 w 4"/>
                  <a:gd name="T11" fmla="*/ 2 h 4"/>
                  <a:gd name="T12" fmla="*/ 2 w 4"/>
                  <a:gd name="T13" fmla="*/ 2 h 4"/>
                  <a:gd name="T14" fmla="*/ 2 w 4"/>
                  <a:gd name="T15" fmla="*/ 3 h 4"/>
                  <a:gd name="T16" fmla="*/ 2 w 4"/>
                  <a:gd name="T17" fmla="*/ 1 h 4"/>
                  <a:gd name="T18" fmla="*/ 2 w 4"/>
                  <a:gd name="T19" fmla="*/ 2 h 4"/>
                  <a:gd name="T20" fmla="*/ 2 w 4"/>
                  <a:gd name="T21" fmla="*/ 2 h 4"/>
                  <a:gd name="T22" fmla="*/ 2 w 4"/>
                  <a:gd name="T23" fmla="*/ 2 h 4"/>
                  <a:gd name="T24" fmla="*/ 2 w 4"/>
                  <a:gd name="T25" fmla="*/ 3 h 4"/>
                  <a:gd name="T26" fmla="*/ 2 w 4"/>
                  <a:gd name="T27" fmla="*/ 3 h 4"/>
                  <a:gd name="T28" fmla="*/ 2 w 4"/>
                  <a:gd name="T29" fmla="*/ 3 h 4"/>
                  <a:gd name="T30" fmla="*/ 3 w 4"/>
                  <a:gd name="T31" fmla="*/ 3 h 4"/>
                  <a:gd name="T32" fmla="*/ 3 w 4"/>
                  <a:gd name="T33" fmla="*/ 4 h 4"/>
                  <a:gd name="T34" fmla="*/ 3 w 4"/>
                  <a:gd name="T35" fmla="*/ 2 h 4"/>
                  <a:gd name="T36" fmla="*/ 4 w 4"/>
                  <a:gd name="T37" fmla="*/ 2 h 4"/>
                  <a:gd name="T38" fmla="*/ 3 w 4"/>
                  <a:gd name="T39" fmla="*/ 3 h 4"/>
                  <a:gd name="T40" fmla="*/ 4 w 4"/>
                  <a:gd name="T41" fmla="*/ 3 h 4"/>
                  <a:gd name="T42" fmla="*/ 3 w 4"/>
                  <a:gd name="T43" fmla="*/ 4 h 4"/>
                  <a:gd name="T44" fmla="*/ 4 w 4"/>
                  <a:gd name="T45" fmla="*/ 2 h 4"/>
                  <a:gd name="T46" fmla="*/ 4 w 4"/>
                  <a:gd name="T47" fmla="*/ 3 h 4"/>
                  <a:gd name="T48" fmla="*/ 4 w 4"/>
                  <a:gd name="T49" fmla="*/ 1 h 4"/>
                  <a:gd name="T50" fmla="*/ 4 w 4"/>
                  <a:gd name="T51" fmla="*/ 1 h 4"/>
                  <a:gd name="T52" fmla="*/ 3 w 4"/>
                  <a:gd name="T53" fmla="*/ 2 h 4"/>
                  <a:gd name="T54" fmla="*/ 3 w 4"/>
                  <a:gd name="T55" fmla="*/ 1 h 4"/>
                  <a:gd name="T56" fmla="*/ 3 w 4"/>
                  <a:gd name="T57" fmla="*/ 2 h 4"/>
                  <a:gd name="T58" fmla="*/ 3 w 4"/>
                  <a:gd name="T59" fmla="*/ 1 h 4"/>
                  <a:gd name="T60" fmla="*/ 3 w 4"/>
                  <a:gd name="T61" fmla="*/ 2 h 4"/>
                  <a:gd name="T62" fmla="*/ 3 w 4"/>
                  <a:gd name="T63" fmla="*/ 1 h 4"/>
                  <a:gd name="T64" fmla="*/ 2 w 4"/>
                  <a:gd name="T65" fmla="*/ 1 h 4"/>
                  <a:gd name="T66" fmla="*/ 2 w 4"/>
                  <a:gd name="T67" fmla="*/ 1 h 4"/>
                  <a:gd name="T68" fmla="*/ 1 w 4"/>
                  <a:gd name="T69" fmla="*/ 1 h 4"/>
                  <a:gd name="T70" fmla="*/ 1 w 4"/>
                  <a:gd name="T71" fmla="*/ 2 h 4"/>
                  <a:gd name="T72" fmla="*/ 2 w 4"/>
                  <a:gd name="T73" fmla="*/ 0 h 4"/>
                  <a:gd name="T74" fmla="*/ 1 w 4"/>
                  <a:gd name="T75" fmla="*/ 1 h 4"/>
                  <a:gd name="T76" fmla="*/ 1 w 4"/>
                  <a:gd name="T77" fmla="*/ 1 h 4"/>
                  <a:gd name="T78" fmla="*/ 1 w 4"/>
                  <a:gd name="T79" fmla="*/ 1 h 4"/>
                  <a:gd name="T80" fmla="*/ 1 w 4"/>
                  <a:gd name="T81" fmla="*/ 2 h 4"/>
                  <a:gd name="T82" fmla="*/ 1 w 4"/>
                  <a:gd name="T83" fmla="*/ 3 h 4"/>
                  <a:gd name="T84" fmla="*/ 1 w 4"/>
                  <a:gd name="T8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" h="4">
                    <a:moveTo>
                      <a:pt x="1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3"/>
                      <a:pt x="1" y="2"/>
                    </a:cubicBezTo>
                    <a:cubicBezTo>
                      <a:pt x="1" y="3"/>
                      <a:pt x="1" y="2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3"/>
                    </a:cubicBezTo>
                    <a:cubicBezTo>
                      <a:pt x="2" y="3"/>
                      <a:pt x="2" y="2"/>
                      <a:pt x="2" y="1"/>
                    </a:cubicBezTo>
                    <a:cubicBezTo>
                      <a:pt x="2" y="2"/>
                      <a:pt x="3" y="1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2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3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3"/>
                      <a:pt x="3" y="3"/>
                      <a:pt x="3" y="2"/>
                    </a:cubicBezTo>
                    <a:cubicBezTo>
                      <a:pt x="3" y="4"/>
                      <a:pt x="4" y="2"/>
                      <a:pt x="4" y="2"/>
                    </a:cubicBezTo>
                    <a:cubicBezTo>
                      <a:pt x="3" y="3"/>
                      <a:pt x="3" y="2"/>
                      <a:pt x="3" y="3"/>
                    </a:cubicBezTo>
                    <a:cubicBezTo>
                      <a:pt x="4" y="2"/>
                      <a:pt x="3" y="3"/>
                      <a:pt x="4" y="3"/>
                    </a:cubicBezTo>
                    <a:cubicBezTo>
                      <a:pt x="3" y="4"/>
                      <a:pt x="4" y="3"/>
                      <a:pt x="3" y="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2"/>
                      <a:pt x="4" y="1"/>
                    </a:cubicBezTo>
                    <a:cubicBezTo>
                      <a:pt x="4" y="2"/>
                      <a:pt x="4" y="2"/>
                      <a:pt x="4" y="1"/>
                    </a:cubicBezTo>
                    <a:cubicBezTo>
                      <a:pt x="3" y="2"/>
                      <a:pt x="3" y="1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2"/>
                      <a:pt x="3" y="2"/>
                    </a:cubicBezTo>
                    <a:cubicBezTo>
                      <a:pt x="3" y="2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2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3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2" y="0"/>
                    </a:cubicBezTo>
                    <a:cubicBezTo>
                      <a:pt x="1" y="1"/>
                      <a:pt x="2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1"/>
                      <a:pt x="0" y="4"/>
                      <a:pt x="1" y="3"/>
                    </a:cubicBezTo>
                    <a:cubicBezTo>
                      <a:pt x="1" y="3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3" name="Freeform 2019"/>
              <p:cNvSpPr/>
              <p:nvPr/>
            </p:nvSpPr>
            <p:spPr bwMode="auto">
              <a:xfrm>
                <a:off x="1282" y="273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4" name="Freeform 2020"/>
              <p:cNvSpPr/>
              <p:nvPr/>
            </p:nvSpPr>
            <p:spPr bwMode="auto">
              <a:xfrm>
                <a:off x="1287" y="273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5" name="Rectangle 2021"/>
              <p:cNvSpPr>
                <a:spLocks noChangeArrowheads="1"/>
              </p:cNvSpPr>
              <p:nvPr/>
            </p:nvSpPr>
            <p:spPr bwMode="auto">
              <a:xfrm>
                <a:off x="1280" y="2733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6" name="Rectangle 2022"/>
              <p:cNvSpPr>
                <a:spLocks noChangeArrowheads="1"/>
              </p:cNvSpPr>
              <p:nvPr/>
            </p:nvSpPr>
            <p:spPr bwMode="auto">
              <a:xfrm>
                <a:off x="1282" y="2731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7" name="Freeform 2023"/>
              <p:cNvSpPr/>
              <p:nvPr/>
            </p:nvSpPr>
            <p:spPr bwMode="auto">
              <a:xfrm>
                <a:off x="1287" y="2738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8" name="Freeform 2024"/>
              <p:cNvSpPr/>
              <p:nvPr/>
            </p:nvSpPr>
            <p:spPr bwMode="auto">
              <a:xfrm>
                <a:off x="1292" y="274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9" name="Freeform 2025"/>
              <p:cNvSpPr/>
              <p:nvPr/>
            </p:nvSpPr>
            <p:spPr bwMode="auto">
              <a:xfrm>
                <a:off x="1287" y="2731"/>
                <a:ext cx="9" cy="14"/>
              </a:xfrm>
              <a:custGeom>
                <a:avLst/>
                <a:gdLst>
                  <a:gd name="T0" fmla="*/ 2 w 4"/>
                  <a:gd name="T1" fmla="*/ 3 h 6"/>
                  <a:gd name="T2" fmla="*/ 1 w 4"/>
                  <a:gd name="T3" fmla="*/ 4 h 6"/>
                  <a:gd name="T4" fmla="*/ 1 w 4"/>
                  <a:gd name="T5" fmla="*/ 5 h 6"/>
                  <a:gd name="T6" fmla="*/ 2 w 4"/>
                  <a:gd name="T7" fmla="*/ 4 h 6"/>
                  <a:gd name="T8" fmla="*/ 3 w 4"/>
                  <a:gd name="T9" fmla="*/ 4 h 6"/>
                  <a:gd name="T10" fmla="*/ 3 w 4"/>
                  <a:gd name="T11" fmla="*/ 4 h 6"/>
                  <a:gd name="T12" fmla="*/ 4 w 4"/>
                  <a:gd name="T13" fmla="*/ 3 h 6"/>
                  <a:gd name="T14" fmla="*/ 4 w 4"/>
                  <a:gd name="T15" fmla="*/ 2 h 6"/>
                  <a:gd name="T16" fmla="*/ 3 w 4"/>
                  <a:gd name="T17" fmla="*/ 2 h 6"/>
                  <a:gd name="T18" fmla="*/ 3 w 4"/>
                  <a:gd name="T19" fmla="*/ 3 h 6"/>
                  <a:gd name="T20" fmla="*/ 3 w 4"/>
                  <a:gd name="T21" fmla="*/ 3 h 6"/>
                  <a:gd name="T22" fmla="*/ 3 w 4"/>
                  <a:gd name="T23" fmla="*/ 3 h 6"/>
                  <a:gd name="T24" fmla="*/ 2 w 4"/>
                  <a:gd name="T25" fmla="*/ 3 h 6"/>
                  <a:gd name="T26" fmla="*/ 2 w 4"/>
                  <a:gd name="T27" fmla="*/ 2 h 6"/>
                  <a:gd name="T28" fmla="*/ 2 w 4"/>
                  <a:gd name="T29" fmla="*/ 3 h 6"/>
                  <a:gd name="T30" fmla="*/ 1 w 4"/>
                  <a:gd name="T31" fmla="*/ 3 h 6"/>
                  <a:gd name="T32" fmla="*/ 1 w 4"/>
                  <a:gd name="T33" fmla="*/ 2 h 6"/>
                  <a:gd name="T34" fmla="*/ 1 w 4"/>
                  <a:gd name="T35" fmla="*/ 3 h 6"/>
                  <a:gd name="T36" fmla="*/ 0 w 4"/>
                  <a:gd name="T37" fmla="*/ 2 h 6"/>
                  <a:gd name="T38" fmla="*/ 1 w 4"/>
                  <a:gd name="T39" fmla="*/ 3 h 6"/>
                  <a:gd name="T40" fmla="*/ 1 w 4"/>
                  <a:gd name="T41" fmla="*/ 2 h 6"/>
                  <a:gd name="T42" fmla="*/ 0 w 4"/>
                  <a:gd name="T43" fmla="*/ 4 h 6"/>
                  <a:gd name="T44" fmla="*/ 1 w 4"/>
                  <a:gd name="T45" fmla="*/ 4 h 6"/>
                  <a:gd name="T46" fmla="*/ 1 w 4"/>
                  <a:gd name="T47" fmla="*/ 4 h 6"/>
                  <a:gd name="T48" fmla="*/ 1 w 4"/>
                  <a:gd name="T49" fmla="*/ 4 h 6"/>
                  <a:gd name="T50" fmla="*/ 2 w 4"/>
                  <a:gd name="T51" fmla="*/ 5 h 6"/>
                  <a:gd name="T52" fmla="*/ 2 w 4"/>
                  <a:gd name="T53" fmla="*/ 4 h 6"/>
                  <a:gd name="T54" fmla="*/ 2 w 4"/>
                  <a:gd name="T55" fmla="*/ 4 h 6"/>
                  <a:gd name="T56" fmla="*/ 2 w 4"/>
                  <a:gd name="T57" fmla="*/ 4 h 6"/>
                  <a:gd name="T58" fmla="*/ 2 w 4"/>
                  <a:gd name="T59" fmla="*/ 4 h 6"/>
                  <a:gd name="T60" fmla="*/ 3 w 4"/>
                  <a:gd name="T61" fmla="*/ 4 h 6"/>
                  <a:gd name="T62" fmla="*/ 3 w 4"/>
                  <a:gd name="T63" fmla="*/ 5 h 6"/>
                  <a:gd name="T64" fmla="*/ 3 w 4"/>
                  <a:gd name="T65" fmla="*/ 5 h 6"/>
                  <a:gd name="T66" fmla="*/ 3 w 4"/>
                  <a:gd name="T67" fmla="*/ 4 h 6"/>
                  <a:gd name="T68" fmla="*/ 4 w 4"/>
                  <a:gd name="T69" fmla="*/ 4 h 6"/>
                  <a:gd name="T70" fmla="*/ 3 w 4"/>
                  <a:gd name="T71" fmla="*/ 3 h 6"/>
                  <a:gd name="T72" fmla="*/ 3 w 4"/>
                  <a:gd name="T73" fmla="*/ 2 h 6"/>
                  <a:gd name="T74" fmla="*/ 3 w 4"/>
                  <a:gd name="T75" fmla="*/ 3 h 6"/>
                  <a:gd name="T76" fmla="*/ 3 w 4"/>
                  <a:gd name="T77" fmla="*/ 4 h 6"/>
                  <a:gd name="T78" fmla="*/ 3 w 4"/>
                  <a:gd name="T7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" h="6">
                    <a:moveTo>
                      <a:pt x="2" y="2"/>
                    </a:moveTo>
                    <a:cubicBezTo>
                      <a:pt x="2" y="2"/>
                      <a:pt x="2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1" y="3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3"/>
                      <a:pt x="1" y="4"/>
                      <a:pt x="1" y="5"/>
                    </a:cubicBezTo>
                    <a:cubicBezTo>
                      <a:pt x="2" y="4"/>
                      <a:pt x="2" y="3"/>
                      <a:pt x="2" y="3"/>
                    </a:cubicBezTo>
                    <a:cubicBezTo>
                      <a:pt x="2" y="3"/>
                      <a:pt x="2" y="4"/>
                      <a:pt x="2" y="4"/>
                    </a:cubicBezTo>
                    <a:cubicBezTo>
                      <a:pt x="2" y="4"/>
                      <a:pt x="2" y="3"/>
                      <a:pt x="2" y="3"/>
                    </a:cubicBezTo>
                    <a:cubicBezTo>
                      <a:pt x="2" y="6"/>
                      <a:pt x="3" y="2"/>
                      <a:pt x="3" y="4"/>
                    </a:cubicBezTo>
                    <a:cubicBezTo>
                      <a:pt x="3" y="4"/>
                      <a:pt x="3" y="4"/>
                      <a:pt x="3" y="3"/>
                    </a:cubicBezTo>
                    <a:cubicBezTo>
                      <a:pt x="3" y="4"/>
                      <a:pt x="3" y="3"/>
                      <a:pt x="3" y="4"/>
                    </a:cubicBezTo>
                    <a:cubicBezTo>
                      <a:pt x="3" y="3"/>
                      <a:pt x="4" y="5"/>
                      <a:pt x="4" y="3"/>
                    </a:cubicBezTo>
                    <a:cubicBezTo>
                      <a:pt x="4" y="4"/>
                      <a:pt x="4" y="3"/>
                      <a:pt x="4" y="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2"/>
                      <a:pt x="4" y="2"/>
                    </a:cubicBezTo>
                    <a:cubicBezTo>
                      <a:pt x="4" y="2"/>
                      <a:pt x="4" y="3"/>
                      <a:pt x="4" y="3"/>
                    </a:cubicBezTo>
                    <a:cubicBezTo>
                      <a:pt x="3" y="3"/>
                      <a:pt x="4" y="3"/>
                      <a:pt x="3" y="2"/>
                    </a:cubicBezTo>
                    <a:cubicBezTo>
                      <a:pt x="3" y="3"/>
                      <a:pt x="3" y="2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4"/>
                      <a:pt x="3" y="4"/>
                    </a:cubicBezTo>
                    <a:cubicBezTo>
                      <a:pt x="3" y="3"/>
                      <a:pt x="3" y="4"/>
                      <a:pt x="3" y="3"/>
                    </a:cubicBezTo>
                    <a:cubicBezTo>
                      <a:pt x="3" y="3"/>
                      <a:pt x="3" y="3"/>
                      <a:pt x="3" y="2"/>
                    </a:cubicBezTo>
                    <a:cubicBezTo>
                      <a:pt x="3" y="2"/>
                      <a:pt x="3" y="2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2" y="3"/>
                      <a:pt x="2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2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1"/>
                      <a:pt x="2" y="4"/>
                      <a:pt x="2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2" y="2"/>
                      <a:pt x="2" y="2"/>
                    </a:cubicBezTo>
                    <a:cubicBezTo>
                      <a:pt x="2" y="2"/>
                      <a:pt x="2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0" y="2"/>
                    </a:cubicBezTo>
                    <a:cubicBezTo>
                      <a:pt x="0" y="3"/>
                      <a:pt x="0" y="4"/>
                      <a:pt x="0" y="4"/>
                    </a:cubicBezTo>
                    <a:cubicBezTo>
                      <a:pt x="0" y="4"/>
                      <a:pt x="0" y="3"/>
                      <a:pt x="1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3"/>
                      <a:pt x="1" y="2"/>
                    </a:cubicBezTo>
                    <a:cubicBezTo>
                      <a:pt x="1" y="3"/>
                      <a:pt x="1" y="3"/>
                      <a:pt x="0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1" y="5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3"/>
                      <a:pt x="2" y="3"/>
                    </a:cubicBezTo>
                    <a:cubicBezTo>
                      <a:pt x="1" y="4"/>
                      <a:pt x="2" y="4"/>
                      <a:pt x="2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4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3"/>
                      <a:pt x="2" y="4"/>
                    </a:cubicBezTo>
                    <a:cubicBezTo>
                      <a:pt x="2" y="4"/>
                      <a:pt x="3" y="4"/>
                      <a:pt x="3" y="3"/>
                    </a:cubicBezTo>
                    <a:cubicBezTo>
                      <a:pt x="3" y="3"/>
                      <a:pt x="3" y="4"/>
                      <a:pt x="3" y="4"/>
                    </a:cubicBezTo>
                    <a:cubicBezTo>
                      <a:pt x="3" y="3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5"/>
                    </a:cubicBezTo>
                    <a:cubicBezTo>
                      <a:pt x="3" y="5"/>
                      <a:pt x="3" y="4"/>
                      <a:pt x="3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4"/>
                      <a:pt x="4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0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1"/>
                      <a:pt x="3" y="2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3" y="3"/>
                      <a:pt x="3" y="1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4"/>
                      <a:pt x="3" y="4"/>
                    </a:cubicBezTo>
                    <a:cubicBezTo>
                      <a:pt x="3" y="4"/>
                      <a:pt x="3" y="3"/>
                      <a:pt x="2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2" y="4"/>
                      <a:pt x="2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0" name="Freeform 2026"/>
              <p:cNvSpPr/>
              <p:nvPr/>
            </p:nvSpPr>
            <p:spPr bwMode="auto">
              <a:xfrm>
                <a:off x="1294" y="2733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1" name="Rectangle 2027"/>
              <p:cNvSpPr>
                <a:spLocks noChangeArrowheads="1"/>
              </p:cNvSpPr>
              <p:nvPr/>
            </p:nvSpPr>
            <p:spPr bwMode="auto">
              <a:xfrm>
                <a:off x="1294" y="2735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2" name="Freeform 2028"/>
              <p:cNvSpPr/>
              <p:nvPr/>
            </p:nvSpPr>
            <p:spPr bwMode="auto">
              <a:xfrm>
                <a:off x="1292" y="273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3" name="Freeform 2029"/>
              <p:cNvSpPr/>
              <p:nvPr/>
            </p:nvSpPr>
            <p:spPr bwMode="auto">
              <a:xfrm>
                <a:off x="1292" y="2735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4" name="Freeform 2030"/>
              <p:cNvSpPr/>
              <p:nvPr/>
            </p:nvSpPr>
            <p:spPr bwMode="auto">
              <a:xfrm>
                <a:off x="1280" y="2733"/>
                <a:ext cx="9" cy="10"/>
              </a:xfrm>
              <a:custGeom>
                <a:avLst/>
                <a:gdLst>
                  <a:gd name="T0" fmla="*/ 2 w 4"/>
                  <a:gd name="T1" fmla="*/ 1 h 4"/>
                  <a:gd name="T2" fmla="*/ 1 w 4"/>
                  <a:gd name="T3" fmla="*/ 2 h 4"/>
                  <a:gd name="T4" fmla="*/ 1 w 4"/>
                  <a:gd name="T5" fmla="*/ 1 h 4"/>
                  <a:gd name="T6" fmla="*/ 0 w 4"/>
                  <a:gd name="T7" fmla="*/ 2 h 4"/>
                  <a:gd name="T8" fmla="*/ 2 w 4"/>
                  <a:gd name="T9" fmla="*/ 2 h 4"/>
                  <a:gd name="T10" fmla="*/ 2 w 4"/>
                  <a:gd name="T11" fmla="*/ 3 h 4"/>
                  <a:gd name="T12" fmla="*/ 3 w 4"/>
                  <a:gd name="T13" fmla="*/ 2 h 4"/>
                  <a:gd name="T14" fmla="*/ 3 w 4"/>
                  <a:gd name="T15" fmla="*/ 3 h 4"/>
                  <a:gd name="T16" fmla="*/ 3 w 4"/>
                  <a:gd name="T17" fmla="*/ 3 h 4"/>
                  <a:gd name="T18" fmla="*/ 3 w 4"/>
                  <a:gd name="T19" fmla="*/ 3 h 4"/>
                  <a:gd name="T20" fmla="*/ 3 w 4"/>
                  <a:gd name="T21" fmla="*/ 3 h 4"/>
                  <a:gd name="T22" fmla="*/ 3 w 4"/>
                  <a:gd name="T23" fmla="*/ 3 h 4"/>
                  <a:gd name="T24" fmla="*/ 4 w 4"/>
                  <a:gd name="T25" fmla="*/ 3 h 4"/>
                  <a:gd name="T26" fmla="*/ 3 w 4"/>
                  <a:gd name="T27" fmla="*/ 3 h 4"/>
                  <a:gd name="T28" fmla="*/ 4 w 4"/>
                  <a:gd name="T29" fmla="*/ 3 h 4"/>
                  <a:gd name="T30" fmla="*/ 4 w 4"/>
                  <a:gd name="T31" fmla="*/ 3 h 4"/>
                  <a:gd name="T32" fmla="*/ 4 w 4"/>
                  <a:gd name="T33" fmla="*/ 2 h 4"/>
                  <a:gd name="T34" fmla="*/ 4 w 4"/>
                  <a:gd name="T35" fmla="*/ 2 h 4"/>
                  <a:gd name="T36" fmla="*/ 4 w 4"/>
                  <a:gd name="T37" fmla="*/ 2 h 4"/>
                  <a:gd name="T38" fmla="*/ 4 w 4"/>
                  <a:gd name="T39" fmla="*/ 2 h 4"/>
                  <a:gd name="T40" fmla="*/ 4 w 4"/>
                  <a:gd name="T41" fmla="*/ 2 h 4"/>
                  <a:gd name="T42" fmla="*/ 4 w 4"/>
                  <a:gd name="T43" fmla="*/ 2 h 4"/>
                  <a:gd name="T44" fmla="*/ 4 w 4"/>
                  <a:gd name="T45" fmla="*/ 1 h 4"/>
                  <a:gd name="T46" fmla="*/ 4 w 4"/>
                  <a:gd name="T47" fmla="*/ 1 h 4"/>
                  <a:gd name="T48" fmla="*/ 4 w 4"/>
                  <a:gd name="T49" fmla="*/ 1 h 4"/>
                  <a:gd name="T50" fmla="*/ 4 w 4"/>
                  <a:gd name="T51" fmla="*/ 2 h 4"/>
                  <a:gd name="T52" fmla="*/ 3 w 4"/>
                  <a:gd name="T53" fmla="*/ 3 h 4"/>
                  <a:gd name="T54" fmla="*/ 3 w 4"/>
                  <a:gd name="T55" fmla="*/ 2 h 4"/>
                  <a:gd name="T56" fmla="*/ 4 w 4"/>
                  <a:gd name="T57" fmla="*/ 2 h 4"/>
                  <a:gd name="T58" fmla="*/ 3 w 4"/>
                  <a:gd name="T59" fmla="*/ 2 h 4"/>
                  <a:gd name="T60" fmla="*/ 4 w 4"/>
                  <a:gd name="T61" fmla="*/ 1 h 4"/>
                  <a:gd name="T62" fmla="*/ 3 w 4"/>
                  <a:gd name="T63" fmla="*/ 2 h 4"/>
                  <a:gd name="T64" fmla="*/ 3 w 4"/>
                  <a:gd name="T65" fmla="*/ 2 h 4"/>
                  <a:gd name="T66" fmla="*/ 3 w 4"/>
                  <a:gd name="T67" fmla="*/ 1 h 4"/>
                  <a:gd name="T68" fmla="*/ 2 w 4"/>
                  <a:gd name="T69" fmla="*/ 2 h 4"/>
                  <a:gd name="T70" fmla="*/ 2 w 4"/>
                  <a:gd name="T71" fmla="*/ 1 h 4"/>
                  <a:gd name="T72" fmla="*/ 2 w 4"/>
                  <a:gd name="T73" fmla="*/ 2 h 4"/>
                  <a:gd name="T74" fmla="*/ 2 w 4"/>
                  <a:gd name="T75" fmla="*/ 1 h 4"/>
                  <a:gd name="T76" fmla="*/ 2 w 4"/>
                  <a:gd name="T77" fmla="*/ 1 h 4"/>
                  <a:gd name="T78" fmla="*/ 1 w 4"/>
                  <a:gd name="T79" fmla="*/ 2 h 4"/>
                  <a:gd name="T80" fmla="*/ 2 w 4"/>
                  <a:gd name="T81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" h="4">
                    <a:moveTo>
                      <a:pt x="2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1"/>
                    </a:cubicBezTo>
                    <a:cubicBezTo>
                      <a:pt x="1" y="2"/>
                      <a:pt x="1" y="1"/>
                      <a:pt x="0" y="2"/>
                    </a:cubicBezTo>
                    <a:cubicBezTo>
                      <a:pt x="1" y="2"/>
                      <a:pt x="1" y="3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2"/>
                      <a:pt x="2" y="4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4"/>
                      <a:pt x="3" y="2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2"/>
                      <a:pt x="4" y="2"/>
                      <a:pt x="4" y="3"/>
                    </a:cubicBezTo>
                    <a:cubicBezTo>
                      <a:pt x="4" y="3"/>
                      <a:pt x="4" y="3"/>
                      <a:pt x="3" y="3"/>
                    </a:cubicBezTo>
                    <a:cubicBezTo>
                      <a:pt x="3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4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4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0"/>
                      <a:pt x="4" y="2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3" y="2"/>
                      <a:pt x="3" y="3"/>
                    </a:cubicBezTo>
                    <a:cubicBezTo>
                      <a:pt x="3" y="2"/>
                      <a:pt x="3" y="3"/>
                      <a:pt x="3" y="2"/>
                    </a:cubicBezTo>
                    <a:cubicBezTo>
                      <a:pt x="3" y="2"/>
                      <a:pt x="3" y="2"/>
                      <a:pt x="4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1"/>
                      <a:pt x="4" y="1"/>
                    </a:cubicBezTo>
                    <a:cubicBezTo>
                      <a:pt x="3" y="1"/>
                      <a:pt x="3" y="1"/>
                      <a:pt x="3" y="2"/>
                    </a:cubicBezTo>
                    <a:cubicBezTo>
                      <a:pt x="3" y="1"/>
                      <a:pt x="3" y="1"/>
                      <a:pt x="3" y="2"/>
                    </a:cubicBezTo>
                    <a:cubicBezTo>
                      <a:pt x="3" y="2"/>
                      <a:pt x="3" y="1"/>
                      <a:pt x="3" y="1"/>
                    </a:cubicBezTo>
                    <a:cubicBezTo>
                      <a:pt x="3" y="1"/>
                      <a:pt x="3" y="1"/>
                      <a:pt x="2" y="2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2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5" name="Freeform 2031"/>
              <p:cNvSpPr/>
              <p:nvPr/>
            </p:nvSpPr>
            <p:spPr bwMode="auto">
              <a:xfrm>
                <a:off x="1280" y="2735"/>
                <a:ext cx="2" cy="3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6" name="Freeform 2032"/>
              <p:cNvSpPr/>
              <p:nvPr/>
            </p:nvSpPr>
            <p:spPr bwMode="auto">
              <a:xfrm>
                <a:off x="1273" y="2728"/>
                <a:ext cx="9" cy="10"/>
              </a:xfrm>
              <a:custGeom>
                <a:avLst/>
                <a:gdLst>
                  <a:gd name="T0" fmla="*/ 2 w 4"/>
                  <a:gd name="T1" fmla="*/ 2 h 4"/>
                  <a:gd name="T2" fmla="*/ 1 w 4"/>
                  <a:gd name="T3" fmla="*/ 2 h 4"/>
                  <a:gd name="T4" fmla="*/ 2 w 4"/>
                  <a:gd name="T5" fmla="*/ 4 h 4"/>
                  <a:gd name="T6" fmla="*/ 3 w 4"/>
                  <a:gd name="T7" fmla="*/ 3 h 4"/>
                  <a:gd name="T8" fmla="*/ 3 w 4"/>
                  <a:gd name="T9" fmla="*/ 4 h 4"/>
                  <a:gd name="T10" fmla="*/ 4 w 4"/>
                  <a:gd name="T11" fmla="*/ 4 h 4"/>
                  <a:gd name="T12" fmla="*/ 3 w 4"/>
                  <a:gd name="T13" fmla="*/ 4 h 4"/>
                  <a:gd name="T14" fmla="*/ 3 w 4"/>
                  <a:gd name="T15" fmla="*/ 3 h 4"/>
                  <a:gd name="T16" fmla="*/ 3 w 4"/>
                  <a:gd name="T17" fmla="*/ 3 h 4"/>
                  <a:gd name="T18" fmla="*/ 4 w 4"/>
                  <a:gd name="T19" fmla="*/ 3 h 4"/>
                  <a:gd name="T20" fmla="*/ 3 w 4"/>
                  <a:gd name="T21" fmla="*/ 4 h 4"/>
                  <a:gd name="T22" fmla="*/ 3 w 4"/>
                  <a:gd name="T23" fmla="*/ 3 h 4"/>
                  <a:gd name="T24" fmla="*/ 3 w 4"/>
                  <a:gd name="T25" fmla="*/ 2 h 4"/>
                  <a:gd name="T26" fmla="*/ 3 w 4"/>
                  <a:gd name="T27" fmla="*/ 3 h 4"/>
                  <a:gd name="T28" fmla="*/ 3 w 4"/>
                  <a:gd name="T29" fmla="*/ 3 h 4"/>
                  <a:gd name="T30" fmla="*/ 3 w 4"/>
                  <a:gd name="T31" fmla="*/ 2 h 4"/>
                  <a:gd name="T32" fmla="*/ 2 w 4"/>
                  <a:gd name="T33" fmla="*/ 1 h 4"/>
                  <a:gd name="T34" fmla="*/ 1 w 4"/>
                  <a:gd name="T35" fmla="*/ 1 h 4"/>
                  <a:gd name="T36" fmla="*/ 2 w 4"/>
                  <a:gd name="T37" fmla="*/ 1 h 4"/>
                  <a:gd name="T38" fmla="*/ 2 w 4"/>
                  <a:gd name="T39" fmla="*/ 1 h 4"/>
                  <a:gd name="T40" fmla="*/ 1 w 4"/>
                  <a:gd name="T41" fmla="*/ 0 h 4"/>
                  <a:gd name="T42" fmla="*/ 2 w 4"/>
                  <a:gd name="T43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" h="4">
                    <a:moveTo>
                      <a:pt x="2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2" y="3"/>
                      <a:pt x="3" y="4"/>
                      <a:pt x="2" y="4"/>
                    </a:cubicBezTo>
                    <a:cubicBezTo>
                      <a:pt x="2" y="4"/>
                      <a:pt x="3" y="4"/>
                      <a:pt x="3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4"/>
                      <a:pt x="4" y="4"/>
                    </a:cubicBezTo>
                    <a:cubicBezTo>
                      <a:pt x="4" y="3"/>
                      <a:pt x="3" y="4"/>
                      <a:pt x="3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2"/>
                      <a:pt x="3" y="4"/>
                      <a:pt x="3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2"/>
                    </a:cubicBezTo>
                    <a:cubicBezTo>
                      <a:pt x="3" y="2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3"/>
                      <a:pt x="3" y="3"/>
                      <a:pt x="3" y="2"/>
                    </a:cubicBezTo>
                    <a:cubicBezTo>
                      <a:pt x="3" y="3"/>
                      <a:pt x="2" y="2"/>
                      <a:pt x="2" y="1"/>
                    </a:cubicBezTo>
                    <a:cubicBezTo>
                      <a:pt x="2" y="2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1"/>
                      <a:pt x="1" y="0"/>
                    </a:cubicBezTo>
                    <a:cubicBezTo>
                      <a:pt x="0" y="1"/>
                      <a:pt x="2" y="2"/>
                      <a:pt x="2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7" name="Rectangle 2033"/>
              <p:cNvSpPr>
                <a:spLocks noChangeArrowheads="1"/>
              </p:cNvSpPr>
              <p:nvPr/>
            </p:nvSpPr>
            <p:spPr bwMode="auto">
              <a:xfrm>
                <a:off x="1275" y="2733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8" name="Freeform 2034"/>
              <p:cNvSpPr/>
              <p:nvPr/>
            </p:nvSpPr>
            <p:spPr bwMode="auto">
              <a:xfrm>
                <a:off x="1304" y="2714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9" name="Freeform 2035"/>
              <p:cNvSpPr/>
              <p:nvPr/>
            </p:nvSpPr>
            <p:spPr bwMode="auto">
              <a:xfrm>
                <a:off x="1301" y="2709"/>
                <a:ext cx="3" cy="7"/>
              </a:xfrm>
              <a:custGeom>
                <a:avLst/>
                <a:gdLst>
                  <a:gd name="T0" fmla="*/ 1 w 1"/>
                  <a:gd name="T1" fmla="*/ 0 h 3"/>
                  <a:gd name="T2" fmla="*/ 1 w 1"/>
                  <a:gd name="T3" fmla="*/ 1 h 3"/>
                  <a:gd name="T4" fmla="*/ 0 w 1"/>
                  <a:gd name="T5" fmla="*/ 3 h 3"/>
                  <a:gd name="T6" fmla="*/ 1 w 1"/>
                  <a:gd name="T7" fmla="*/ 1 h 3"/>
                  <a:gd name="T8" fmla="*/ 1 w 1"/>
                  <a:gd name="T9" fmla="*/ 2 h 3"/>
                  <a:gd name="T10" fmla="*/ 1 w 1"/>
                  <a:gd name="T11" fmla="*/ 1 h 3"/>
                  <a:gd name="T12" fmla="*/ 1 w 1"/>
                  <a:gd name="T13" fmla="*/ 1 h 3"/>
                  <a:gd name="T14" fmla="*/ 1 w 1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2"/>
                      <a:pt x="0" y="3"/>
                    </a:cubicBezTo>
                    <a:cubicBezTo>
                      <a:pt x="0" y="3"/>
                      <a:pt x="1" y="2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1" y="0"/>
                      <a:pt x="1" y="1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0" name="Freeform 2036"/>
              <p:cNvSpPr/>
              <p:nvPr/>
            </p:nvSpPr>
            <p:spPr bwMode="auto">
              <a:xfrm>
                <a:off x="1304" y="2712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1" name="Freeform 2037"/>
              <p:cNvSpPr/>
              <p:nvPr/>
            </p:nvSpPr>
            <p:spPr bwMode="auto">
              <a:xfrm>
                <a:off x="1301" y="2712"/>
                <a:ext cx="3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2" name="Freeform 2038"/>
              <p:cNvSpPr/>
              <p:nvPr/>
            </p:nvSpPr>
            <p:spPr bwMode="auto">
              <a:xfrm>
                <a:off x="1301" y="271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3" name="Freeform 2039"/>
              <p:cNvSpPr/>
              <p:nvPr/>
            </p:nvSpPr>
            <p:spPr bwMode="auto">
              <a:xfrm>
                <a:off x="1301" y="2712"/>
                <a:ext cx="3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  <a:gd name="T6" fmla="*/ 0 w 1"/>
                  <a:gd name="T7" fmla="*/ 0 h 1"/>
                  <a:gd name="T8" fmla="*/ 1 w 1"/>
                  <a:gd name="T9" fmla="*/ 0 h 1"/>
                  <a:gd name="T10" fmla="*/ 1 w 1"/>
                  <a:gd name="T11" fmla="*/ 0 h 1"/>
                  <a:gd name="T12" fmla="*/ 0 w 1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1" y="0"/>
                      <a:pt x="0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4" name="Freeform 2040"/>
              <p:cNvSpPr/>
              <p:nvPr/>
            </p:nvSpPr>
            <p:spPr bwMode="auto">
              <a:xfrm>
                <a:off x="1301" y="271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5" name="Rectangle 2041"/>
              <p:cNvSpPr>
                <a:spLocks noChangeArrowheads="1"/>
              </p:cNvSpPr>
              <p:nvPr/>
            </p:nvSpPr>
            <p:spPr bwMode="auto">
              <a:xfrm>
                <a:off x="1301" y="2714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6" name="Freeform 2042"/>
              <p:cNvSpPr/>
              <p:nvPr/>
            </p:nvSpPr>
            <p:spPr bwMode="auto">
              <a:xfrm>
                <a:off x="1301" y="2709"/>
                <a:ext cx="0" cy="5"/>
              </a:xfrm>
              <a:custGeom>
                <a:avLst/>
                <a:gdLst>
                  <a:gd name="T0" fmla="*/ 2 h 2"/>
                  <a:gd name="T1" fmla="*/ 1 h 2"/>
                  <a:gd name="T2" fmla="*/ 0 h 2"/>
                  <a:gd name="T3" fmla="*/ 0 h 2"/>
                  <a:gd name="T4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2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7" name="Freeform 2043"/>
              <p:cNvSpPr/>
              <p:nvPr/>
            </p:nvSpPr>
            <p:spPr bwMode="auto">
              <a:xfrm>
                <a:off x="1301" y="2707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8" name="Freeform 2044"/>
              <p:cNvSpPr/>
              <p:nvPr/>
            </p:nvSpPr>
            <p:spPr bwMode="auto">
              <a:xfrm>
                <a:off x="1301" y="2707"/>
                <a:ext cx="0" cy="5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  <a:gd name="T3" fmla="*/ 2 h 2"/>
                  <a:gd name="T4" fmla="*/ 2 h 2"/>
                  <a:gd name="T5" fmla="*/ 2 h 2"/>
                  <a:gd name="T6" fmla="*/ 2 h 2"/>
                  <a:gd name="T7" fmla="*/ 1 h 2"/>
                  <a:gd name="T8" fmla="*/ 1 h 2"/>
                  <a:gd name="T9" fmla="*/ 1 h 2"/>
                  <a:gd name="T10" fmla="*/ 0 h 2"/>
                  <a:gd name="T11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  <a:cxn ang="0">
                    <a:pos x="0" y="T10"/>
                  </a:cxn>
                  <a:cxn ang="0">
                    <a:pos x="0" y="T11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9" name="Rectangle 2045"/>
              <p:cNvSpPr>
                <a:spLocks noChangeArrowheads="1"/>
              </p:cNvSpPr>
              <p:nvPr/>
            </p:nvSpPr>
            <p:spPr bwMode="auto">
              <a:xfrm>
                <a:off x="1301" y="2709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0" name="Freeform 2046"/>
              <p:cNvSpPr/>
              <p:nvPr/>
            </p:nvSpPr>
            <p:spPr bwMode="auto">
              <a:xfrm>
                <a:off x="1299" y="2707"/>
                <a:ext cx="2" cy="5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2 h 2"/>
                  <a:gd name="T4" fmla="*/ 1 w 1"/>
                  <a:gd name="T5" fmla="*/ 2 h 2"/>
                  <a:gd name="T6" fmla="*/ 1 w 1"/>
                  <a:gd name="T7" fmla="*/ 1 h 2"/>
                  <a:gd name="T8" fmla="*/ 1 w 1"/>
                  <a:gd name="T9" fmla="*/ 2 h 2"/>
                  <a:gd name="T10" fmla="*/ 1 w 1"/>
                  <a:gd name="T11" fmla="*/ 0 h 2"/>
                  <a:gd name="T12" fmla="*/ 1 w 1"/>
                  <a:gd name="T13" fmla="*/ 1 h 2"/>
                  <a:gd name="T14" fmla="*/ 1 w 1"/>
                  <a:gd name="T15" fmla="*/ 1 h 2"/>
                  <a:gd name="T16" fmla="*/ 0 w 1"/>
                  <a:gd name="T17" fmla="*/ 1 h 2"/>
                  <a:gd name="T18" fmla="*/ 0 w 1"/>
                  <a:gd name="T19" fmla="*/ 1 h 2"/>
                  <a:gd name="T20" fmla="*/ 0 w 1"/>
                  <a:gd name="T2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2"/>
                      <a:pt x="1" y="2"/>
                    </a:cubicBezTo>
                    <a:cubicBezTo>
                      <a:pt x="0" y="1"/>
                      <a:pt x="1" y="1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1" name="Freeform 2047"/>
              <p:cNvSpPr/>
              <p:nvPr/>
            </p:nvSpPr>
            <p:spPr bwMode="auto">
              <a:xfrm>
                <a:off x="1299" y="2712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1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2" name="Freeform 2048"/>
              <p:cNvSpPr/>
              <p:nvPr/>
            </p:nvSpPr>
            <p:spPr bwMode="auto">
              <a:xfrm>
                <a:off x="1299" y="2709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3" name="Rectangle 2049"/>
              <p:cNvSpPr>
                <a:spLocks noChangeArrowheads="1"/>
              </p:cNvSpPr>
              <p:nvPr/>
            </p:nvSpPr>
            <p:spPr bwMode="auto">
              <a:xfrm>
                <a:off x="1299" y="2712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4" name="Freeform 2050"/>
              <p:cNvSpPr/>
              <p:nvPr/>
            </p:nvSpPr>
            <p:spPr bwMode="auto">
              <a:xfrm>
                <a:off x="1294" y="2707"/>
                <a:ext cx="5" cy="7"/>
              </a:xfrm>
              <a:custGeom>
                <a:avLst/>
                <a:gdLst>
                  <a:gd name="T0" fmla="*/ 1 w 2"/>
                  <a:gd name="T1" fmla="*/ 0 h 3"/>
                  <a:gd name="T2" fmla="*/ 1 w 2"/>
                  <a:gd name="T3" fmla="*/ 1 h 3"/>
                  <a:gd name="T4" fmla="*/ 0 w 2"/>
                  <a:gd name="T5" fmla="*/ 1 h 3"/>
                  <a:gd name="T6" fmla="*/ 0 w 2"/>
                  <a:gd name="T7" fmla="*/ 2 h 3"/>
                  <a:gd name="T8" fmla="*/ 0 w 2"/>
                  <a:gd name="T9" fmla="*/ 2 h 3"/>
                  <a:gd name="T10" fmla="*/ 0 w 2"/>
                  <a:gd name="T11" fmla="*/ 2 h 3"/>
                  <a:gd name="T12" fmla="*/ 0 w 2"/>
                  <a:gd name="T13" fmla="*/ 2 h 3"/>
                  <a:gd name="T14" fmla="*/ 1 w 2"/>
                  <a:gd name="T15" fmla="*/ 2 h 3"/>
                  <a:gd name="T16" fmla="*/ 2 w 2"/>
                  <a:gd name="T17" fmla="*/ 2 h 3"/>
                  <a:gd name="T18" fmla="*/ 2 w 2"/>
                  <a:gd name="T19" fmla="*/ 1 h 3"/>
                  <a:gd name="T20" fmla="*/ 2 w 2"/>
                  <a:gd name="T21" fmla="*/ 2 h 3"/>
                  <a:gd name="T22" fmla="*/ 2 w 2"/>
                  <a:gd name="T23" fmla="*/ 2 h 3"/>
                  <a:gd name="T24" fmla="*/ 2 w 2"/>
                  <a:gd name="T25" fmla="*/ 2 h 3"/>
                  <a:gd name="T26" fmla="*/ 2 w 2"/>
                  <a:gd name="T27" fmla="*/ 1 h 3"/>
                  <a:gd name="T28" fmla="*/ 2 w 2"/>
                  <a:gd name="T29" fmla="*/ 2 h 3"/>
                  <a:gd name="T30" fmla="*/ 2 w 2"/>
                  <a:gd name="T31" fmla="*/ 2 h 3"/>
                  <a:gd name="T32" fmla="*/ 2 w 2"/>
                  <a:gd name="T33" fmla="*/ 1 h 3"/>
                  <a:gd name="T34" fmla="*/ 2 w 2"/>
                  <a:gd name="T35" fmla="*/ 0 h 3"/>
                  <a:gd name="T36" fmla="*/ 2 w 2"/>
                  <a:gd name="T37" fmla="*/ 2 h 3"/>
                  <a:gd name="T38" fmla="*/ 2 w 2"/>
                  <a:gd name="T39" fmla="*/ 1 h 3"/>
                  <a:gd name="T40" fmla="*/ 2 w 2"/>
                  <a:gd name="T41" fmla="*/ 0 h 3"/>
                  <a:gd name="T42" fmla="*/ 1 w 2"/>
                  <a:gd name="T43" fmla="*/ 1 h 3"/>
                  <a:gd name="T44" fmla="*/ 1 w 2"/>
                  <a:gd name="T45" fmla="*/ 1 h 3"/>
                  <a:gd name="T46" fmla="*/ 1 w 2"/>
                  <a:gd name="T47" fmla="*/ 1 h 3"/>
                  <a:gd name="T48" fmla="*/ 1 w 2"/>
                  <a:gd name="T49" fmla="*/ 1 h 3"/>
                  <a:gd name="T50" fmla="*/ 1 w 2"/>
                  <a:gd name="T51" fmla="*/ 2 h 3"/>
                  <a:gd name="T52" fmla="*/ 1 w 2"/>
                  <a:gd name="T53" fmla="*/ 0 h 3"/>
                  <a:gd name="T54" fmla="*/ 1 w 2"/>
                  <a:gd name="T55" fmla="*/ 1 h 3"/>
                  <a:gd name="T56" fmla="*/ 1 w 2"/>
                  <a:gd name="T57" fmla="*/ 1 h 3"/>
                  <a:gd name="T58" fmla="*/ 1 w 2"/>
                  <a:gd name="T59" fmla="*/ 0 h 3"/>
                  <a:gd name="T60" fmla="*/ 1 w 2"/>
                  <a:gd name="T61" fmla="*/ 1 h 3"/>
                  <a:gd name="T62" fmla="*/ 1 w 2"/>
                  <a:gd name="T63" fmla="*/ 1 h 3"/>
                  <a:gd name="T64" fmla="*/ 1 w 2"/>
                  <a:gd name="T65" fmla="*/ 1 h 3"/>
                  <a:gd name="T66" fmla="*/ 1 w 2"/>
                  <a:gd name="T67" fmla="*/ 0 h 3"/>
                  <a:gd name="T68" fmla="*/ 1 w 2"/>
                  <a:gd name="T69" fmla="*/ 0 h 3"/>
                  <a:gd name="T70" fmla="*/ 1 w 2"/>
                  <a:gd name="T71" fmla="*/ 1 h 3"/>
                  <a:gd name="T72" fmla="*/ 1 w 2"/>
                  <a:gd name="T7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1" y="0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2"/>
                      <a:pt x="0" y="2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2" y="1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2"/>
                      <a:pt x="2" y="2"/>
                    </a:cubicBezTo>
                    <a:cubicBezTo>
                      <a:pt x="2" y="2"/>
                      <a:pt x="2" y="1"/>
                      <a:pt x="2" y="1"/>
                    </a:cubicBezTo>
                    <a:cubicBezTo>
                      <a:pt x="2" y="2"/>
                      <a:pt x="2" y="1"/>
                      <a:pt x="2" y="2"/>
                    </a:cubicBezTo>
                    <a:cubicBezTo>
                      <a:pt x="2" y="3"/>
                      <a:pt x="2" y="1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1"/>
                      <a:pt x="2" y="0"/>
                    </a:cubicBezTo>
                    <a:cubicBezTo>
                      <a:pt x="2" y="0"/>
                      <a:pt x="2" y="1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1"/>
                      <a:pt x="2" y="0"/>
                    </a:cubicBezTo>
                    <a:cubicBezTo>
                      <a:pt x="2" y="1"/>
                      <a:pt x="2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5" name="Freeform 2051"/>
              <p:cNvSpPr/>
              <p:nvPr/>
            </p:nvSpPr>
            <p:spPr bwMode="auto">
              <a:xfrm>
                <a:off x="1296" y="2704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3 w 3"/>
                  <a:gd name="T3" fmla="*/ 0 h 3"/>
                  <a:gd name="T4" fmla="*/ 3 w 3"/>
                  <a:gd name="T5" fmla="*/ 0 h 3"/>
                  <a:gd name="T6" fmla="*/ 0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6" name="Freeform 2052"/>
              <p:cNvSpPr/>
              <p:nvPr/>
            </p:nvSpPr>
            <p:spPr bwMode="auto">
              <a:xfrm>
                <a:off x="1296" y="270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7" name="Rectangle 2053"/>
              <p:cNvSpPr>
                <a:spLocks noChangeArrowheads="1"/>
              </p:cNvSpPr>
              <p:nvPr/>
            </p:nvSpPr>
            <p:spPr bwMode="auto">
              <a:xfrm>
                <a:off x="1294" y="2712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8" name="Freeform 2054"/>
              <p:cNvSpPr/>
              <p:nvPr/>
            </p:nvSpPr>
            <p:spPr bwMode="auto">
              <a:xfrm>
                <a:off x="1296" y="2707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9" name="Freeform 2055"/>
              <p:cNvSpPr/>
              <p:nvPr/>
            </p:nvSpPr>
            <p:spPr bwMode="auto">
              <a:xfrm>
                <a:off x="1299" y="270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0" name="Rectangle 2056"/>
              <p:cNvSpPr>
                <a:spLocks noChangeArrowheads="1"/>
              </p:cNvSpPr>
              <p:nvPr/>
            </p:nvSpPr>
            <p:spPr bwMode="auto">
              <a:xfrm>
                <a:off x="1296" y="2707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1" name="Freeform 2057"/>
              <p:cNvSpPr/>
              <p:nvPr/>
            </p:nvSpPr>
            <p:spPr bwMode="auto">
              <a:xfrm>
                <a:off x="1289" y="2702"/>
                <a:ext cx="10" cy="17"/>
              </a:xfrm>
              <a:custGeom>
                <a:avLst/>
                <a:gdLst>
                  <a:gd name="T0" fmla="*/ 3 w 4"/>
                  <a:gd name="T1" fmla="*/ 4 h 7"/>
                  <a:gd name="T2" fmla="*/ 3 w 4"/>
                  <a:gd name="T3" fmla="*/ 4 h 7"/>
                  <a:gd name="T4" fmla="*/ 2 w 4"/>
                  <a:gd name="T5" fmla="*/ 5 h 7"/>
                  <a:gd name="T6" fmla="*/ 2 w 4"/>
                  <a:gd name="T7" fmla="*/ 4 h 7"/>
                  <a:gd name="T8" fmla="*/ 1 w 4"/>
                  <a:gd name="T9" fmla="*/ 5 h 7"/>
                  <a:gd name="T10" fmla="*/ 2 w 4"/>
                  <a:gd name="T11" fmla="*/ 4 h 7"/>
                  <a:gd name="T12" fmla="*/ 1 w 4"/>
                  <a:gd name="T13" fmla="*/ 5 h 7"/>
                  <a:gd name="T14" fmla="*/ 2 w 4"/>
                  <a:gd name="T15" fmla="*/ 4 h 7"/>
                  <a:gd name="T16" fmla="*/ 2 w 4"/>
                  <a:gd name="T17" fmla="*/ 4 h 7"/>
                  <a:gd name="T18" fmla="*/ 2 w 4"/>
                  <a:gd name="T19" fmla="*/ 4 h 7"/>
                  <a:gd name="T20" fmla="*/ 2 w 4"/>
                  <a:gd name="T21" fmla="*/ 3 h 7"/>
                  <a:gd name="T22" fmla="*/ 3 w 4"/>
                  <a:gd name="T23" fmla="*/ 2 h 7"/>
                  <a:gd name="T24" fmla="*/ 2 w 4"/>
                  <a:gd name="T25" fmla="*/ 3 h 7"/>
                  <a:gd name="T26" fmla="*/ 3 w 4"/>
                  <a:gd name="T27" fmla="*/ 2 h 7"/>
                  <a:gd name="T28" fmla="*/ 1 w 4"/>
                  <a:gd name="T29" fmla="*/ 5 h 7"/>
                  <a:gd name="T30" fmla="*/ 0 w 4"/>
                  <a:gd name="T31" fmla="*/ 6 h 7"/>
                  <a:gd name="T32" fmla="*/ 1 w 4"/>
                  <a:gd name="T33" fmla="*/ 5 h 7"/>
                  <a:gd name="T34" fmla="*/ 1 w 4"/>
                  <a:gd name="T35" fmla="*/ 6 h 7"/>
                  <a:gd name="T36" fmla="*/ 1 w 4"/>
                  <a:gd name="T37" fmla="*/ 5 h 7"/>
                  <a:gd name="T38" fmla="*/ 1 w 4"/>
                  <a:gd name="T39" fmla="*/ 6 h 7"/>
                  <a:gd name="T40" fmla="*/ 1 w 4"/>
                  <a:gd name="T41" fmla="*/ 5 h 7"/>
                  <a:gd name="T42" fmla="*/ 1 w 4"/>
                  <a:gd name="T43" fmla="*/ 6 h 7"/>
                  <a:gd name="T44" fmla="*/ 1 w 4"/>
                  <a:gd name="T45" fmla="*/ 6 h 7"/>
                  <a:gd name="T46" fmla="*/ 1 w 4"/>
                  <a:gd name="T47" fmla="*/ 6 h 7"/>
                  <a:gd name="T48" fmla="*/ 2 w 4"/>
                  <a:gd name="T49" fmla="*/ 5 h 7"/>
                  <a:gd name="T50" fmla="*/ 1 w 4"/>
                  <a:gd name="T51" fmla="*/ 6 h 7"/>
                  <a:gd name="T52" fmla="*/ 1 w 4"/>
                  <a:gd name="T53" fmla="*/ 6 h 7"/>
                  <a:gd name="T54" fmla="*/ 1 w 4"/>
                  <a:gd name="T55" fmla="*/ 6 h 7"/>
                  <a:gd name="T56" fmla="*/ 2 w 4"/>
                  <a:gd name="T57" fmla="*/ 6 h 7"/>
                  <a:gd name="T58" fmla="*/ 2 w 4"/>
                  <a:gd name="T59" fmla="*/ 5 h 7"/>
                  <a:gd name="T60" fmla="*/ 2 w 4"/>
                  <a:gd name="T61" fmla="*/ 5 h 7"/>
                  <a:gd name="T62" fmla="*/ 2 w 4"/>
                  <a:gd name="T63" fmla="*/ 5 h 7"/>
                  <a:gd name="T64" fmla="*/ 3 w 4"/>
                  <a:gd name="T65" fmla="*/ 5 h 7"/>
                  <a:gd name="T66" fmla="*/ 2 w 4"/>
                  <a:gd name="T67" fmla="*/ 5 h 7"/>
                  <a:gd name="T68" fmla="*/ 3 w 4"/>
                  <a:gd name="T6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" h="7">
                    <a:moveTo>
                      <a:pt x="3" y="4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2" y="4"/>
                      <a:pt x="2" y="5"/>
                      <a:pt x="2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1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1" y="6"/>
                      <a:pt x="1" y="5"/>
                    </a:cubicBezTo>
                    <a:cubicBezTo>
                      <a:pt x="1" y="5"/>
                      <a:pt x="1" y="5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5"/>
                      <a:pt x="2" y="4"/>
                      <a:pt x="2" y="4"/>
                    </a:cubicBezTo>
                    <a:cubicBezTo>
                      <a:pt x="2" y="4"/>
                      <a:pt x="2" y="3"/>
                      <a:pt x="2" y="3"/>
                    </a:cubicBezTo>
                    <a:cubicBezTo>
                      <a:pt x="2" y="3"/>
                      <a:pt x="3" y="3"/>
                      <a:pt x="3" y="2"/>
                    </a:cubicBezTo>
                    <a:cubicBezTo>
                      <a:pt x="3" y="3"/>
                      <a:pt x="3" y="2"/>
                      <a:pt x="2" y="3"/>
                    </a:cubicBezTo>
                    <a:cubicBezTo>
                      <a:pt x="3" y="2"/>
                      <a:pt x="3" y="3"/>
                      <a:pt x="3" y="2"/>
                    </a:cubicBezTo>
                    <a:cubicBezTo>
                      <a:pt x="2" y="4"/>
                      <a:pt x="4" y="0"/>
                      <a:pt x="1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6"/>
                      <a:pt x="1" y="5"/>
                      <a:pt x="1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5"/>
                      <a:pt x="1" y="6"/>
                      <a:pt x="1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0" y="7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5"/>
                      <a:pt x="1" y="6"/>
                      <a:pt x="1" y="6"/>
                    </a:cubicBezTo>
                    <a:cubicBezTo>
                      <a:pt x="1" y="5"/>
                      <a:pt x="2" y="5"/>
                      <a:pt x="2" y="5"/>
                    </a:cubicBezTo>
                    <a:cubicBezTo>
                      <a:pt x="1" y="5"/>
                      <a:pt x="2" y="5"/>
                      <a:pt x="1" y="6"/>
                    </a:cubicBezTo>
                    <a:cubicBezTo>
                      <a:pt x="1" y="6"/>
                      <a:pt x="1" y="5"/>
                      <a:pt x="1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2" y="5"/>
                      <a:pt x="1" y="6"/>
                      <a:pt x="2" y="6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3" y="5"/>
                    </a:cubicBezTo>
                    <a:cubicBezTo>
                      <a:pt x="3" y="4"/>
                      <a:pt x="2" y="5"/>
                      <a:pt x="2" y="5"/>
                    </a:cubicBezTo>
                    <a:cubicBezTo>
                      <a:pt x="2" y="5"/>
                      <a:pt x="3" y="4"/>
                      <a:pt x="3" y="4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2" name="Freeform 2058"/>
              <p:cNvSpPr/>
              <p:nvPr/>
            </p:nvSpPr>
            <p:spPr bwMode="auto">
              <a:xfrm>
                <a:off x="1289" y="2716"/>
                <a:ext cx="3" cy="0"/>
              </a:xfrm>
              <a:custGeom>
                <a:avLst/>
                <a:gdLst>
                  <a:gd name="T0" fmla="*/ 0 w 3"/>
                  <a:gd name="T1" fmla="*/ 3 w 3"/>
                  <a:gd name="T2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3" name="Freeform 2059"/>
              <p:cNvSpPr/>
              <p:nvPr/>
            </p:nvSpPr>
            <p:spPr bwMode="auto">
              <a:xfrm>
                <a:off x="1292" y="2712"/>
                <a:ext cx="7" cy="7"/>
              </a:xfrm>
              <a:custGeom>
                <a:avLst/>
                <a:gdLst>
                  <a:gd name="T0" fmla="*/ 1 w 3"/>
                  <a:gd name="T1" fmla="*/ 1 h 3"/>
                  <a:gd name="T2" fmla="*/ 1 w 3"/>
                  <a:gd name="T3" fmla="*/ 2 h 3"/>
                  <a:gd name="T4" fmla="*/ 2 w 3"/>
                  <a:gd name="T5" fmla="*/ 1 h 3"/>
                  <a:gd name="T6" fmla="*/ 2 w 3"/>
                  <a:gd name="T7" fmla="*/ 1 h 3"/>
                  <a:gd name="T8" fmla="*/ 1 w 3"/>
                  <a:gd name="T9" fmla="*/ 2 h 3"/>
                  <a:gd name="T10" fmla="*/ 1 w 3"/>
                  <a:gd name="T11" fmla="*/ 2 h 3"/>
                  <a:gd name="T12" fmla="*/ 2 w 3"/>
                  <a:gd name="T13" fmla="*/ 1 h 3"/>
                  <a:gd name="T14" fmla="*/ 2 w 3"/>
                  <a:gd name="T15" fmla="*/ 1 h 3"/>
                  <a:gd name="T16" fmla="*/ 2 w 3"/>
                  <a:gd name="T17" fmla="*/ 1 h 3"/>
                  <a:gd name="T18" fmla="*/ 1 w 3"/>
                  <a:gd name="T19" fmla="*/ 2 h 3"/>
                  <a:gd name="T20" fmla="*/ 3 w 3"/>
                  <a:gd name="T21" fmla="*/ 0 h 3"/>
                  <a:gd name="T22" fmla="*/ 3 w 3"/>
                  <a:gd name="T23" fmla="*/ 0 h 3"/>
                  <a:gd name="T24" fmla="*/ 2 w 3"/>
                  <a:gd name="T25" fmla="*/ 1 h 3"/>
                  <a:gd name="T26" fmla="*/ 2 w 3"/>
                  <a:gd name="T27" fmla="*/ 1 h 3"/>
                  <a:gd name="T28" fmla="*/ 3 w 3"/>
                  <a:gd name="T29" fmla="*/ 0 h 3"/>
                  <a:gd name="T30" fmla="*/ 2 w 3"/>
                  <a:gd name="T31" fmla="*/ 0 h 3"/>
                  <a:gd name="T32" fmla="*/ 2 w 3"/>
                  <a:gd name="T33" fmla="*/ 0 h 3"/>
                  <a:gd name="T34" fmla="*/ 2 w 3"/>
                  <a:gd name="T35" fmla="*/ 1 h 3"/>
                  <a:gd name="T36" fmla="*/ 1 w 3"/>
                  <a:gd name="T37" fmla="*/ 2 h 3"/>
                  <a:gd name="T38" fmla="*/ 1 w 3"/>
                  <a:gd name="T39" fmla="*/ 1 h 3"/>
                  <a:gd name="T40" fmla="*/ 1 w 3"/>
                  <a:gd name="T41" fmla="*/ 2 h 3"/>
                  <a:gd name="T42" fmla="*/ 0 w 3"/>
                  <a:gd name="T43" fmla="*/ 2 h 3"/>
                  <a:gd name="T44" fmla="*/ 0 w 3"/>
                  <a:gd name="T45" fmla="*/ 3 h 3"/>
                  <a:gd name="T46" fmla="*/ 1 w 3"/>
                  <a:gd name="T4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" h="3">
                    <a:moveTo>
                      <a:pt x="1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2"/>
                      <a:pt x="2" y="2"/>
                      <a:pt x="1" y="2"/>
                    </a:cubicBezTo>
                    <a:cubicBezTo>
                      <a:pt x="2" y="1"/>
                      <a:pt x="2" y="2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1" y="2"/>
                      <a:pt x="0" y="2"/>
                    </a:cubicBezTo>
                    <a:cubicBezTo>
                      <a:pt x="0" y="3"/>
                      <a:pt x="1" y="2"/>
                      <a:pt x="0" y="3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4" name="Freeform 2060"/>
              <p:cNvSpPr/>
              <p:nvPr/>
            </p:nvSpPr>
            <p:spPr bwMode="auto">
              <a:xfrm>
                <a:off x="1294" y="2714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5" name="Freeform 2061"/>
              <p:cNvSpPr/>
              <p:nvPr/>
            </p:nvSpPr>
            <p:spPr bwMode="auto">
              <a:xfrm>
                <a:off x="1296" y="2712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6" name="Freeform 2062"/>
              <p:cNvSpPr/>
              <p:nvPr/>
            </p:nvSpPr>
            <p:spPr bwMode="auto">
              <a:xfrm>
                <a:off x="1294" y="2716"/>
                <a:ext cx="2" cy="0"/>
              </a:xfrm>
              <a:custGeom>
                <a:avLst/>
                <a:gdLst>
                  <a:gd name="T0" fmla="*/ 0 w 2"/>
                  <a:gd name="T1" fmla="*/ 0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7" name="Freeform 2063"/>
              <p:cNvSpPr/>
              <p:nvPr/>
            </p:nvSpPr>
            <p:spPr bwMode="auto">
              <a:xfrm>
                <a:off x="1296" y="2712"/>
                <a:ext cx="3" cy="4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0 h 2"/>
                  <a:gd name="T4" fmla="*/ 0 w 1"/>
                  <a:gd name="T5" fmla="*/ 2 h 2"/>
                  <a:gd name="T6" fmla="*/ 1 w 1"/>
                  <a:gd name="T7" fmla="*/ 1 h 2"/>
                  <a:gd name="T8" fmla="*/ 1 w 1"/>
                  <a:gd name="T9" fmla="*/ 1 h 2"/>
                  <a:gd name="T10" fmla="*/ 1 w 1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0"/>
                      <a:pt x="1" y="1"/>
                      <a:pt x="1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1"/>
                      <a:pt x="1" y="1"/>
                    </a:cubicBezTo>
                    <a:cubicBezTo>
                      <a:pt x="0" y="1"/>
                      <a:pt x="1" y="1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8" name="Freeform 2064"/>
              <p:cNvSpPr/>
              <p:nvPr/>
            </p:nvSpPr>
            <p:spPr bwMode="auto">
              <a:xfrm>
                <a:off x="1294" y="2714"/>
                <a:ext cx="10" cy="7"/>
              </a:xfrm>
              <a:custGeom>
                <a:avLst/>
                <a:gdLst>
                  <a:gd name="T0" fmla="*/ 1 w 4"/>
                  <a:gd name="T1" fmla="*/ 1 h 3"/>
                  <a:gd name="T2" fmla="*/ 1 w 4"/>
                  <a:gd name="T3" fmla="*/ 1 h 3"/>
                  <a:gd name="T4" fmla="*/ 1 w 4"/>
                  <a:gd name="T5" fmla="*/ 1 h 3"/>
                  <a:gd name="T6" fmla="*/ 1 w 4"/>
                  <a:gd name="T7" fmla="*/ 2 h 3"/>
                  <a:gd name="T8" fmla="*/ 1 w 4"/>
                  <a:gd name="T9" fmla="*/ 2 h 3"/>
                  <a:gd name="T10" fmla="*/ 2 w 4"/>
                  <a:gd name="T11" fmla="*/ 1 h 3"/>
                  <a:gd name="T12" fmla="*/ 2 w 4"/>
                  <a:gd name="T13" fmla="*/ 1 h 3"/>
                  <a:gd name="T14" fmla="*/ 1 w 4"/>
                  <a:gd name="T15" fmla="*/ 2 h 3"/>
                  <a:gd name="T16" fmla="*/ 2 w 4"/>
                  <a:gd name="T17" fmla="*/ 0 h 3"/>
                  <a:gd name="T18" fmla="*/ 2 w 4"/>
                  <a:gd name="T19" fmla="*/ 1 h 3"/>
                  <a:gd name="T20" fmla="*/ 2 w 4"/>
                  <a:gd name="T21" fmla="*/ 1 h 3"/>
                  <a:gd name="T22" fmla="*/ 2 w 4"/>
                  <a:gd name="T23" fmla="*/ 1 h 3"/>
                  <a:gd name="T24" fmla="*/ 2 w 4"/>
                  <a:gd name="T25" fmla="*/ 2 h 3"/>
                  <a:gd name="T26" fmla="*/ 2 w 4"/>
                  <a:gd name="T27" fmla="*/ 2 h 3"/>
                  <a:gd name="T28" fmla="*/ 2 w 4"/>
                  <a:gd name="T29" fmla="*/ 2 h 3"/>
                  <a:gd name="T30" fmla="*/ 2 w 4"/>
                  <a:gd name="T31" fmla="*/ 2 h 3"/>
                  <a:gd name="T32" fmla="*/ 2 w 4"/>
                  <a:gd name="T33" fmla="*/ 3 h 3"/>
                  <a:gd name="T34" fmla="*/ 3 w 4"/>
                  <a:gd name="T35" fmla="*/ 1 h 3"/>
                  <a:gd name="T36" fmla="*/ 3 w 4"/>
                  <a:gd name="T37" fmla="*/ 1 h 3"/>
                  <a:gd name="T38" fmla="*/ 2 w 4"/>
                  <a:gd name="T39" fmla="*/ 2 h 3"/>
                  <a:gd name="T40" fmla="*/ 3 w 4"/>
                  <a:gd name="T41" fmla="*/ 2 h 3"/>
                  <a:gd name="T42" fmla="*/ 2 w 4"/>
                  <a:gd name="T43" fmla="*/ 3 h 3"/>
                  <a:gd name="T44" fmla="*/ 3 w 4"/>
                  <a:gd name="T45" fmla="*/ 2 h 3"/>
                  <a:gd name="T46" fmla="*/ 3 w 4"/>
                  <a:gd name="T47" fmla="*/ 2 h 3"/>
                  <a:gd name="T48" fmla="*/ 4 w 4"/>
                  <a:gd name="T49" fmla="*/ 1 h 3"/>
                  <a:gd name="T50" fmla="*/ 3 w 4"/>
                  <a:gd name="T51" fmla="*/ 0 h 3"/>
                  <a:gd name="T52" fmla="*/ 3 w 4"/>
                  <a:gd name="T53" fmla="*/ 1 h 3"/>
                  <a:gd name="T54" fmla="*/ 3 w 4"/>
                  <a:gd name="T55" fmla="*/ 0 h 3"/>
                  <a:gd name="T56" fmla="*/ 3 w 4"/>
                  <a:gd name="T57" fmla="*/ 1 h 3"/>
                  <a:gd name="T58" fmla="*/ 3 w 4"/>
                  <a:gd name="T59" fmla="*/ 0 h 3"/>
                  <a:gd name="T60" fmla="*/ 3 w 4"/>
                  <a:gd name="T61" fmla="*/ 1 h 3"/>
                  <a:gd name="T62" fmla="*/ 3 w 4"/>
                  <a:gd name="T63" fmla="*/ 0 h 3"/>
                  <a:gd name="T64" fmla="*/ 2 w 4"/>
                  <a:gd name="T65" fmla="*/ 0 h 3"/>
                  <a:gd name="T66" fmla="*/ 2 w 4"/>
                  <a:gd name="T67" fmla="*/ 1 h 3"/>
                  <a:gd name="T68" fmla="*/ 2 w 4"/>
                  <a:gd name="T69" fmla="*/ 0 h 3"/>
                  <a:gd name="T70" fmla="*/ 1 w 4"/>
                  <a:gd name="T71" fmla="*/ 1 h 3"/>
                  <a:gd name="T72" fmla="*/ 2 w 4"/>
                  <a:gd name="T73" fmla="*/ 0 h 3"/>
                  <a:gd name="T74" fmla="*/ 2 w 4"/>
                  <a:gd name="T75" fmla="*/ 0 h 3"/>
                  <a:gd name="T76" fmla="*/ 2 w 4"/>
                  <a:gd name="T77" fmla="*/ 0 h 3"/>
                  <a:gd name="T78" fmla="*/ 2 w 4"/>
                  <a:gd name="T79" fmla="*/ 0 h 3"/>
                  <a:gd name="T80" fmla="*/ 1 w 4"/>
                  <a:gd name="T81" fmla="*/ 1 h 3"/>
                  <a:gd name="T82" fmla="*/ 1 w 4"/>
                  <a:gd name="T83" fmla="*/ 2 h 3"/>
                  <a:gd name="T84" fmla="*/ 1 w 4"/>
                  <a:gd name="T8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" h="3">
                    <a:moveTo>
                      <a:pt x="1" y="1"/>
                    </a:moveTo>
                    <a:cubicBezTo>
                      <a:pt x="1" y="1"/>
                      <a:pt x="2" y="1"/>
                      <a:pt x="1" y="1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1" y="2"/>
                      <a:pt x="1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1" y="2"/>
                    </a:cubicBezTo>
                    <a:cubicBezTo>
                      <a:pt x="2" y="2"/>
                      <a:pt x="2" y="1"/>
                      <a:pt x="2" y="0"/>
                    </a:cubicBezTo>
                    <a:cubicBezTo>
                      <a:pt x="2" y="1"/>
                      <a:pt x="3" y="0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2"/>
                      <a:pt x="2" y="2"/>
                      <a:pt x="3" y="1"/>
                    </a:cubicBezTo>
                    <a:cubicBezTo>
                      <a:pt x="2" y="3"/>
                      <a:pt x="3" y="1"/>
                      <a:pt x="3" y="1"/>
                    </a:cubicBezTo>
                    <a:cubicBezTo>
                      <a:pt x="3" y="2"/>
                      <a:pt x="3" y="2"/>
                      <a:pt x="2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3"/>
                      <a:pt x="3" y="2"/>
                      <a:pt x="2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4" y="1"/>
                      <a:pt x="4" y="1"/>
                    </a:cubicBezTo>
                    <a:cubicBezTo>
                      <a:pt x="3" y="1"/>
                      <a:pt x="3" y="1"/>
                      <a:pt x="3" y="0"/>
                    </a:cubicBezTo>
                    <a:cubicBezTo>
                      <a:pt x="3" y="1"/>
                      <a:pt x="3" y="0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0"/>
                    </a:cubicBezTo>
                    <a:cubicBezTo>
                      <a:pt x="3" y="0"/>
                      <a:pt x="3" y="1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1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" y="2"/>
                      <a:pt x="2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2" y="0"/>
                      <a:pt x="2" y="0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2" y="0"/>
                      <a:pt x="0" y="3"/>
                      <a:pt x="1" y="2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9" name="Freeform 2065"/>
              <p:cNvSpPr/>
              <p:nvPr/>
            </p:nvSpPr>
            <p:spPr bwMode="auto">
              <a:xfrm>
                <a:off x="1299" y="2712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0" name="Freeform 2066"/>
              <p:cNvSpPr/>
              <p:nvPr/>
            </p:nvSpPr>
            <p:spPr bwMode="auto">
              <a:xfrm>
                <a:off x="1301" y="271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1" name="Rectangle 2067"/>
              <p:cNvSpPr>
                <a:spLocks noChangeArrowheads="1"/>
              </p:cNvSpPr>
              <p:nvPr/>
            </p:nvSpPr>
            <p:spPr bwMode="auto">
              <a:xfrm>
                <a:off x="1299" y="2714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2" name="Rectangle 2068"/>
              <p:cNvSpPr>
                <a:spLocks noChangeArrowheads="1"/>
              </p:cNvSpPr>
              <p:nvPr/>
            </p:nvSpPr>
            <p:spPr bwMode="auto">
              <a:xfrm>
                <a:off x="1296" y="2716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3" name="Freeform 2069"/>
              <p:cNvSpPr/>
              <p:nvPr/>
            </p:nvSpPr>
            <p:spPr bwMode="auto">
              <a:xfrm>
                <a:off x="1304" y="2714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4" name="Freeform 2070"/>
              <p:cNvSpPr/>
              <p:nvPr/>
            </p:nvSpPr>
            <p:spPr bwMode="auto">
              <a:xfrm>
                <a:off x="1301" y="2712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5" name="Freeform 2071"/>
              <p:cNvSpPr/>
              <p:nvPr/>
            </p:nvSpPr>
            <p:spPr bwMode="auto">
              <a:xfrm>
                <a:off x="1292" y="2709"/>
                <a:ext cx="12" cy="17"/>
              </a:xfrm>
              <a:custGeom>
                <a:avLst/>
                <a:gdLst>
                  <a:gd name="T0" fmla="*/ 1 w 5"/>
                  <a:gd name="T1" fmla="*/ 2 h 7"/>
                  <a:gd name="T2" fmla="*/ 1 w 5"/>
                  <a:gd name="T3" fmla="*/ 3 h 7"/>
                  <a:gd name="T4" fmla="*/ 0 w 5"/>
                  <a:gd name="T5" fmla="*/ 3 h 7"/>
                  <a:gd name="T6" fmla="*/ 1 w 5"/>
                  <a:gd name="T7" fmla="*/ 3 h 7"/>
                  <a:gd name="T8" fmla="*/ 1 w 5"/>
                  <a:gd name="T9" fmla="*/ 3 h 7"/>
                  <a:gd name="T10" fmla="*/ 2 w 5"/>
                  <a:gd name="T11" fmla="*/ 3 h 7"/>
                  <a:gd name="T12" fmla="*/ 2 w 5"/>
                  <a:gd name="T13" fmla="*/ 3 h 7"/>
                  <a:gd name="T14" fmla="*/ 2 w 5"/>
                  <a:gd name="T15" fmla="*/ 3 h 7"/>
                  <a:gd name="T16" fmla="*/ 2 w 5"/>
                  <a:gd name="T17" fmla="*/ 4 h 7"/>
                  <a:gd name="T18" fmla="*/ 3 w 5"/>
                  <a:gd name="T19" fmla="*/ 2 h 7"/>
                  <a:gd name="T20" fmla="*/ 3 w 5"/>
                  <a:gd name="T21" fmla="*/ 2 h 7"/>
                  <a:gd name="T22" fmla="*/ 3 w 5"/>
                  <a:gd name="T23" fmla="*/ 3 h 7"/>
                  <a:gd name="T24" fmla="*/ 3 w 5"/>
                  <a:gd name="T25" fmla="*/ 3 h 7"/>
                  <a:gd name="T26" fmla="*/ 4 w 5"/>
                  <a:gd name="T27" fmla="*/ 3 h 7"/>
                  <a:gd name="T28" fmla="*/ 4 w 5"/>
                  <a:gd name="T29" fmla="*/ 3 h 7"/>
                  <a:gd name="T30" fmla="*/ 4 w 5"/>
                  <a:gd name="T31" fmla="*/ 3 h 7"/>
                  <a:gd name="T32" fmla="*/ 4 w 5"/>
                  <a:gd name="T33" fmla="*/ 3 h 7"/>
                  <a:gd name="T34" fmla="*/ 4 w 5"/>
                  <a:gd name="T35" fmla="*/ 3 h 7"/>
                  <a:gd name="T36" fmla="*/ 4 w 5"/>
                  <a:gd name="T37" fmla="*/ 3 h 7"/>
                  <a:gd name="T38" fmla="*/ 4 w 5"/>
                  <a:gd name="T39" fmla="*/ 5 h 7"/>
                  <a:gd name="T40" fmla="*/ 5 w 5"/>
                  <a:gd name="T41" fmla="*/ 3 h 7"/>
                  <a:gd name="T42" fmla="*/ 5 w 5"/>
                  <a:gd name="T43" fmla="*/ 3 h 7"/>
                  <a:gd name="T44" fmla="*/ 4 w 5"/>
                  <a:gd name="T45" fmla="*/ 3 h 7"/>
                  <a:gd name="T46" fmla="*/ 5 w 5"/>
                  <a:gd name="T47" fmla="*/ 2 h 7"/>
                  <a:gd name="T48" fmla="*/ 5 w 5"/>
                  <a:gd name="T49" fmla="*/ 2 h 7"/>
                  <a:gd name="T50" fmla="*/ 4 w 5"/>
                  <a:gd name="T51" fmla="*/ 2 h 7"/>
                  <a:gd name="T52" fmla="*/ 4 w 5"/>
                  <a:gd name="T53" fmla="*/ 3 h 7"/>
                  <a:gd name="T54" fmla="*/ 4 w 5"/>
                  <a:gd name="T55" fmla="*/ 2 h 7"/>
                  <a:gd name="T56" fmla="*/ 4 w 5"/>
                  <a:gd name="T57" fmla="*/ 1 h 7"/>
                  <a:gd name="T58" fmla="*/ 4 w 5"/>
                  <a:gd name="T59" fmla="*/ 1 h 7"/>
                  <a:gd name="T60" fmla="*/ 4 w 5"/>
                  <a:gd name="T61" fmla="*/ 1 h 7"/>
                  <a:gd name="T62" fmla="*/ 3 w 5"/>
                  <a:gd name="T63" fmla="*/ 3 h 7"/>
                  <a:gd name="T64" fmla="*/ 3 w 5"/>
                  <a:gd name="T65" fmla="*/ 2 h 7"/>
                  <a:gd name="T66" fmla="*/ 4 w 5"/>
                  <a:gd name="T67" fmla="*/ 2 h 7"/>
                  <a:gd name="T68" fmla="*/ 4 w 5"/>
                  <a:gd name="T69" fmla="*/ 1 h 7"/>
                  <a:gd name="T70" fmla="*/ 4 w 5"/>
                  <a:gd name="T71" fmla="*/ 1 h 7"/>
                  <a:gd name="T72" fmla="*/ 2 w 5"/>
                  <a:gd name="T73" fmla="*/ 3 h 7"/>
                  <a:gd name="T74" fmla="*/ 3 w 5"/>
                  <a:gd name="T75" fmla="*/ 2 h 7"/>
                  <a:gd name="T76" fmla="*/ 3 w 5"/>
                  <a:gd name="T77" fmla="*/ 1 h 7"/>
                  <a:gd name="T78" fmla="*/ 2 w 5"/>
                  <a:gd name="T79" fmla="*/ 2 h 7"/>
                  <a:gd name="T80" fmla="*/ 2 w 5"/>
                  <a:gd name="T81" fmla="*/ 2 h 7"/>
                  <a:gd name="T82" fmla="*/ 2 w 5"/>
                  <a:gd name="T83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5" h="7">
                    <a:moveTo>
                      <a:pt x="2" y="1"/>
                    </a:moveTo>
                    <a:cubicBezTo>
                      <a:pt x="2" y="1"/>
                      <a:pt x="2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3"/>
                      <a:pt x="0" y="3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3"/>
                      <a:pt x="2" y="2"/>
                      <a:pt x="2" y="2"/>
                    </a:cubicBezTo>
                    <a:cubicBezTo>
                      <a:pt x="0" y="4"/>
                      <a:pt x="2" y="1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1" y="4"/>
                      <a:pt x="2" y="2"/>
                    </a:cubicBezTo>
                    <a:cubicBezTo>
                      <a:pt x="2" y="3"/>
                      <a:pt x="3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3" y="2"/>
                      <a:pt x="2" y="3"/>
                    </a:cubicBezTo>
                    <a:cubicBezTo>
                      <a:pt x="2" y="3"/>
                      <a:pt x="3" y="3"/>
                      <a:pt x="3" y="2"/>
                    </a:cubicBezTo>
                    <a:cubicBezTo>
                      <a:pt x="3" y="2"/>
                      <a:pt x="3" y="3"/>
                      <a:pt x="2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3" y="2"/>
                      <a:pt x="4" y="2"/>
                      <a:pt x="4" y="1"/>
                    </a:cubicBezTo>
                    <a:cubicBezTo>
                      <a:pt x="3" y="2"/>
                      <a:pt x="4" y="1"/>
                      <a:pt x="3" y="2"/>
                    </a:cubicBezTo>
                    <a:cubicBezTo>
                      <a:pt x="3" y="3"/>
                      <a:pt x="3" y="2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4"/>
                      <a:pt x="4" y="2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3"/>
                      <a:pt x="3" y="4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4"/>
                      <a:pt x="4" y="2"/>
                      <a:pt x="4" y="3"/>
                    </a:cubicBezTo>
                    <a:cubicBezTo>
                      <a:pt x="4" y="2"/>
                      <a:pt x="5" y="2"/>
                      <a:pt x="5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2"/>
                      <a:pt x="4" y="3"/>
                      <a:pt x="4" y="4"/>
                    </a:cubicBezTo>
                    <a:cubicBezTo>
                      <a:pt x="4" y="3"/>
                      <a:pt x="4" y="4"/>
                      <a:pt x="4" y="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3"/>
                      <a:pt x="4" y="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5"/>
                      <a:pt x="5" y="3"/>
                      <a:pt x="4" y="3"/>
                    </a:cubicBezTo>
                    <a:cubicBezTo>
                      <a:pt x="4" y="4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4"/>
                      <a:pt x="3" y="7"/>
                      <a:pt x="5" y="2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5" y="3"/>
                      <a:pt x="4" y="3"/>
                    </a:cubicBezTo>
                    <a:cubicBezTo>
                      <a:pt x="5" y="3"/>
                      <a:pt x="5" y="3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3"/>
                      <a:pt x="5" y="1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4" y="2"/>
                    </a:cubicBezTo>
                    <a:cubicBezTo>
                      <a:pt x="5" y="2"/>
                      <a:pt x="5" y="2"/>
                      <a:pt x="5" y="1"/>
                    </a:cubicBezTo>
                    <a:cubicBezTo>
                      <a:pt x="5" y="2"/>
                      <a:pt x="4" y="3"/>
                      <a:pt x="4" y="3"/>
                    </a:cubicBezTo>
                    <a:cubicBezTo>
                      <a:pt x="4" y="2"/>
                      <a:pt x="4" y="2"/>
                      <a:pt x="5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2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2"/>
                      <a:pt x="4" y="2"/>
                    </a:cubicBezTo>
                    <a:cubicBezTo>
                      <a:pt x="4" y="2"/>
                      <a:pt x="4" y="2"/>
                      <a:pt x="3" y="3"/>
                    </a:cubicBezTo>
                    <a:cubicBezTo>
                      <a:pt x="3" y="2"/>
                      <a:pt x="4" y="2"/>
                      <a:pt x="4" y="2"/>
                    </a:cubicBezTo>
                    <a:cubicBezTo>
                      <a:pt x="3" y="3"/>
                      <a:pt x="4" y="2"/>
                      <a:pt x="3" y="2"/>
                    </a:cubicBezTo>
                    <a:cubicBezTo>
                      <a:pt x="4" y="1"/>
                      <a:pt x="4" y="2"/>
                      <a:pt x="4" y="1"/>
                    </a:cubicBezTo>
                    <a:cubicBezTo>
                      <a:pt x="4" y="1"/>
                      <a:pt x="4" y="2"/>
                      <a:pt x="4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3" y="2"/>
                      <a:pt x="4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2"/>
                      <a:pt x="4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2"/>
                      <a:pt x="2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1"/>
                      <a:pt x="2" y="2"/>
                    </a:cubicBezTo>
                    <a:cubicBezTo>
                      <a:pt x="2" y="2"/>
                      <a:pt x="3" y="1"/>
                      <a:pt x="3" y="1"/>
                    </a:cubicBezTo>
                    <a:cubicBezTo>
                      <a:pt x="2" y="2"/>
                      <a:pt x="3" y="0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3"/>
                      <a:pt x="2" y="3"/>
                    </a:cubicBezTo>
                    <a:cubicBezTo>
                      <a:pt x="2" y="3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0"/>
                      <a:pt x="1" y="3"/>
                      <a:pt x="2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6" name="Freeform 2072"/>
              <p:cNvSpPr/>
              <p:nvPr/>
            </p:nvSpPr>
            <p:spPr bwMode="auto">
              <a:xfrm>
                <a:off x="1299" y="2712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7" name="Rectangle 2073"/>
              <p:cNvSpPr>
                <a:spLocks noChangeArrowheads="1"/>
              </p:cNvSpPr>
              <p:nvPr/>
            </p:nvSpPr>
            <p:spPr bwMode="auto">
              <a:xfrm>
                <a:off x="1299" y="2712"/>
                <a:ext cx="1" cy="2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8" name="Freeform 2074"/>
              <p:cNvSpPr/>
              <p:nvPr/>
            </p:nvSpPr>
            <p:spPr bwMode="auto">
              <a:xfrm>
                <a:off x="1296" y="271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29" name="Freeform 2075"/>
              <p:cNvSpPr/>
              <p:nvPr/>
            </p:nvSpPr>
            <p:spPr bwMode="auto">
              <a:xfrm>
                <a:off x="1294" y="2712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0" name="Freeform 2076"/>
              <p:cNvSpPr/>
              <p:nvPr/>
            </p:nvSpPr>
            <p:spPr bwMode="auto">
              <a:xfrm>
                <a:off x="1287" y="2712"/>
                <a:ext cx="9" cy="7"/>
              </a:xfrm>
              <a:custGeom>
                <a:avLst/>
                <a:gdLst>
                  <a:gd name="T0" fmla="*/ 1 w 4"/>
                  <a:gd name="T1" fmla="*/ 0 h 3"/>
                  <a:gd name="T2" fmla="*/ 1 w 4"/>
                  <a:gd name="T3" fmla="*/ 1 h 3"/>
                  <a:gd name="T4" fmla="*/ 1 w 4"/>
                  <a:gd name="T5" fmla="*/ 0 h 3"/>
                  <a:gd name="T6" fmla="*/ 0 w 4"/>
                  <a:gd name="T7" fmla="*/ 1 h 3"/>
                  <a:gd name="T8" fmla="*/ 1 w 4"/>
                  <a:gd name="T9" fmla="*/ 1 h 3"/>
                  <a:gd name="T10" fmla="*/ 1 w 4"/>
                  <a:gd name="T11" fmla="*/ 2 h 3"/>
                  <a:gd name="T12" fmla="*/ 2 w 4"/>
                  <a:gd name="T13" fmla="*/ 1 h 3"/>
                  <a:gd name="T14" fmla="*/ 1 w 4"/>
                  <a:gd name="T15" fmla="*/ 2 h 3"/>
                  <a:gd name="T16" fmla="*/ 2 w 4"/>
                  <a:gd name="T17" fmla="*/ 2 h 3"/>
                  <a:gd name="T18" fmla="*/ 2 w 4"/>
                  <a:gd name="T19" fmla="*/ 1 h 3"/>
                  <a:gd name="T20" fmla="*/ 2 w 4"/>
                  <a:gd name="T21" fmla="*/ 2 h 3"/>
                  <a:gd name="T22" fmla="*/ 2 w 4"/>
                  <a:gd name="T23" fmla="*/ 1 h 3"/>
                  <a:gd name="T24" fmla="*/ 2 w 4"/>
                  <a:gd name="T25" fmla="*/ 1 h 3"/>
                  <a:gd name="T26" fmla="*/ 2 w 4"/>
                  <a:gd name="T27" fmla="*/ 2 h 3"/>
                  <a:gd name="T28" fmla="*/ 2 w 4"/>
                  <a:gd name="T29" fmla="*/ 1 h 3"/>
                  <a:gd name="T30" fmla="*/ 2 w 4"/>
                  <a:gd name="T31" fmla="*/ 2 h 3"/>
                  <a:gd name="T32" fmla="*/ 3 w 4"/>
                  <a:gd name="T33" fmla="*/ 1 h 3"/>
                  <a:gd name="T34" fmla="*/ 3 w 4"/>
                  <a:gd name="T35" fmla="*/ 1 h 3"/>
                  <a:gd name="T36" fmla="*/ 3 w 4"/>
                  <a:gd name="T37" fmla="*/ 1 h 3"/>
                  <a:gd name="T38" fmla="*/ 3 w 4"/>
                  <a:gd name="T39" fmla="*/ 1 h 3"/>
                  <a:gd name="T40" fmla="*/ 2 w 4"/>
                  <a:gd name="T41" fmla="*/ 1 h 3"/>
                  <a:gd name="T42" fmla="*/ 3 w 4"/>
                  <a:gd name="T43" fmla="*/ 1 h 3"/>
                  <a:gd name="T44" fmla="*/ 3 w 4"/>
                  <a:gd name="T45" fmla="*/ 0 h 3"/>
                  <a:gd name="T46" fmla="*/ 3 w 4"/>
                  <a:gd name="T47" fmla="*/ 0 h 3"/>
                  <a:gd name="T48" fmla="*/ 3 w 4"/>
                  <a:gd name="T49" fmla="*/ 0 h 3"/>
                  <a:gd name="T50" fmla="*/ 3 w 4"/>
                  <a:gd name="T51" fmla="*/ 0 h 3"/>
                  <a:gd name="T52" fmla="*/ 2 w 4"/>
                  <a:gd name="T53" fmla="*/ 1 h 3"/>
                  <a:gd name="T54" fmla="*/ 2 w 4"/>
                  <a:gd name="T55" fmla="*/ 1 h 3"/>
                  <a:gd name="T56" fmla="*/ 3 w 4"/>
                  <a:gd name="T57" fmla="*/ 1 h 3"/>
                  <a:gd name="T58" fmla="*/ 2 w 4"/>
                  <a:gd name="T59" fmla="*/ 1 h 3"/>
                  <a:gd name="T60" fmla="*/ 3 w 4"/>
                  <a:gd name="T61" fmla="*/ 0 h 3"/>
                  <a:gd name="T62" fmla="*/ 2 w 4"/>
                  <a:gd name="T63" fmla="*/ 1 h 3"/>
                  <a:gd name="T64" fmla="*/ 2 w 4"/>
                  <a:gd name="T65" fmla="*/ 1 h 3"/>
                  <a:gd name="T66" fmla="*/ 2 w 4"/>
                  <a:gd name="T67" fmla="*/ 0 h 3"/>
                  <a:gd name="T68" fmla="*/ 2 w 4"/>
                  <a:gd name="T69" fmla="*/ 1 h 3"/>
                  <a:gd name="T70" fmla="*/ 2 w 4"/>
                  <a:gd name="T71" fmla="*/ 0 h 3"/>
                  <a:gd name="T72" fmla="*/ 1 w 4"/>
                  <a:gd name="T73" fmla="*/ 1 h 3"/>
                  <a:gd name="T74" fmla="*/ 1 w 4"/>
                  <a:gd name="T75" fmla="*/ 0 h 3"/>
                  <a:gd name="T76" fmla="*/ 1 w 4"/>
                  <a:gd name="T77" fmla="*/ 1 h 3"/>
                  <a:gd name="T78" fmla="*/ 1 w 4"/>
                  <a:gd name="T79" fmla="*/ 1 h 3"/>
                  <a:gd name="T80" fmla="*/ 1 w 4"/>
                  <a:gd name="T8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" h="3">
                    <a:moveTo>
                      <a:pt x="1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0" y="1"/>
                      <a:pt x="1" y="0"/>
                      <a:pt x="0" y="1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1"/>
                      <a:pt x="1" y="3"/>
                      <a:pt x="2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2" y="1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1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3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2"/>
                      <a:pt x="3" y="1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0"/>
                      <a:pt x="2" y="1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2" y="1"/>
                      <a:pt x="2" y="1"/>
                    </a:cubicBezTo>
                    <a:cubicBezTo>
                      <a:pt x="2" y="1"/>
                      <a:pt x="2" y="2"/>
                      <a:pt x="2" y="1"/>
                    </a:cubicBezTo>
                    <a:cubicBezTo>
                      <a:pt x="2" y="1"/>
                      <a:pt x="2" y="1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3" y="0"/>
                      <a:pt x="3" y="0"/>
                    </a:cubicBezTo>
                    <a:cubicBezTo>
                      <a:pt x="3" y="0"/>
                      <a:pt x="3" y="0"/>
                      <a:pt x="2" y="1"/>
                    </a:cubicBezTo>
                    <a:cubicBezTo>
                      <a:pt x="3" y="0"/>
                      <a:pt x="2" y="0"/>
                      <a:pt x="2" y="1"/>
                    </a:cubicBezTo>
                    <a:cubicBezTo>
                      <a:pt x="2" y="1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1"/>
                    </a:cubicBezTo>
                    <a:cubicBezTo>
                      <a:pt x="1" y="1"/>
                      <a:pt x="2" y="1"/>
                      <a:pt x="2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2" y="0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1" name="Freeform 2077"/>
              <p:cNvSpPr/>
              <p:nvPr/>
            </p:nvSpPr>
            <p:spPr bwMode="auto">
              <a:xfrm>
                <a:off x="1287" y="2712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1 h 2"/>
                  <a:gd name="T4" fmla="*/ 0 w 1"/>
                  <a:gd name="T5" fmla="*/ 1 h 2"/>
                  <a:gd name="T6" fmla="*/ 0 w 1"/>
                  <a:gd name="T7" fmla="*/ 1 h 2"/>
                  <a:gd name="T8" fmla="*/ 0 w 1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2" name="Freeform 2078"/>
              <p:cNvSpPr/>
              <p:nvPr/>
            </p:nvSpPr>
            <p:spPr bwMode="auto">
              <a:xfrm>
                <a:off x="1282" y="2712"/>
                <a:ext cx="7" cy="4"/>
              </a:xfrm>
              <a:custGeom>
                <a:avLst/>
                <a:gdLst>
                  <a:gd name="T0" fmla="*/ 1 w 3"/>
                  <a:gd name="T1" fmla="*/ 1 h 2"/>
                  <a:gd name="T2" fmla="*/ 1 w 3"/>
                  <a:gd name="T3" fmla="*/ 1 h 2"/>
                  <a:gd name="T4" fmla="*/ 1 w 3"/>
                  <a:gd name="T5" fmla="*/ 2 h 2"/>
                  <a:gd name="T6" fmla="*/ 2 w 3"/>
                  <a:gd name="T7" fmla="*/ 1 h 2"/>
                  <a:gd name="T8" fmla="*/ 2 w 3"/>
                  <a:gd name="T9" fmla="*/ 1 h 2"/>
                  <a:gd name="T10" fmla="*/ 2 w 3"/>
                  <a:gd name="T11" fmla="*/ 1 h 2"/>
                  <a:gd name="T12" fmla="*/ 2 w 3"/>
                  <a:gd name="T13" fmla="*/ 1 h 2"/>
                  <a:gd name="T14" fmla="*/ 2 w 3"/>
                  <a:gd name="T15" fmla="*/ 1 h 2"/>
                  <a:gd name="T16" fmla="*/ 2 w 3"/>
                  <a:gd name="T17" fmla="*/ 1 h 2"/>
                  <a:gd name="T18" fmla="*/ 3 w 3"/>
                  <a:gd name="T19" fmla="*/ 0 h 2"/>
                  <a:gd name="T20" fmla="*/ 2 w 3"/>
                  <a:gd name="T21" fmla="*/ 1 h 2"/>
                  <a:gd name="T22" fmla="*/ 2 w 3"/>
                  <a:gd name="T23" fmla="*/ 0 h 2"/>
                  <a:gd name="T24" fmla="*/ 2 w 3"/>
                  <a:gd name="T25" fmla="*/ 0 h 2"/>
                  <a:gd name="T26" fmla="*/ 2 w 3"/>
                  <a:gd name="T27" fmla="*/ 0 h 2"/>
                  <a:gd name="T28" fmla="*/ 2 w 3"/>
                  <a:gd name="T29" fmla="*/ 1 h 2"/>
                  <a:gd name="T30" fmla="*/ 2 w 3"/>
                  <a:gd name="T31" fmla="*/ 0 h 2"/>
                  <a:gd name="T32" fmla="*/ 2 w 3"/>
                  <a:gd name="T33" fmla="*/ 0 h 2"/>
                  <a:gd name="T34" fmla="*/ 1 w 3"/>
                  <a:gd name="T35" fmla="*/ 1 h 2"/>
                  <a:gd name="T36" fmla="*/ 1 w 3"/>
                  <a:gd name="T37" fmla="*/ 0 h 2"/>
                  <a:gd name="T38" fmla="*/ 2 w 3"/>
                  <a:gd name="T39" fmla="*/ 0 h 2"/>
                  <a:gd name="T40" fmla="*/ 0 w 3"/>
                  <a:gd name="T41" fmla="*/ 1 h 2"/>
                  <a:gd name="T42" fmla="*/ 1 w 3"/>
                  <a:gd name="T43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" h="2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2" y="1"/>
                      <a:pt x="1" y="2"/>
                    </a:cubicBezTo>
                    <a:cubicBezTo>
                      <a:pt x="1" y="2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2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1"/>
                      <a:pt x="2" y="1"/>
                    </a:cubicBezTo>
                    <a:cubicBezTo>
                      <a:pt x="1" y="1"/>
                      <a:pt x="2" y="0"/>
                      <a:pt x="2" y="0"/>
                    </a:cubicBezTo>
                    <a:cubicBezTo>
                      <a:pt x="2" y="0"/>
                      <a:pt x="1" y="1"/>
                      <a:pt x="2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1" y="1"/>
                      <a:pt x="0" y="1"/>
                    </a:cubicBezTo>
                    <a:cubicBezTo>
                      <a:pt x="0" y="2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3" name="Rectangle 2079"/>
              <p:cNvSpPr>
                <a:spLocks noChangeArrowheads="1"/>
              </p:cNvSpPr>
              <p:nvPr/>
            </p:nvSpPr>
            <p:spPr bwMode="auto">
              <a:xfrm>
                <a:off x="1285" y="2714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4" name="Rectangle 2080"/>
              <p:cNvSpPr>
                <a:spLocks noChangeArrowheads="1"/>
              </p:cNvSpPr>
              <p:nvPr/>
            </p:nvSpPr>
            <p:spPr bwMode="auto">
              <a:xfrm>
                <a:off x="1249" y="2788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5" name="Freeform 2081"/>
              <p:cNvSpPr/>
              <p:nvPr/>
            </p:nvSpPr>
            <p:spPr bwMode="auto">
              <a:xfrm>
                <a:off x="1249" y="2788"/>
                <a:ext cx="5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1 w 2"/>
                  <a:gd name="T4" fmla="*/ 1 w 2"/>
                  <a:gd name="T5" fmla="*/ 2 w 2"/>
                  <a:gd name="T6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1" y="0"/>
                      <a:pt x="2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6" name="Freeform 2082"/>
              <p:cNvSpPr/>
              <p:nvPr/>
            </p:nvSpPr>
            <p:spPr bwMode="auto">
              <a:xfrm>
                <a:off x="1251" y="278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7" name="Freeform 2083"/>
              <p:cNvSpPr/>
              <p:nvPr/>
            </p:nvSpPr>
            <p:spPr bwMode="auto">
              <a:xfrm>
                <a:off x="1249" y="2788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8" name="Freeform 2084"/>
              <p:cNvSpPr/>
              <p:nvPr/>
            </p:nvSpPr>
            <p:spPr bwMode="auto">
              <a:xfrm>
                <a:off x="1249" y="2788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39" name="Freeform 2085"/>
              <p:cNvSpPr/>
              <p:nvPr/>
            </p:nvSpPr>
            <p:spPr bwMode="auto">
              <a:xfrm>
                <a:off x="1249" y="2785"/>
                <a:ext cx="5" cy="3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1 h 1"/>
                  <a:gd name="T4" fmla="*/ 0 w 2"/>
                  <a:gd name="T5" fmla="*/ 1 h 1"/>
                  <a:gd name="T6" fmla="*/ 1 w 2"/>
                  <a:gd name="T7" fmla="*/ 1 h 1"/>
                  <a:gd name="T8" fmla="*/ 1 w 2"/>
                  <a:gd name="T9" fmla="*/ 1 h 1"/>
                  <a:gd name="T10" fmla="*/ 2 w 2"/>
                  <a:gd name="T11" fmla="*/ 1 h 1"/>
                  <a:gd name="T12" fmla="*/ 0 w 2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2" y="1"/>
                      <a:pt x="1" y="1"/>
                    </a:cubicBezTo>
                    <a:cubicBezTo>
                      <a:pt x="2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0" name="Freeform 2086"/>
              <p:cNvSpPr/>
              <p:nvPr/>
            </p:nvSpPr>
            <p:spPr bwMode="auto">
              <a:xfrm>
                <a:off x="1251" y="278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1" name="Rectangle 2087"/>
              <p:cNvSpPr>
                <a:spLocks noChangeArrowheads="1"/>
              </p:cNvSpPr>
              <p:nvPr/>
            </p:nvSpPr>
            <p:spPr bwMode="auto">
              <a:xfrm>
                <a:off x="1249" y="2788"/>
                <a:ext cx="2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2" name="Freeform 2088"/>
              <p:cNvSpPr/>
              <p:nvPr/>
            </p:nvSpPr>
            <p:spPr bwMode="auto">
              <a:xfrm>
                <a:off x="1249" y="2785"/>
                <a:ext cx="5" cy="0"/>
              </a:xfrm>
              <a:custGeom>
                <a:avLst/>
                <a:gdLst>
                  <a:gd name="T0" fmla="*/ 0 w 2"/>
                  <a:gd name="T1" fmla="*/ 1 w 2"/>
                  <a:gd name="T2" fmla="*/ 2 w 2"/>
                  <a:gd name="T3" fmla="*/ 2 w 2"/>
                  <a:gd name="T4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0" y="0"/>
                      <a:pt x="1" y="0"/>
                    </a:cubicBezTo>
                    <a:cubicBezTo>
                      <a:pt x="1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3" name="Freeform 2089"/>
              <p:cNvSpPr/>
              <p:nvPr/>
            </p:nvSpPr>
            <p:spPr bwMode="auto">
              <a:xfrm>
                <a:off x="1256" y="278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4" name="Freeform 2090"/>
              <p:cNvSpPr/>
              <p:nvPr/>
            </p:nvSpPr>
            <p:spPr bwMode="auto">
              <a:xfrm>
                <a:off x="1251" y="2783"/>
                <a:ext cx="7" cy="2"/>
              </a:xfrm>
              <a:custGeom>
                <a:avLst/>
                <a:gdLst>
                  <a:gd name="T0" fmla="*/ 0 w 3"/>
                  <a:gd name="T1" fmla="*/ 0 h 1"/>
                  <a:gd name="T2" fmla="*/ 1 w 3"/>
                  <a:gd name="T3" fmla="*/ 1 h 1"/>
                  <a:gd name="T4" fmla="*/ 0 w 3"/>
                  <a:gd name="T5" fmla="*/ 1 h 1"/>
                  <a:gd name="T6" fmla="*/ 1 w 3"/>
                  <a:gd name="T7" fmla="*/ 1 h 1"/>
                  <a:gd name="T8" fmla="*/ 0 w 3"/>
                  <a:gd name="T9" fmla="*/ 1 h 1"/>
                  <a:gd name="T10" fmla="*/ 1 w 3"/>
                  <a:gd name="T11" fmla="*/ 1 h 1"/>
                  <a:gd name="T12" fmla="*/ 0 w 3"/>
                  <a:gd name="T13" fmla="*/ 1 h 1"/>
                  <a:gd name="T14" fmla="*/ 1 w 3"/>
                  <a:gd name="T15" fmla="*/ 1 h 1"/>
                  <a:gd name="T16" fmla="*/ 1 w 3"/>
                  <a:gd name="T17" fmla="*/ 1 h 1"/>
                  <a:gd name="T18" fmla="*/ 2 w 3"/>
                  <a:gd name="T19" fmla="*/ 1 h 1"/>
                  <a:gd name="T20" fmla="*/ 3 w 3"/>
                  <a:gd name="T21" fmla="*/ 1 h 1"/>
                  <a:gd name="T22" fmla="*/ 0 w 3"/>
                  <a:gd name="T2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0" y="1"/>
                      <a:pt x="1" y="1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0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5" name="Freeform 2091"/>
              <p:cNvSpPr/>
              <p:nvPr/>
            </p:nvSpPr>
            <p:spPr bwMode="auto">
              <a:xfrm>
                <a:off x="1254" y="2783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6" name="Freeform 2092"/>
              <p:cNvSpPr/>
              <p:nvPr/>
            </p:nvSpPr>
            <p:spPr bwMode="auto">
              <a:xfrm>
                <a:off x="1251" y="2783"/>
                <a:ext cx="7" cy="0"/>
              </a:xfrm>
              <a:custGeom>
                <a:avLst/>
                <a:gdLst>
                  <a:gd name="T0" fmla="*/ 0 w 3"/>
                  <a:gd name="T1" fmla="*/ 1 w 3"/>
                  <a:gd name="T2" fmla="*/ 0 w 3"/>
                  <a:gd name="T3" fmla="*/ 1 w 3"/>
                  <a:gd name="T4" fmla="*/ 0 w 3"/>
                  <a:gd name="T5" fmla="*/ 2 w 3"/>
                  <a:gd name="T6" fmla="*/ 2 w 3"/>
                  <a:gd name="T7" fmla="*/ 1 w 3"/>
                  <a:gd name="T8" fmla="*/ 1 w 3"/>
                  <a:gd name="T9" fmla="*/ 1 w 3"/>
                  <a:gd name="T10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  <a:cxn ang="0">
                    <a:pos x="T9" y="0"/>
                  </a:cxn>
                  <a:cxn ang="0">
                    <a:pos x="T10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7" name="Freeform 2093"/>
              <p:cNvSpPr/>
              <p:nvPr/>
            </p:nvSpPr>
            <p:spPr bwMode="auto">
              <a:xfrm>
                <a:off x="1251" y="27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8" name="Freeform 2094"/>
              <p:cNvSpPr/>
              <p:nvPr/>
            </p:nvSpPr>
            <p:spPr bwMode="auto">
              <a:xfrm>
                <a:off x="1254" y="27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49" name="Rectangle 2095"/>
              <p:cNvSpPr>
                <a:spLocks noChangeArrowheads="1"/>
              </p:cNvSpPr>
              <p:nvPr/>
            </p:nvSpPr>
            <p:spPr bwMode="auto">
              <a:xfrm>
                <a:off x="1251" y="2783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0" name="Freeform 2096"/>
              <p:cNvSpPr/>
              <p:nvPr/>
            </p:nvSpPr>
            <p:spPr bwMode="auto">
              <a:xfrm>
                <a:off x="1249" y="2773"/>
                <a:ext cx="7" cy="10"/>
              </a:xfrm>
              <a:custGeom>
                <a:avLst/>
                <a:gdLst>
                  <a:gd name="T0" fmla="*/ 3 w 3"/>
                  <a:gd name="T1" fmla="*/ 0 h 4"/>
                  <a:gd name="T2" fmla="*/ 2 w 3"/>
                  <a:gd name="T3" fmla="*/ 0 h 4"/>
                  <a:gd name="T4" fmla="*/ 1 w 3"/>
                  <a:gd name="T5" fmla="*/ 0 h 4"/>
                  <a:gd name="T6" fmla="*/ 0 w 3"/>
                  <a:gd name="T7" fmla="*/ 0 h 4"/>
                  <a:gd name="T8" fmla="*/ 1 w 3"/>
                  <a:gd name="T9" fmla="*/ 0 h 4"/>
                  <a:gd name="T10" fmla="*/ 0 w 3"/>
                  <a:gd name="T11" fmla="*/ 0 h 4"/>
                  <a:gd name="T12" fmla="*/ 1 w 3"/>
                  <a:gd name="T13" fmla="*/ 1 h 4"/>
                  <a:gd name="T14" fmla="*/ 1 w 3"/>
                  <a:gd name="T15" fmla="*/ 1 h 4"/>
                  <a:gd name="T16" fmla="*/ 1 w 3"/>
                  <a:gd name="T17" fmla="*/ 3 h 4"/>
                  <a:gd name="T18" fmla="*/ 2 w 3"/>
                  <a:gd name="T19" fmla="*/ 3 h 4"/>
                  <a:gd name="T20" fmla="*/ 1 w 3"/>
                  <a:gd name="T21" fmla="*/ 3 h 4"/>
                  <a:gd name="T22" fmla="*/ 1 w 3"/>
                  <a:gd name="T23" fmla="*/ 3 h 4"/>
                  <a:gd name="T24" fmla="*/ 1 w 3"/>
                  <a:gd name="T25" fmla="*/ 3 h 4"/>
                  <a:gd name="T26" fmla="*/ 2 w 3"/>
                  <a:gd name="T27" fmla="*/ 3 h 4"/>
                  <a:gd name="T28" fmla="*/ 1 w 3"/>
                  <a:gd name="T29" fmla="*/ 3 h 4"/>
                  <a:gd name="T30" fmla="*/ 2 w 3"/>
                  <a:gd name="T31" fmla="*/ 4 h 4"/>
                  <a:gd name="T32" fmla="*/ 2 w 3"/>
                  <a:gd name="T33" fmla="*/ 3 h 4"/>
                  <a:gd name="T34" fmla="*/ 3 w 3"/>
                  <a:gd name="T35" fmla="*/ 4 h 4"/>
                  <a:gd name="T36" fmla="*/ 1 w 3"/>
                  <a:gd name="T37" fmla="*/ 3 h 4"/>
                  <a:gd name="T38" fmla="*/ 2 w 3"/>
                  <a:gd name="T39" fmla="*/ 3 h 4"/>
                  <a:gd name="T40" fmla="*/ 3 w 3"/>
                  <a:gd name="T41" fmla="*/ 2 h 4"/>
                  <a:gd name="T42" fmla="*/ 2 w 3"/>
                  <a:gd name="T43" fmla="*/ 2 h 4"/>
                  <a:gd name="T44" fmla="*/ 2 w 3"/>
                  <a:gd name="T45" fmla="*/ 2 h 4"/>
                  <a:gd name="T46" fmla="*/ 2 w 3"/>
                  <a:gd name="T47" fmla="*/ 2 h 4"/>
                  <a:gd name="T48" fmla="*/ 2 w 3"/>
                  <a:gd name="T49" fmla="*/ 2 h 4"/>
                  <a:gd name="T50" fmla="*/ 1 w 3"/>
                  <a:gd name="T51" fmla="*/ 1 h 4"/>
                  <a:gd name="T52" fmla="*/ 3 w 3"/>
                  <a:gd name="T53" fmla="*/ 1 h 4"/>
                  <a:gd name="T54" fmla="*/ 2 w 3"/>
                  <a:gd name="T55" fmla="*/ 1 h 4"/>
                  <a:gd name="T56" fmla="*/ 1 w 3"/>
                  <a:gd name="T57" fmla="*/ 1 h 4"/>
                  <a:gd name="T58" fmla="*/ 3 w 3"/>
                  <a:gd name="T59" fmla="*/ 1 h 4"/>
                  <a:gd name="T60" fmla="*/ 2 w 3"/>
                  <a:gd name="T61" fmla="*/ 1 h 4"/>
                  <a:gd name="T62" fmla="*/ 1 w 3"/>
                  <a:gd name="T63" fmla="*/ 1 h 4"/>
                  <a:gd name="T64" fmla="*/ 2 w 3"/>
                  <a:gd name="T65" fmla="*/ 0 h 4"/>
                  <a:gd name="T66" fmla="*/ 3 w 3"/>
                  <a:gd name="T67" fmla="*/ 1 h 4"/>
                  <a:gd name="T68" fmla="*/ 3 w 3"/>
                  <a:gd name="T69" fmla="*/ 0 h 4"/>
                  <a:gd name="T70" fmla="*/ 2 w 3"/>
                  <a:gd name="T71" fmla="*/ 0 h 4"/>
                  <a:gd name="T72" fmla="*/ 3 w 3"/>
                  <a:gd name="T7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" h="4">
                    <a:moveTo>
                      <a:pt x="3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2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3"/>
                      <a:pt x="1" y="3"/>
                      <a:pt x="1" y="3"/>
                    </a:cubicBezTo>
                    <a:cubicBezTo>
                      <a:pt x="1" y="3"/>
                      <a:pt x="2" y="3"/>
                      <a:pt x="2" y="3"/>
                    </a:cubicBezTo>
                    <a:cubicBezTo>
                      <a:pt x="1" y="3"/>
                      <a:pt x="2" y="3"/>
                      <a:pt x="1" y="3"/>
                    </a:cubicBezTo>
                    <a:cubicBezTo>
                      <a:pt x="0" y="4"/>
                      <a:pt x="2" y="3"/>
                      <a:pt x="2" y="4"/>
                    </a:cubicBezTo>
                    <a:cubicBezTo>
                      <a:pt x="2" y="4"/>
                      <a:pt x="2" y="3"/>
                      <a:pt x="2" y="3"/>
                    </a:cubicBezTo>
                    <a:cubicBezTo>
                      <a:pt x="3" y="3"/>
                      <a:pt x="2" y="4"/>
                      <a:pt x="3" y="4"/>
                    </a:cubicBezTo>
                    <a:cubicBezTo>
                      <a:pt x="3" y="3"/>
                      <a:pt x="2" y="3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2"/>
                      <a:pt x="3" y="2"/>
                    </a:cubicBezTo>
                    <a:cubicBezTo>
                      <a:pt x="2" y="2"/>
                      <a:pt x="3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1" y="2"/>
                      <a:pt x="1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1" y="1"/>
                    </a:cubicBezTo>
                    <a:cubicBezTo>
                      <a:pt x="1" y="1"/>
                      <a:pt x="2" y="1"/>
                      <a:pt x="3" y="1"/>
                    </a:cubicBezTo>
                    <a:cubicBezTo>
                      <a:pt x="3" y="1"/>
                      <a:pt x="1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2" y="1"/>
                      <a:pt x="2" y="0"/>
                    </a:cubicBezTo>
                    <a:cubicBezTo>
                      <a:pt x="2" y="0"/>
                      <a:pt x="2" y="1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0"/>
                      <a:pt x="3" y="0"/>
                      <a:pt x="3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1" name="Freeform 2097"/>
              <p:cNvSpPr/>
              <p:nvPr/>
            </p:nvSpPr>
            <p:spPr bwMode="auto">
              <a:xfrm>
                <a:off x="1256" y="2773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2" name="Freeform 2098"/>
              <p:cNvSpPr/>
              <p:nvPr/>
            </p:nvSpPr>
            <p:spPr bwMode="auto">
              <a:xfrm>
                <a:off x="1256" y="277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3" name="Rectangle 2099"/>
              <p:cNvSpPr>
                <a:spLocks noChangeArrowheads="1"/>
              </p:cNvSpPr>
              <p:nvPr/>
            </p:nvSpPr>
            <p:spPr bwMode="auto">
              <a:xfrm>
                <a:off x="1251" y="2776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4" name="Freeform 2100"/>
              <p:cNvSpPr/>
              <p:nvPr/>
            </p:nvSpPr>
            <p:spPr bwMode="auto">
              <a:xfrm>
                <a:off x="1256" y="277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5" name="Freeform 2101"/>
              <p:cNvSpPr/>
              <p:nvPr/>
            </p:nvSpPr>
            <p:spPr bwMode="auto">
              <a:xfrm>
                <a:off x="1256" y="277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6" name="Rectangle 2102"/>
              <p:cNvSpPr>
                <a:spLocks noChangeArrowheads="1"/>
              </p:cNvSpPr>
              <p:nvPr/>
            </p:nvSpPr>
            <p:spPr bwMode="auto">
              <a:xfrm>
                <a:off x="1256" y="2773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7" name="Freeform 2103"/>
              <p:cNvSpPr/>
              <p:nvPr/>
            </p:nvSpPr>
            <p:spPr bwMode="auto">
              <a:xfrm>
                <a:off x="1247" y="2769"/>
                <a:ext cx="9" cy="4"/>
              </a:xfrm>
              <a:custGeom>
                <a:avLst/>
                <a:gdLst>
                  <a:gd name="T0" fmla="*/ 1 w 4"/>
                  <a:gd name="T1" fmla="*/ 0 h 2"/>
                  <a:gd name="T2" fmla="*/ 1 w 4"/>
                  <a:gd name="T3" fmla="*/ 0 h 2"/>
                  <a:gd name="T4" fmla="*/ 2 w 4"/>
                  <a:gd name="T5" fmla="*/ 1 h 2"/>
                  <a:gd name="T6" fmla="*/ 1 w 4"/>
                  <a:gd name="T7" fmla="*/ 1 h 2"/>
                  <a:gd name="T8" fmla="*/ 2 w 4"/>
                  <a:gd name="T9" fmla="*/ 1 h 2"/>
                  <a:gd name="T10" fmla="*/ 1 w 4"/>
                  <a:gd name="T11" fmla="*/ 1 h 2"/>
                  <a:gd name="T12" fmla="*/ 3 w 4"/>
                  <a:gd name="T13" fmla="*/ 2 h 2"/>
                  <a:gd name="T14" fmla="*/ 1 w 4"/>
                  <a:gd name="T15" fmla="*/ 2 h 2"/>
                  <a:gd name="T16" fmla="*/ 1 w 4"/>
                  <a:gd name="T17" fmla="*/ 2 h 2"/>
                  <a:gd name="T18" fmla="*/ 2 w 4"/>
                  <a:gd name="T19" fmla="*/ 2 h 2"/>
                  <a:gd name="T20" fmla="*/ 3 w 4"/>
                  <a:gd name="T21" fmla="*/ 2 h 2"/>
                  <a:gd name="T22" fmla="*/ 4 w 4"/>
                  <a:gd name="T23" fmla="*/ 2 h 2"/>
                  <a:gd name="T24" fmla="*/ 3 w 4"/>
                  <a:gd name="T25" fmla="*/ 2 h 2"/>
                  <a:gd name="T26" fmla="*/ 4 w 4"/>
                  <a:gd name="T27" fmla="*/ 2 h 2"/>
                  <a:gd name="T28" fmla="*/ 3 w 4"/>
                  <a:gd name="T29" fmla="*/ 2 h 2"/>
                  <a:gd name="T30" fmla="*/ 4 w 4"/>
                  <a:gd name="T31" fmla="*/ 2 h 2"/>
                  <a:gd name="T32" fmla="*/ 3 w 4"/>
                  <a:gd name="T33" fmla="*/ 1 h 2"/>
                  <a:gd name="T34" fmla="*/ 3 w 4"/>
                  <a:gd name="T35" fmla="*/ 1 h 2"/>
                  <a:gd name="T36" fmla="*/ 2 w 4"/>
                  <a:gd name="T37" fmla="*/ 1 h 2"/>
                  <a:gd name="T38" fmla="*/ 3 w 4"/>
                  <a:gd name="T39" fmla="*/ 1 h 2"/>
                  <a:gd name="T40" fmla="*/ 3 w 4"/>
                  <a:gd name="T41" fmla="*/ 1 h 2"/>
                  <a:gd name="T42" fmla="*/ 4 w 4"/>
                  <a:gd name="T43" fmla="*/ 1 h 2"/>
                  <a:gd name="T44" fmla="*/ 3 w 4"/>
                  <a:gd name="T45" fmla="*/ 1 h 2"/>
                  <a:gd name="T46" fmla="*/ 4 w 4"/>
                  <a:gd name="T47" fmla="*/ 1 h 2"/>
                  <a:gd name="T48" fmla="*/ 2 w 4"/>
                  <a:gd name="T49" fmla="*/ 1 h 2"/>
                  <a:gd name="T50" fmla="*/ 3 w 4"/>
                  <a:gd name="T51" fmla="*/ 1 h 2"/>
                  <a:gd name="T52" fmla="*/ 3 w 4"/>
                  <a:gd name="T53" fmla="*/ 0 h 2"/>
                  <a:gd name="T54" fmla="*/ 3 w 4"/>
                  <a:gd name="T55" fmla="*/ 0 h 2"/>
                  <a:gd name="T56" fmla="*/ 3 w 4"/>
                  <a:gd name="T57" fmla="*/ 0 h 2"/>
                  <a:gd name="T58" fmla="*/ 2 w 4"/>
                  <a:gd name="T59" fmla="*/ 0 h 2"/>
                  <a:gd name="T60" fmla="*/ 2 w 4"/>
                  <a:gd name="T61" fmla="*/ 0 h 2"/>
                  <a:gd name="T62" fmla="*/ 2 w 4"/>
                  <a:gd name="T63" fmla="*/ 0 h 2"/>
                  <a:gd name="T64" fmla="*/ 1 w 4"/>
                  <a:gd name="T65" fmla="*/ 0 h 2"/>
                  <a:gd name="T66" fmla="*/ 2 w 4"/>
                  <a:gd name="T67" fmla="*/ 0 h 2"/>
                  <a:gd name="T68" fmla="*/ 1 w 4"/>
                  <a:gd name="T6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" h="2">
                    <a:moveTo>
                      <a:pt x="1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3" y="1"/>
                      <a:pt x="3" y="2"/>
                    </a:cubicBezTo>
                    <a:cubicBezTo>
                      <a:pt x="2" y="1"/>
                      <a:pt x="2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2" y="2"/>
                      <a:pt x="2" y="2"/>
                    </a:cubicBezTo>
                    <a:cubicBezTo>
                      <a:pt x="2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4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4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2"/>
                      <a:pt x="3" y="2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4" y="1"/>
                      <a:pt x="4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4" y="1"/>
                    </a:cubicBezTo>
                    <a:cubicBezTo>
                      <a:pt x="3" y="1"/>
                      <a:pt x="2" y="1"/>
                      <a:pt x="2" y="1"/>
                    </a:cubicBezTo>
                    <a:cubicBezTo>
                      <a:pt x="3" y="1"/>
                      <a:pt x="2" y="1"/>
                      <a:pt x="3" y="1"/>
                    </a:cubicBezTo>
                    <a:cubicBezTo>
                      <a:pt x="3" y="1"/>
                      <a:pt x="3" y="1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4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8" name="Freeform 2104"/>
              <p:cNvSpPr/>
              <p:nvPr/>
            </p:nvSpPr>
            <p:spPr bwMode="auto">
              <a:xfrm>
                <a:off x="1254" y="2771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0 w 2"/>
                  <a:gd name="T3" fmla="*/ 0 h 2"/>
                  <a:gd name="T4" fmla="*/ 2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59" name="Freeform 2105"/>
              <p:cNvSpPr/>
              <p:nvPr/>
            </p:nvSpPr>
            <p:spPr bwMode="auto">
              <a:xfrm>
                <a:off x="1247" y="2764"/>
                <a:ext cx="11" cy="5"/>
              </a:xfrm>
              <a:custGeom>
                <a:avLst/>
                <a:gdLst>
                  <a:gd name="T0" fmla="*/ 2 w 5"/>
                  <a:gd name="T1" fmla="*/ 2 h 2"/>
                  <a:gd name="T2" fmla="*/ 3 w 5"/>
                  <a:gd name="T3" fmla="*/ 2 h 2"/>
                  <a:gd name="T4" fmla="*/ 2 w 5"/>
                  <a:gd name="T5" fmla="*/ 2 h 2"/>
                  <a:gd name="T6" fmla="*/ 1 w 5"/>
                  <a:gd name="T7" fmla="*/ 1 h 2"/>
                  <a:gd name="T8" fmla="*/ 3 w 5"/>
                  <a:gd name="T9" fmla="*/ 1 h 2"/>
                  <a:gd name="T10" fmla="*/ 3 w 5"/>
                  <a:gd name="T11" fmla="*/ 1 h 2"/>
                  <a:gd name="T12" fmla="*/ 2 w 5"/>
                  <a:gd name="T13" fmla="*/ 1 h 2"/>
                  <a:gd name="T14" fmla="*/ 1 w 5"/>
                  <a:gd name="T15" fmla="*/ 1 h 2"/>
                  <a:gd name="T16" fmla="*/ 2 w 5"/>
                  <a:gd name="T17" fmla="*/ 1 h 2"/>
                  <a:gd name="T18" fmla="*/ 3 w 5"/>
                  <a:gd name="T19" fmla="*/ 1 h 2"/>
                  <a:gd name="T20" fmla="*/ 0 w 5"/>
                  <a:gd name="T21" fmla="*/ 1 h 2"/>
                  <a:gd name="T22" fmla="*/ 0 w 5"/>
                  <a:gd name="T23" fmla="*/ 1 h 2"/>
                  <a:gd name="T24" fmla="*/ 2 w 5"/>
                  <a:gd name="T25" fmla="*/ 1 h 2"/>
                  <a:gd name="T26" fmla="*/ 1 w 5"/>
                  <a:gd name="T27" fmla="*/ 1 h 2"/>
                  <a:gd name="T28" fmla="*/ 1 w 5"/>
                  <a:gd name="T29" fmla="*/ 1 h 2"/>
                  <a:gd name="T30" fmla="*/ 1 w 5"/>
                  <a:gd name="T31" fmla="*/ 2 h 2"/>
                  <a:gd name="T32" fmla="*/ 1 w 5"/>
                  <a:gd name="T33" fmla="*/ 2 h 2"/>
                  <a:gd name="T34" fmla="*/ 1 w 5"/>
                  <a:gd name="T35" fmla="*/ 2 h 2"/>
                  <a:gd name="T36" fmla="*/ 2 w 5"/>
                  <a:gd name="T37" fmla="*/ 2 h 2"/>
                  <a:gd name="T38" fmla="*/ 2 w 5"/>
                  <a:gd name="T39" fmla="*/ 2 h 2"/>
                  <a:gd name="T40" fmla="*/ 3 w 5"/>
                  <a:gd name="T41" fmla="*/ 2 h 2"/>
                  <a:gd name="T42" fmla="*/ 4 w 5"/>
                  <a:gd name="T43" fmla="*/ 2 h 2"/>
                  <a:gd name="T44" fmla="*/ 4 w 5"/>
                  <a:gd name="T45" fmla="*/ 2 h 2"/>
                  <a:gd name="T46" fmla="*/ 2 w 5"/>
                  <a:gd name="T4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" h="2">
                    <a:moveTo>
                      <a:pt x="2" y="2"/>
                    </a:moveTo>
                    <a:cubicBezTo>
                      <a:pt x="2" y="1"/>
                      <a:pt x="3" y="2"/>
                      <a:pt x="3" y="2"/>
                    </a:cubicBezTo>
                    <a:cubicBezTo>
                      <a:pt x="3" y="1"/>
                      <a:pt x="2" y="2"/>
                      <a:pt x="2" y="2"/>
                    </a:cubicBezTo>
                    <a:cubicBezTo>
                      <a:pt x="2" y="1"/>
                      <a:pt x="1" y="1"/>
                      <a:pt x="1" y="1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2" y="1"/>
                      <a:pt x="3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2" y="1"/>
                      <a:pt x="3" y="1"/>
                    </a:cubicBezTo>
                    <a:cubicBezTo>
                      <a:pt x="2" y="1"/>
                      <a:pt x="2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1" y="1"/>
                      <a:pt x="2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3" y="2"/>
                      <a:pt x="2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4" y="2"/>
                    </a:cubicBezTo>
                    <a:cubicBezTo>
                      <a:pt x="5" y="2"/>
                      <a:pt x="3" y="2"/>
                      <a:pt x="4" y="2"/>
                    </a:cubicBez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0" name="Freeform 2106"/>
              <p:cNvSpPr/>
              <p:nvPr/>
            </p:nvSpPr>
            <p:spPr bwMode="auto">
              <a:xfrm>
                <a:off x="1251" y="2769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  <a:gd name="T3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1" name="Freeform 2107"/>
              <p:cNvSpPr/>
              <p:nvPr/>
            </p:nvSpPr>
            <p:spPr bwMode="auto">
              <a:xfrm>
                <a:off x="1249" y="27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62" name="Rectangle 2108"/>
              <p:cNvSpPr>
                <a:spLocks noChangeArrowheads="1"/>
              </p:cNvSpPr>
              <p:nvPr/>
            </p:nvSpPr>
            <p:spPr bwMode="auto">
              <a:xfrm>
                <a:off x="1254" y="2766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grpSp>
          <p:nvGrpSpPr>
            <p:cNvPr id="1746" name="Group 2310"/>
            <p:cNvGrpSpPr/>
            <p:nvPr/>
          </p:nvGrpSpPr>
          <p:grpSpPr bwMode="auto">
            <a:xfrm>
              <a:off x="127" y="2321"/>
              <a:ext cx="1129" cy="969"/>
              <a:chOff x="127" y="2321"/>
              <a:chExt cx="1129" cy="969"/>
            </a:xfrm>
          </p:grpSpPr>
          <p:sp>
            <p:nvSpPr>
              <p:cNvPr id="1863" name="Freeform 2110"/>
              <p:cNvSpPr/>
              <p:nvPr/>
            </p:nvSpPr>
            <p:spPr bwMode="auto">
              <a:xfrm>
                <a:off x="1247" y="2764"/>
                <a:ext cx="4" cy="2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0 h 1"/>
                  <a:gd name="T4" fmla="*/ 2 w 2"/>
                  <a:gd name="T5" fmla="*/ 1 h 1"/>
                  <a:gd name="T6" fmla="*/ 1 w 2"/>
                  <a:gd name="T7" fmla="*/ 0 h 1"/>
                  <a:gd name="T8" fmla="*/ 1 w 2"/>
                  <a:gd name="T9" fmla="*/ 0 h 1"/>
                  <a:gd name="T10" fmla="*/ 0 w 2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1" y="0"/>
                      <a:pt x="0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4" name="Freeform 2111"/>
              <p:cNvSpPr/>
              <p:nvPr/>
            </p:nvSpPr>
            <p:spPr bwMode="auto">
              <a:xfrm>
                <a:off x="1247" y="2754"/>
                <a:ext cx="9" cy="10"/>
              </a:xfrm>
              <a:custGeom>
                <a:avLst/>
                <a:gdLst>
                  <a:gd name="T0" fmla="*/ 2 w 4"/>
                  <a:gd name="T1" fmla="*/ 4 h 4"/>
                  <a:gd name="T2" fmla="*/ 2 w 4"/>
                  <a:gd name="T3" fmla="*/ 3 h 4"/>
                  <a:gd name="T4" fmla="*/ 3 w 4"/>
                  <a:gd name="T5" fmla="*/ 4 h 4"/>
                  <a:gd name="T6" fmla="*/ 3 w 4"/>
                  <a:gd name="T7" fmla="*/ 3 h 4"/>
                  <a:gd name="T8" fmla="*/ 3 w 4"/>
                  <a:gd name="T9" fmla="*/ 3 h 4"/>
                  <a:gd name="T10" fmla="*/ 3 w 4"/>
                  <a:gd name="T11" fmla="*/ 3 h 4"/>
                  <a:gd name="T12" fmla="*/ 2 w 4"/>
                  <a:gd name="T13" fmla="*/ 3 h 4"/>
                  <a:gd name="T14" fmla="*/ 3 w 4"/>
                  <a:gd name="T15" fmla="*/ 3 h 4"/>
                  <a:gd name="T16" fmla="*/ 1 w 4"/>
                  <a:gd name="T17" fmla="*/ 3 h 4"/>
                  <a:gd name="T18" fmla="*/ 2 w 4"/>
                  <a:gd name="T19" fmla="*/ 2 h 4"/>
                  <a:gd name="T20" fmla="*/ 2 w 4"/>
                  <a:gd name="T21" fmla="*/ 2 h 4"/>
                  <a:gd name="T22" fmla="*/ 2 w 4"/>
                  <a:gd name="T23" fmla="*/ 2 h 4"/>
                  <a:gd name="T24" fmla="*/ 3 w 4"/>
                  <a:gd name="T25" fmla="*/ 2 h 4"/>
                  <a:gd name="T26" fmla="*/ 3 w 4"/>
                  <a:gd name="T27" fmla="*/ 2 h 4"/>
                  <a:gd name="T28" fmla="*/ 3 w 4"/>
                  <a:gd name="T29" fmla="*/ 2 h 4"/>
                  <a:gd name="T30" fmla="*/ 3 w 4"/>
                  <a:gd name="T31" fmla="*/ 1 h 4"/>
                  <a:gd name="T32" fmla="*/ 3 w 4"/>
                  <a:gd name="T33" fmla="*/ 1 h 4"/>
                  <a:gd name="T34" fmla="*/ 2 w 4"/>
                  <a:gd name="T35" fmla="*/ 1 h 4"/>
                  <a:gd name="T36" fmla="*/ 2 w 4"/>
                  <a:gd name="T37" fmla="*/ 1 h 4"/>
                  <a:gd name="T38" fmla="*/ 3 w 4"/>
                  <a:gd name="T39" fmla="*/ 1 h 4"/>
                  <a:gd name="T40" fmla="*/ 2 w 4"/>
                  <a:gd name="T41" fmla="*/ 1 h 4"/>
                  <a:gd name="T42" fmla="*/ 3 w 4"/>
                  <a:gd name="T43" fmla="*/ 1 h 4"/>
                  <a:gd name="T44" fmla="*/ 2 w 4"/>
                  <a:gd name="T45" fmla="*/ 1 h 4"/>
                  <a:gd name="T46" fmla="*/ 2 w 4"/>
                  <a:gd name="T47" fmla="*/ 1 h 4"/>
                  <a:gd name="T48" fmla="*/ 1 w 4"/>
                  <a:gd name="T49" fmla="*/ 1 h 4"/>
                  <a:gd name="T50" fmla="*/ 1 w 4"/>
                  <a:gd name="T51" fmla="*/ 1 h 4"/>
                  <a:gd name="T52" fmla="*/ 2 w 4"/>
                  <a:gd name="T53" fmla="*/ 2 h 4"/>
                  <a:gd name="T54" fmla="*/ 1 w 4"/>
                  <a:gd name="T55" fmla="*/ 2 h 4"/>
                  <a:gd name="T56" fmla="*/ 2 w 4"/>
                  <a:gd name="T57" fmla="*/ 2 h 4"/>
                  <a:gd name="T58" fmla="*/ 1 w 4"/>
                  <a:gd name="T59" fmla="*/ 2 h 4"/>
                  <a:gd name="T60" fmla="*/ 2 w 4"/>
                  <a:gd name="T61" fmla="*/ 2 h 4"/>
                  <a:gd name="T62" fmla="*/ 0 w 4"/>
                  <a:gd name="T63" fmla="*/ 2 h 4"/>
                  <a:gd name="T64" fmla="*/ 1 w 4"/>
                  <a:gd name="T65" fmla="*/ 3 h 4"/>
                  <a:gd name="T66" fmla="*/ 2 w 4"/>
                  <a:gd name="T67" fmla="*/ 3 h 4"/>
                  <a:gd name="T68" fmla="*/ 2 w 4"/>
                  <a:gd name="T69" fmla="*/ 4 h 4"/>
                  <a:gd name="T70" fmla="*/ 2 w 4"/>
                  <a:gd name="T71" fmla="*/ 4 h 4"/>
                  <a:gd name="T72" fmla="*/ 1 w 4"/>
                  <a:gd name="T73" fmla="*/ 4 h 4"/>
                  <a:gd name="T74" fmla="*/ 1 w 4"/>
                  <a:gd name="T75" fmla="*/ 4 h 4"/>
                  <a:gd name="T76" fmla="*/ 1 w 4"/>
                  <a:gd name="T77" fmla="*/ 4 h 4"/>
                  <a:gd name="T78" fmla="*/ 1 w 4"/>
                  <a:gd name="T79" fmla="*/ 4 h 4"/>
                  <a:gd name="T80" fmla="*/ 3 w 4"/>
                  <a:gd name="T81" fmla="*/ 4 h 4"/>
                  <a:gd name="T82" fmla="*/ 4 w 4"/>
                  <a:gd name="T83" fmla="*/ 4 h 4"/>
                  <a:gd name="T84" fmla="*/ 2 w 4"/>
                  <a:gd name="T8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" h="4">
                    <a:moveTo>
                      <a:pt x="2" y="4"/>
                    </a:moveTo>
                    <a:cubicBezTo>
                      <a:pt x="3" y="4"/>
                      <a:pt x="2" y="3"/>
                      <a:pt x="2" y="3"/>
                    </a:cubicBezTo>
                    <a:cubicBezTo>
                      <a:pt x="3" y="3"/>
                      <a:pt x="3" y="4"/>
                      <a:pt x="3" y="4"/>
                    </a:cubicBezTo>
                    <a:cubicBezTo>
                      <a:pt x="4" y="4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2" y="3"/>
                      <a:pt x="3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3" y="3"/>
                    </a:cubicBezTo>
                    <a:cubicBezTo>
                      <a:pt x="3" y="3"/>
                      <a:pt x="2" y="3"/>
                      <a:pt x="1" y="3"/>
                    </a:cubicBezTo>
                    <a:cubicBezTo>
                      <a:pt x="2" y="3"/>
                      <a:pt x="1" y="3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3"/>
                      <a:pt x="2" y="2"/>
                      <a:pt x="2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2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2"/>
                      <a:pt x="2" y="1"/>
                    </a:cubicBezTo>
                    <a:cubicBezTo>
                      <a:pt x="3" y="1"/>
                      <a:pt x="1" y="1"/>
                      <a:pt x="2" y="1"/>
                    </a:cubicBezTo>
                    <a:cubicBezTo>
                      <a:pt x="2" y="1"/>
                      <a:pt x="2" y="1"/>
                      <a:pt x="3" y="1"/>
                    </a:cubicBezTo>
                    <a:cubicBezTo>
                      <a:pt x="2" y="1"/>
                      <a:pt x="3" y="1"/>
                      <a:pt x="2" y="1"/>
                    </a:cubicBezTo>
                    <a:cubicBezTo>
                      <a:pt x="3" y="1"/>
                      <a:pt x="2" y="1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2"/>
                      <a:pt x="1" y="2"/>
                      <a:pt x="2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2" y="2"/>
                    </a:cubicBezTo>
                    <a:cubicBezTo>
                      <a:pt x="2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2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2" y="3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4"/>
                      <a:pt x="3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4"/>
                      <a:pt x="1" y="4"/>
                      <a:pt x="1" y="4"/>
                    </a:cubicBezTo>
                    <a:cubicBezTo>
                      <a:pt x="2" y="4"/>
                      <a:pt x="2" y="4"/>
                      <a:pt x="3" y="4"/>
                    </a:cubicBezTo>
                    <a:cubicBezTo>
                      <a:pt x="1" y="4"/>
                      <a:pt x="4" y="4"/>
                      <a:pt x="4" y="4"/>
                    </a:cubicBezTo>
                    <a:lnTo>
                      <a:pt x="2" y="4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5" name="Freeform 2112"/>
              <p:cNvSpPr/>
              <p:nvPr/>
            </p:nvSpPr>
            <p:spPr bwMode="auto">
              <a:xfrm>
                <a:off x="1247" y="2764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6" name="Freeform 2113"/>
              <p:cNvSpPr/>
              <p:nvPr/>
            </p:nvSpPr>
            <p:spPr bwMode="auto">
              <a:xfrm>
                <a:off x="1251" y="2754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7" name="Rectangle 2114"/>
              <p:cNvSpPr>
                <a:spLocks noChangeArrowheads="1"/>
              </p:cNvSpPr>
              <p:nvPr/>
            </p:nvSpPr>
            <p:spPr bwMode="auto">
              <a:xfrm>
                <a:off x="1249" y="2764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8" name="Freeform 2115"/>
              <p:cNvSpPr/>
              <p:nvPr/>
            </p:nvSpPr>
            <p:spPr bwMode="auto">
              <a:xfrm>
                <a:off x="1251" y="2764"/>
                <a:ext cx="3" cy="0"/>
              </a:xfrm>
              <a:custGeom>
                <a:avLst/>
                <a:gdLst>
                  <a:gd name="T0" fmla="*/ 3 w 3"/>
                  <a:gd name="T1" fmla="*/ 3 w 3"/>
                  <a:gd name="T2" fmla="*/ 0 w 3"/>
                  <a:gd name="T3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9" name="Freeform 2116"/>
              <p:cNvSpPr/>
              <p:nvPr/>
            </p:nvSpPr>
            <p:spPr bwMode="auto">
              <a:xfrm>
                <a:off x="1254" y="275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0" name="Freeform 2117"/>
              <p:cNvSpPr/>
              <p:nvPr/>
            </p:nvSpPr>
            <p:spPr bwMode="auto">
              <a:xfrm>
                <a:off x="1254" y="2752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1" name="Freeform 2118"/>
              <p:cNvSpPr/>
              <p:nvPr/>
            </p:nvSpPr>
            <p:spPr bwMode="auto">
              <a:xfrm>
                <a:off x="1244" y="2740"/>
                <a:ext cx="12" cy="14"/>
              </a:xfrm>
              <a:custGeom>
                <a:avLst/>
                <a:gdLst>
                  <a:gd name="T0" fmla="*/ 3 w 5"/>
                  <a:gd name="T1" fmla="*/ 0 h 6"/>
                  <a:gd name="T2" fmla="*/ 2 w 5"/>
                  <a:gd name="T3" fmla="*/ 0 h 6"/>
                  <a:gd name="T4" fmla="*/ 2 w 5"/>
                  <a:gd name="T5" fmla="*/ 0 h 6"/>
                  <a:gd name="T6" fmla="*/ 2 w 5"/>
                  <a:gd name="T7" fmla="*/ 1 h 6"/>
                  <a:gd name="T8" fmla="*/ 2 w 5"/>
                  <a:gd name="T9" fmla="*/ 1 h 6"/>
                  <a:gd name="T10" fmla="*/ 2 w 5"/>
                  <a:gd name="T11" fmla="*/ 2 h 6"/>
                  <a:gd name="T12" fmla="*/ 3 w 5"/>
                  <a:gd name="T13" fmla="*/ 2 h 6"/>
                  <a:gd name="T14" fmla="*/ 2 w 5"/>
                  <a:gd name="T15" fmla="*/ 3 h 6"/>
                  <a:gd name="T16" fmla="*/ 2 w 5"/>
                  <a:gd name="T17" fmla="*/ 3 h 6"/>
                  <a:gd name="T18" fmla="*/ 4 w 5"/>
                  <a:gd name="T19" fmla="*/ 3 h 6"/>
                  <a:gd name="T20" fmla="*/ 4 w 5"/>
                  <a:gd name="T21" fmla="*/ 4 h 6"/>
                  <a:gd name="T22" fmla="*/ 3 w 5"/>
                  <a:gd name="T23" fmla="*/ 4 h 6"/>
                  <a:gd name="T24" fmla="*/ 3 w 5"/>
                  <a:gd name="T25" fmla="*/ 4 h 6"/>
                  <a:gd name="T26" fmla="*/ 2 w 5"/>
                  <a:gd name="T27" fmla="*/ 5 h 6"/>
                  <a:gd name="T28" fmla="*/ 3 w 5"/>
                  <a:gd name="T29" fmla="*/ 5 h 6"/>
                  <a:gd name="T30" fmla="*/ 3 w 5"/>
                  <a:gd name="T31" fmla="*/ 5 h 6"/>
                  <a:gd name="T32" fmla="*/ 3 w 5"/>
                  <a:gd name="T33" fmla="*/ 5 h 6"/>
                  <a:gd name="T34" fmla="*/ 3 w 5"/>
                  <a:gd name="T35" fmla="*/ 6 h 6"/>
                  <a:gd name="T36" fmla="*/ 3 w 5"/>
                  <a:gd name="T37" fmla="*/ 6 h 6"/>
                  <a:gd name="T38" fmla="*/ 3 w 5"/>
                  <a:gd name="T39" fmla="*/ 6 h 6"/>
                  <a:gd name="T40" fmla="*/ 2 w 5"/>
                  <a:gd name="T41" fmla="*/ 6 h 6"/>
                  <a:gd name="T42" fmla="*/ 4 w 5"/>
                  <a:gd name="T43" fmla="*/ 6 h 6"/>
                  <a:gd name="T44" fmla="*/ 5 w 5"/>
                  <a:gd name="T45" fmla="*/ 6 h 6"/>
                  <a:gd name="T46" fmla="*/ 4 w 5"/>
                  <a:gd name="T47" fmla="*/ 6 h 6"/>
                  <a:gd name="T48" fmla="*/ 5 w 5"/>
                  <a:gd name="T49" fmla="*/ 5 h 6"/>
                  <a:gd name="T50" fmla="*/ 5 w 5"/>
                  <a:gd name="T51" fmla="*/ 5 h 6"/>
                  <a:gd name="T52" fmla="*/ 4 w 5"/>
                  <a:gd name="T53" fmla="*/ 5 h 6"/>
                  <a:gd name="T54" fmla="*/ 5 w 5"/>
                  <a:gd name="T55" fmla="*/ 5 h 6"/>
                  <a:gd name="T56" fmla="*/ 5 w 5"/>
                  <a:gd name="T57" fmla="*/ 4 h 6"/>
                  <a:gd name="T58" fmla="*/ 4 w 5"/>
                  <a:gd name="T59" fmla="*/ 4 h 6"/>
                  <a:gd name="T60" fmla="*/ 4 w 5"/>
                  <a:gd name="T61" fmla="*/ 4 h 6"/>
                  <a:gd name="T62" fmla="*/ 5 w 5"/>
                  <a:gd name="T63" fmla="*/ 4 h 6"/>
                  <a:gd name="T64" fmla="*/ 5 w 5"/>
                  <a:gd name="T65" fmla="*/ 3 h 6"/>
                  <a:gd name="T66" fmla="*/ 4 w 5"/>
                  <a:gd name="T67" fmla="*/ 3 h 6"/>
                  <a:gd name="T68" fmla="*/ 4 w 5"/>
                  <a:gd name="T69" fmla="*/ 3 h 6"/>
                  <a:gd name="T70" fmla="*/ 3 w 5"/>
                  <a:gd name="T71" fmla="*/ 2 h 6"/>
                  <a:gd name="T72" fmla="*/ 4 w 5"/>
                  <a:gd name="T73" fmla="*/ 2 h 6"/>
                  <a:gd name="T74" fmla="*/ 3 w 5"/>
                  <a:gd name="T75" fmla="*/ 1 h 6"/>
                  <a:gd name="T76" fmla="*/ 2 w 5"/>
                  <a:gd name="T77" fmla="*/ 1 h 6"/>
                  <a:gd name="T78" fmla="*/ 4 w 5"/>
                  <a:gd name="T7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5" h="6">
                    <a:moveTo>
                      <a:pt x="4" y="1"/>
                    </a:moveTo>
                    <a:cubicBezTo>
                      <a:pt x="4" y="1"/>
                      <a:pt x="4" y="0"/>
                      <a:pt x="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3" y="0"/>
                      <a:pt x="2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2" y="0"/>
                      <a:pt x="3" y="1"/>
                      <a:pt x="3" y="1"/>
                    </a:cubicBezTo>
                    <a:cubicBezTo>
                      <a:pt x="3" y="1"/>
                      <a:pt x="2" y="1"/>
                      <a:pt x="2" y="1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0" y="0"/>
                      <a:pt x="4" y="1"/>
                      <a:pt x="2" y="1"/>
                    </a:cubicBezTo>
                    <a:cubicBezTo>
                      <a:pt x="2" y="1"/>
                      <a:pt x="2" y="2"/>
                      <a:pt x="3" y="2"/>
                    </a:cubicBezTo>
                    <a:cubicBezTo>
                      <a:pt x="2" y="2"/>
                      <a:pt x="3" y="2"/>
                      <a:pt x="2" y="2"/>
                    </a:cubicBezTo>
                    <a:cubicBezTo>
                      <a:pt x="3" y="2"/>
                      <a:pt x="1" y="2"/>
                      <a:pt x="3" y="2"/>
                    </a:cubicBezTo>
                    <a:cubicBezTo>
                      <a:pt x="2" y="2"/>
                      <a:pt x="3" y="2"/>
                      <a:pt x="3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3" y="3"/>
                      <a:pt x="2" y="3"/>
                    </a:cubicBezTo>
                    <a:cubicBezTo>
                      <a:pt x="2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2" y="3"/>
                    </a:cubicBezTo>
                    <a:cubicBezTo>
                      <a:pt x="3" y="3"/>
                      <a:pt x="2" y="3"/>
                      <a:pt x="3" y="3"/>
                    </a:cubicBezTo>
                    <a:cubicBezTo>
                      <a:pt x="3" y="3"/>
                      <a:pt x="3" y="3"/>
                      <a:pt x="4" y="3"/>
                    </a:cubicBezTo>
                    <a:cubicBezTo>
                      <a:pt x="3" y="3"/>
                      <a:pt x="4" y="3"/>
                      <a:pt x="4" y="4"/>
                    </a:cubicBezTo>
                    <a:cubicBezTo>
                      <a:pt x="3" y="4"/>
                      <a:pt x="4" y="4"/>
                      <a:pt x="4" y="4"/>
                    </a:cubicBezTo>
                    <a:cubicBezTo>
                      <a:pt x="3" y="3"/>
                      <a:pt x="3" y="3"/>
                      <a:pt x="2" y="3"/>
                    </a:cubicBezTo>
                    <a:cubicBezTo>
                      <a:pt x="2" y="3"/>
                      <a:pt x="2" y="3"/>
                      <a:pt x="3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3" y="4"/>
                      <a:pt x="3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4"/>
                      <a:pt x="2" y="4"/>
                      <a:pt x="2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2" y="4"/>
                      <a:pt x="4" y="5"/>
                      <a:pt x="3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4" y="5"/>
                      <a:pt x="3" y="5"/>
                      <a:pt x="2" y="5"/>
                    </a:cubicBezTo>
                    <a:cubicBezTo>
                      <a:pt x="3" y="5"/>
                      <a:pt x="2" y="5"/>
                      <a:pt x="3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4" y="5"/>
                      <a:pt x="3" y="6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6"/>
                      <a:pt x="1" y="6"/>
                      <a:pt x="3" y="6"/>
                    </a:cubicBezTo>
                    <a:cubicBezTo>
                      <a:pt x="3" y="6"/>
                      <a:pt x="4" y="6"/>
                      <a:pt x="4" y="6"/>
                    </a:cubicBezTo>
                    <a:cubicBezTo>
                      <a:pt x="4" y="6"/>
                      <a:pt x="3" y="6"/>
                      <a:pt x="3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3" y="6"/>
                      <a:pt x="3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4" y="6"/>
                      <a:pt x="5" y="6"/>
                      <a:pt x="5" y="5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5" y="5"/>
                    </a:cubicBezTo>
                    <a:cubicBezTo>
                      <a:pt x="4" y="5"/>
                      <a:pt x="3" y="5"/>
                      <a:pt x="3" y="5"/>
                    </a:cubicBezTo>
                    <a:cubicBezTo>
                      <a:pt x="4" y="5"/>
                      <a:pt x="4" y="5"/>
                      <a:pt x="5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4"/>
                      <a:pt x="4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4" y="4"/>
                      <a:pt x="5" y="4"/>
                    </a:cubicBezTo>
                    <a:cubicBezTo>
                      <a:pt x="5" y="4"/>
                      <a:pt x="5" y="4"/>
                      <a:pt x="5" y="5"/>
                    </a:cubicBezTo>
                    <a:cubicBezTo>
                      <a:pt x="5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3" y="4"/>
                    </a:cubicBezTo>
                    <a:cubicBezTo>
                      <a:pt x="3" y="4"/>
                      <a:pt x="4" y="4"/>
                      <a:pt x="4" y="4"/>
                    </a:cubicBezTo>
                    <a:cubicBezTo>
                      <a:pt x="3" y="4"/>
                      <a:pt x="4" y="4"/>
                      <a:pt x="4" y="4"/>
                    </a:cubicBezTo>
                    <a:cubicBezTo>
                      <a:pt x="5" y="4"/>
                      <a:pt x="4" y="4"/>
                      <a:pt x="5" y="4"/>
                    </a:cubicBezTo>
                    <a:cubicBezTo>
                      <a:pt x="5" y="4"/>
                      <a:pt x="4" y="4"/>
                      <a:pt x="4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4" y="3"/>
                      <a:pt x="5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5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3"/>
                      <a:pt x="4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5" y="2"/>
                      <a:pt x="4" y="2"/>
                    </a:cubicBezTo>
                    <a:cubicBezTo>
                      <a:pt x="3" y="2"/>
                      <a:pt x="4" y="2"/>
                      <a:pt x="4" y="2"/>
                    </a:cubicBezTo>
                    <a:cubicBezTo>
                      <a:pt x="3" y="2"/>
                      <a:pt x="5" y="2"/>
                      <a:pt x="3" y="1"/>
                    </a:cubicBezTo>
                    <a:cubicBezTo>
                      <a:pt x="3" y="1"/>
                      <a:pt x="3" y="1"/>
                      <a:pt x="3" y="2"/>
                    </a:cubicBezTo>
                    <a:cubicBezTo>
                      <a:pt x="3" y="2"/>
                      <a:pt x="3" y="1"/>
                      <a:pt x="2" y="1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5" y="1"/>
                      <a:pt x="2" y="1"/>
                      <a:pt x="4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2" name="Freeform 2119"/>
              <p:cNvSpPr/>
              <p:nvPr/>
            </p:nvSpPr>
            <p:spPr bwMode="auto">
              <a:xfrm>
                <a:off x="1254" y="2745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3" name="Rectangle 2120"/>
              <p:cNvSpPr>
                <a:spLocks noChangeArrowheads="1"/>
              </p:cNvSpPr>
              <p:nvPr/>
            </p:nvSpPr>
            <p:spPr bwMode="auto">
              <a:xfrm>
                <a:off x="1254" y="2745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4" name="Freeform 2121"/>
              <p:cNvSpPr/>
              <p:nvPr/>
            </p:nvSpPr>
            <p:spPr bwMode="auto">
              <a:xfrm>
                <a:off x="1254" y="274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5" name="Rectangle 2122"/>
              <p:cNvSpPr>
                <a:spLocks noChangeArrowheads="1"/>
              </p:cNvSpPr>
              <p:nvPr/>
            </p:nvSpPr>
            <p:spPr bwMode="auto">
              <a:xfrm>
                <a:off x="1254" y="2740"/>
                <a:ext cx="1" cy="1"/>
              </a:xfrm>
              <a:prstGeom prst="rect">
                <a:avLst/>
              </a:pr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6" name="Freeform 2123"/>
              <p:cNvSpPr/>
              <p:nvPr/>
            </p:nvSpPr>
            <p:spPr bwMode="auto">
              <a:xfrm>
                <a:off x="1247" y="2731"/>
                <a:ext cx="9" cy="9"/>
              </a:xfrm>
              <a:custGeom>
                <a:avLst/>
                <a:gdLst>
                  <a:gd name="T0" fmla="*/ 2 w 4"/>
                  <a:gd name="T1" fmla="*/ 1 h 4"/>
                  <a:gd name="T2" fmla="*/ 2 w 4"/>
                  <a:gd name="T3" fmla="*/ 1 h 4"/>
                  <a:gd name="T4" fmla="*/ 2 w 4"/>
                  <a:gd name="T5" fmla="*/ 1 h 4"/>
                  <a:gd name="T6" fmla="*/ 1 w 4"/>
                  <a:gd name="T7" fmla="*/ 0 h 4"/>
                  <a:gd name="T8" fmla="*/ 2 w 4"/>
                  <a:gd name="T9" fmla="*/ 2 h 4"/>
                  <a:gd name="T10" fmla="*/ 1 w 4"/>
                  <a:gd name="T11" fmla="*/ 2 h 4"/>
                  <a:gd name="T12" fmla="*/ 2 w 4"/>
                  <a:gd name="T13" fmla="*/ 3 h 4"/>
                  <a:gd name="T14" fmla="*/ 1 w 4"/>
                  <a:gd name="T15" fmla="*/ 2 h 4"/>
                  <a:gd name="T16" fmla="*/ 1 w 4"/>
                  <a:gd name="T17" fmla="*/ 3 h 4"/>
                  <a:gd name="T18" fmla="*/ 1 w 4"/>
                  <a:gd name="T19" fmla="*/ 3 h 4"/>
                  <a:gd name="T20" fmla="*/ 1 w 4"/>
                  <a:gd name="T21" fmla="*/ 3 h 4"/>
                  <a:gd name="T22" fmla="*/ 1 w 4"/>
                  <a:gd name="T23" fmla="*/ 3 h 4"/>
                  <a:gd name="T24" fmla="*/ 1 w 4"/>
                  <a:gd name="T25" fmla="*/ 3 h 4"/>
                  <a:gd name="T26" fmla="*/ 1 w 4"/>
                  <a:gd name="T27" fmla="*/ 3 h 4"/>
                  <a:gd name="T28" fmla="*/ 2 w 4"/>
                  <a:gd name="T29" fmla="*/ 3 h 4"/>
                  <a:gd name="T30" fmla="*/ 1 w 4"/>
                  <a:gd name="T31" fmla="*/ 3 h 4"/>
                  <a:gd name="T32" fmla="*/ 2 w 4"/>
                  <a:gd name="T33" fmla="*/ 4 h 4"/>
                  <a:gd name="T34" fmla="*/ 2 w 4"/>
                  <a:gd name="T35" fmla="*/ 4 h 4"/>
                  <a:gd name="T36" fmla="*/ 2 w 4"/>
                  <a:gd name="T37" fmla="*/ 4 h 4"/>
                  <a:gd name="T38" fmla="*/ 2 w 4"/>
                  <a:gd name="T39" fmla="*/ 4 h 4"/>
                  <a:gd name="T40" fmla="*/ 2 w 4"/>
                  <a:gd name="T41" fmla="*/ 3 h 4"/>
                  <a:gd name="T42" fmla="*/ 3 w 4"/>
                  <a:gd name="T43" fmla="*/ 4 h 4"/>
                  <a:gd name="T44" fmla="*/ 3 w 4"/>
                  <a:gd name="T45" fmla="*/ 4 h 4"/>
                  <a:gd name="T46" fmla="*/ 3 w 4"/>
                  <a:gd name="T47" fmla="*/ 4 h 4"/>
                  <a:gd name="T48" fmla="*/ 3 w 4"/>
                  <a:gd name="T49" fmla="*/ 3 h 4"/>
                  <a:gd name="T50" fmla="*/ 3 w 4"/>
                  <a:gd name="T51" fmla="*/ 3 h 4"/>
                  <a:gd name="T52" fmla="*/ 2 w 4"/>
                  <a:gd name="T53" fmla="*/ 3 h 4"/>
                  <a:gd name="T54" fmla="*/ 2 w 4"/>
                  <a:gd name="T55" fmla="*/ 3 h 4"/>
                  <a:gd name="T56" fmla="*/ 2 w 4"/>
                  <a:gd name="T57" fmla="*/ 3 h 4"/>
                  <a:gd name="T58" fmla="*/ 2 w 4"/>
                  <a:gd name="T59" fmla="*/ 3 h 4"/>
                  <a:gd name="T60" fmla="*/ 3 w 4"/>
                  <a:gd name="T61" fmla="*/ 3 h 4"/>
                  <a:gd name="T62" fmla="*/ 2 w 4"/>
                  <a:gd name="T63" fmla="*/ 3 h 4"/>
                  <a:gd name="T64" fmla="*/ 2 w 4"/>
                  <a:gd name="T65" fmla="*/ 2 h 4"/>
                  <a:gd name="T66" fmla="*/ 3 w 4"/>
                  <a:gd name="T67" fmla="*/ 2 h 4"/>
                  <a:gd name="T68" fmla="*/ 2 w 4"/>
                  <a:gd name="T69" fmla="*/ 2 h 4"/>
                  <a:gd name="T70" fmla="*/ 3 w 4"/>
                  <a:gd name="T71" fmla="*/ 2 h 4"/>
                  <a:gd name="T72" fmla="*/ 2 w 4"/>
                  <a:gd name="T73" fmla="*/ 2 h 4"/>
                  <a:gd name="T74" fmla="*/ 2 w 4"/>
                  <a:gd name="T75" fmla="*/ 1 h 4"/>
                  <a:gd name="T76" fmla="*/ 2 w 4"/>
                  <a:gd name="T77" fmla="*/ 1 h 4"/>
                  <a:gd name="T78" fmla="*/ 1 w 4"/>
                  <a:gd name="T79" fmla="*/ 1 h 4"/>
                  <a:gd name="T80" fmla="*/ 2 w 4"/>
                  <a:gd name="T81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" h="4">
                    <a:moveTo>
                      <a:pt x="2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3" y="1"/>
                      <a:pt x="1" y="0"/>
                    </a:cubicBezTo>
                    <a:cubicBezTo>
                      <a:pt x="1" y="1"/>
                      <a:pt x="1" y="1"/>
                      <a:pt x="2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0" y="2"/>
                      <a:pt x="2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2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2" y="3"/>
                      <a:pt x="2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0" y="3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0" y="3"/>
                      <a:pt x="2" y="4"/>
                      <a:pt x="2" y="3"/>
                    </a:cubicBezTo>
                    <a:cubicBezTo>
                      <a:pt x="2" y="4"/>
                      <a:pt x="2" y="4"/>
                      <a:pt x="3" y="4"/>
                    </a:cubicBezTo>
                    <a:cubicBezTo>
                      <a:pt x="4" y="4"/>
                      <a:pt x="2" y="3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2" y="3"/>
                      <a:pt x="2" y="3"/>
                    </a:cubicBezTo>
                    <a:cubicBezTo>
                      <a:pt x="2" y="3"/>
                      <a:pt x="1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2" y="3"/>
                    </a:cubicBezTo>
                    <a:cubicBezTo>
                      <a:pt x="3" y="3"/>
                      <a:pt x="3" y="3"/>
                      <a:pt x="2" y="2"/>
                    </a:cubicBezTo>
                    <a:cubicBezTo>
                      <a:pt x="2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2" y="2"/>
                    </a:cubicBezTo>
                    <a:cubicBezTo>
                      <a:pt x="2" y="2"/>
                      <a:pt x="2" y="2"/>
                      <a:pt x="3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1"/>
                      <a:pt x="3" y="2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7" name="Freeform 2124"/>
              <p:cNvSpPr/>
              <p:nvPr/>
            </p:nvSpPr>
            <p:spPr bwMode="auto">
              <a:xfrm>
                <a:off x="1249" y="2731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  <a:gd name="T6" fmla="*/ 1 w 1"/>
                  <a:gd name="T7" fmla="*/ 0 h 1"/>
                  <a:gd name="T8" fmla="*/ 1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8" name="Freeform 2125"/>
              <p:cNvSpPr/>
              <p:nvPr/>
            </p:nvSpPr>
            <p:spPr bwMode="auto">
              <a:xfrm>
                <a:off x="1249" y="2726"/>
                <a:ext cx="5" cy="5"/>
              </a:xfrm>
              <a:custGeom>
                <a:avLst/>
                <a:gdLst>
                  <a:gd name="T0" fmla="*/ 1 w 2"/>
                  <a:gd name="T1" fmla="*/ 1 h 2"/>
                  <a:gd name="T2" fmla="*/ 1 w 2"/>
                  <a:gd name="T3" fmla="*/ 1 h 2"/>
                  <a:gd name="T4" fmla="*/ 0 w 2"/>
                  <a:gd name="T5" fmla="*/ 1 h 2"/>
                  <a:gd name="T6" fmla="*/ 1 w 2"/>
                  <a:gd name="T7" fmla="*/ 2 h 2"/>
                  <a:gd name="T8" fmla="*/ 0 w 2"/>
                  <a:gd name="T9" fmla="*/ 2 h 2"/>
                  <a:gd name="T10" fmla="*/ 1 w 2"/>
                  <a:gd name="T11" fmla="*/ 2 h 2"/>
                  <a:gd name="T12" fmla="*/ 1 w 2"/>
                  <a:gd name="T13" fmla="*/ 2 h 2"/>
                  <a:gd name="T14" fmla="*/ 1 w 2"/>
                  <a:gd name="T15" fmla="*/ 2 h 2"/>
                  <a:gd name="T16" fmla="*/ 1 w 2"/>
                  <a:gd name="T17" fmla="*/ 2 h 2"/>
                  <a:gd name="T18" fmla="*/ 2 w 2"/>
                  <a:gd name="T19" fmla="*/ 2 h 2"/>
                  <a:gd name="T20" fmla="*/ 1 w 2"/>
                  <a:gd name="T21" fmla="*/ 1 h 2"/>
                  <a:gd name="T22" fmla="*/ 2 w 2"/>
                  <a:gd name="T23" fmla="*/ 2 h 2"/>
                  <a:gd name="T24" fmla="*/ 2 w 2"/>
                  <a:gd name="T25" fmla="*/ 2 h 2"/>
                  <a:gd name="T26" fmla="*/ 2 w 2"/>
                  <a:gd name="T27" fmla="*/ 2 h 2"/>
                  <a:gd name="T28" fmla="*/ 1 w 2"/>
                  <a:gd name="T29" fmla="*/ 1 h 2"/>
                  <a:gd name="T30" fmla="*/ 2 w 2"/>
                  <a:gd name="T31" fmla="*/ 2 h 2"/>
                  <a:gd name="T32" fmla="*/ 2 w 2"/>
                  <a:gd name="T33" fmla="*/ 1 h 2"/>
                  <a:gd name="T34" fmla="*/ 1 w 2"/>
                  <a:gd name="T35" fmla="*/ 0 h 2"/>
                  <a:gd name="T36" fmla="*/ 2 w 2"/>
                  <a:gd name="T37" fmla="*/ 1 h 2"/>
                  <a:gd name="T38" fmla="*/ 2 w 2"/>
                  <a:gd name="T39" fmla="*/ 1 h 2"/>
                  <a:gd name="T40" fmla="*/ 1 w 2"/>
                  <a:gd name="T41" fmla="*/ 0 h 2"/>
                  <a:gd name="T42" fmla="*/ 1 w 2"/>
                  <a:gd name="T43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1"/>
                    </a:cubicBezTo>
                    <a:cubicBezTo>
                      <a:pt x="0" y="1"/>
                      <a:pt x="1" y="2"/>
                      <a:pt x="1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0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0" y="1"/>
                      <a:pt x="1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1" y="2"/>
                      <a:pt x="2" y="2"/>
                    </a:cubicBezTo>
                    <a:cubicBezTo>
                      <a:pt x="2" y="2"/>
                      <a:pt x="2" y="1"/>
                      <a:pt x="2" y="2"/>
                    </a:cubicBezTo>
                    <a:cubicBezTo>
                      <a:pt x="2" y="2"/>
                      <a:pt x="1" y="1"/>
                      <a:pt x="1" y="1"/>
                    </a:cubicBezTo>
                    <a:cubicBezTo>
                      <a:pt x="1" y="1"/>
                      <a:pt x="2" y="2"/>
                      <a:pt x="2" y="2"/>
                    </a:cubicBezTo>
                    <a:cubicBezTo>
                      <a:pt x="2" y="1"/>
                      <a:pt x="1" y="1"/>
                      <a:pt x="2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0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79" name="Freeform 2126"/>
              <p:cNvSpPr/>
              <p:nvPr/>
            </p:nvSpPr>
            <p:spPr bwMode="auto">
              <a:xfrm>
                <a:off x="1251" y="2726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2EF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0" name="Freeform 2127"/>
              <p:cNvSpPr/>
              <p:nvPr/>
            </p:nvSpPr>
            <p:spPr bwMode="auto">
              <a:xfrm>
                <a:off x="132" y="2466"/>
                <a:ext cx="939" cy="824"/>
              </a:xfrm>
              <a:custGeom>
                <a:avLst/>
                <a:gdLst>
                  <a:gd name="T0" fmla="*/ 298 w 395"/>
                  <a:gd name="T1" fmla="*/ 200 h 346"/>
                  <a:gd name="T2" fmla="*/ 283 w 395"/>
                  <a:gd name="T3" fmla="*/ 212 h 346"/>
                  <a:gd name="T4" fmla="*/ 264 w 395"/>
                  <a:gd name="T5" fmla="*/ 221 h 346"/>
                  <a:gd name="T6" fmla="*/ 261 w 395"/>
                  <a:gd name="T7" fmla="*/ 241 h 346"/>
                  <a:gd name="T8" fmla="*/ 257 w 395"/>
                  <a:gd name="T9" fmla="*/ 263 h 346"/>
                  <a:gd name="T10" fmla="*/ 226 w 395"/>
                  <a:gd name="T11" fmla="*/ 263 h 346"/>
                  <a:gd name="T12" fmla="*/ 197 w 395"/>
                  <a:gd name="T13" fmla="*/ 268 h 346"/>
                  <a:gd name="T14" fmla="*/ 190 w 395"/>
                  <a:gd name="T15" fmla="*/ 243 h 346"/>
                  <a:gd name="T16" fmla="*/ 191 w 395"/>
                  <a:gd name="T17" fmla="*/ 232 h 346"/>
                  <a:gd name="T18" fmla="*/ 191 w 395"/>
                  <a:gd name="T19" fmla="*/ 232 h 346"/>
                  <a:gd name="T20" fmla="*/ 208 w 395"/>
                  <a:gd name="T21" fmla="*/ 195 h 346"/>
                  <a:gd name="T22" fmla="*/ 183 w 395"/>
                  <a:gd name="T23" fmla="*/ 177 h 346"/>
                  <a:gd name="T24" fmla="*/ 182 w 395"/>
                  <a:gd name="T25" fmla="*/ 155 h 346"/>
                  <a:gd name="T26" fmla="*/ 219 w 395"/>
                  <a:gd name="T27" fmla="*/ 150 h 346"/>
                  <a:gd name="T28" fmla="*/ 221 w 395"/>
                  <a:gd name="T29" fmla="*/ 126 h 346"/>
                  <a:gd name="T30" fmla="*/ 215 w 395"/>
                  <a:gd name="T31" fmla="*/ 95 h 346"/>
                  <a:gd name="T32" fmla="*/ 210 w 395"/>
                  <a:gd name="T33" fmla="*/ 62 h 346"/>
                  <a:gd name="T34" fmla="*/ 190 w 395"/>
                  <a:gd name="T35" fmla="*/ 17 h 346"/>
                  <a:gd name="T36" fmla="*/ 180 w 395"/>
                  <a:gd name="T37" fmla="*/ 8 h 346"/>
                  <a:gd name="T38" fmla="*/ 130 w 395"/>
                  <a:gd name="T39" fmla="*/ 13 h 346"/>
                  <a:gd name="T40" fmla="*/ 107 w 395"/>
                  <a:gd name="T41" fmla="*/ 69 h 346"/>
                  <a:gd name="T42" fmla="*/ 98 w 395"/>
                  <a:gd name="T43" fmla="*/ 137 h 346"/>
                  <a:gd name="T44" fmla="*/ 82 w 395"/>
                  <a:gd name="T45" fmla="*/ 221 h 346"/>
                  <a:gd name="T46" fmla="*/ 74 w 395"/>
                  <a:gd name="T47" fmla="*/ 251 h 346"/>
                  <a:gd name="T48" fmla="*/ 63 w 395"/>
                  <a:gd name="T49" fmla="*/ 261 h 346"/>
                  <a:gd name="T50" fmla="*/ 35 w 395"/>
                  <a:gd name="T51" fmla="*/ 279 h 346"/>
                  <a:gd name="T52" fmla="*/ 15 w 395"/>
                  <a:gd name="T53" fmla="*/ 305 h 346"/>
                  <a:gd name="T54" fmla="*/ 1 w 395"/>
                  <a:gd name="T55" fmla="*/ 332 h 346"/>
                  <a:gd name="T56" fmla="*/ 4 w 395"/>
                  <a:gd name="T57" fmla="*/ 344 h 346"/>
                  <a:gd name="T58" fmla="*/ 17 w 395"/>
                  <a:gd name="T59" fmla="*/ 343 h 346"/>
                  <a:gd name="T60" fmla="*/ 47 w 395"/>
                  <a:gd name="T61" fmla="*/ 343 h 346"/>
                  <a:gd name="T62" fmla="*/ 107 w 395"/>
                  <a:gd name="T63" fmla="*/ 342 h 346"/>
                  <a:gd name="T64" fmla="*/ 149 w 395"/>
                  <a:gd name="T65" fmla="*/ 341 h 346"/>
                  <a:gd name="T66" fmla="*/ 197 w 395"/>
                  <a:gd name="T67" fmla="*/ 342 h 346"/>
                  <a:gd name="T68" fmla="*/ 239 w 395"/>
                  <a:gd name="T69" fmla="*/ 341 h 346"/>
                  <a:gd name="T70" fmla="*/ 289 w 395"/>
                  <a:gd name="T71" fmla="*/ 342 h 346"/>
                  <a:gd name="T72" fmla="*/ 311 w 395"/>
                  <a:gd name="T73" fmla="*/ 344 h 346"/>
                  <a:gd name="T74" fmla="*/ 331 w 395"/>
                  <a:gd name="T75" fmla="*/ 335 h 346"/>
                  <a:gd name="T76" fmla="*/ 358 w 395"/>
                  <a:gd name="T77" fmla="*/ 321 h 346"/>
                  <a:gd name="T78" fmla="*/ 379 w 395"/>
                  <a:gd name="T79" fmla="*/ 302 h 346"/>
                  <a:gd name="T80" fmla="*/ 389 w 395"/>
                  <a:gd name="T81" fmla="*/ 278 h 346"/>
                  <a:gd name="T82" fmla="*/ 364 w 395"/>
                  <a:gd name="T83" fmla="*/ 283 h 346"/>
                  <a:gd name="T84" fmla="*/ 394 w 395"/>
                  <a:gd name="T85" fmla="*/ 243 h 346"/>
                  <a:gd name="T86" fmla="*/ 386 w 395"/>
                  <a:gd name="T87" fmla="*/ 225 h 346"/>
                  <a:gd name="T88" fmla="*/ 360 w 395"/>
                  <a:gd name="T89" fmla="*/ 239 h 346"/>
                  <a:gd name="T90" fmla="*/ 371 w 395"/>
                  <a:gd name="T91" fmla="*/ 224 h 346"/>
                  <a:gd name="T92" fmla="*/ 379 w 395"/>
                  <a:gd name="T93" fmla="*/ 210 h 346"/>
                  <a:gd name="T94" fmla="*/ 385 w 395"/>
                  <a:gd name="T95" fmla="*/ 186 h 346"/>
                  <a:gd name="T96" fmla="*/ 367 w 395"/>
                  <a:gd name="T97" fmla="*/ 177 h 346"/>
                  <a:gd name="T98" fmla="*/ 350 w 395"/>
                  <a:gd name="T99" fmla="*/ 194 h 346"/>
                  <a:gd name="T100" fmla="*/ 353 w 395"/>
                  <a:gd name="T101" fmla="*/ 114 h 346"/>
                  <a:gd name="T102" fmla="*/ 357 w 395"/>
                  <a:gd name="T103" fmla="*/ 122 h 346"/>
                  <a:gd name="T104" fmla="*/ 361 w 395"/>
                  <a:gd name="T105" fmla="*/ 135 h 346"/>
                  <a:gd name="T106" fmla="*/ 363 w 395"/>
                  <a:gd name="T107" fmla="*/ 124 h 346"/>
                  <a:gd name="T108" fmla="*/ 345 w 395"/>
                  <a:gd name="T109" fmla="*/ 107 h 346"/>
                  <a:gd name="T110" fmla="*/ 331 w 395"/>
                  <a:gd name="T111" fmla="*/ 129 h 346"/>
                  <a:gd name="T112" fmla="*/ 329 w 395"/>
                  <a:gd name="T113" fmla="*/ 147 h 346"/>
                  <a:gd name="T114" fmla="*/ 324 w 395"/>
                  <a:gd name="T115" fmla="*/ 162 h 346"/>
                  <a:gd name="T116" fmla="*/ 298 w 395"/>
                  <a:gd name="T117" fmla="*/ 200 h 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95" h="346">
                    <a:moveTo>
                      <a:pt x="298" y="200"/>
                    </a:moveTo>
                    <a:cubicBezTo>
                      <a:pt x="294" y="205"/>
                      <a:pt x="289" y="209"/>
                      <a:pt x="283" y="212"/>
                    </a:cubicBezTo>
                    <a:cubicBezTo>
                      <a:pt x="278" y="215"/>
                      <a:pt x="267" y="217"/>
                      <a:pt x="264" y="221"/>
                    </a:cubicBezTo>
                    <a:cubicBezTo>
                      <a:pt x="261" y="224"/>
                      <a:pt x="261" y="236"/>
                      <a:pt x="261" y="241"/>
                    </a:cubicBezTo>
                    <a:cubicBezTo>
                      <a:pt x="259" y="248"/>
                      <a:pt x="257" y="255"/>
                      <a:pt x="257" y="263"/>
                    </a:cubicBezTo>
                    <a:cubicBezTo>
                      <a:pt x="246" y="263"/>
                      <a:pt x="237" y="262"/>
                      <a:pt x="226" y="263"/>
                    </a:cubicBezTo>
                    <a:cubicBezTo>
                      <a:pt x="216" y="265"/>
                      <a:pt x="208" y="269"/>
                      <a:pt x="197" y="268"/>
                    </a:cubicBezTo>
                    <a:cubicBezTo>
                      <a:pt x="201" y="261"/>
                      <a:pt x="206" y="241"/>
                      <a:pt x="190" y="243"/>
                    </a:cubicBezTo>
                    <a:cubicBezTo>
                      <a:pt x="190" y="240"/>
                      <a:pt x="190" y="235"/>
                      <a:pt x="191" y="232"/>
                    </a:cubicBezTo>
                    <a:cubicBezTo>
                      <a:pt x="190" y="233"/>
                      <a:pt x="191" y="231"/>
                      <a:pt x="191" y="232"/>
                    </a:cubicBezTo>
                    <a:cubicBezTo>
                      <a:pt x="200" y="223"/>
                      <a:pt x="206" y="207"/>
                      <a:pt x="208" y="195"/>
                    </a:cubicBezTo>
                    <a:cubicBezTo>
                      <a:pt x="210" y="180"/>
                      <a:pt x="199" y="164"/>
                      <a:pt x="183" y="177"/>
                    </a:cubicBezTo>
                    <a:cubicBezTo>
                      <a:pt x="183" y="169"/>
                      <a:pt x="181" y="162"/>
                      <a:pt x="182" y="155"/>
                    </a:cubicBezTo>
                    <a:cubicBezTo>
                      <a:pt x="192" y="151"/>
                      <a:pt x="208" y="149"/>
                      <a:pt x="219" y="150"/>
                    </a:cubicBezTo>
                    <a:cubicBezTo>
                      <a:pt x="219" y="142"/>
                      <a:pt x="220" y="134"/>
                      <a:pt x="221" y="126"/>
                    </a:cubicBezTo>
                    <a:cubicBezTo>
                      <a:pt x="221" y="116"/>
                      <a:pt x="217" y="105"/>
                      <a:pt x="215" y="95"/>
                    </a:cubicBezTo>
                    <a:cubicBezTo>
                      <a:pt x="213" y="84"/>
                      <a:pt x="213" y="73"/>
                      <a:pt x="210" y="62"/>
                    </a:cubicBezTo>
                    <a:cubicBezTo>
                      <a:pt x="206" y="46"/>
                      <a:pt x="205" y="28"/>
                      <a:pt x="190" y="17"/>
                    </a:cubicBezTo>
                    <a:cubicBezTo>
                      <a:pt x="187" y="14"/>
                      <a:pt x="184" y="10"/>
                      <a:pt x="180" y="8"/>
                    </a:cubicBezTo>
                    <a:cubicBezTo>
                      <a:pt x="169" y="0"/>
                      <a:pt x="139" y="2"/>
                      <a:pt x="130" y="13"/>
                    </a:cubicBezTo>
                    <a:cubicBezTo>
                      <a:pt x="118" y="27"/>
                      <a:pt x="112" y="51"/>
                      <a:pt x="107" y="69"/>
                    </a:cubicBezTo>
                    <a:cubicBezTo>
                      <a:pt x="101" y="91"/>
                      <a:pt x="99" y="115"/>
                      <a:pt x="98" y="137"/>
                    </a:cubicBezTo>
                    <a:cubicBezTo>
                      <a:pt x="96" y="166"/>
                      <a:pt x="89" y="194"/>
                      <a:pt x="82" y="221"/>
                    </a:cubicBezTo>
                    <a:cubicBezTo>
                      <a:pt x="79" y="231"/>
                      <a:pt x="77" y="242"/>
                      <a:pt x="74" y="251"/>
                    </a:cubicBezTo>
                    <a:cubicBezTo>
                      <a:pt x="71" y="256"/>
                      <a:pt x="68" y="258"/>
                      <a:pt x="63" y="261"/>
                    </a:cubicBezTo>
                    <a:cubicBezTo>
                      <a:pt x="53" y="267"/>
                      <a:pt x="43" y="271"/>
                      <a:pt x="35" y="279"/>
                    </a:cubicBezTo>
                    <a:cubicBezTo>
                      <a:pt x="27" y="287"/>
                      <a:pt x="21" y="296"/>
                      <a:pt x="15" y="305"/>
                    </a:cubicBezTo>
                    <a:cubicBezTo>
                      <a:pt x="10" y="313"/>
                      <a:pt x="3" y="322"/>
                      <a:pt x="1" y="332"/>
                    </a:cubicBezTo>
                    <a:cubicBezTo>
                      <a:pt x="0" y="335"/>
                      <a:pt x="0" y="342"/>
                      <a:pt x="4" y="344"/>
                    </a:cubicBezTo>
                    <a:cubicBezTo>
                      <a:pt x="7" y="346"/>
                      <a:pt x="14" y="343"/>
                      <a:pt x="17" y="343"/>
                    </a:cubicBezTo>
                    <a:cubicBezTo>
                      <a:pt x="27" y="342"/>
                      <a:pt x="37" y="342"/>
                      <a:pt x="47" y="343"/>
                    </a:cubicBezTo>
                    <a:cubicBezTo>
                      <a:pt x="67" y="345"/>
                      <a:pt x="87" y="341"/>
                      <a:pt x="107" y="342"/>
                    </a:cubicBezTo>
                    <a:cubicBezTo>
                      <a:pt x="121" y="343"/>
                      <a:pt x="135" y="341"/>
                      <a:pt x="149" y="341"/>
                    </a:cubicBezTo>
                    <a:cubicBezTo>
                      <a:pt x="165" y="340"/>
                      <a:pt x="181" y="343"/>
                      <a:pt x="197" y="342"/>
                    </a:cubicBezTo>
                    <a:cubicBezTo>
                      <a:pt x="211" y="341"/>
                      <a:pt x="225" y="341"/>
                      <a:pt x="239" y="341"/>
                    </a:cubicBezTo>
                    <a:cubicBezTo>
                      <a:pt x="256" y="341"/>
                      <a:pt x="273" y="341"/>
                      <a:pt x="289" y="342"/>
                    </a:cubicBezTo>
                    <a:cubicBezTo>
                      <a:pt x="297" y="342"/>
                      <a:pt x="304" y="344"/>
                      <a:pt x="311" y="344"/>
                    </a:cubicBezTo>
                    <a:cubicBezTo>
                      <a:pt x="318" y="344"/>
                      <a:pt x="325" y="339"/>
                      <a:pt x="331" y="335"/>
                    </a:cubicBezTo>
                    <a:cubicBezTo>
                      <a:pt x="340" y="330"/>
                      <a:pt x="350" y="327"/>
                      <a:pt x="358" y="321"/>
                    </a:cubicBezTo>
                    <a:cubicBezTo>
                      <a:pt x="366" y="316"/>
                      <a:pt x="373" y="309"/>
                      <a:pt x="379" y="302"/>
                    </a:cubicBezTo>
                    <a:cubicBezTo>
                      <a:pt x="383" y="297"/>
                      <a:pt x="394" y="285"/>
                      <a:pt x="389" y="278"/>
                    </a:cubicBezTo>
                    <a:cubicBezTo>
                      <a:pt x="380" y="274"/>
                      <a:pt x="372" y="277"/>
                      <a:pt x="364" y="283"/>
                    </a:cubicBezTo>
                    <a:cubicBezTo>
                      <a:pt x="376" y="272"/>
                      <a:pt x="391" y="259"/>
                      <a:pt x="394" y="243"/>
                    </a:cubicBezTo>
                    <a:cubicBezTo>
                      <a:pt x="395" y="236"/>
                      <a:pt x="394" y="226"/>
                      <a:pt x="386" y="225"/>
                    </a:cubicBezTo>
                    <a:cubicBezTo>
                      <a:pt x="378" y="224"/>
                      <a:pt x="363" y="231"/>
                      <a:pt x="360" y="239"/>
                    </a:cubicBezTo>
                    <a:cubicBezTo>
                      <a:pt x="362" y="233"/>
                      <a:pt x="368" y="228"/>
                      <a:pt x="371" y="224"/>
                    </a:cubicBezTo>
                    <a:cubicBezTo>
                      <a:pt x="374" y="219"/>
                      <a:pt x="376" y="214"/>
                      <a:pt x="379" y="210"/>
                    </a:cubicBezTo>
                    <a:cubicBezTo>
                      <a:pt x="383" y="203"/>
                      <a:pt x="386" y="194"/>
                      <a:pt x="385" y="186"/>
                    </a:cubicBezTo>
                    <a:cubicBezTo>
                      <a:pt x="383" y="177"/>
                      <a:pt x="374" y="175"/>
                      <a:pt x="367" y="177"/>
                    </a:cubicBezTo>
                    <a:cubicBezTo>
                      <a:pt x="358" y="179"/>
                      <a:pt x="353" y="186"/>
                      <a:pt x="350" y="194"/>
                    </a:cubicBezTo>
                    <a:cubicBezTo>
                      <a:pt x="364" y="174"/>
                      <a:pt x="376" y="132"/>
                      <a:pt x="353" y="114"/>
                    </a:cubicBezTo>
                    <a:cubicBezTo>
                      <a:pt x="354" y="116"/>
                      <a:pt x="356" y="119"/>
                      <a:pt x="357" y="122"/>
                    </a:cubicBezTo>
                    <a:cubicBezTo>
                      <a:pt x="358" y="125"/>
                      <a:pt x="359" y="133"/>
                      <a:pt x="361" y="135"/>
                    </a:cubicBezTo>
                    <a:cubicBezTo>
                      <a:pt x="367" y="140"/>
                      <a:pt x="363" y="126"/>
                      <a:pt x="363" y="124"/>
                    </a:cubicBezTo>
                    <a:cubicBezTo>
                      <a:pt x="361" y="117"/>
                      <a:pt x="354" y="106"/>
                      <a:pt x="345" y="107"/>
                    </a:cubicBezTo>
                    <a:cubicBezTo>
                      <a:pt x="336" y="108"/>
                      <a:pt x="333" y="122"/>
                      <a:pt x="331" y="129"/>
                    </a:cubicBezTo>
                    <a:cubicBezTo>
                      <a:pt x="330" y="135"/>
                      <a:pt x="331" y="141"/>
                      <a:pt x="329" y="147"/>
                    </a:cubicBezTo>
                    <a:cubicBezTo>
                      <a:pt x="328" y="152"/>
                      <a:pt x="326" y="157"/>
                      <a:pt x="324" y="162"/>
                    </a:cubicBezTo>
                    <a:cubicBezTo>
                      <a:pt x="318" y="176"/>
                      <a:pt x="309" y="189"/>
                      <a:pt x="298" y="20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1" name="Freeform 2128"/>
              <p:cNvSpPr/>
              <p:nvPr/>
            </p:nvSpPr>
            <p:spPr bwMode="auto">
              <a:xfrm>
                <a:off x="624" y="2464"/>
                <a:ext cx="133" cy="152"/>
              </a:xfrm>
              <a:custGeom>
                <a:avLst/>
                <a:gdLst>
                  <a:gd name="T0" fmla="*/ 0 w 56"/>
                  <a:gd name="T1" fmla="*/ 49 h 64"/>
                  <a:gd name="T2" fmla="*/ 31 w 56"/>
                  <a:gd name="T3" fmla="*/ 28 h 64"/>
                  <a:gd name="T4" fmla="*/ 56 w 56"/>
                  <a:gd name="T5" fmla="*/ 17 h 64"/>
                  <a:gd name="T6" fmla="*/ 25 w 56"/>
                  <a:gd name="T7" fmla="*/ 48 h 64"/>
                  <a:gd name="T8" fmla="*/ 5 w 56"/>
                  <a:gd name="T9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64">
                    <a:moveTo>
                      <a:pt x="0" y="49"/>
                    </a:moveTo>
                    <a:cubicBezTo>
                      <a:pt x="13" y="44"/>
                      <a:pt x="21" y="37"/>
                      <a:pt x="31" y="28"/>
                    </a:cubicBezTo>
                    <a:cubicBezTo>
                      <a:pt x="35" y="24"/>
                      <a:pt x="55" y="0"/>
                      <a:pt x="56" y="17"/>
                    </a:cubicBezTo>
                    <a:cubicBezTo>
                      <a:pt x="56" y="29"/>
                      <a:pt x="33" y="42"/>
                      <a:pt x="25" y="48"/>
                    </a:cubicBezTo>
                    <a:cubicBezTo>
                      <a:pt x="18" y="53"/>
                      <a:pt x="9" y="57"/>
                      <a:pt x="5" y="64"/>
                    </a:cubicBezTo>
                  </a:path>
                </a:pathLst>
              </a:custGeom>
              <a:solidFill>
                <a:srgbClr val="E8CB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2" name="Freeform 2129"/>
              <p:cNvSpPr/>
              <p:nvPr/>
            </p:nvSpPr>
            <p:spPr bwMode="auto">
              <a:xfrm>
                <a:off x="619" y="2483"/>
                <a:ext cx="143" cy="138"/>
              </a:xfrm>
              <a:custGeom>
                <a:avLst/>
                <a:gdLst>
                  <a:gd name="T0" fmla="*/ 34 w 60"/>
                  <a:gd name="T1" fmla="*/ 16 h 58"/>
                  <a:gd name="T2" fmla="*/ 32 w 60"/>
                  <a:gd name="T3" fmla="*/ 19 h 58"/>
                  <a:gd name="T4" fmla="*/ 1 w 60"/>
                  <a:gd name="T5" fmla="*/ 39 h 58"/>
                  <a:gd name="T6" fmla="*/ 1 w 60"/>
                  <a:gd name="T7" fmla="*/ 41 h 58"/>
                  <a:gd name="T8" fmla="*/ 3 w 60"/>
                  <a:gd name="T9" fmla="*/ 42 h 58"/>
                  <a:gd name="T10" fmla="*/ 34 w 60"/>
                  <a:gd name="T11" fmla="*/ 21 h 58"/>
                  <a:gd name="T12" fmla="*/ 37 w 60"/>
                  <a:gd name="T13" fmla="*/ 19 h 58"/>
                  <a:gd name="T14" fmla="*/ 54 w 60"/>
                  <a:gd name="T15" fmla="*/ 5 h 58"/>
                  <a:gd name="T16" fmla="*/ 56 w 60"/>
                  <a:gd name="T17" fmla="*/ 9 h 58"/>
                  <a:gd name="T18" fmla="*/ 32 w 60"/>
                  <a:gd name="T19" fmla="*/ 34 h 58"/>
                  <a:gd name="T20" fmla="*/ 26 w 60"/>
                  <a:gd name="T21" fmla="*/ 39 h 58"/>
                  <a:gd name="T22" fmla="*/ 19 w 60"/>
                  <a:gd name="T23" fmla="*/ 43 h 58"/>
                  <a:gd name="T24" fmla="*/ 5 w 60"/>
                  <a:gd name="T25" fmla="*/ 55 h 58"/>
                  <a:gd name="T26" fmla="*/ 6 w 60"/>
                  <a:gd name="T27" fmla="*/ 58 h 58"/>
                  <a:gd name="T28" fmla="*/ 8 w 60"/>
                  <a:gd name="T29" fmla="*/ 57 h 58"/>
                  <a:gd name="T30" fmla="*/ 21 w 60"/>
                  <a:gd name="T31" fmla="*/ 46 h 58"/>
                  <a:gd name="T32" fmla="*/ 28 w 60"/>
                  <a:gd name="T33" fmla="*/ 41 h 58"/>
                  <a:gd name="T34" fmla="*/ 34 w 60"/>
                  <a:gd name="T35" fmla="*/ 37 h 58"/>
                  <a:gd name="T36" fmla="*/ 59 w 60"/>
                  <a:gd name="T37" fmla="*/ 9 h 58"/>
                  <a:gd name="T38" fmla="*/ 56 w 60"/>
                  <a:gd name="T39" fmla="*/ 2 h 58"/>
                  <a:gd name="T40" fmla="*/ 34 w 60"/>
                  <a:gd name="T41" fmla="*/ 16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0" h="58">
                    <a:moveTo>
                      <a:pt x="34" y="16"/>
                    </a:moveTo>
                    <a:cubicBezTo>
                      <a:pt x="32" y="19"/>
                      <a:pt x="32" y="19"/>
                      <a:pt x="32" y="19"/>
                    </a:cubicBezTo>
                    <a:cubicBezTo>
                      <a:pt x="23" y="27"/>
                      <a:pt x="14" y="34"/>
                      <a:pt x="1" y="39"/>
                    </a:cubicBezTo>
                    <a:cubicBezTo>
                      <a:pt x="1" y="39"/>
                      <a:pt x="0" y="40"/>
                      <a:pt x="1" y="41"/>
                    </a:cubicBezTo>
                    <a:cubicBezTo>
                      <a:pt x="1" y="42"/>
                      <a:pt x="2" y="43"/>
                      <a:pt x="3" y="42"/>
                    </a:cubicBezTo>
                    <a:cubicBezTo>
                      <a:pt x="16" y="37"/>
                      <a:pt x="25" y="30"/>
                      <a:pt x="34" y="21"/>
                    </a:cubicBezTo>
                    <a:cubicBezTo>
                      <a:pt x="37" y="19"/>
                      <a:pt x="37" y="19"/>
                      <a:pt x="37" y="19"/>
                    </a:cubicBezTo>
                    <a:cubicBezTo>
                      <a:pt x="40" y="15"/>
                      <a:pt x="51" y="3"/>
                      <a:pt x="54" y="5"/>
                    </a:cubicBezTo>
                    <a:cubicBezTo>
                      <a:pt x="55" y="5"/>
                      <a:pt x="56" y="7"/>
                      <a:pt x="56" y="9"/>
                    </a:cubicBezTo>
                    <a:cubicBezTo>
                      <a:pt x="56" y="18"/>
                      <a:pt x="41" y="28"/>
                      <a:pt x="32" y="34"/>
                    </a:cubicBezTo>
                    <a:cubicBezTo>
                      <a:pt x="26" y="39"/>
                      <a:pt x="26" y="39"/>
                      <a:pt x="26" y="39"/>
                    </a:cubicBezTo>
                    <a:cubicBezTo>
                      <a:pt x="19" y="43"/>
                      <a:pt x="19" y="43"/>
                      <a:pt x="19" y="43"/>
                    </a:cubicBezTo>
                    <a:cubicBezTo>
                      <a:pt x="14" y="47"/>
                      <a:pt x="9" y="50"/>
                      <a:pt x="5" y="55"/>
                    </a:cubicBezTo>
                    <a:cubicBezTo>
                      <a:pt x="5" y="56"/>
                      <a:pt x="5" y="57"/>
                      <a:pt x="6" y="58"/>
                    </a:cubicBezTo>
                    <a:cubicBezTo>
                      <a:pt x="6" y="58"/>
                      <a:pt x="7" y="58"/>
                      <a:pt x="8" y="57"/>
                    </a:cubicBezTo>
                    <a:cubicBezTo>
                      <a:pt x="11" y="53"/>
                      <a:pt x="16" y="49"/>
                      <a:pt x="21" y="46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34" y="37"/>
                      <a:pt x="34" y="37"/>
                      <a:pt x="34" y="37"/>
                    </a:cubicBezTo>
                    <a:cubicBezTo>
                      <a:pt x="44" y="30"/>
                      <a:pt x="60" y="19"/>
                      <a:pt x="59" y="9"/>
                    </a:cubicBezTo>
                    <a:cubicBezTo>
                      <a:pt x="59" y="5"/>
                      <a:pt x="58" y="3"/>
                      <a:pt x="56" y="2"/>
                    </a:cubicBezTo>
                    <a:cubicBezTo>
                      <a:pt x="50" y="0"/>
                      <a:pt x="42" y="8"/>
                      <a:pt x="34" y="16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3" name="Freeform 2130"/>
              <p:cNvSpPr/>
              <p:nvPr/>
            </p:nvSpPr>
            <p:spPr bwMode="auto">
              <a:xfrm>
                <a:off x="633" y="2623"/>
                <a:ext cx="179" cy="53"/>
              </a:xfrm>
              <a:custGeom>
                <a:avLst/>
                <a:gdLst>
                  <a:gd name="T0" fmla="*/ 1 w 75"/>
                  <a:gd name="T1" fmla="*/ 3 h 22"/>
                  <a:gd name="T2" fmla="*/ 49 w 75"/>
                  <a:gd name="T3" fmla="*/ 3 h 22"/>
                  <a:gd name="T4" fmla="*/ 70 w 75"/>
                  <a:gd name="T5" fmla="*/ 4 h 22"/>
                  <a:gd name="T6" fmla="*/ 66 w 75"/>
                  <a:gd name="T7" fmla="*/ 14 h 22"/>
                  <a:gd name="T8" fmla="*/ 23 w 75"/>
                  <a:gd name="T9" fmla="*/ 18 h 22"/>
                  <a:gd name="T10" fmla="*/ 3 w 75"/>
                  <a:gd name="T11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" h="22">
                    <a:moveTo>
                      <a:pt x="1" y="3"/>
                    </a:moveTo>
                    <a:cubicBezTo>
                      <a:pt x="16" y="13"/>
                      <a:pt x="34" y="5"/>
                      <a:pt x="49" y="3"/>
                    </a:cubicBezTo>
                    <a:cubicBezTo>
                      <a:pt x="54" y="3"/>
                      <a:pt x="66" y="0"/>
                      <a:pt x="70" y="4"/>
                    </a:cubicBezTo>
                    <a:cubicBezTo>
                      <a:pt x="75" y="9"/>
                      <a:pt x="70" y="12"/>
                      <a:pt x="66" y="14"/>
                    </a:cubicBezTo>
                    <a:cubicBezTo>
                      <a:pt x="55" y="19"/>
                      <a:pt x="35" y="18"/>
                      <a:pt x="23" y="18"/>
                    </a:cubicBezTo>
                    <a:cubicBezTo>
                      <a:pt x="19" y="19"/>
                      <a:pt x="0" y="19"/>
                      <a:pt x="3" y="22"/>
                    </a:cubicBezTo>
                  </a:path>
                </a:pathLst>
              </a:custGeom>
              <a:solidFill>
                <a:srgbClr val="E8CB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4" name="Freeform 2131"/>
              <p:cNvSpPr/>
              <p:nvPr/>
            </p:nvSpPr>
            <p:spPr bwMode="auto">
              <a:xfrm>
                <a:off x="631" y="2621"/>
                <a:ext cx="178" cy="60"/>
              </a:xfrm>
              <a:custGeom>
                <a:avLst/>
                <a:gdLst>
                  <a:gd name="T0" fmla="*/ 53 w 75"/>
                  <a:gd name="T1" fmla="*/ 2 h 25"/>
                  <a:gd name="T2" fmla="*/ 50 w 75"/>
                  <a:gd name="T3" fmla="*/ 3 h 25"/>
                  <a:gd name="T4" fmla="*/ 38 w 75"/>
                  <a:gd name="T5" fmla="*/ 5 h 25"/>
                  <a:gd name="T6" fmla="*/ 3 w 75"/>
                  <a:gd name="T7" fmla="*/ 3 h 25"/>
                  <a:gd name="T8" fmla="*/ 1 w 75"/>
                  <a:gd name="T9" fmla="*/ 3 h 25"/>
                  <a:gd name="T10" fmla="*/ 1 w 75"/>
                  <a:gd name="T11" fmla="*/ 6 h 25"/>
                  <a:gd name="T12" fmla="*/ 39 w 75"/>
                  <a:gd name="T13" fmla="*/ 8 h 25"/>
                  <a:gd name="T14" fmla="*/ 51 w 75"/>
                  <a:gd name="T15" fmla="*/ 6 h 25"/>
                  <a:gd name="T16" fmla="*/ 53 w 75"/>
                  <a:gd name="T17" fmla="*/ 6 h 25"/>
                  <a:gd name="T18" fmla="*/ 70 w 75"/>
                  <a:gd name="T19" fmla="*/ 6 h 25"/>
                  <a:gd name="T20" fmla="*/ 71 w 75"/>
                  <a:gd name="T21" fmla="*/ 9 h 25"/>
                  <a:gd name="T22" fmla="*/ 66 w 75"/>
                  <a:gd name="T23" fmla="*/ 13 h 25"/>
                  <a:gd name="T24" fmla="*/ 34 w 75"/>
                  <a:gd name="T25" fmla="*/ 17 h 25"/>
                  <a:gd name="T26" fmla="*/ 24 w 75"/>
                  <a:gd name="T27" fmla="*/ 18 h 25"/>
                  <a:gd name="T28" fmla="*/ 22 w 75"/>
                  <a:gd name="T29" fmla="*/ 18 h 25"/>
                  <a:gd name="T30" fmla="*/ 2 w 75"/>
                  <a:gd name="T31" fmla="*/ 22 h 25"/>
                  <a:gd name="T32" fmla="*/ 3 w 75"/>
                  <a:gd name="T33" fmla="*/ 24 h 25"/>
                  <a:gd name="T34" fmla="*/ 5 w 75"/>
                  <a:gd name="T35" fmla="*/ 24 h 25"/>
                  <a:gd name="T36" fmla="*/ 6 w 75"/>
                  <a:gd name="T37" fmla="*/ 23 h 25"/>
                  <a:gd name="T38" fmla="*/ 6 w 75"/>
                  <a:gd name="T39" fmla="*/ 23 h 25"/>
                  <a:gd name="T40" fmla="*/ 22 w 75"/>
                  <a:gd name="T41" fmla="*/ 21 h 25"/>
                  <a:gd name="T42" fmla="*/ 24 w 75"/>
                  <a:gd name="T43" fmla="*/ 21 h 25"/>
                  <a:gd name="T44" fmla="*/ 34 w 75"/>
                  <a:gd name="T45" fmla="*/ 21 h 25"/>
                  <a:gd name="T46" fmla="*/ 67 w 75"/>
                  <a:gd name="T47" fmla="*/ 16 h 25"/>
                  <a:gd name="T48" fmla="*/ 75 w 75"/>
                  <a:gd name="T49" fmla="*/ 10 h 25"/>
                  <a:gd name="T50" fmla="*/ 75 w 75"/>
                  <a:gd name="T51" fmla="*/ 9 h 25"/>
                  <a:gd name="T52" fmla="*/ 72 w 75"/>
                  <a:gd name="T53" fmla="*/ 4 h 25"/>
                  <a:gd name="T54" fmla="*/ 53 w 75"/>
                  <a:gd name="T55" fmla="*/ 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5" h="25">
                    <a:moveTo>
                      <a:pt x="53" y="2"/>
                    </a:moveTo>
                    <a:cubicBezTo>
                      <a:pt x="50" y="3"/>
                      <a:pt x="50" y="3"/>
                      <a:pt x="50" y="3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26" y="7"/>
                      <a:pt x="13" y="10"/>
                      <a:pt x="3" y="3"/>
                    </a:cubicBezTo>
                    <a:cubicBezTo>
                      <a:pt x="2" y="2"/>
                      <a:pt x="1" y="2"/>
                      <a:pt x="1" y="3"/>
                    </a:cubicBezTo>
                    <a:cubicBezTo>
                      <a:pt x="0" y="4"/>
                      <a:pt x="1" y="5"/>
                      <a:pt x="1" y="6"/>
                    </a:cubicBezTo>
                    <a:cubicBezTo>
                      <a:pt x="13" y="13"/>
                      <a:pt x="26" y="11"/>
                      <a:pt x="39" y="8"/>
                    </a:cubicBezTo>
                    <a:cubicBezTo>
                      <a:pt x="51" y="6"/>
                      <a:pt x="51" y="6"/>
                      <a:pt x="51" y="6"/>
                    </a:cubicBezTo>
                    <a:cubicBezTo>
                      <a:pt x="53" y="6"/>
                      <a:pt x="53" y="6"/>
                      <a:pt x="53" y="6"/>
                    </a:cubicBezTo>
                    <a:cubicBezTo>
                      <a:pt x="58" y="5"/>
                      <a:pt x="67" y="3"/>
                      <a:pt x="70" y="6"/>
                    </a:cubicBezTo>
                    <a:cubicBezTo>
                      <a:pt x="71" y="7"/>
                      <a:pt x="71" y="8"/>
                      <a:pt x="71" y="9"/>
                    </a:cubicBezTo>
                    <a:cubicBezTo>
                      <a:pt x="71" y="11"/>
                      <a:pt x="68" y="12"/>
                      <a:pt x="66" y="13"/>
                    </a:cubicBezTo>
                    <a:cubicBezTo>
                      <a:pt x="58" y="17"/>
                      <a:pt x="45" y="17"/>
                      <a:pt x="34" y="17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8" y="18"/>
                      <a:pt x="3" y="19"/>
                      <a:pt x="2" y="22"/>
                    </a:cubicBezTo>
                    <a:cubicBezTo>
                      <a:pt x="2" y="22"/>
                      <a:pt x="2" y="23"/>
                      <a:pt x="3" y="24"/>
                    </a:cubicBezTo>
                    <a:cubicBezTo>
                      <a:pt x="3" y="25"/>
                      <a:pt x="4" y="25"/>
                      <a:pt x="5" y="24"/>
                    </a:cubicBezTo>
                    <a:cubicBezTo>
                      <a:pt x="5" y="24"/>
                      <a:pt x="6" y="24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7" y="22"/>
                      <a:pt x="11" y="22"/>
                      <a:pt x="22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34" y="21"/>
                      <a:pt x="34" y="21"/>
                      <a:pt x="34" y="21"/>
                    </a:cubicBezTo>
                    <a:cubicBezTo>
                      <a:pt x="45" y="20"/>
                      <a:pt x="59" y="20"/>
                      <a:pt x="67" y="16"/>
                    </a:cubicBezTo>
                    <a:cubicBezTo>
                      <a:pt x="71" y="15"/>
                      <a:pt x="74" y="13"/>
                      <a:pt x="75" y="10"/>
                    </a:cubicBezTo>
                    <a:cubicBezTo>
                      <a:pt x="75" y="9"/>
                      <a:pt x="75" y="9"/>
                      <a:pt x="75" y="9"/>
                    </a:cubicBezTo>
                    <a:cubicBezTo>
                      <a:pt x="75" y="7"/>
                      <a:pt x="74" y="5"/>
                      <a:pt x="72" y="4"/>
                    </a:cubicBezTo>
                    <a:cubicBezTo>
                      <a:pt x="69" y="0"/>
                      <a:pt x="61" y="1"/>
                      <a:pt x="53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5" name="Freeform 2132"/>
              <p:cNvSpPr/>
              <p:nvPr/>
            </p:nvSpPr>
            <p:spPr bwMode="auto">
              <a:xfrm>
                <a:off x="222" y="2321"/>
                <a:ext cx="404" cy="352"/>
              </a:xfrm>
              <a:custGeom>
                <a:avLst/>
                <a:gdLst>
                  <a:gd name="T0" fmla="*/ 69 w 170"/>
                  <a:gd name="T1" fmla="*/ 140 h 148"/>
                  <a:gd name="T2" fmla="*/ 5 w 170"/>
                  <a:gd name="T3" fmla="*/ 113 h 148"/>
                  <a:gd name="T4" fmla="*/ 17 w 170"/>
                  <a:gd name="T5" fmla="*/ 83 h 148"/>
                  <a:gd name="T6" fmla="*/ 52 w 170"/>
                  <a:gd name="T7" fmla="*/ 78 h 148"/>
                  <a:gd name="T8" fmla="*/ 62 w 170"/>
                  <a:gd name="T9" fmla="*/ 28 h 148"/>
                  <a:gd name="T10" fmla="*/ 105 w 170"/>
                  <a:gd name="T11" fmla="*/ 41 h 148"/>
                  <a:gd name="T12" fmla="*/ 153 w 170"/>
                  <a:gd name="T13" fmla="*/ 17 h 148"/>
                  <a:gd name="T14" fmla="*/ 145 w 170"/>
                  <a:gd name="T15" fmla="*/ 75 h 148"/>
                  <a:gd name="T16" fmla="*/ 88 w 170"/>
                  <a:gd name="T17" fmla="*/ 81 h 148"/>
                  <a:gd name="T18" fmla="*/ 66 w 170"/>
                  <a:gd name="T19" fmla="*/ 142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0" h="148">
                    <a:moveTo>
                      <a:pt x="69" y="140"/>
                    </a:moveTo>
                    <a:cubicBezTo>
                      <a:pt x="42" y="148"/>
                      <a:pt x="17" y="139"/>
                      <a:pt x="5" y="113"/>
                    </a:cubicBezTo>
                    <a:cubicBezTo>
                      <a:pt x="0" y="100"/>
                      <a:pt x="5" y="88"/>
                      <a:pt x="17" y="83"/>
                    </a:cubicBezTo>
                    <a:cubicBezTo>
                      <a:pt x="25" y="80"/>
                      <a:pt x="45" y="74"/>
                      <a:pt x="52" y="78"/>
                    </a:cubicBezTo>
                    <a:cubicBezTo>
                      <a:pt x="36" y="68"/>
                      <a:pt x="50" y="38"/>
                      <a:pt x="62" y="28"/>
                    </a:cubicBezTo>
                    <a:cubicBezTo>
                      <a:pt x="72" y="18"/>
                      <a:pt x="109" y="18"/>
                      <a:pt x="105" y="41"/>
                    </a:cubicBezTo>
                    <a:cubicBezTo>
                      <a:pt x="101" y="19"/>
                      <a:pt x="138" y="0"/>
                      <a:pt x="153" y="17"/>
                    </a:cubicBezTo>
                    <a:cubicBezTo>
                      <a:pt x="168" y="33"/>
                      <a:pt x="170" y="70"/>
                      <a:pt x="145" y="75"/>
                    </a:cubicBezTo>
                    <a:cubicBezTo>
                      <a:pt x="125" y="59"/>
                      <a:pt x="105" y="63"/>
                      <a:pt x="88" y="81"/>
                    </a:cubicBezTo>
                    <a:cubicBezTo>
                      <a:pt x="72" y="100"/>
                      <a:pt x="74" y="121"/>
                      <a:pt x="66" y="142"/>
                    </a:cubicBezTo>
                  </a:path>
                </a:pathLst>
              </a:custGeom>
              <a:solidFill>
                <a:srgbClr val="ED51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6" name="Freeform 2133"/>
              <p:cNvSpPr/>
              <p:nvPr/>
            </p:nvSpPr>
            <p:spPr bwMode="auto">
              <a:xfrm>
                <a:off x="562" y="2876"/>
                <a:ext cx="7" cy="12"/>
              </a:xfrm>
              <a:custGeom>
                <a:avLst/>
                <a:gdLst>
                  <a:gd name="T0" fmla="*/ 1 w 3"/>
                  <a:gd name="T1" fmla="*/ 0 h 5"/>
                  <a:gd name="T2" fmla="*/ 0 w 3"/>
                  <a:gd name="T3" fmla="*/ 2 h 5"/>
                  <a:gd name="T4" fmla="*/ 0 w 3"/>
                  <a:gd name="T5" fmla="*/ 5 h 5"/>
                  <a:gd name="T6" fmla="*/ 1 w 3"/>
                  <a:gd name="T7" fmla="*/ 4 h 5"/>
                  <a:gd name="T8" fmla="*/ 3 w 3"/>
                  <a:gd name="T9" fmla="*/ 5 h 5"/>
                  <a:gd name="T10" fmla="*/ 3 w 3"/>
                  <a:gd name="T11" fmla="*/ 2 h 5"/>
                  <a:gd name="T12" fmla="*/ 1 w 3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5">
                    <a:moveTo>
                      <a:pt x="1" y="0"/>
                    </a:moveTo>
                    <a:cubicBezTo>
                      <a:pt x="0" y="0"/>
                      <a:pt x="0" y="1"/>
                      <a:pt x="0" y="2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0" y="4"/>
                      <a:pt x="1" y="4"/>
                    </a:cubicBezTo>
                    <a:cubicBezTo>
                      <a:pt x="2" y="4"/>
                      <a:pt x="3" y="4"/>
                      <a:pt x="3" y="5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7" name="Freeform 2134"/>
              <p:cNvSpPr/>
              <p:nvPr/>
            </p:nvSpPr>
            <p:spPr bwMode="auto">
              <a:xfrm>
                <a:off x="576" y="3019"/>
                <a:ext cx="12" cy="31"/>
              </a:xfrm>
              <a:custGeom>
                <a:avLst/>
                <a:gdLst>
                  <a:gd name="T0" fmla="*/ 2 w 5"/>
                  <a:gd name="T1" fmla="*/ 2 h 13"/>
                  <a:gd name="T2" fmla="*/ 0 w 5"/>
                  <a:gd name="T3" fmla="*/ 0 h 13"/>
                  <a:gd name="T4" fmla="*/ 2 w 5"/>
                  <a:gd name="T5" fmla="*/ 12 h 13"/>
                  <a:gd name="T6" fmla="*/ 3 w 5"/>
                  <a:gd name="T7" fmla="*/ 13 h 13"/>
                  <a:gd name="T8" fmla="*/ 5 w 5"/>
                  <a:gd name="T9" fmla="*/ 11 h 13"/>
                  <a:gd name="T10" fmla="*/ 4 w 5"/>
                  <a:gd name="T11" fmla="*/ 0 h 13"/>
                  <a:gd name="T12" fmla="*/ 2 w 5"/>
                  <a:gd name="T13" fmla="*/ 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13">
                    <a:moveTo>
                      <a:pt x="2" y="2"/>
                    </a:moveTo>
                    <a:cubicBezTo>
                      <a:pt x="1" y="2"/>
                      <a:pt x="0" y="1"/>
                      <a:pt x="0" y="0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2"/>
                      <a:pt x="2" y="13"/>
                      <a:pt x="3" y="13"/>
                    </a:cubicBezTo>
                    <a:cubicBezTo>
                      <a:pt x="4" y="13"/>
                      <a:pt x="5" y="12"/>
                      <a:pt x="5" y="1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1"/>
                      <a:pt x="3" y="2"/>
                      <a:pt x="2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8" name="Freeform 2135"/>
              <p:cNvSpPr>
                <a:spLocks noEditPoints="1"/>
              </p:cNvSpPr>
              <p:nvPr/>
            </p:nvSpPr>
            <p:spPr bwMode="auto">
              <a:xfrm>
                <a:off x="557" y="2819"/>
                <a:ext cx="205" cy="295"/>
              </a:xfrm>
              <a:custGeom>
                <a:avLst/>
                <a:gdLst>
                  <a:gd name="T0" fmla="*/ 85 w 86"/>
                  <a:gd name="T1" fmla="*/ 1 h 124"/>
                  <a:gd name="T2" fmla="*/ 71 w 86"/>
                  <a:gd name="T3" fmla="*/ 1 h 124"/>
                  <a:gd name="T4" fmla="*/ 44 w 86"/>
                  <a:gd name="T5" fmla="*/ 1 h 124"/>
                  <a:gd name="T6" fmla="*/ 2 w 86"/>
                  <a:gd name="T7" fmla="*/ 3 h 124"/>
                  <a:gd name="T8" fmla="*/ 0 w 86"/>
                  <a:gd name="T9" fmla="*/ 5 h 124"/>
                  <a:gd name="T10" fmla="*/ 1 w 86"/>
                  <a:gd name="T11" fmla="*/ 13 h 124"/>
                  <a:gd name="T12" fmla="*/ 1 w 86"/>
                  <a:gd name="T13" fmla="*/ 29 h 124"/>
                  <a:gd name="T14" fmla="*/ 2 w 86"/>
                  <a:gd name="T15" fmla="*/ 28 h 124"/>
                  <a:gd name="T16" fmla="*/ 1 w 86"/>
                  <a:gd name="T17" fmla="*/ 31 h 124"/>
                  <a:gd name="T18" fmla="*/ 3 w 86"/>
                  <a:gd name="T19" fmla="*/ 31 h 124"/>
                  <a:gd name="T20" fmla="*/ 5 w 86"/>
                  <a:gd name="T21" fmla="*/ 25 h 124"/>
                  <a:gd name="T22" fmla="*/ 4 w 86"/>
                  <a:gd name="T23" fmla="*/ 12 h 124"/>
                  <a:gd name="T24" fmla="*/ 4 w 86"/>
                  <a:gd name="T25" fmla="*/ 6 h 124"/>
                  <a:gd name="T26" fmla="*/ 44 w 86"/>
                  <a:gd name="T27" fmla="*/ 5 h 124"/>
                  <a:gd name="T28" fmla="*/ 71 w 86"/>
                  <a:gd name="T29" fmla="*/ 4 h 124"/>
                  <a:gd name="T30" fmla="*/ 83 w 86"/>
                  <a:gd name="T31" fmla="*/ 4 h 124"/>
                  <a:gd name="T32" fmla="*/ 82 w 86"/>
                  <a:gd name="T33" fmla="*/ 22 h 124"/>
                  <a:gd name="T34" fmla="*/ 74 w 86"/>
                  <a:gd name="T35" fmla="*/ 113 h 124"/>
                  <a:gd name="T36" fmla="*/ 39 w 86"/>
                  <a:gd name="T37" fmla="*/ 116 h 124"/>
                  <a:gd name="T38" fmla="*/ 17 w 86"/>
                  <a:gd name="T39" fmla="*/ 120 h 124"/>
                  <a:gd name="T40" fmla="*/ 15 w 86"/>
                  <a:gd name="T41" fmla="*/ 122 h 124"/>
                  <a:gd name="T42" fmla="*/ 17 w 86"/>
                  <a:gd name="T43" fmla="*/ 124 h 124"/>
                  <a:gd name="T44" fmla="*/ 39 w 86"/>
                  <a:gd name="T45" fmla="*/ 120 h 124"/>
                  <a:gd name="T46" fmla="*/ 75 w 86"/>
                  <a:gd name="T47" fmla="*/ 116 h 124"/>
                  <a:gd name="T48" fmla="*/ 77 w 86"/>
                  <a:gd name="T49" fmla="*/ 115 h 124"/>
                  <a:gd name="T50" fmla="*/ 86 w 86"/>
                  <a:gd name="T51" fmla="*/ 22 h 124"/>
                  <a:gd name="T52" fmla="*/ 86 w 86"/>
                  <a:gd name="T53" fmla="*/ 2 h 124"/>
                  <a:gd name="T54" fmla="*/ 86 w 86"/>
                  <a:gd name="T55" fmla="*/ 1 h 124"/>
                  <a:gd name="T56" fmla="*/ 85 w 86"/>
                  <a:gd name="T57" fmla="*/ 1 h 124"/>
                  <a:gd name="T58" fmla="*/ 76 w 86"/>
                  <a:gd name="T59" fmla="*/ 113 h 124"/>
                  <a:gd name="T60" fmla="*/ 76 w 86"/>
                  <a:gd name="T61" fmla="*/ 113 h 124"/>
                  <a:gd name="T62" fmla="*/ 76 w 86"/>
                  <a:gd name="T63" fmla="*/ 113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86" h="124">
                    <a:moveTo>
                      <a:pt x="85" y="1"/>
                    </a:moveTo>
                    <a:cubicBezTo>
                      <a:pt x="71" y="1"/>
                      <a:pt x="71" y="1"/>
                      <a:pt x="71" y="1"/>
                    </a:cubicBezTo>
                    <a:cubicBezTo>
                      <a:pt x="62" y="1"/>
                      <a:pt x="53" y="2"/>
                      <a:pt x="44" y="1"/>
                    </a:cubicBezTo>
                    <a:cubicBezTo>
                      <a:pt x="30" y="1"/>
                      <a:pt x="14" y="0"/>
                      <a:pt x="2" y="3"/>
                    </a:cubicBezTo>
                    <a:cubicBezTo>
                      <a:pt x="1" y="3"/>
                      <a:pt x="0" y="4"/>
                      <a:pt x="0" y="5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1" y="18"/>
                      <a:pt x="2" y="27"/>
                      <a:pt x="1" y="29"/>
                    </a:cubicBezTo>
                    <a:cubicBezTo>
                      <a:pt x="2" y="28"/>
                      <a:pt x="2" y="28"/>
                      <a:pt x="2" y="28"/>
                    </a:cubicBezTo>
                    <a:cubicBezTo>
                      <a:pt x="1" y="29"/>
                      <a:pt x="1" y="30"/>
                      <a:pt x="1" y="31"/>
                    </a:cubicBezTo>
                    <a:cubicBezTo>
                      <a:pt x="2" y="31"/>
                      <a:pt x="3" y="32"/>
                      <a:pt x="3" y="31"/>
                    </a:cubicBezTo>
                    <a:cubicBezTo>
                      <a:pt x="5" y="31"/>
                      <a:pt x="5" y="29"/>
                      <a:pt x="5" y="25"/>
                    </a:cubicBezTo>
                    <a:cubicBezTo>
                      <a:pt x="5" y="22"/>
                      <a:pt x="5" y="18"/>
                      <a:pt x="4" y="12"/>
                    </a:cubicBezTo>
                    <a:cubicBezTo>
                      <a:pt x="4" y="12"/>
                      <a:pt x="4" y="8"/>
                      <a:pt x="4" y="6"/>
                    </a:cubicBezTo>
                    <a:cubicBezTo>
                      <a:pt x="16" y="4"/>
                      <a:pt x="31" y="4"/>
                      <a:pt x="44" y="5"/>
                    </a:cubicBezTo>
                    <a:cubicBezTo>
                      <a:pt x="53" y="5"/>
                      <a:pt x="62" y="5"/>
                      <a:pt x="71" y="4"/>
                    </a:cubicBezTo>
                    <a:cubicBezTo>
                      <a:pt x="71" y="4"/>
                      <a:pt x="80" y="4"/>
                      <a:pt x="83" y="4"/>
                    </a:cubicBezTo>
                    <a:cubicBezTo>
                      <a:pt x="83" y="7"/>
                      <a:pt x="82" y="22"/>
                      <a:pt x="82" y="22"/>
                    </a:cubicBezTo>
                    <a:cubicBezTo>
                      <a:pt x="82" y="52"/>
                      <a:pt x="81" y="84"/>
                      <a:pt x="74" y="113"/>
                    </a:cubicBezTo>
                    <a:cubicBezTo>
                      <a:pt x="63" y="111"/>
                      <a:pt x="51" y="114"/>
                      <a:pt x="39" y="116"/>
                    </a:cubicBezTo>
                    <a:cubicBezTo>
                      <a:pt x="31" y="118"/>
                      <a:pt x="24" y="120"/>
                      <a:pt x="17" y="120"/>
                    </a:cubicBezTo>
                    <a:cubicBezTo>
                      <a:pt x="16" y="120"/>
                      <a:pt x="15" y="121"/>
                      <a:pt x="15" y="122"/>
                    </a:cubicBezTo>
                    <a:cubicBezTo>
                      <a:pt x="15" y="123"/>
                      <a:pt x="16" y="124"/>
                      <a:pt x="17" y="124"/>
                    </a:cubicBezTo>
                    <a:cubicBezTo>
                      <a:pt x="24" y="123"/>
                      <a:pt x="32" y="121"/>
                      <a:pt x="39" y="120"/>
                    </a:cubicBezTo>
                    <a:cubicBezTo>
                      <a:pt x="52" y="117"/>
                      <a:pt x="65" y="114"/>
                      <a:pt x="75" y="116"/>
                    </a:cubicBezTo>
                    <a:cubicBezTo>
                      <a:pt x="76" y="116"/>
                      <a:pt x="77" y="116"/>
                      <a:pt x="77" y="115"/>
                    </a:cubicBezTo>
                    <a:cubicBezTo>
                      <a:pt x="84" y="85"/>
                      <a:pt x="85" y="53"/>
                      <a:pt x="86" y="22"/>
                    </a:cubicBezTo>
                    <a:cubicBezTo>
                      <a:pt x="86" y="2"/>
                      <a:pt x="86" y="2"/>
                      <a:pt x="86" y="2"/>
                    </a:cubicBezTo>
                    <a:cubicBezTo>
                      <a:pt x="86" y="2"/>
                      <a:pt x="86" y="2"/>
                      <a:pt x="86" y="1"/>
                    </a:cubicBezTo>
                    <a:cubicBezTo>
                      <a:pt x="85" y="1"/>
                      <a:pt x="85" y="1"/>
                      <a:pt x="85" y="1"/>
                    </a:cubicBezTo>
                    <a:close/>
                    <a:moveTo>
                      <a:pt x="76" y="113"/>
                    </a:moveTo>
                    <a:cubicBezTo>
                      <a:pt x="76" y="113"/>
                      <a:pt x="76" y="113"/>
                      <a:pt x="76" y="113"/>
                    </a:cubicBezTo>
                    <a:cubicBezTo>
                      <a:pt x="76" y="113"/>
                      <a:pt x="76" y="113"/>
                      <a:pt x="76" y="113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89" name="Freeform 2136"/>
              <p:cNvSpPr/>
              <p:nvPr/>
            </p:nvSpPr>
            <p:spPr bwMode="auto">
              <a:xfrm>
                <a:off x="300" y="2452"/>
                <a:ext cx="362" cy="629"/>
              </a:xfrm>
              <a:custGeom>
                <a:avLst/>
                <a:gdLst>
                  <a:gd name="T0" fmla="*/ 40 w 152"/>
                  <a:gd name="T1" fmla="*/ 57 h 264"/>
                  <a:gd name="T2" fmla="*/ 27 w 152"/>
                  <a:gd name="T3" fmla="*/ 134 h 264"/>
                  <a:gd name="T4" fmla="*/ 25 w 152"/>
                  <a:gd name="T5" fmla="*/ 151 h 264"/>
                  <a:gd name="T6" fmla="*/ 0 w 152"/>
                  <a:gd name="T7" fmla="*/ 261 h 264"/>
                  <a:gd name="T8" fmla="*/ 1 w 152"/>
                  <a:gd name="T9" fmla="*/ 263 h 264"/>
                  <a:gd name="T10" fmla="*/ 3 w 152"/>
                  <a:gd name="T11" fmla="*/ 262 h 264"/>
                  <a:gd name="T12" fmla="*/ 29 w 152"/>
                  <a:gd name="T13" fmla="*/ 151 h 264"/>
                  <a:gd name="T14" fmla="*/ 31 w 152"/>
                  <a:gd name="T15" fmla="*/ 134 h 264"/>
                  <a:gd name="T16" fmla="*/ 44 w 152"/>
                  <a:gd name="T17" fmla="*/ 58 h 264"/>
                  <a:gd name="T18" fmla="*/ 94 w 152"/>
                  <a:gd name="T19" fmla="*/ 11 h 264"/>
                  <a:gd name="T20" fmla="*/ 141 w 152"/>
                  <a:gd name="T21" fmla="*/ 91 h 264"/>
                  <a:gd name="T22" fmla="*/ 143 w 152"/>
                  <a:gd name="T23" fmla="*/ 107 h 264"/>
                  <a:gd name="T24" fmla="*/ 146 w 152"/>
                  <a:gd name="T25" fmla="*/ 156 h 264"/>
                  <a:gd name="T26" fmla="*/ 147 w 152"/>
                  <a:gd name="T27" fmla="*/ 158 h 264"/>
                  <a:gd name="T28" fmla="*/ 149 w 152"/>
                  <a:gd name="T29" fmla="*/ 157 h 264"/>
                  <a:gd name="T30" fmla="*/ 147 w 152"/>
                  <a:gd name="T31" fmla="*/ 106 h 264"/>
                  <a:gd name="T32" fmla="*/ 145 w 152"/>
                  <a:gd name="T33" fmla="*/ 91 h 264"/>
                  <a:gd name="T34" fmla="*/ 95 w 152"/>
                  <a:gd name="T35" fmla="*/ 8 h 264"/>
                  <a:gd name="T36" fmla="*/ 40 w 152"/>
                  <a:gd name="T37" fmla="*/ 57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52" h="264">
                    <a:moveTo>
                      <a:pt x="40" y="57"/>
                    </a:moveTo>
                    <a:cubicBezTo>
                      <a:pt x="33" y="81"/>
                      <a:pt x="30" y="108"/>
                      <a:pt x="27" y="134"/>
                    </a:cubicBezTo>
                    <a:cubicBezTo>
                      <a:pt x="25" y="151"/>
                      <a:pt x="25" y="151"/>
                      <a:pt x="25" y="151"/>
                    </a:cubicBezTo>
                    <a:cubicBezTo>
                      <a:pt x="21" y="191"/>
                      <a:pt x="10" y="228"/>
                      <a:pt x="0" y="261"/>
                    </a:cubicBezTo>
                    <a:cubicBezTo>
                      <a:pt x="0" y="262"/>
                      <a:pt x="0" y="263"/>
                      <a:pt x="1" y="263"/>
                    </a:cubicBezTo>
                    <a:cubicBezTo>
                      <a:pt x="2" y="264"/>
                      <a:pt x="3" y="263"/>
                      <a:pt x="3" y="262"/>
                    </a:cubicBezTo>
                    <a:cubicBezTo>
                      <a:pt x="14" y="228"/>
                      <a:pt x="24" y="192"/>
                      <a:pt x="29" y="151"/>
                    </a:cubicBezTo>
                    <a:cubicBezTo>
                      <a:pt x="31" y="134"/>
                      <a:pt x="31" y="134"/>
                      <a:pt x="31" y="134"/>
                    </a:cubicBezTo>
                    <a:cubicBezTo>
                      <a:pt x="34" y="108"/>
                      <a:pt x="37" y="82"/>
                      <a:pt x="44" y="58"/>
                    </a:cubicBezTo>
                    <a:cubicBezTo>
                      <a:pt x="47" y="45"/>
                      <a:pt x="62" y="4"/>
                      <a:pt x="94" y="11"/>
                    </a:cubicBezTo>
                    <a:cubicBezTo>
                      <a:pt x="128" y="19"/>
                      <a:pt x="137" y="58"/>
                      <a:pt x="141" y="91"/>
                    </a:cubicBezTo>
                    <a:cubicBezTo>
                      <a:pt x="143" y="107"/>
                      <a:pt x="143" y="107"/>
                      <a:pt x="143" y="107"/>
                    </a:cubicBezTo>
                    <a:cubicBezTo>
                      <a:pt x="146" y="124"/>
                      <a:pt x="149" y="141"/>
                      <a:pt x="146" y="156"/>
                    </a:cubicBezTo>
                    <a:cubicBezTo>
                      <a:pt x="146" y="157"/>
                      <a:pt x="146" y="158"/>
                      <a:pt x="147" y="158"/>
                    </a:cubicBezTo>
                    <a:cubicBezTo>
                      <a:pt x="148" y="158"/>
                      <a:pt x="149" y="158"/>
                      <a:pt x="149" y="157"/>
                    </a:cubicBezTo>
                    <a:cubicBezTo>
                      <a:pt x="152" y="141"/>
                      <a:pt x="149" y="123"/>
                      <a:pt x="147" y="106"/>
                    </a:cubicBezTo>
                    <a:cubicBezTo>
                      <a:pt x="145" y="91"/>
                      <a:pt x="145" y="91"/>
                      <a:pt x="145" y="91"/>
                    </a:cubicBezTo>
                    <a:cubicBezTo>
                      <a:pt x="140" y="56"/>
                      <a:pt x="131" y="16"/>
                      <a:pt x="95" y="8"/>
                    </a:cubicBezTo>
                    <a:cubicBezTo>
                      <a:pt x="60" y="0"/>
                      <a:pt x="44" y="44"/>
                      <a:pt x="40" y="57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0" name="Freeform 2137"/>
              <p:cNvSpPr/>
              <p:nvPr/>
            </p:nvSpPr>
            <p:spPr bwMode="auto">
              <a:xfrm>
                <a:off x="476" y="2566"/>
                <a:ext cx="57" cy="36"/>
              </a:xfrm>
              <a:custGeom>
                <a:avLst/>
                <a:gdLst>
                  <a:gd name="T0" fmla="*/ 9 w 24"/>
                  <a:gd name="T1" fmla="*/ 2 h 15"/>
                  <a:gd name="T2" fmla="*/ 0 w 24"/>
                  <a:gd name="T3" fmla="*/ 13 h 15"/>
                  <a:gd name="T4" fmla="*/ 1 w 24"/>
                  <a:gd name="T5" fmla="*/ 15 h 15"/>
                  <a:gd name="T6" fmla="*/ 3 w 24"/>
                  <a:gd name="T7" fmla="*/ 13 h 15"/>
                  <a:gd name="T8" fmla="*/ 11 w 24"/>
                  <a:gd name="T9" fmla="*/ 5 h 15"/>
                  <a:gd name="T10" fmla="*/ 22 w 24"/>
                  <a:gd name="T11" fmla="*/ 6 h 15"/>
                  <a:gd name="T12" fmla="*/ 24 w 24"/>
                  <a:gd name="T13" fmla="*/ 5 h 15"/>
                  <a:gd name="T14" fmla="*/ 23 w 24"/>
                  <a:gd name="T15" fmla="*/ 3 h 15"/>
                  <a:gd name="T16" fmla="*/ 9 w 24"/>
                  <a:gd name="T17" fmla="*/ 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15">
                    <a:moveTo>
                      <a:pt x="9" y="2"/>
                    </a:moveTo>
                    <a:cubicBezTo>
                      <a:pt x="5" y="4"/>
                      <a:pt x="1" y="8"/>
                      <a:pt x="0" y="13"/>
                    </a:cubicBezTo>
                    <a:cubicBezTo>
                      <a:pt x="0" y="14"/>
                      <a:pt x="0" y="15"/>
                      <a:pt x="1" y="15"/>
                    </a:cubicBezTo>
                    <a:cubicBezTo>
                      <a:pt x="2" y="15"/>
                      <a:pt x="3" y="14"/>
                      <a:pt x="3" y="13"/>
                    </a:cubicBezTo>
                    <a:cubicBezTo>
                      <a:pt x="4" y="10"/>
                      <a:pt x="7" y="7"/>
                      <a:pt x="11" y="5"/>
                    </a:cubicBezTo>
                    <a:cubicBezTo>
                      <a:pt x="15" y="4"/>
                      <a:pt x="19" y="4"/>
                      <a:pt x="22" y="6"/>
                    </a:cubicBezTo>
                    <a:cubicBezTo>
                      <a:pt x="22" y="6"/>
                      <a:pt x="23" y="6"/>
                      <a:pt x="24" y="5"/>
                    </a:cubicBezTo>
                    <a:cubicBezTo>
                      <a:pt x="24" y="5"/>
                      <a:pt x="24" y="3"/>
                      <a:pt x="23" y="3"/>
                    </a:cubicBezTo>
                    <a:cubicBezTo>
                      <a:pt x="20" y="0"/>
                      <a:pt x="14" y="0"/>
                      <a:pt x="9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1" name="Freeform 2138"/>
              <p:cNvSpPr/>
              <p:nvPr/>
            </p:nvSpPr>
            <p:spPr bwMode="auto">
              <a:xfrm>
                <a:off x="505" y="2602"/>
                <a:ext cx="50" cy="43"/>
              </a:xfrm>
              <a:custGeom>
                <a:avLst/>
                <a:gdLst>
                  <a:gd name="T0" fmla="*/ 9 w 21"/>
                  <a:gd name="T1" fmla="*/ 4 h 18"/>
                  <a:gd name="T2" fmla="*/ 13 w 21"/>
                  <a:gd name="T3" fmla="*/ 14 h 18"/>
                  <a:gd name="T4" fmla="*/ 9 w 21"/>
                  <a:gd name="T5" fmla="*/ 3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" h="18">
                    <a:moveTo>
                      <a:pt x="9" y="4"/>
                    </a:moveTo>
                    <a:cubicBezTo>
                      <a:pt x="0" y="5"/>
                      <a:pt x="5" y="18"/>
                      <a:pt x="13" y="14"/>
                    </a:cubicBezTo>
                    <a:cubicBezTo>
                      <a:pt x="21" y="11"/>
                      <a:pt x="17" y="0"/>
                      <a:pt x="9" y="3"/>
                    </a:cubicBezTo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2" name="Freeform 2139"/>
              <p:cNvSpPr/>
              <p:nvPr/>
            </p:nvSpPr>
            <p:spPr bwMode="auto">
              <a:xfrm>
                <a:off x="224" y="2335"/>
                <a:ext cx="402" cy="331"/>
              </a:xfrm>
              <a:custGeom>
                <a:avLst/>
                <a:gdLst>
                  <a:gd name="T0" fmla="*/ 125 w 169"/>
                  <a:gd name="T1" fmla="*/ 4 h 139"/>
                  <a:gd name="T2" fmla="*/ 104 w 169"/>
                  <a:gd name="T3" fmla="*/ 27 h 139"/>
                  <a:gd name="T4" fmla="*/ 95 w 169"/>
                  <a:gd name="T5" fmla="*/ 18 h 139"/>
                  <a:gd name="T6" fmla="*/ 61 w 169"/>
                  <a:gd name="T7" fmla="*/ 21 h 139"/>
                  <a:gd name="T8" fmla="*/ 43 w 169"/>
                  <a:gd name="T9" fmla="*/ 56 h 139"/>
                  <a:gd name="T10" fmla="*/ 43 w 169"/>
                  <a:gd name="T11" fmla="*/ 59 h 139"/>
                  <a:gd name="T12" fmla="*/ 47 w 169"/>
                  <a:gd name="T13" fmla="*/ 69 h 139"/>
                  <a:gd name="T14" fmla="*/ 21 w 169"/>
                  <a:gd name="T15" fmla="*/ 74 h 139"/>
                  <a:gd name="T16" fmla="*/ 5 w 169"/>
                  <a:gd name="T17" fmla="*/ 110 h 139"/>
                  <a:gd name="T18" fmla="*/ 42 w 169"/>
                  <a:gd name="T19" fmla="*/ 138 h 139"/>
                  <a:gd name="T20" fmla="*/ 67 w 169"/>
                  <a:gd name="T21" fmla="*/ 135 h 139"/>
                  <a:gd name="T22" fmla="*/ 68 w 169"/>
                  <a:gd name="T23" fmla="*/ 133 h 139"/>
                  <a:gd name="T24" fmla="*/ 65 w 169"/>
                  <a:gd name="T25" fmla="*/ 133 h 139"/>
                  <a:gd name="T26" fmla="*/ 42 w 169"/>
                  <a:gd name="T27" fmla="*/ 135 h 139"/>
                  <a:gd name="T28" fmla="*/ 8 w 169"/>
                  <a:gd name="T29" fmla="*/ 109 h 139"/>
                  <a:gd name="T30" fmla="*/ 22 w 169"/>
                  <a:gd name="T31" fmla="*/ 77 h 139"/>
                  <a:gd name="T32" fmla="*/ 54 w 169"/>
                  <a:gd name="T33" fmla="*/ 75 h 139"/>
                  <a:gd name="T34" fmla="*/ 54 w 169"/>
                  <a:gd name="T35" fmla="*/ 75 h 139"/>
                  <a:gd name="T36" fmla="*/ 54 w 169"/>
                  <a:gd name="T37" fmla="*/ 75 h 139"/>
                  <a:gd name="T38" fmla="*/ 56 w 169"/>
                  <a:gd name="T39" fmla="*/ 74 h 139"/>
                  <a:gd name="T40" fmla="*/ 56 w 169"/>
                  <a:gd name="T41" fmla="*/ 74 h 139"/>
                  <a:gd name="T42" fmla="*/ 56 w 169"/>
                  <a:gd name="T43" fmla="*/ 72 h 139"/>
                  <a:gd name="T44" fmla="*/ 55 w 169"/>
                  <a:gd name="T45" fmla="*/ 72 h 139"/>
                  <a:gd name="T46" fmla="*/ 55 w 169"/>
                  <a:gd name="T47" fmla="*/ 72 h 139"/>
                  <a:gd name="T48" fmla="*/ 46 w 169"/>
                  <a:gd name="T49" fmla="*/ 59 h 139"/>
                  <a:gd name="T50" fmla="*/ 63 w 169"/>
                  <a:gd name="T51" fmla="*/ 23 h 139"/>
                  <a:gd name="T52" fmla="*/ 93 w 169"/>
                  <a:gd name="T53" fmla="*/ 21 h 139"/>
                  <a:gd name="T54" fmla="*/ 102 w 169"/>
                  <a:gd name="T55" fmla="*/ 36 h 139"/>
                  <a:gd name="T56" fmla="*/ 102 w 169"/>
                  <a:gd name="T57" fmla="*/ 36 h 139"/>
                  <a:gd name="T58" fmla="*/ 102 w 169"/>
                  <a:gd name="T59" fmla="*/ 36 h 139"/>
                  <a:gd name="T60" fmla="*/ 104 w 169"/>
                  <a:gd name="T61" fmla="*/ 38 h 139"/>
                  <a:gd name="T62" fmla="*/ 106 w 169"/>
                  <a:gd name="T63" fmla="*/ 37 h 139"/>
                  <a:gd name="T64" fmla="*/ 106 w 169"/>
                  <a:gd name="T65" fmla="*/ 36 h 139"/>
                  <a:gd name="T66" fmla="*/ 106 w 169"/>
                  <a:gd name="T67" fmla="*/ 37 h 139"/>
                  <a:gd name="T68" fmla="*/ 126 w 169"/>
                  <a:gd name="T69" fmla="*/ 7 h 139"/>
                  <a:gd name="T70" fmla="*/ 154 w 169"/>
                  <a:gd name="T71" fmla="*/ 17 h 139"/>
                  <a:gd name="T72" fmla="*/ 158 w 169"/>
                  <a:gd name="T73" fmla="*/ 56 h 139"/>
                  <a:gd name="T74" fmla="*/ 144 w 169"/>
                  <a:gd name="T75" fmla="*/ 65 h 139"/>
                  <a:gd name="T76" fmla="*/ 142 w 169"/>
                  <a:gd name="T77" fmla="*/ 67 h 139"/>
                  <a:gd name="T78" fmla="*/ 143 w 169"/>
                  <a:gd name="T79" fmla="*/ 69 h 139"/>
                  <a:gd name="T80" fmla="*/ 161 w 169"/>
                  <a:gd name="T81" fmla="*/ 58 h 139"/>
                  <a:gd name="T82" fmla="*/ 157 w 169"/>
                  <a:gd name="T83" fmla="*/ 15 h 139"/>
                  <a:gd name="T84" fmla="*/ 125 w 169"/>
                  <a:gd name="T85" fmla="*/ 4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69" h="139">
                    <a:moveTo>
                      <a:pt x="125" y="4"/>
                    </a:moveTo>
                    <a:cubicBezTo>
                      <a:pt x="115" y="7"/>
                      <a:pt x="107" y="16"/>
                      <a:pt x="104" y="27"/>
                    </a:cubicBezTo>
                    <a:cubicBezTo>
                      <a:pt x="102" y="24"/>
                      <a:pt x="99" y="20"/>
                      <a:pt x="95" y="18"/>
                    </a:cubicBezTo>
                    <a:cubicBezTo>
                      <a:pt x="84" y="13"/>
                      <a:pt x="69" y="14"/>
                      <a:pt x="61" y="21"/>
                    </a:cubicBezTo>
                    <a:cubicBezTo>
                      <a:pt x="53" y="27"/>
                      <a:pt x="43" y="43"/>
                      <a:pt x="43" y="56"/>
                    </a:cubicBezTo>
                    <a:cubicBezTo>
                      <a:pt x="43" y="57"/>
                      <a:pt x="43" y="58"/>
                      <a:pt x="43" y="59"/>
                    </a:cubicBezTo>
                    <a:cubicBezTo>
                      <a:pt x="43" y="63"/>
                      <a:pt x="45" y="66"/>
                      <a:pt x="47" y="69"/>
                    </a:cubicBezTo>
                    <a:cubicBezTo>
                      <a:pt x="38" y="68"/>
                      <a:pt x="28" y="71"/>
                      <a:pt x="21" y="74"/>
                    </a:cubicBezTo>
                    <a:cubicBezTo>
                      <a:pt x="6" y="79"/>
                      <a:pt x="0" y="93"/>
                      <a:pt x="5" y="110"/>
                    </a:cubicBezTo>
                    <a:cubicBezTo>
                      <a:pt x="10" y="125"/>
                      <a:pt x="27" y="138"/>
                      <a:pt x="42" y="138"/>
                    </a:cubicBezTo>
                    <a:cubicBezTo>
                      <a:pt x="42" y="138"/>
                      <a:pt x="64" y="139"/>
                      <a:pt x="67" y="135"/>
                    </a:cubicBezTo>
                    <a:cubicBezTo>
                      <a:pt x="68" y="135"/>
                      <a:pt x="68" y="134"/>
                      <a:pt x="68" y="133"/>
                    </a:cubicBezTo>
                    <a:cubicBezTo>
                      <a:pt x="67" y="132"/>
                      <a:pt x="66" y="132"/>
                      <a:pt x="65" y="133"/>
                    </a:cubicBezTo>
                    <a:cubicBezTo>
                      <a:pt x="64" y="135"/>
                      <a:pt x="50" y="135"/>
                      <a:pt x="42" y="135"/>
                    </a:cubicBezTo>
                    <a:cubicBezTo>
                      <a:pt x="28" y="134"/>
                      <a:pt x="13" y="122"/>
                      <a:pt x="8" y="109"/>
                    </a:cubicBezTo>
                    <a:cubicBezTo>
                      <a:pt x="3" y="94"/>
                      <a:pt x="8" y="82"/>
                      <a:pt x="22" y="77"/>
                    </a:cubicBezTo>
                    <a:cubicBezTo>
                      <a:pt x="31" y="74"/>
                      <a:pt x="44" y="69"/>
                      <a:pt x="54" y="75"/>
                    </a:cubicBezTo>
                    <a:cubicBezTo>
                      <a:pt x="54" y="75"/>
                      <a:pt x="54" y="75"/>
                      <a:pt x="54" y="75"/>
                    </a:cubicBezTo>
                    <a:cubicBezTo>
                      <a:pt x="54" y="75"/>
                      <a:pt x="54" y="75"/>
                      <a:pt x="54" y="75"/>
                    </a:cubicBezTo>
                    <a:cubicBezTo>
                      <a:pt x="55" y="75"/>
                      <a:pt x="56" y="75"/>
                      <a:pt x="56" y="74"/>
                    </a:cubicBezTo>
                    <a:cubicBezTo>
                      <a:pt x="56" y="74"/>
                      <a:pt x="56" y="74"/>
                      <a:pt x="56" y="74"/>
                    </a:cubicBezTo>
                    <a:cubicBezTo>
                      <a:pt x="56" y="73"/>
                      <a:pt x="56" y="72"/>
                      <a:pt x="56" y="72"/>
                    </a:cubicBezTo>
                    <a:cubicBezTo>
                      <a:pt x="55" y="72"/>
                      <a:pt x="55" y="72"/>
                      <a:pt x="55" y="72"/>
                    </a:cubicBezTo>
                    <a:cubicBezTo>
                      <a:pt x="55" y="72"/>
                      <a:pt x="55" y="72"/>
                      <a:pt x="55" y="72"/>
                    </a:cubicBezTo>
                    <a:cubicBezTo>
                      <a:pt x="50" y="69"/>
                      <a:pt x="47" y="65"/>
                      <a:pt x="46" y="59"/>
                    </a:cubicBezTo>
                    <a:cubicBezTo>
                      <a:pt x="45" y="47"/>
                      <a:pt x="54" y="30"/>
                      <a:pt x="63" y="23"/>
                    </a:cubicBezTo>
                    <a:cubicBezTo>
                      <a:pt x="70" y="17"/>
                      <a:pt x="84" y="17"/>
                      <a:pt x="93" y="21"/>
                    </a:cubicBezTo>
                    <a:cubicBezTo>
                      <a:pt x="97" y="23"/>
                      <a:pt x="103" y="28"/>
                      <a:pt x="102" y="36"/>
                    </a:cubicBezTo>
                    <a:cubicBezTo>
                      <a:pt x="102" y="36"/>
                      <a:pt x="102" y="36"/>
                      <a:pt x="102" y="36"/>
                    </a:cubicBezTo>
                    <a:cubicBezTo>
                      <a:pt x="102" y="36"/>
                      <a:pt x="102" y="36"/>
                      <a:pt x="102" y="36"/>
                    </a:cubicBezTo>
                    <a:cubicBezTo>
                      <a:pt x="102" y="37"/>
                      <a:pt x="103" y="38"/>
                      <a:pt x="104" y="38"/>
                    </a:cubicBezTo>
                    <a:cubicBezTo>
                      <a:pt x="105" y="38"/>
                      <a:pt x="106" y="37"/>
                      <a:pt x="106" y="37"/>
                    </a:cubicBezTo>
                    <a:cubicBezTo>
                      <a:pt x="106" y="37"/>
                      <a:pt x="106" y="37"/>
                      <a:pt x="106" y="36"/>
                    </a:cubicBezTo>
                    <a:cubicBezTo>
                      <a:pt x="106" y="37"/>
                      <a:pt x="106" y="37"/>
                      <a:pt x="106" y="37"/>
                    </a:cubicBezTo>
                    <a:cubicBezTo>
                      <a:pt x="106" y="23"/>
                      <a:pt x="114" y="11"/>
                      <a:pt x="126" y="7"/>
                    </a:cubicBezTo>
                    <a:cubicBezTo>
                      <a:pt x="136" y="4"/>
                      <a:pt x="146" y="7"/>
                      <a:pt x="154" y="17"/>
                    </a:cubicBezTo>
                    <a:cubicBezTo>
                      <a:pt x="163" y="28"/>
                      <a:pt x="165" y="45"/>
                      <a:pt x="158" y="56"/>
                    </a:cubicBezTo>
                    <a:cubicBezTo>
                      <a:pt x="155" y="62"/>
                      <a:pt x="152" y="67"/>
                      <a:pt x="144" y="65"/>
                    </a:cubicBezTo>
                    <a:cubicBezTo>
                      <a:pt x="143" y="65"/>
                      <a:pt x="142" y="66"/>
                      <a:pt x="142" y="67"/>
                    </a:cubicBezTo>
                    <a:cubicBezTo>
                      <a:pt x="142" y="68"/>
                      <a:pt x="143" y="69"/>
                      <a:pt x="143" y="69"/>
                    </a:cubicBezTo>
                    <a:cubicBezTo>
                      <a:pt x="153" y="70"/>
                      <a:pt x="157" y="64"/>
                      <a:pt x="161" y="58"/>
                    </a:cubicBezTo>
                    <a:cubicBezTo>
                      <a:pt x="169" y="45"/>
                      <a:pt x="167" y="27"/>
                      <a:pt x="157" y="15"/>
                    </a:cubicBezTo>
                    <a:cubicBezTo>
                      <a:pt x="148" y="4"/>
                      <a:pt x="136" y="0"/>
                      <a:pt x="125" y="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3" name="Freeform 2140"/>
              <p:cNvSpPr/>
              <p:nvPr/>
            </p:nvSpPr>
            <p:spPr bwMode="auto">
              <a:xfrm>
                <a:off x="127" y="2869"/>
                <a:ext cx="509" cy="414"/>
              </a:xfrm>
              <a:custGeom>
                <a:avLst/>
                <a:gdLst>
                  <a:gd name="T0" fmla="*/ 164 w 214"/>
                  <a:gd name="T1" fmla="*/ 25 h 174"/>
                  <a:gd name="T2" fmla="*/ 156 w 214"/>
                  <a:gd name="T3" fmla="*/ 33 h 174"/>
                  <a:gd name="T4" fmla="*/ 83 w 214"/>
                  <a:gd name="T5" fmla="*/ 82 h 174"/>
                  <a:gd name="T6" fmla="*/ 76 w 214"/>
                  <a:gd name="T7" fmla="*/ 85 h 174"/>
                  <a:gd name="T8" fmla="*/ 31 w 214"/>
                  <a:gd name="T9" fmla="*/ 112 h 174"/>
                  <a:gd name="T10" fmla="*/ 1 w 214"/>
                  <a:gd name="T11" fmla="*/ 167 h 174"/>
                  <a:gd name="T12" fmla="*/ 4 w 214"/>
                  <a:gd name="T13" fmla="*/ 174 h 174"/>
                  <a:gd name="T14" fmla="*/ 6 w 214"/>
                  <a:gd name="T15" fmla="*/ 173 h 174"/>
                  <a:gd name="T16" fmla="*/ 6 w 214"/>
                  <a:gd name="T17" fmla="*/ 171 h 174"/>
                  <a:gd name="T18" fmla="*/ 4 w 214"/>
                  <a:gd name="T19" fmla="*/ 167 h 174"/>
                  <a:gd name="T20" fmla="*/ 34 w 214"/>
                  <a:gd name="T21" fmla="*/ 115 h 174"/>
                  <a:gd name="T22" fmla="*/ 78 w 214"/>
                  <a:gd name="T23" fmla="*/ 88 h 174"/>
                  <a:gd name="T24" fmla="*/ 85 w 214"/>
                  <a:gd name="T25" fmla="*/ 85 h 174"/>
                  <a:gd name="T26" fmla="*/ 158 w 214"/>
                  <a:gd name="T27" fmla="*/ 35 h 174"/>
                  <a:gd name="T28" fmla="*/ 166 w 214"/>
                  <a:gd name="T29" fmla="*/ 27 h 174"/>
                  <a:gd name="T30" fmla="*/ 199 w 214"/>
                  <a:gd name="T31" fmla="*/ 4 h 174"/>
                  <a:gd name="T32" fmla="*/ 206 w 214"/>
                  <a:gd name="T33" fmla="*/ 8 h 174"/>
                  <a:gd name="T34" fmla="*/ 209 w 214"/>
                  <a:gd name="T35" fmla="*/ 28 h 174"/>
                  <a:gd name="T36" fmla="*/ 167 w 214"/>
                  <a:gd name="T37" fmla="*/ 82 h 174"/>
                  <a:gd name="T38" fmla="*/ 167 w 214"/>
                  <a:gd name="T39" fmla="*/ 82 h 174"/>
                  <a:gd name="T40" fmla="*/ 166 w 214"/>
                  <a:gd name="T41" fmla="*/ 84 h 174"/>
                  <a:gd name="T42" fmla="*/ 166 w 214"/>
                  <a:gd name="T43" fmla="*/ 85 h 174"/>
                  <a:gd name="T44" fmla="*/ 168 w 214"/>
                  <a:gd name="T45" fmla="*/ 86 h 174"/>
                  <a:gd name="T46" fmla="*/ 168 w 214"/>
                  <a:gd name="T47" fmla="*/ 86 h 174"/>
                  <a:gd name="T48" fmla="*/ 169 w 214"/>
                  <a:gd name="T49" fmla="*/ 86 h 174"/>
                  <a:gd name="T50" fmla="*/ 169 w 214"/>
                  <a:gd name="T51" fmla="*/ 86 h 174"/>
                  <a:gd name="T52" fmla="*/ 169 w 214"/>
                  <a:gd name="T53" fmla="*/ 86 h 174"/>
                  <a:gd name="T54" fmla="*/ 176 w 214"/>
                  <a:gd name="T55" fmla="*/ 82 h 174"/>
                  <a:gd name="T56" fmla="*/ 199 w 214"/>
                  <a:gd name="T57" fmla="*/ 76 h 174"/>
                  <a:gd name="T58" fmla="*/ 203 w 214"/>
                  <a:gd name="T59" fmla="*/ 84 h 174"/>
                  <a:gd name="T60" fmla="*/ 176 w 214"/>
                  <a:gd name="T61" fmla="*/ 117 h 174"/>
                  <a:gd name="T62" fmla="*/ 164 w 214"/>
                  <a:gd name="T63" fmla="*/ 125 h 174"/>
                  <a:gd name="T64" fmla="*/ 164 w 214"/>
                  <a:gd name="T65" fmla="*/ 127 h 174"/>
                  <a:gd name="T66" fmla="*/ 166 w 214"/>
                  <a:gd name="T67" fmla="*/ 128 h 174"/>
                  <a:gd name="T68" fmla="*/ 198 w 214"/>
                  <a:gd name="T69" fmla="*/ 124 h 174"/>
                  <a:gd name="T70" fmla="*/ 198 w 214"/>
                  <a:gd name="T71" fmla="*/ 136 h 174"/>
                  <a:gd name="T72" fmla="*/ 161 w 214"/>
                  <a:gd name="T73" fmla="*/ 171 h 174"/>
                  <a:gd name="T74" fmla="*/ 161 w 214"/>
                  <a:gd name="T75" fmla="*/ 173 h 174"/>
                  <a:gd name="T76" fmla="*/ 163 w 214"/>
                  <a:gd name="T77" fmla="*/ 174 h 174"/>
                  <a:gd name="T78" fmla="*/ 201 w 214"/>
                  <a:gd name="T79" fmla="*/ 137 h 174"/>
                  <a:gd name="T80" fmla="*/ 200 w 214"/>
                  <a:gd name="T81" fmla="*/ 122 h 174"/>
                  <a:gd name="T82" fmla="*/ 176 w 214"/>
                  <a:gd name="T83" fmla="*/ 121 h 174"/>
                  <a:gd name="T84" fmla="*/ 178 w 214"/>
                  <a:gd name="T85" fmla="*/ 120 h 174"/>
                  <a:gd name="T86" fmla="*/ 206 w 214"/>
                  <a:gd name="T87" fmla="*/ 86 h 174"/>
                  <a:gd name="T88" fmla="*/ 206 w 214"/>
                  <a:gd name="T89" fmla="*/ 84 h 174"/>
                  <a:gd name="T90" fmla="*/ 201 w 214"/>
                  <a:gd name="T91" fmla="*/ 73 h 174"/>
                  <a:gd name="T92" fmla="*/ 183 w 214"/>
                  <a:gd name="T93" fmla="*/ 75 h 174"/>
                  <a:gd name="T94" fmla="*/ 212 w 214"/>
                  <a:gd name="T95" fmla="*/ 29 h 174"/>
                  <a:gd name="T96" fmla="*/ 214 w 214"/>
                  <a:gd name="T97" fmla="*/ 20 h 174"/>
                  <a:gd name="T98" fmla="*/ 209 w 214"/>
                  <a:gd name="T99" fmla="*/ 6 h 174"/>
                  <a:gd name="T100" fmla="*/ 199 w 214"/>
                  <a:gd name="T101" fmla="*/ 1 h 174"/>
                  <a:gd name="T102" fmla="*/ 164 w 214"/>
                  <a:gd name="T103" fmla="*/ 25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14" h="174">
                    <a:moveTo>
                      <a:pt x="164" y="25"/>
                    </a:moveTo>
                    <a:cubicBezTo>
                      <a:pt x="156" y="33"/>
                      <a:pt x="156" y="33"/>
                      <a:pt x="156" y="33"/>
                    </a:cubicBezTo>
                    <a:cubicBezTo>
                      <a:pt x="135" y="50"/>
                      <a:pt x="111" y="69"/>
                      <a:pt x="83" y="82"/>
                    </a:cubicBezTo>
                    <a:cubicBezTo>
                      <a:pt x="76" y="85"/>
                      <a:pt x="76" y="85"/>
                      <a:pt x="76" y="85"/>
                    </a:cubicBezTo>
                    <a:cubicBezTo>
                      <a:pt x="60" y="93"/>
                      <a:pt x="45" y="100"/>
                      <a:pt x="31" y="112"/>
                    </a:cubicBezTo>
                    <a:cubicBezTo>
                      <a:pt x="24" y="119"/>
                      <a:pt x="0" y="152"/>
                      <a:pt x="1" y="167"/>
                    </a:cubicBezTo>
                    <a:cubicBezTo>
                      <a:pt x="1" y="170"/>
                      <a:pt x="2" y="172"/>
                      <a:pt x="4" y="174"/>
                    </a:cubicBezTo>
                    <a:cubicBezTo>
                      <a:pt x="4" y="174"/>
                      <a:pt x="5" y="174"/>
                      <a:pt x="6" y="173"/>
                    </a:cubicBezTo>
                    <a:cubicBezTo>
                      <a:pt x="7" y="173"/>
                      <a:pt x="6" y="171"/>
                      <a:pt x="6" y="171"/>
                    </a:cubicBezTo>
                    <a:cubicBezTo>
                      <a:pt x="5" y="170"/>
                      <a:pt x="4" y="169"/>
                      <a:pt x="4" y="167"/>
                    </a:cubicBezTo>
                    <a:cubicBezTo>
                      <a:pt x="4" y="153"/>
                      <a:pt x="26" y="121"/>
                      <a:pt x="34" y="115"/>
                    </a:cubicBezTo>
                    <a:cubicBezTo>
                      <a:pt x="47" y="103"/>
                      <a:pt x="61" y="96"/>
                      <a:pt x="78" y="88"/>
                    </a:cubicBezTo>
                    <a:cubicBezTo>
                      <a:pt x="85" y="85"/>
                      <a:pt x="85" y="85"/>
                      <a:pt x="85" y="85"/>
                    </a:cubicBezTo>
                    <a:cubicBezTo>
                      <a:pt x="113" y="72"/>
                      <a:pt x="137" y="52"/>
                      <a:pt x="158" y="35"/>
                    </a:cubicBezTo>
                    <a:cubicBezTo>
                      <a:pt x="166" y="27"/>
                      <a:pt x="166" y="27"/>
                      <a:pt x="166" y="27"/>
                    </a:cubicBezTo>
                    <a:cubicBezTo>
                      <a:pt x="175" y="18"/>
                      <a:pt x="189" y="4"/>
                      <a:pt x="199" y="4"/>
                    </a:cubicBezTo>
                    <a:cubicBezTo>
                      <a:pt x="202" y="4"/>
                      <a:pt x="204" y="6"/>
                      <a:pt x="206" y="8"/>
                    </a:cubicBezTo>
                    <a:cubicBezTo>
                      <a:pt x="210" y="13"/>
                      <a:pt x="211" y="20"/>
                      <a:pt x="209" y="28"/>
                    </a:cubicBezTo>
                    <a:cubicBezTo>
                      <a:pt x="204" y="50"/>
                      <a:pt x="180" y="77"/>
                      <a:pt x="167" y="82"/>
                    </a:cubicBezTo>
                    <a:cubicBezTo>
                      <a:pt x="167" y="82"/>
                      <a:pt x="167" y="82"/>
                      <a:pt x="167" y="82"/>
                    </a:cubicBezTo>
                    <a:cubicBezTo>
                      <a:pt x="167" y="83"/>
                      <a:pt x="166" y="83"/>
                      <a:pt x="166" y="84"/>
                    </a:cubicBezTo>
                    <a:cubicBezTo>
                      <a:pt x="166" y="84"/>
                      <a:pt x="166" y="84"/>
                      <a:pt x="166" y="85"/>
                    </a:cubicBezTo>
                    <a:cubicBezTo>
                      <a:pt x="167" y="85"/>
                      <a:pt x="168" y="86"/>
                      <a:pt x="168" y="86"/>
                    </a:cubicBezTo>
                    <a:cubicBezTo>
                      <a:pt x="168" y="86"/>
                      <a:pt x="168" y="86"/>
                      <a:pt x="168" y="86"/>
                    </a:cubicBezTo>
                    <a:cubicBezTo>
                      <a:pt x="169" y="86"/>
                      <a:pt x="169" y="86"/>
                      <a:pt x="169" y="86"/>
                    </a:cubicBezTo>
                    <a:cubicBezTo>
                      <a:pt x="169" y="86"/>
                      <a:pt x="169" y="86"/>
                      <a:pt x="169" y="86"/>
                    </a:cubicBezTo>
                    <a:cubicBezTo>
                      <a:pt x="169" y="86"/>
                      <a:pt x="169" y="86"/>
                      <a:pt x="169" y="86"/>
                    </a:cubicBezTo>
                    <a:cubicBezTo>
                      <a:pt x="169" y="85"/>
                      <a:pt x="176" y="82"/>
                      <a:pt x="176" y="82"/>
                    </a:cubicBezTo>
                    <a:cubicBezTo>
                      <a:pt x="184" y="78"/>
                      <a:pt x="194" y="73"/>
                      <a:pt x="199" y="76"/>
                    </a:cubicBezTo>
                    <a:cubicBezTo>
                      <a:pt x="201" y="77"/>
                      <a:pt x="202" y="80"/>
                      <a:pt x="203" y="84"/>
                    </a:cubicBezTo>
                    <a:cubicBezTo>
                      <a:pt x="204" y="99"/>
                      <a:pt x="189" y="108"/>
                      <a:pt x="176" y="117"/>
                    </a:cubicBezTo>
                    <a:cubicBezTo>
                      <a:pt x="172" y="120"/>
                      <a:pt x="168" y="123"/>
                      <a:pt x="164" y="125"/>
                    </a:cubicBezTo>
                    <a:cubicBezTo>
                      <a:pt x="164" y="126"/>
                      <a:pt x="163" y="127"/>
                      <a:pt x="164" y="127"/>
                    </a:cubicBezTo>
                    <a:cubicBezTo>
                      <a:pt x="164" y="128"/>
                      <a:pt x="165" y="128"/>
                      <a:pt x="166" y="128"/>
                    </a:cubicBezTo>
                    <a:cubicBezTo>
                      <a:pt x="178" y="123"/>
                      <a:pt x="193" y="120"/>
                      <a:pt x="198" y="124"/>
                    </a:cubicBezTo>
                    <a:cubicBezTo>
                      <a:pt x="200" y="126"/>
                      <a:pt x="200" y="130"/>
                      <a:pt x="198" y="136"/>
                    </a:cubicBezTo>
                    <a:cubicBezTo>
                      <a:pt x="191" y="154"/>
                      <a:pt x="176" y="163"/>
                      <a:pt x="161" y="171"/>
                    </a:cubicBezTo>
                    <a:cubicBezTo>
                      <a:pt x="161" y="171"/>
                      <a:pt x="160" y="172"/>
                      <a:pt x="161" y="173"/>
                    </a:cubicBezTo>
                    <a:cubicBezTo>
                      <a:pt x="161" y="174"/>
                      <a:pt x="162" y="174"/>
                      <a:pt x="163" y="174"/>
                    </a:cubicBezTo>
                    <a:cubicBezTo>
                      <a:pt x="178" y="166"/>
                      <a:pt x="194" y="156"/>
                      <a:pt x="201" y="137"/>
                    </a:cubicBezTo>
                    <a:cubicBezTo>
                      <a:pt x="203" y="130"/>
                      <a:pt x="203" y="125"/>
                      <a:pt x="200" y="122"/>
                    </a:cubicBezTo>
                    <a:cubicBezTo>
                      <a:pt x="195" y="117"/>
                      <a:pt x="185" y="119"/>
                      <a:pt x="176" y="121"/>
                    </a:cubicBezTo>
                    <a:cubicBezTo>
                      <a:pt x="177" y="121"/>
                      <a:pt x="177" y="120"/>
                      <a:pt x="178" y="120"/>
                    </a:cubicBezTo>
                    <a:cubicBezTo>
                      <a:pt x="191" y="111"/>
                      <a:pt x="206" y="102"/>
                      <a:pt x="206" y="86"/>
                    </a:cubicBezTo>
                    <a:cubicBezTo>
                      <a:pt x="206" y="85"/>
                      <a:pt x="206" y="85"/>
                      <a:pt x="206" y="84"/>
                    </a:cubicBezTo>
                    <a:cubicBezTo>
                      <a:pt x="205" y="79"/>
                      <a:pt x="204" y="75"/>
                      <a:pt x="201" y="73"/>
                    </a:cubicBezTo>
                    <a:cubicBezTo>
                      <a:pt x="196" y="71"/>
                      <a:pt x="189" y="72"/>
                      <a:pt x="183" y="75"/>
                    </a:cubicBezTo>
                    <a:cubicBezTo>
                      <a:pt x="195" y="64"/>
                      <a:pt x="208" y="46"/>
                      <a:pt x="212" y="29"/>
                    </a:cubicBezTo>
                    <a:cubicBezTo>
                      <a:pt x="213" y="26"/>
                      <a:pt x="214" y="23"/>
                      <a:pt x="214" y="20"/>
                    </a:cubicBezTo>
                    <a:cubicBezTo>
                      <a:pt x="214" y="15"/>
                      <a:pt x="212" y="10"/>
                      <a:pt x="209" y="6"/>
                    </a:cubicBezTo>
                    <a:cubicBezTo>
                      <a:pt x="206" y="3"/>
                      <a:pt x="203" y="1"/>
                      <a:pt x="199" y="1"/>
                    </a:cubicBezTo>
                    <a:cubicBezTo>
                      <a:pt x="188" y="0"/>
                      <a:pt x="174" y="15"/>
                      <a:pt x="164" y="25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4" name="Freeform 2141"/>
              <p:cNvSpPr/>
              <p:nvPr/>
            </p:nvSpPr>
            <p:spPr bwMode="auto">
              <a:xfrm>
                <a:off x="747" y="2719"/>
                <a:ext cx="324" cy="569"/>
              </a:xfrm>
              <a:custGeom>
                <a:avLst/>
                <a:gdLst>
                  <a:gd name="T0" fmla="*/ 87 w 136"/>
                  <a:gd name="T1" fmla="*/ 1 h 239"/>
                  <a:gd name="T2" fmla="*/ 72 w 136"/>
                  <a:gd name="T3" fmla="*/ 18 h 239"/>
                  <a:gd name="T4" fmla="*/ 1 w 136"/>
                  <a:gd name="T5" fmla="*/ 116 h 239"/>
                  <a:gd name="T6" fmla="*/ 0 w 136"/>
                  <a:gd name="T7" fmla="*/ 119 h 239"/>
                  <a:gd name="T8" fmla="*/ 2 w 136"/>
                  <a:gd name="T9" fmla="*/ 120 h 239"/>
                  <a:gd name="T10" fmla="*/ 76 w 136"/>
                  <a:gd name="T11" fmla="*/ 19 h 239"/>
                  <a:gd name="T12" fmla="*/ 88 w 136"/>
                  <a:gd name="T13" fmla="*/ 4 h 239"/>
                  <a:gd name="T14" fmla="*/ 101 w 136"/>
                  <a:gd name="T15" fmla="*/ 16 h 239"/>
                  <a:gd name="T16" fmla="*/ 104 w 136"/>
                  <a:gd name="T17" fmla="*/ 33 h 239"/>
                  <a:gd name="T18" fmla="*/ 93 w 136"/>
                  <a:gd name="T19" fmla="*/ 80 h 239"/>
                  <a:gd name="T20" fmla="*/ 86 w 136"/>
                  <a:gd name="T21" fmla="*/ 92 h 239"/>
                  <a:gd name="T22" fmla="*/ 86 w 136"/>
                  <a:gd name="T23" fmla="*/ 93 h 239"/>
                  <a:gd name="T24" fmla="*/ 87 w 136"/>
                  <a:gd name="T25" fmla="*/ 94 h 239"/>
                  <a:gd name="T26" fmla="*/ 89 w 136"/>
                  <a:gd name="T27" fmla="*/ 94 h 239"/>
                  <a:gd name="T28" fmla="*/ 95 w 136"/>
                  <a:gd name="T29" fmla="*/ 83 h 239"/>
                  <a:gd name="T30" fmla="*/ 115 w 136"/>
                  <a:gd name="T31" fmla="*/ 70 h 239"/>
                  <a:gd name="T32" fmla="*/ 124 w 136"/>
                  <a:gd name="T33" fmla="*/ 79 h 239"/>
                  <a:gd name="T34" fmla="*/ 124 w 136"/>
                  <a:gd name="T35" fmla="*/ 85 h 239"/>
                  <a:gd name="T36" fmla="*/ 102 w 136"/>
                  <a:gd name="T37" fmla="*/ 128 h 239"/>
                  <a:gd name="T38" fmla="*/ 94 w 136"/>
                  <a:gd name="T39" fmla="*/ 136 h 239"/>
                  <a:gd name="T40" fmla="*/ 93 w 136"/>
                  <a:gd name="T41" fmla="*/ 137 h 239"/>
                  <a:gd name="T42" fmla="*/ 94 w 136"/>
                  <a:gd name="T43" fmla="*/ 138 h 239"/>
                  <a:gd name="T44" fmla="*/ 96 w 136"/>
                  <a:gd name="T45" fmla="*/ 138 h 239"/>
                  <a:gd name="T46" fmla="*/ 104 w 136"/>
                  <a:gd name="T47" fmla="*/ 131 h 239"/>
                  <a:gd name="T48" fmla="*/ 127 w 136"/>
                  <a:gd name="T49" fmla="*/ 123 h 239"/>
                  <a:gd name="T50" fmla="*/ 133 w 136"/>
                  <a:gd name="T51" fmla="*/ 132 h 239"/>
                  <a:gd name="T52" fmla="*/ 107 w 136"/>
                  <a:gd name="T53" fmla="*/ 170 h 239"/>
                  <a:gd name="T54" fmla="*/ 100 w 136"/>
                  <a:gd name="T55" fmla="*/ 176 h 239"/>
                  <a:gd name="T56" fmla="*/ 100 w 136"/>
                  <a:gd name="T57" fmla="*/ 178 h 239"/>
                  <a:gd name="T58" fmla="*/ 102 w 136"/>
                  <a:gd name="T59" fmla="*/ 178 h 239"/>
                  <a:gd name="T60" fmla="*/ 103 w 136"/>
                  <a:gd name="T61" fmla="*/ 178 h 239"/>
                  <a:gd name="T62" fmla="*/ 129 w 136"/>
                  <a:gd name="T63" fmla="*/ 174 h 239"/>
                  <a:gd name="T64" fmla="*/ 112 w 136"/>
                  <a:gd name="T65" fmla="*/ 199 h 239"/>
                  <a:gd name="T66" fmla="*/ 111 w 136"/>
                  <a:gd name="T67" fmla="*/ 200 h 239"/>
                  <a:gd name="T68" fmla="*/ 76 w 136"/>
                  <a:gd name="T69" fmla="*/ 225 h 239"/>
                  <a:gd name="T70" fmla="*/ 69 w 136"/>
                  <a:gd name="T71" fmla="*/ 228 h 239"/>
                  <a:gd name="T72" fmla="*/ 50 w 136"/>
                  <a:gd name="T73" fmla="*/ 235 h 239"/>
                  <a:gd name="T74" fmla="*/ 49 w 136"/>
                  <a:gd name="T75" fmla="*/ 237 h 239"/>
                  <a:gd name="T76" fmla="*/ 51 w 136"/>
                  <a:gd name="T77" fmla="*/ 239 h 239"/>
                  <a:gd name="T78" fmla="*/ 70 w 136"/>
                  <a:gd name="T79" fmla="*/ 231 h 239"/>
                  <a:gd name="T80" fmla="*/ 77 w 136"/>
                  <a:gd name="T81" fmla="*/ 228 h 239"/>
                  <a:gd name="T82" fmla="*/ 114 w 136"/>
                  <a:gd name="T83" fmla="*/ 203 h 239"/>
                  <a:gd name="T84" fmla="*/ 114 w 136"/>
                  <a:gd name="T85" fmla="*/ 202 h 239"/>
                  <a:gd name="T86" fmla="*/ 132 w 136"/>
                  <a:gd name="T87" fmla="*/ 173 h 239"/>
                  <a:gd name="T88" fmla="*/ 112 w 136"/>
                  <a:gd name="T89" fmla="*/ 170 h 239"/>
                  <a:gd name="T90" fmla="*/ 136 w 136"/>
                  <a:gd name="T91" fmla="*/ 134 h 239"/>
                  <a:gd name="T92" fmla="*/ 136 w 136"/>
                  <a:gd name="T93" fmla="*/ 132 h 239"/>
                  <a:gd name="T94" fmla="*/ 128 w 136"/>
                  <a:gd name="T95" fmla="*/ 119 h 239"/>
                  <a:gd name="T96" fmla="*/ 111 w 136"/>
                  <a:gd name="T97" fmla="*/ 122 h 239"/>
                  <a:gd name="T98" fmla="*/ 128 w 136"/>
                  <a:gd name="T99" fmla="*/ 85 h 239"/>
                  <a:gd name="T100" fmla="*/ 127 w 136"/>
                  <a:gd name="T101" fmla="*/ 78 h 239"/>
                  <a:gd name="T102" fmla="*/ 115 w 136"/>
                  <a:gd name="T103" fmla="*/ 67 h 239"/>
                  <a:gd name="T104" fmla="*/ 99 w 136"/>
                  <a:gd name="T105" fmla="*/ 74 h 239"/>
                  <a:gd name="T106" fmla="*/ 107 w 136"/>
                  <a:gd name="T107" fmla="*/ 33 h 239"/>
                  <a:gd name="T108" fmla="*/ 104 w 136"/>
                  <a:gd name="T109" fmla="*/ 14 h 239"/>
                  <a:gd name="T110" fmla="*/ 87 w 136"/>
                  <a:gd name="T111" fmla="*/ 1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36" h="239">
                    <a:moveTo>
                      <a:pt x="87" y="1"/>
                    </a:moveTo>
                    <a:cubicBezTo>
                      <a:pt x="80" y="2"/>
                      <a:pt x="74" y="8"/>
                      <a:pt x="72" y="18"/>
                    </a:cubicBezTo>
                    <a:cubicBezTo>
                      <a:pt x="62" y="73"/>
                      <a:pt x="38" y="105"/>
                      <a:pt x="1" y="116"/>
                    </a:cubicBezTo>
                    <a:cubicBezTo>
                      <a:pt x="1" y="117"/>
                      <a:pt x="0" y="118"/>
                      <a:pt x="0" y="119"/>
                    </a:cubicBezTo>
                    <a:cubicBezTo>
                      <a:pt x="1" y="119"/>
                      <a:pt x="2" y="120"/>
                      <a:pt x="2" y="120"/>
                    </a:cubicBezTo>
                    <a:cubicBezTo>
                      <a:pt x="41" y="108"/>
                      <a:pt x="65" y="75"/>
                      <a:pt x="76" y="19"/>
                    </a:cubicBezTo>
                    <a:cubicBezTo>
                      <a:pt x="77" y="11"/>
                      <a:pt x="82" y="5"/>
                      <a:pt x="88" y="4"/>
                    </a:cubicBezTo>
                    <a:cubicBezTo>
                      <a:pt x="93" y="4"/>
                      <a:pt x="98" y="8"/>
                      <a:pt x="101" y="16"/>
                    </a:cubicBezTo>
                    <a:cubicBezTo>
                      <a:pt x="103" y="20"/>
                      <a:pt x="104" y="27"/>
                      <a:pt x="104" y="33"/>
                    </a:cubicBezTo>
                    <a:cubicBezTo>
                      <a:pt x="104" y="49"/>
                      <a:pt x="99" y="67"/>
                      <a:pt x="93" y="80"/>
                    </a:cubicBezTo>
                    <a:cubicBezTo>
                      <a:pt x="90" y="84"/>
                      <a:pt x="87" y="89"/>
                      <a:pt x="86" y="92"/>
                    </a:cubicBezTo>
                    <a:cubicBezTo>
                      <a:pt x="86" y="92"/>
                      <a:pt x="86" y="93"/>
                      <a:pt x="86" y="93"/>
                    </a:cubicBezTo>
                    <a:cubicBezTo>
                      <a:pt x="86" y="93"/>
                      <a:pt x="87" y="94"/>
                      <a:pt x="87" y="94"/>
                    </a:cubicBezTo>
                    <a:cubicBezTo>
                      <a:pt x="88" y="95"/>
                      <a:pt x="89" y="94"/>
                      <a:pt x="89" y="94"/>
                    </a:cubicBezTo>
                    <a:cubicBezTo>
                      <a:pt x="91" y="91"/>
                      <a:pt x="93" y="87"/>
                      <a:pt x="95" y="83"/>
                    </a:cubicBezTo>
                    <a:cubicBezTo>
                      <a:pt x="101" y="76"/>
                      <a:pt x="109" y="70"/>
                      <a:pt x="115" y="70"/>
                    </a:cubicBezTo>
                    <a:cubicBezTo>
                      <a:pt x="119" y="70"/>
                      <a:pt x="122" y="73"/>
                      <a:pt x="124" y="79"/>
                    </a:cubicBezTo>
                    <a:cubicBezTo>
                      <a:pt x="124" y="81"/>
                      <a:pt x="124" y="83"/>
                      <a:pt x="124" y="85"/>
                    </a:cubicBezTo>
                    <a:cubicBezTo>
                      <a:pt x="124" y="100"/>
                      <a:pt x="112" y="117"/>
                      <a:pt x="102" y="128"/>
                    </a:cubicBezTo>
                    <a:cubicBezTo>
                      <a:pt x="98" y="131"/>
                      <a:pt x="95" y="134"/>
                      <a:pt x="94" y="136"/>
                    </a:cubicBezTo>
                    <a:cubicBezTo>
                      <a:pt x="94" y="136"/>
                      <a:pt x="93" y="137"/>
                      <a:pt x="93" y="137"/>
                    </a:cubicBezTo>
                    <a:cubicBezTo>
                      <a:pt x="93" y="138"/>
                      <a:pt x="94" y="138"/>
                      <a:pt x="94" y="138"/>
                    </a:cubicBezTo>
                    <a:cubicBezTo>
                      <a:pt x="95" y="139"/>
                      <a:pt x="96" y="139"/>
                      <a:pt x="96" y="138"/>
                    </a:cubicBezTo>
                    <a:cubicBezTo>
                      <a:pt x="99" y="137"/>
                      <a:pt x="101" y="134"/>
                      <a:pt x="104" y="131"/>
                    </a:cubicBezTo>
                    <a:cubicBezTo>
                      <a:pt x="111" y="125"/>
                      <a:pt x="121" y="121"/>
                      <a:pt x="127" y="123"/>
                    </a:cubicBezTo>
                    <a:cubicBezTo>
                      <a:pt x="130" y="124"/>
                      <a:pt x="132" y="127"/>
                      <a:pt x="133" y="132"/>
                    </a:cubicBezTo>
                    <a:cubicBezTo>
                      <a:pt x="134" y="148"/>
                      <a:pt x="119" y="160"/>
                      <a:pt x="107" y="170"/>
                    </a:cubicBezTo>
                    <a:cubicBezTo>
                      <a:pt x="100" y="176"/>
                      <a:pt x="100" y="176"/>
                      <a:pt x="100" y="176"/>
                    </a:cubicBezTo>
                    <a:cubicBezTo>
                      <a:pt x="99" y="176"/>
                      <a:pt x="99" y="177"/>
                      <a:pt x="100" y="178"/>
                    </a:cubicBezTo>
                    <a:cubicBezTo>
                      <a:pt x="100" y="178"/>
                      <a:pt x="101" y="179"/>
                      <a:pt x="102" y="178"/>
                    </a:cubicBezTo>
                    <a:cubicBezTo>
                      <a:pt x="103" y="178"/>
                      <a:pt x="103" y="178"/>
                      <a:pt x="103" y="178"/>
                    </a:cubicBezTo>
                    <a:cubicBezTo>
                      <a:pt x="109" y="175"/>
                      <a:pt x="125" y="167"/>
                      <a:pt x="129" y="174"/>
                    </a:cubicBezTo>
                    <a:cubicBezTo>
                      <a:pt x="132" y="181"/>
                      <a:pt x="117" y="195"/>
                      <a:pt x="112" y="199"/>
                    </a:cubicBezTo>
                    <a:cubicBezTo>
                      <a:pt x="111" y="200"/>
                      <a:pt x="111" y="200"/>
                      <a:pt x="111" y="200"/>
                    </a:cubicBezTo>
                    <a:cubicBezTo>
                      <a:pt x="99" y="212"/>
                      <a:pt x="87" y="220"/>
                      <a:pt x="76" y="225"/>
                    </a:cubicBezTo>
                    <a:cubicBezTo>
                      <a:pt x="69" y="228"/>
                      <a:pt x="69" y="228"/>
                      <a:pt x="69" y="228"/>
                    </a:cubicBezTo>
                    <a:cubicBezTo>
                      <a:pt x="62" y="231"/>
                      <a:pt x="55" y="235"/>
                      <a:pt x="50" y="235"/>
                    </a:cubicBezTo>
                    <a:cubicBezTo>
                      <a:pt x="50" y="235"/>
                      <a:pt x="49" y="236"/>
                      <a:pt x="49" y="237"/>
                    </a:cubicBezTo>
                    <a:cubicBezTo>
                      <a:pt x="49" y="238"/>
                      <a:pt x="50" y="239"/>
                      <a:pt x="51" y="239"/>
                    </a:cubicBezTo>
                    <a:cubicBezTo>
                      <a:pt x="56" y="238"/>
                      <a:pt x="64" y="235"/>
                      <a:pt x="70" y="231"/>
                    </a:cubicBezTo>
                    <a:cubicBezTo>
                      <a:pt x="77" y="228"/>
                      <a:pt x="77" y="228"/>
                      <a:pt x="77" y="228"/>
                    </a:cubicBezTo>
                    <a:cubicBezTo>
                      <a:pt x="89" y="223"/>
                      <a:pt x="101" y="214"/>
                      <a:pt x="114" y="203"/>
                    </a:cubicBezTo>
                    <a:cubicBezTo>
                      <a:pt x="114" y="202"/>
                      <a:pt x="114" y="202"/>
                      <a:pt x="114" y="202"/>
                    </a:cubicBezTo>
                    <a:cubicBezTo>
                      <a:pt x="121" y="196"/>
                      <a:pt x="136" y="182"/>
                      <a:pt x="132" y="173"/>
                    </a:cubicBezTo>
                    <a:cubicBezTo>
                      <a:pt x="128" y="166"/>
                      <a:pt x="120" y="167"/>
                      <a:pt x="112" y="170"/>
                    </a:cubicBezTo>
                    <a:cubicBezTo>
                      <a:pt x="124" y="161"/>
                      <a:pt x="136" y="149"/>
                      <a:pt x="136" y="134"/>
                    </a:cubicBezTo>
                    <a:cubicBezTo>
                      <a:pt x="136" y="133"/>
                      <a:pt x="136" y="133"/>
                      <a:pt x="136" y="132"/>
                    </a:cubicBezTo>
                    <a:cubicBezTo>
                      <a:pt x="135" y="123"/>
                      <a:pt x="131" y="120"/>
                      <a:pt x="128" y="119"/>
                    </a:cubicBezTo>
                    <a:cubicBezTo>
                      <a:pt x="123" y="118"/>
                      <a:pt x="117" y="120"/>
                      <a:pt x="111" y="122"/>
                    </a:cubicBezTo>
                    <a:cubicBezTo>
                      <a:pt x="120" y="111"/>
                      <a:pt x="128" y="97"/>
                      <a:pt x="128" y="85"/>
                    </a:cubicBezTo>
                    <a:cubicBezTo>
                      <a:pt x="128" y="83"/>
                      <a:pt x="128" y="80"/>
                      <a:pt x="127" y="78"/>
                    </a:cubicBezTo>
                    <a:cubicBezTo>
                      <a:pt x="125" y="69"/>
                      <a:pt x="119" y="67"/>
                      <a:pt x="115" y="67"/>
                    </a:cubicBezTo>
                    <a:cubicBezTo>
                      <a:pt x="110" y="67"/>
                      <a:pt x="104" y="70"/>
                      <a:pt x="99" y="74"/>
                    </a:cubicBezTo>
                    <a:cubicBezTo>
                      <a:pt x="104" y="62"/>
                      <a:pt x="107" y="47"/>
                      <a:pt x="107" y="33"/>
                    </a:cubicBezTo>
                    <a:cubicBezTo>
                      <a:pt x="107" y="26"/>
                      <a:pt x="106" y="20"/>
                      <a:pt x="104" y="14"/>
                    </a:cubicBezTo>
                    <a:cubicBezTo>
                      <a:pt x="100" y="5"/>
                      <a:pt x="94" y="0"/>
                      <a:pt x="87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5" name="Freeform 2142"/>
              <p:cNvSpPr/>
              <p:nvPr/>
            </p:nvSpPr>
            <p:spPr bwMode="auto">
              <a:xfrm>
                <a:off x="431" y="3102"/>
                <a:ext cx="3" cy="2"/>
              </a:xfrm>
              <a:custGeom>
                <a:avLst/>
                <a:gdLst>
                  <a:gd name="T0" fmla="*/ 0 w 3"/>
                  <a:gd name="T1" fmla="*/ 2 h 2"/>
                  <a:gd name="T2" fmla="*/ 3 w 3"/>
                  <a:gd name="T3" fmla="*/ 2 h 2"/>
                  <a:gd name="T4" fmla="*/ 0 w 3"/>
                  <a:gd name="T5" fmla="*/ 0 h 2"/>
                  <a:gd name="T6" fmla="*/ 0 w 3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2"/>
                    </a:moveTo>
                    <a:lnTo>
                      <a:pt x="3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6" name="Freeform 2143"/>
              <p:cNvSpPr/>
              <p:nvPr/>
            </p:nvSpPr>
            <p:spPr bwMode="auto">
              <a:xfrm>
                <a:off x="434" y="3102"/>
                <a:ext cx="0" cy="10"/>
              </a:xfrm>
              <a:custGeom>
                <a:avLst/>
                <a:gdLst>
                  <a:gd name="T0" fmla="*/ 4 h 4"/>
                  <a:gd name="T1" fmla="*/ 4 h 4"/>
                  <a:gd name="T2" fmla="*/ 0 h 4"/>
                  <a:gd name="T3" fmla="*/ 2 h 4"/>
                  <a:gd name="T4" fmla="*/ 2 h 4"/>
                  <a:gd name="T5" fmla="*/ 3 h 4"/>
                  <a:gd name="T6" fmla="*/ 3 h 4"/>
                  <a:gd name="T7" fmla="*/ 4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4">
                    <a:moveTo>
                      <a:pt x="0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0" y="2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4"/>
                      <a:pt x="0" y="3"/>
                      <a:pt x="0" y="3"/>
                    </a:cubicBez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7" name="Freeform 2144"/>
              <p:cNvSpPr/>
              <p:nvPr/>
            </p:nvSpPr>
            <p:spPr bwMode="auto">
              <a:xfrm>
                <a:off x="434" y="3107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8" name="Freeform 2145"/>
              <p:cNvSpPr/>
              <p:nvPr/>
            </p:nvSpPr>
            <p:spPr bwMode="auto">
              <a:xfrm>
                <a:off x="434" y="3104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99" name="Freeform 2146"/>
              <p:cNvSpPr/>
              <p:nvPr/>
            </p:nvSpPr>
            <p:spPr bwMode="auto">
              <a:xfrm>
                <a:off x="434" y="310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0" name="Freeform 2147"/>
              <p:cNvSpPr/>
              <p:nvPr/>
            </p:nvSpPr>
            <p:spPr bwMode="auto">
              <a:xfrm>
                <a:off x="434" y="3104"/>
                <a:ext cx="2" cy="5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0 h 2"/>
                  <a:gd name="T4" fmla="*/ 0 w 1"/>
                  <a:gd name="T5" fmla="*/ 0 h 2"/>
                  <a:gd name="T6" fmla="*/ 0 w 1"/>
                  <a:gd name="T7" fmla="*/ 2 h 2"/>
                  <a:gd name="T8" fmla="*/ 0 w 1"/>
                  <a:gd name="T9" fmla="*/ 1 h 2"/>
                  <a:gd name="T10" fmla="*/ 1 w 1"/>
                  <a:gd name="T11" fmla="*/ 2 h 2"/>
                  <a:gd name="T12" fmla="*/ 0 w 1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2"/>
                      <a:pt x="0" y="2"/>
                    </a:cubicBezTo>
                    <a:cubicBezTo>
                      <a:pt x="0" y="2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1" name="Freeform 2148"/>
              <p:cNvSpPr/>
              <p:nvPr/>
            </p:nvSpPr>
            <p:spPr bwMode="auto">
              <a:xfrm>
                <a:off x="434" y="3104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2" name="Freeform 2149"/>
              <p:cNvSpPr/>
              <p:nvPr/>
            </p:nvSpPr>
            <p:spPr bwMode="auto">
              <a:xfrm>
                <a:off x="434" y="3104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3" name="Freeform 2150"/>
              <p:cNvSpPr/>
              <p:nvPr/>
            </p:nvSpPr>
            <p:spPr bwMode="auto">
              <a:xfrm>
                <a:off x="434" y="3104"/>
                <a:ext cx="2" cy="8"/>
              </a:xfrm>
              <a:custGeom>
                <a:avLst/>
                <a:gdLst>
                  <a:gd name="T0" fmla="*/ 1 w 1"/>
                  <a:gd name="T1" fmla="*/ 0 h 3"/>
                  <a:gd name="T2" fmla="*/ 1 w 1"/>
                  <a:gd name="T3" fmla="*/ 1 h 3"/>
                  <a:gd name="T4" fmla="*/ 1 w 1"/>
                  <a:gd name="T5" fmla="*/ 3 h 3"/>
                  <a:gd name="T6" fmla="*/ 1 w 1"/>
                  <a:gd name="T7" fmla="*/ 2 h 3"/>
                  <a:gd name="T8" fmla="*/ 1 w 1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1" y="2"/>
                      <a:pt x="0" y="0"/>
                      <a:pt x="1" y="1"/>
                    </a:cubicBezTo>
                    <a:cubicBezTo>
                      <a:pt x="1" y="1"/>
                      <a:pt x="1" y="2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4" name="Freeform 2151"/>
              <p:cNvSpPr/>
              <p:nvPr/>
            </p:nvSpPr>
            <p:spPr bwMode="auto">
              <a:xfrm>
                <a:off x="436" y="311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5" name="Freeform 2152"/>
              <p:cNvSpPr/>
              <p:nvPr/>
            </p:nvSpPr>
            <p:spPr bwMode="auto">
              <a:xfrm>
                <a:off x="436" y="3107"/>
                <a:ext cx="2" cy="9"/>
              </a:xfrm>
              <a:custGeom>
                <a:avLst/>
                <a:gdLst>
                  <a:gd name="T0" fmla="*/ 1 w 1"/>
                  <a:gd name="T1" fmla="*/ 0 h 4"/>
                  <a:gd name="T2" fmla="*/ 1 w 1"/>
                  <a:gd name="T3" fmla="*/ 2 h 4"/>
                  <a:gd name="T4" fmla="*/ 0 w 1"/>
                  <a:gd name="T5" fmla="*/ 1 h 4"/>
                  <a:gd name="T6" fmla="*/ 0 w 1"/>
                  <a:gd name="T7" fmla="*/ 1 h 4"/>
                  <a:gd name="T8" fmla="*/ 0 w 1"/>
                  <a:gd name="T9" fmla="*/ 0 h 4"/>
                  <a:gd name="T10" fmla="*/ 0 w 1"/>
                  <a:gd name="T11" fmla="*/ 1 h 4"/>
                  <a:gd name="T12" fmla="*/ 0 w 1"/>
                  <a:gd name="T13" fmla="*/ 0 h 4"/>
                  <a:gd name="T14" fmla="*/ 0 w 1"/>
                  <a:gd name="T15" fmla="*/ 2 h 4"/>
                  <a:gd name="T16" fmla="*/ 0 w 1"/>
                  <a:gd name="T17" fmla="*/ 2 h 4"/>
                  <a:gd name="T18" fmla="*/ 0 w 1"/>
                  <a:gd name="T19" fmla="*/ 3 h 4"/>
                  <a:gd name="T20" fmla="*/ 1 w 1"/>
                  <a:gd name="T21" fmla="*/ 4 h 4"/>
                  <a:gd name="T22" fmla="*/ 1 w 1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2"/>
                      <a:pt x="1" y="4"/>
                      <a:pt x="1" y="4"/>
                    </a:cubicBezTo>
                    <a:cubicBezTo>
                      <a:pt x="1" y="3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6" name="Rectangle 2153"/>
              <p:cNvSpPr>
                <a:spLocks noChangeArrowheads="1"/>
              </p:cNvSpPr>
              <p:nvPr/>
            </p:nvSpPr>
            <p:spPr bwMode="auto">
              <a:xfrm>
                <a:off x="438" y="3112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7" name="Freeform 2154"/>
              <p:cNvSpPr/>
              <p:nvPr/>
            </p:nvSpPr>
            <p:spPr bwMode="auto">
              <a:xfrm>
                <a:off x="438" y="3104"/>
                <a:ext cx="3" cy="12"/>
              </a:xfrm>
              <a:custGeom>
                <a:avLst/>
                <a:gdLst>
                  <a:gd name="T0" fmla="*/ 0 w 1"/>
                  <a:gd name="T1" fmla="*/ 1 h 5"/>
                  <a:gd name="T2" fmla="*/ 0 w 1"/>
                  <a:gd name="T3" fmla="*/ 2 h 5"/>
                  <a:gd name="T4" fmla="*/ 0 w 1"/>
                  <a:gd name="T5" fmla="*/ 1 h 5"/>
                  <a:gd name="T6" fmla="*/ 0 w 1"/>
                  <a:gd name="T7" fmla="*/ 2 h 5"/>
                  <a:gd name="T8" fmla="*/ 0 w 1"/>
                  <a:gd name="T9" fmla="*/ 2 h 5"/>
                  <a:gd name="T10" fmla="*/ 0 w 1"/>
                  <a:gd name="T11" fmla="*/ 4 h 5"/>
                  <a:gd name="T12" fmla="*/ 0 w 1"/>
                  <a:gd name="T13" fmla="*/ 3 h 5"/>
                  <a:gd name="T14" fmla="*/ 0 w 1"/>
                  <a:gd name="T15" fmla="*/ 3 h 5"/>
                  <a:gd name="T16" fmla="*/ 0 w 1"/>
                  <a:gd name="T17" fmla="*/ 2 h 5"/>
                  <a:gd name="T18" fmla="*/ 0 w 1"/>
                  <a:gd name="T19" fmla="*/ 2 h 5"/>
                  <a:gd name="T20" fmla="*/ 0 w 1"/>
                  <a:gd name="T21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" h="5">
                    <a:moveTo>
                      <a:pt x="0" y="1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4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5"/>
                      <a:pt x="0" y="3"/>
                      <a:pt x="0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8" name="Freeform 2155"/>
              <p:cNvSpPr/>
              <p:nvPr/>
            </p:nvSpPr>
            <p:spPr bwMode="auto">
              <a:xfrm>
                <a:off x="436" y="3104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1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0"/>
                      <a:pt x="1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9" name="Freeform 2156"/>
              <p:cNvSpPr/>
              <p:nvPr/>
            </p:nvSpPr>
            <p:spPr bwMode="auto">
              <a:xfrm>
                <a:off x="438" y="311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0" name="Freeform 2157"/>
              <p:cNvSpPr/>
              <p:nvPr/>
            </p:nvSpPr>
            <p:spPr bwMode="auto">
              <a:xfrm>
                <a:off x="438" y="310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1" name="Freeform 2158"/>
              <p:cNvSpPr/>
              <p:nvPr/>
            </p:nvSpPr>
            <p:spPr bwMode="auto">
              <a:xfrm>
                <a:off x="438" y="3102"/>
                <a:ext cx="10" cy="12"/>
              </a:xfrm>
              <a:custGeom>
                <a:avLst/>
                <a:gdLst>
                  <a:gd name="T0" fmla="*/ 4 w 4"/>
                  <a:gd name="T1" fmla="*/ 4 h 5"/>
                  <a:gd name="T2" fmla="*/ 4 w 4"/>
                  <a:gd name="T3" fmla="*/ 3 h 5"/>
                  <a:gd name="T4" fmla="*/ 4 w 4"/>
                  <a:gd name="T5" fmla="*/ 2 h 5"/>
                  <a:gd name="T6" fmla="*/ 3 w 4"/>
                  <a:gd name="T7" fmla="*/ 0 h 5"/>
                  <a:gd name="T8" fmla="*/ 3 w 4"/>
                  <a:gd name="T9" fmla="*/ 1 h 5"/>
                  <a:gd name="T10" fmla="*/ 3 w 4"/>
                  <a:gd name="T11" fmla="*/ 0 h 5"/>
                  <a:gd name="T12" fmla="*/ 2 w 4"/>
                  <a:gd name="T13" fmla="*/ 1 h 5"/>
                  <a:gd name="T14" fmla="*/ 2 w 4"/>
                  <a:gd name="T15" fmla="*/ 1 h 5"/>
                  <a:gd name="T16" fmla="*/ 1 w 4"/>
                  <a:gd name="T17" fmla="*/ 1 h 5"/>
                  <a:gd name="T18" fmla="*/ 1 w 4"/>
                  <a:gd name="T19" fmla="*/ 3 h 5"/>
                  <a:gd name="T20" fmla="*/ 1 w 4"/>
                  <a:gd name="T21" fmla="*/ 2 h 5"/>
                  <a:gd name="T22" fmla="*/ 1 w 4"/>
                  <a:gd name="T23" fmla="*/ 2 h 5"/>
                  <a:gd name="T24" fmla="*/ 0 w 4"/>
                  <a:gd name="T25" fmla="*/ 1 h 5"/>
                  <a:gd name="T26" fmla="*/ 1 w 4"/>
                  <a:gd name="T27" fmla="*/ 3 h 5"/>
                  <a:gd name="T28" fmla="*/ 0 w 4"/>
                  <a:gd name="T29" fmla="*/ 1 h 5"/>
                  <a:gd name="T30" fmla="*/ 0 w 4"/>
                  <a:gd name="T31" fmla="*/ 3 h 5"/>
                  <a:gd name="T32" fmla="*/ 1 w 4"/>
                  <a:gd name="T33" fmla="*/ 4 h 5"/>
                  <a:gd name="T34" fmla="*/ 1 w 4"/>
                  <a:gd name="T35" fmla="*/ 5 h 5"/>
                  <a:gd name="T36" fmla="*/ 1 w 4"/>
                  <a:gd name="T37" fmla="*/ 2 h 5"/>
                  <a:gd name="T38" fmla="*/ 1 w 4"/>
                  <a:gd name="T39" fmla="*/ 3 h 5"/>
                  <a:gd name="T40" fmla="*/ 2 w 4"/>
                  <a:gd name="T41" fmla="*/ 4 h 5"/>
                  <a:gd name="T42" fmla="*/ 2 w 4"/>
                  <a:gd name="T43" fmla="*/ 2 h 5"/>
                  <a:gd name="T44" fmla="*/ 2 w 4"/>
                  <a:gd name="T45" fmla="*/ 3 h 5"/>
                  <a:gd name="T46" fmla="*/ 2 w 4"/>
                  <a:gd name="T47" fmla="*/ 2 h 5"/>
                  <a:gd name="T48" fmla="*/ 2 w 4"/>
                  <a:gd name="T49" fmla="*/ 3 h 5"/>
                  <a:gd name="T50" fmla="*/ 2 w 4"/>
                  <a:gd name="T51" fmla="*/ 1 h 5"/>
                  <a:gd name="T52" fmla="*/ 3 w 4"/>
                  <a:gd name="T53" fmla="*/ 4 h 5"/>
                  <a:gd name="T54" fmla="*/ 3 w 4"/>
                  <a:gd name="T55" fmla="*/ 3 h 5"/>
                  <a:gd name="T56" fmla="*/ 3 w 4"/>
                  <a:gd name="T57" fmla="*/ 2 h 5"/>
                  <a:gd name="T58" fmla="*/ 3 w 4"/>
                  <a:gd name="T59" fmla="*/ 4 h 5"/>
                  <a:gd name="T60" fmla="*/ 3 w 4"/>
                  <a:gd name="T61" fmla="*/ 2 h 5"/>
                  <a:gd name="T62" fmla="*/ 3 w 4"/>
                  <a:gd name="T63" fmla="*/ 2 h 5"/>
                  <a:gd name="T64" fmla="*/ 3 w 4"/>
                  <a:gd name="T65" fmla="*/ 2 h 5"/>
                  <a:gd name="T66" fmla="*/ 4 w 4"/>
                  <a:gd name="T67" fmla="*/ 4 h 5"/>
                  <a:gd name="T68" fmla="*/ 4 w 4"/>
                  <a:gd name="T69" fmla="*/ 4 h 5"/>
                  <a:gd name="T70" fmla="*/ 4 w 4"/>
                  <a:gd name="T71" fmla="*/ 2 h 5"/>
                  <a:gd name="T72" fmla="*/ 4 w 4"/>
                  <a:gd name="T73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" h="5">
                    <a:moveTo>
                      <a:pt x="4" y="4"/>
                    </a:moveTo>
                    <a:cubicBezTo>
                      <a:pt x="4" y="3"/>
                      <a:pt x="4" y="3"/>
                      <a:pt x="4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1"/>
                      <a:pt x="3" y="1"/>
                      <a:pt x="3" y="0"/>
                    </a:cubicBezTo>
                    <a:cubicBezTo>
                      <a:pt x="3" y="0"/>
                      <a:pt x="3" y="1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3" y="1"/>
                      <a:pt x="2" y="1"/>
                    </a:cubicBezTo>
                    <a:cubicBezTo>
                      <a:pt x="2" y="0"/>
                      <a:pt x="2" y="1"/>
                      <a:pt x="2" y="1"/>
                    </a:cubicBezTo>
                    <a:cubicBezTo>
                      <a:pt x="2" y="1"/>
                      <a:pt x="1" y="2"/>
                      <a:pt x="1" y="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3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0"/>
                      <a:pt x="1" y="2"/>
                      <a:pt x="0" y="1"/>
                    </a:cubicBezTo>
                    <a:cubicBezTo>
                      <a:pt x="0" y="2"/>
                      <a:pt x="1" y="3"/>
                      <a:pt x="1" y="3"/>
                    </a:cubicBezTo>
                    <a:cubicBezTo>
                      <a:pt x="0" y="2"/>
                      <a:pt x="1" y="3"/>
                      <a:pt x="0" y="1"/>
                    </a:cubicBezTo>
                    <a:cubicBezTo>
                      <a:pt x="0" y="1"/>
                      <a:pt x="1" y="3"/>
                      <a:pt x="0" y="3"/>
                    </a:cubicBezTo>
                    <a:cubicBezTo>
                      <a:pt x="1" y="4"/>
                      <a:pt x="1" y="3"/>
                      <a:pt x="1" y="4"/>
                    </a:cubicBezTo>
                    <a:cubicBezTo>
                      <a:pt x="1" y="5"/>
                      <a:pt x="1" y="4"/>
                      <a:pt x="1" y="5"/>
                    </a:cubicBezTo>
                    <a:cubicBezTo>
                      <a:pt x="1" y="5"/>
                      <a:pt x="1" y="3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2" y="2"/>
                      <a:pt x="2" y="4"/>
                    </a:cubicBezTo>
                    <a:cubicBezTo>
                      <a:pt x="2" y="3"/>
                      <a:pt x="3" y="4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3"/>
                      <a:pt x="2" y="3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3" y="2"/>
                      <a:pt x="3" y="3"/>
                      <a:pt x="3" y="4"/>
                    </a:cubicBezTo>
                    <a:cubicBezTo>
                      <a:pt x="3" y="4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2"/>
                      <a:pt x="3" y="2"/>
                    </a:cubicBezTo>
                    <a:cubicBezTo>
                      <a:pt x="4" y="3"/>
                      <a:pt x="3" y="3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4"/>
                      <a:pt x="4" y="3"/>
                      <a:pt x="4" y="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2" name="Rectangle 2159"/>
              <p:cNvSpPr>
                <a:spLocks noChangeArrowheads="1"/>
              </p:cNvSpPr>
              <p:nvPr/>
            </p:nvSpPr>
            <p:spPr bwMode="auto">
              <a:xfrm>
                <a:off x="448" y="3112"/>
                <a:ext cx="1" cy="2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3" name="Freeform 2160"/>
              <p:cNvSpPr/>
              <p:nvPr/>
            </p:nvSpPr>
            <p:spPr bwMode="auto">
              <a:xfrm>
                <a:off x="448" y="311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4" name="Rectangle 2161"/>
              <p:cNvSpPr>
                <a:spLocks noChangeArrowheads="1"/>
              </p:cNvSpPr>
              <p:nvPr/>
            </p:nvSpPr>
            <p:spPr bwMode="auto">
              <a:xfrm>
                <a:off x="443" y="3104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5" name="Freeform 2162"/>
              <p:cNvSpPr/>
              <p:nvPr/>
            </p:nvSpPr>
            <p:spPr bwMode="auto">
              <a:xfrm>
                <a:off x="445" y="3112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6" name="Freeform 2163"/>
              <p:cNvSpPr/>
              <p:nvPr/>
            </p:nvSpPr>
            <p:spPr bwMode="auto">
              <a:xfrm>
                <a:off x="443" y="3112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7" name="Rectangle 2164"/>
              <p:cNvSpPr>
                <a:spLocks noChangeArrowheads="1"/>
              </p:cNvSpPr>
              <p:nvPr/>
            </p:nvSpPr>
            <p:spPr bwMode="auto">
              <a:xfrm>
                <a:off x="448" y="3112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8" name="Freeform 2165"/>
              <p:cNvSpPr/>
              <p:nvPr/>
            </p:nvSpPr>
            <p:spPr bwMode="auto">
              <a:xfrm>
                <a:off x="445" y="3097"/>
                <a:ext cx="8" cy="15"/>
              </a:xfrm>
              <a:custGeom>
                <a:avLst/>
                <a:gdLst>
                  <a:gd name="T0" fmla="*/ 2 w 3"/>
                  <a:gd name="T1" fmla="*/ 1 h 6"/>
                  <a:gd name="T2" fmla="*/ 1 w 3"/>
                  <a:gd name="T3" fmla="*/ 1 h 6"/>
                  <a:gd name="T4" fmla="*/ 2 w 3"/>
                  <a:gd name="T5" fmla="*/ 3 h 6"/>
                  <a:gd name="T6" fmla="*/ 1 w 3"/>
                  <a:gd name="T7" fmla="*/ 1 h 6"/>
                  <a:gd name="T8" fmla="*/ 1 w 3"/>
                  <a:gd name="T9" fmla="*/ 3 h 6"/>
                  <a:gd name="T10" fmla="*/ 1 w 3"/>
                  <a:gd name="T11" fmla="*/ 2 h 6"/>
                  <a:gd name="T12" fmla="*/ 1 w 3"/>
                  <a:gd name="T13" fmla="*/ 4 h 6"/>
                  <a:gd name="T14" fmla="*/ 0 w 3"/>
                  <a:gd name="T15" fmla="*/ 2 h 6"/>
                  <a:gd name="T16" fmla="*/ 0 w 3"/>
                  <a:gd name="T17" fmla="*/ 2 h 6"/>
                  <a:gd name="T18" fmla="*/ 0 w 3"/>
                  <a:gd name="T19" fmla="*/ 2 h 6"/>
                  <a:gd name="T20" fmla="*/ 1 w 3"/>
                  <a:gd name="T21" fmla="*/ 4 h 6"/>
                  <a:gd name="T22" fmla="*/ 1 w 3"/>
                  <a:gd name="T23" fmla="*/ 5 h 6"/>
                  <a:gd name="T24" fmla="*/ 1 w 3"/>
                  <a:gd name="T25" fmla="*/ 4 h 6"/>
                  <a:gd name="T26" fmla="*/ 1 w 3"/>
                  <a:gd name="T27" fmla="*/ 5 h 6"/>
                  <a:gd name="T28" fmla="*/ 1 w 3"/>
                  <a:gd name="T29" fmla="*/ 4 h 6"/>
                  <a:gd name="T30" fmla="*/ 2 w 3"/>
                  <a:gd name="T31" fmla="*/ 5 h 6"/>
                  <a:gd name="T32" fmla="*/ 1 w 3"/>
                  <a:gd name="T33" fmla="*/ 4 h 6"/>
                  <a:gd name="T34" fmla="*/ 1 w 3"/>
                  <a:gd name="T35" fmla="*/ 5 h 6"/>
                  <a:gd name="T36" fmla="*/ 1 w 3"/>
                  <a:gd name="T37" fmla="*/ 4 h 6"/>
                  <a:gd name="T38" fmla="*/ 2 w 3"/>
                  <a:gd name="T39" fmla="*/ 5 h 6"/>
                  <a:gd name="T40" fmla="*/ 1 w 3"/>
                  <a:gd name="T41" fmla="*/ 4 h 6"/>
                  <a:gd name="T42" fmla="*/ 2 w 3"/>
                  <a:gd name="T43" fmla="*/ 5 h 6"/>
                  <a:gd name="T44" fmla="*/ 2 w 3"/>
                  <a:gd name="T45" fmla="*/ 4 h 6"/>
                  <a:gd name="T46" fmla="*/ 2 w 3"/>
                  <a:gd name="T47" fmla="*/ 5 h 6"/>
                  <a:gd name="T48" fmla="*/ 1 w 3"/>
                  <a:gd name="T49" fmla="*/ 3 h 6"/>
                  <a:gd name="T50" fmla="*/ 2 w 3"/>
                  <a:gd name="T51" fmla="*/ 4 h 6"/>
                  <a:gd name="T52" fmla="*/ 2 w 3"/>
                  <a:gd name="T53" fmla="*/ 4 h 6"/>
                  <a:gd name="T54" fmla="*/ 2 w 3"/>
                  <a:gd name="T55" fmla="*/ 4 h 6"/>
                  <a:gd name="T56" fmla="*/ 2 w 3"/>
                  <a:gd name="T57" fmla="*/ 3 h 6"/>
                  <a:gd name="T58" fmla="*/ 2 w 3"/>
                  <a:gd name="T59" fmla="*/ 3 h 6"/>
                  <a:gd name="T60" fmla="*/ 2 w 3"/>
                  <a:gd name="T61" fmla="*/ 2 h 6"/>
                  <a:gd name="T62" fmla="*/ 2 w 3"/>
                  <a:gd name="T63" fmla="*/ 3 h 6"/>
                  <a:gd name="T64" fmla="*/ 2 w 3"/>
                  <a:gd name="T65" fmla="*/ 1 h 6"/>
                  <a:gd name="T66" fmla="*/ 2 w 3"/>
                  <a:gd name="T67" fmla="*/ 2 h 6"/>
                  <a:gd name="T68" fmla="*/ 2 w 3"/>
                  <a:gd name="T6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" h="6">
                    <a:moveTo>
                      <a:pt x="2" y="1"/>
                    </a:moveTo>
                    <a:cubicBezTo>
                      <a:pt x="1" y="0"/>
                      <a:pt x="1" y="1"/>
                      <a:pt x="1" y="1"/>
                    </a:cubicBezTo>
                    <a:cubicBezTo>
                      <a:pt x="1" y="1"/>
                      <a:pt x="2" y="3"/>
                      <a:pt x="2" y="3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2" y="5"/>
                      <a:pt x="1" y="4"/>
                    </a:cubicBezTo>
                    <a:cubicBezTo>
                      <a:pt x="1" y="3"/>
                      <a:pt x="1" y="3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3"/>
                      <a:pt x="0" y="2"/>
                    </a:cubicBezTo>
                    <a:cubicBezTo>
                      <a:pt x="0" y="3"/>
                      <a:pt x="1" y="4"/>
                      <a:pt x="1" y="4"/>
                    </a:cubicBezTo>
                    <a:cubicBezTo>
                      <a:pt x="1" y="4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4"/>
                    </a:cubicBezTo>
                    <a:cubicBezTo>
                      <a:pt x="1" y="5"/>
                      <a:pt x="1" y="4"/>
                      <a:pt x="1" y="5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5"/>
                      <a:pt x="1" y="5"/>
                      <a:pt x="2" y="5"/>
                    </a:cubicBezTo>
                    <a:cubicBezTo>
                      <a:pt x="1" y="5"/>
                      <a:pt x="1" y="4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4"/>
                      <a:pt x="2" y="5"/>
                      <a:pt x="1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4"/>
                      <a:pt x="2" y="6"/>
                      <a:pt x="2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5"/>
                      <a:pt x="2" y="5"/>
                    </a:cubicBezTo>
                    <a:cubicBezTo>
                      <a:pt x="2" y="4"/>
                      <a:pt x="2" y="3"/>
                      <a:pt x="1" y="3"/>
                    </a:cubicBezTo>
                    <a:cubicBezTo>
                      <a:pt x="2" y="4"/>
                      <a:pt x="1" y="2"/>
                      <a:pt x="2" y="4"/>
                    </a:cubicBezTo>
                    <a:cubicBezTo>
                      <a:pt x="2" y="5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3"/>
                      <a:pt x="3" y="5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2" y="1"/>
                      <a:pt x="2" y="2"/>
                      <a:pt x="2" y="2"/>
                    </a:cubicBezTo>
                    <a:cubicBezTo>
                      <a:pt x="2" y="2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9" name="Freeform 2166"/>
              <p:cNvSpPr/>
              <p:nvPr/>
            </p:nvSpPr>
            <p:spPr bwMode="auto">
              <a:xfrm>
                <a:off x="448" y="3109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0" name="Freeform 2167"/>
              <p:cNvSpPr/>
              <p:nvPr/>
            </p:nvSpPr>
            <p:spPr bwMode="auto">
              <a:xfrm>
                <a:off x="450" y="3095"/>
                <a:ext cx="5" cy="17"/>
              </a:xfrm>
              <a:custGeom>
                <a:avLst/>
                <a:gdLst>
                  <a:gd name="T0" fmla="*/ 1 w 2"/>
                  <a:gd name="T1" fmla="*/ 4 h 7"/>
                  <a:gd name="T2" fmla="*/ 1 w 2"/>
                  <a:gd name="T3" fmla="*/ 5 h 7"/>
                  <a:gd name="T4" fmla="*/ 0 w 2"/>
                  <a:gd name="T5" fmla="*/ 3 h 7"/>
                  <a:gd name="T6" fmla="*/ 0 w 2"/>
                  <a:gd name="T7" fmla="*/ 2 h 7"/>
                  <a:gd name="T8" fmla="*/ 1 w 2"/>
                  <a:gd name="T9" fmla="*/ 4 h 7"/>
                  <a:gd name="T10" fmla="*/ 1 w 2"/>
                  <a:gd name="T11" fmla="*/ 4 h 7"/>
                  <a:gd name="T12" fmla="*/ 1 w 2"/>
                  <a:gd name="T13" fmla="*/ 3 h 7"/>
                  <a:gd name="T14" fmla="*/ 1 w 2"/>
                  <a:gd name="T15" fmla="*/ 2 h 7"/>
                  <a:gd name="T16" fmla="*/ 1 w 2"/>
                  <a:gd name="T17" fmla="*/ 3 h 7"/>
                  <a:gd name="T18" fmla="*/ 1 w 2"/>
                  <a:gd name="T19" fmla="*/ 4 h 7"/>
                  <a:gd name="T20" fmla="*/ 0 w 2"/>
                  <a:gd name="T21" fmla="*/ 0 h 7"/>
                  <a:gd name="T22" fmla="*/ 0 w 2"/>
                  <a:gd name="T23" fmla="*/ 1 h 7"/>
                  <a:gd name="T24" fmla="*/ 1 w 2"/>
                  <a:gd name="T25" fmla="*/ 2 h 7"/>
                  <a:gd name="T26" fmla="*/ 1 w 2"/>
                  <a:gd name="T27" fmla="*/ 2 h 7"/>
                  <a:gd name="T28" fmla="*/ 0 w 2"/>
                  <a:gd name="T29" fmla="*/ 1 h 7"/>
                  <a:gd name="T30" fmla="*/ 0 w 2"/>
                  <a:gd name="T31" fmla="*/ 1 h 7"/>
                  <a:gd name="T32" fmla="*/ 0 w 2"/>
                  <a:gd name="T33" fmla="*/ 1 h 7"/>
                  <a:gd name="T34" fmla="*/ 0 w 2"/>
                  <a:gd name="T35" fmla="*/ 2 h 7"/>
                  <a:gd name="T36" fmla="*/ 1 w 2"/>
                  <a:gd name="T37" fmla="*/ 4 h 7"/>
                  <a:gd name="T38" fmla="*/ 0 w 2"/>
                  <a:gd name="T39" fmla="*/ 3 h 7"/>
                  <a:gd name="T40" fmla="*/ 1 w 2"/>
                  <a:gd name="T41" fmla="*/ 5 h 7"/>
                  <a:gd name="T42" fmla="*/ 1 w 2"/>
                  <a:gd name="T43" fmla="*/ 6 h 7"/>
                  <a:gd name="T44" fmla="*/ 1 w 2"/>
                  <a:gd name="T45" fmla="*/ 6 h 7"/>
                  <a:gd name="T46" fmla="*/ 1 w 2"/>
                  <a:gd name="T47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" h="7">
                    <a:moveTo>
                      <a:pt x="1" y="4"/>
                    </a:moveTo>
                    <a:cubicBezTo>
                      <a:pt x="1" y="4"/>
                      <a:pt x="1" y="4"/>
                      <a:pt x="1" y="5"/>
                    </a:cubicBezTo>
                    <a:cubicBezTo>
                      <a:pt x="1" y="4"/>
                      <a:pt x="1" y="4"/>
                      <a:pt x="0" y="3"/>
                    </a:cubicBezTo>
                    <a:cubicBezTo>
                      <a:pt x="1" y="3"/>
                      <a:pt x="0" y="2"/>
                      <a:pt x="0" y="2"/>
                    </a:cubicBezTo>
                    <a:cubicBezTo>
                      <a:pt x="0" y="3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3"/>
                    </a:cubicBezTo>
                    <a:cubicBezTo>
                      <a:pt x="0" y="2"/>
                      <a:pt x="0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1" y="3"/>
                      <a:pt x="1" y="4"/>
                    </a:cubicBezTo>
                    <a:cubicBezTo>
                      <a:pt x="1" y="3"/>
                      <a:pt x="1" y="3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2"/>
                      <a:pt x="1" y="3"/>
                      <a:pt x="1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0" y="3"/>
                    </a:cubicBezTo>
                    <a:cubicBezTo>
                      <a:pt x="1" y="4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6"/>
                    </a:cubicBezTo>
                    <a:cubicBezTo>
                      <a:pt x="2" y="7"/>
                      <a:pt x="1" y="5"/>
                      <a:pt x="1" y="6"/>
                    </a:cubicBezTo>
                    <a:lnTo>
                      <a:pt x="1" y="4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1" name="Freeform 2168"/>
              <p:cNvSpPr/>
              <p:nvPr/>
            </p:nvSpPr>
            <p:spPr bwMode="auto">
              <a:xfrm>
                <a:off x="450" y="3104"/>
                <a:ext cx="3" cy="3"/>
              </a:xfrm>
              <a:custGeom>
                <a:avLst/>
                <a:gdLst>
                  <a:gd name="T0" fmla="*/ 3 w 3"/>
                  <a:gd name="T1" fmla="*/ 3 h 3"/>
                  <a:gd name="T2" fmla="*/ 0 w 3"/>
                  <a:gd name="T3" fmla="*/ 0 h 3"/>
                  <a:gd name="T4" fmla="*/ 0 w 3"/>
                  <a:gd name="T5" fmla="*/ 0 h 3"/>
                  <a:gd name="T6" fmla="*/ 3 w 3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2" name="Freeform 2169"/>
              <p:cNvSpPr/>
              <p:nvPr/>
            </p:nvSpPr>
            <p:spPr bwMode="auto">
              <a:xfrm>
                <a:off x="448" y="3097"/>
                <a:ext cx="2" cy="3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3" name="Freeform 2170"/>
              <p:cNvSpPr/>
              <p:nvPr/>
            </p:nvSpPr>
            <p:spPr bwMode="auto">
              <a:xfrm>
                <a:off x="453" y="3104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4" name="Freeform 2171"/>
              <p:cNvSpPr/>
              <p:nvPr/>
            </p:nvSpPr>
            <p:spPr bwMode="auto">
              <a:xfrm>
                <a:off x="450" y="3095"/>
                <a:ext cx="5" cy="7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0 h 3"/>
                  <a:gd name="T4" fmla="*/ 1 w 2"/>
                  <a:gd name="T5" fmla="*/ 3 h 3"/>
                  <a:gd name="T6" fmla="*/ 1 w 2"/>
                  <a:gd name="T7" fmla="*/ 1 h 3"/>
                  <a:gd name="T8" fmla="*/ 1 w 2"/>
                  <a:gd name="T9" fmla="*/ 1 h 3"/>
                  <a:gd name="T10" fmla="*/ 0 w 2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cubicBezTo>
                      <a:pt x="0" y="0"/>
                      <a:pt x="1" y="1"/>
                      <a:pt x="0" y="0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1" y="1"/>
                      <a:pt x="1" y="1"/>
                    </a:cubicBezTo>
                    <a:cubicBezTo>
                      <a:pt x="1" y="2"/>
                      <a:pt x="1" y="1"/>
                      <a:pt x="1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5" name="Freeform 2172"/>
              <p:cNvSpPr/>
              <p:nvPr/>
            </p:nvSpPr>
            <p:spPr bwMode="auto">
              <a:xfrm>
                <a:off x="453" y="3093"/>
                <a:ext cx="9" cy="14"/>
              </a:xfrm>
              <a:custGeom>
                <a:avLst/>
                <a:gdLst>
                  <a:gd name="T0" fmla="*/ 1 w 4"/>
                  <a:gd name="T1" fmla="*/ 4 h 6"/>
                  <a:gd name="T2" fmla="*/ 1 w 4"/>
                  <a:gd name="T3" fmla="*/ 4 h 6"/>
                  <a:gd name="T4" fmla="*/ 2 w 4"/>
                  <a:gd name="T5" fmla="*/ 4 h 6"/>
                  <a:gd name="T6" fmla="*/ 2 w 4"/>
                  <a:gd name="T7" fmla="*/ 5 h 6"/>
                  <a:gd name="T8" fmla="*/ 2 w 4"/>
                  <a:gd name="T9" fmla="*/ 4 h 6"/>
                  <a:gd name="T10" fmla="*/ 2 w 4"/>
                  <a:gd name="T11" fmla="*/ 4 h 6"/>
                  <a:gd name="T12" fmla="*/ 1 w 4"/>
                  <a:gd name="T13" fmla="*/ 3 h 6"/>
                  <a:gd name="T14" fmla="*/ 3 w 4"/>
                  <a:gd name="T15" fmla="*/ 4 h 6"/>
                  <a:gd name="T16" fmla="*/ 1 w 4"/>
                  <a:gd name="T17" fmla="*/ 2 h 6"/>
                  <a:gd name="T18" fmla="*/ 2 w 4"/>
                  <a:gd name="T19" fmla="*/ 3 h 6"/>
                  <a:gd name="T20" fmla="*/ 2 w 4"/>
                  <a:gd name="T21" fmla="*/ 3 h 6"/>
                  <a:gd name="T22" fmla="*/ 2 w 4"/>
                  <a:gd name="T23" fmla="*/ 3 h 6"/>
                  <a:gd name="T24" fmla="*/ 3 w 4"/>
                  <a:gd name="T25" fmla="*/ 4 h 6"/>
                  <a:gd name="T26" fmla="*/ 3 w 4"/>
                  <a:gd name="T27" fmla="*/ 4 h 6"/>
                  <a:gd name="T28" fmla="*/ 3 w 4"/>
                  <a:gd name="T29" fmla="*/ 4 h 6"/>
                  <a:gd name="T30" fmla="*/ 3 w 4"/>
                  <a:gd name="T31" fmla="*/ 3 h 6"/>
                  <a:gd name="T32" fmla="*/ 4 w 4"/>
                  <a:gd name="T33" fmla="*/ 4 h 6"/>
                  <a:gd name="T34" fmla="*/ 2 w 4"/>
                  <a:gd name="T35" fmla="*/ 2 h 6"/>
                  <a:gd name="T36" fmla="*/ 3 w 4"/>
                  <a:gd name="T37" fmla="*/ 2 h 6"/>
                  <a:gd name="T38" fmla="*/ 4 w 4"/>
                  <a:gd name="T39" fmla="*/ 3 h 6"/>
                  <a:gd name="T40" fmla="*/ 3 w 4"/>
                  <a:gd name="T41" fmla="*/ 2 h 6"/>
                  <a:gd name="T42" fmla="*/ 4 w 4"/>
                  <a:gd name="T43" fmla="*/ 4 h 6"/>
                  <a:gd name="T44" fmla="*/ 3 w 4"/>
                  <a:gd name="T45" fmla="*/ 2 h 6"/>
                  <a:gd name="T46" fmla="*/ 3 w 4"/>
                  <a:gd name="T47" fmla="*/ 2 h 6"/>
                  <a:gd name="T48" fmla="*/ 2 w 4"/>
                  <a:gd name="T49" fmla="*/ 0 h 6"/>
                  <a:gd name="T50" fmla="*/ 2 w 4"/>
                  <a:gd name="T51" fmla="*/ 1 h 6"/>
                  <a:gd name="T52" fmla="*/ 2 w 4"/>
                  <a:gd name="T53" fmla="*/ 2 h 6"/>
                  <a:gd name="T54" fmla="*/ 2 w 4"/>
                  <a:gd name="T55" fmla="*/ 1 h 6"/>
                  <a:gd name="T56" fmla="*/ 2 w 4"/>
                  <a:gd name="T57" fmla="*/ 2 h 6"/>
                  <a:gd name="T58" fmla="*/ 1 w 4"/>
                  <a:gd name="T59" fmla="*/ 1 h 6"/>
                  <a:gd name="T60" fmla="*/ 2 w 4"/>
                  <a:gd name="T61" fmla="*/ 2 h 6"/>
                  <a:gd name="T62" fmla="*/ 1 w 4"/>
                  <a:gd name="T63" fmla="*/ 1 h 6"/>
                  <a:gd name="T64" fmla="*/ 0 w 4"/>
                  <a:gd name="T65" fmla="*/ 2 h 6"/>
                  <a:gd name="T66" fmla="*/ 1 w 4"/>
                  <a:gd name="T67" fmla="*/ 3 h 6"/>
                  <a:gd name="T68" fmla="*/ 1 w 4"/>
                  <a:gd name="T69" fmla="*/ 3 h 6"/>
                  <a:gd name="T70" fmla="*/ 1 w 4"/>
                  <a:gd name="T71" fmla="*/ 4 h 6"/>
                  <a:gd name="T72" fmla="*/ 0 w 4"/>
                  <a:gd name="T73" fmla="*/ 2 h 6"/>
                  <a:gd name="T74" fmla="*/ 0 w 4"/>
                  <a:gd name="T75" fmla="*/ 2 h 6"/>
                  <a:gd name="T76" fmla="*/ 0 w 4"/>
                  <a:gd name="T77" fmla="*/ 2 h 6"/>
                  <a:gd name="T78" fmla="*/ 0 w 4"/>
                  <a:gd name="T79" fmla="*/ 2 h 6"/>
                  <a:gd name="T80" fmla="*/ 1 w 4"/>
                  <a:gd name="T81" fmla="*/ 5 h 6"/>
                  <a:gd name="T82" fmla="*/ 2 w 4"/>
                  <a:gd name="T83" fmla="*/ 5 h 6"/>
                  <a:gd name="T84" fmla="*/ 1 w 4"/>
                  <a:gd name="T85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" h="6">
                    <a:moveTo>
                      <a:pt x="1" y="4"/>
                    </a:moveTo>
                    <a:cubicBezTo>
                      <a:pt x="1" y="4"/>
                      <a:pt x="1" y="3"/>
                      <a:pt x="1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5"/>
                      <a:pt x="2" y="4"/>
                      <a:pt x="2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1" y="3"/>
                      <a:pt x="2" y="4"/>
                    </a:cubicBezTo>
                    <a:cubicBezTo>
                      <a:pt x="2" y="3"/>
                      <a:pt x="2" y="3"/>
                      <a:pt x="1" y="3"/>
                    </a:cubicBezTo>
                    <a:cubicBezTo>
                      <a:pt x="2" y="4"/>
                      <a:pt x="2" y="4"/>
                      <a:pt x="3" y="4"/>
                    </a:cubicBezTo>
                    <a:cubicBezTo>
                      <a:pt x="2" y="4"/>
                      <a:pt x="2" y="3"/>
                      <a:pt x="1" y="2"/>
                    </a:cubicBezTo>
                    <a:cubicBezTo>
                      <a:pt x="2" y="3"/>
                      <a:pt x="1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4"/>
                      <a:pt x="2" y="3"/>
                      <a:pt x="2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2" y="3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3"/>
                      <a:pt x="3" y="4"/>
                      <a:pt x="3" y="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3"/>
                      <a:pt x="3" y="4"/>
                      <a:pt x="2" y="2"/>
                    </a:cubicBezTo>
                    <a:cubicBezTo>
                      <a:pt x="4" y="4"/>
                      <a:pt x="2" y="1"/>
                      <a:pt x="3" y="2"/>
                    </a:cubicBezTo>
                    <a:cubicBezTo>
                      <a:pt x="3" y="3"/>
                      <a:pt x="3" y="2"/>
                      <a:pt x="4" y="3"/>
                    </a:cubicBezTo>
                    <a:cubicBezTo>
                      <a:pt x="3" y="2"/>
                      <a:pt x="3" y="3"/>
                      <a:pt x="3" y="2"/>
                    </a:cubicBezTo>
                    <a:cubicBezTo>
                      <a:pt x="4" y="3"/>
                      <a:pt x="3" y="2"/>
                      <a:pt x="4" y="4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2"/>
                      <a:pt x="4" y="2"/>
                      <a:pt x="3" y="2"/>
                    </a:cubicBezTo>
                    <a:cubicBezTo>
                      <a:pt x="3" y="2"/>
                      <a:pt x="2" y="0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2"/>
                      <a:pt x="2" y="1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2"/>
                      <a:pt x="2" y="2"/>
                    </a:cubicBezTo>
                    <a:cubicBezTo>
                      <a:pt x="2" y="2"/>
                      <a:pt x="2" y="1"/>
                      <a:pt x="1" y="1"/>
                    </a:cubicBezTo>
                    <a:cubicBezTo>
                      <a:pt x="1" y="1"/>
                      <a:pt x="2" y="1"/>
                      <a:pt x="2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0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2" y="5"/>
                      <a:pt x="1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3"/>
                      <a:pt x="0" y="3"/>
                      <a:pt x="0" y="2"/>
                    </a:cubicBezTo>
                    <a:cubicBezTo>
                      <a:pt x="0" y="3"/>
                      <a:pt x="1" y="4"/>
                      <a:pt x="1" y="5"/>
                    </a:cubicBezTo>
                    <a:cubicBezTo>
                      <a:pt x="1" y="3"/>
                      <a:pt x="2" y="6"/>
                      <a:pt x="2" y="5"/>
                    </a:cubicBezTo>
                    <a:cubicBezTo>
                      <a:pt x="2" y="5"/>
                      <a:pt x="2" y="4"/>
                      <a:pt x="1" y="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6" name="Freeform 2173"/>
              <p:cNvSpPr/>
              <p:nvPr/>
            </p:nvSpPr>
            <p:spPr bwMode="auto">
              <a:xfrm>
                <a:off x="453" y="3095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7" name="Freeform 2174"/>
              <p:cNvSpPr/>
              <p:nvPr/>
            </p:nvSpPr>
            <p:spPr bwMode="auto">
              <a:xfrm>
                <a:off x="460" y="309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8" name="Rectangle 2175"/>
              <p:cNvSpPr>
                <a:spLocks noChangeArrowheads="1"/>
              </p:cNvSpPr>
              <p:nvPr/>
            </p:nvSpPr>
            <p:spPr bwMode="auto">
              <a:xfrm>
                <a:off x="453" y="3097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9" name="Rectangle 2176"/>
              <p:cNvSpPr>
                <a:spLocks noChangeArrowheads="1"/>
              </p:cNvSpPr>
              <p:nvPr/>
            </p:nvSpPr>
            <p:spPr bwMode="auto">
              <a:xfrm>
                <a:off x="455" y="3102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0" name="Freeform 2177"/>
              <p:cNvSpPr/>
              <p:nvPr/>
            </p:nvSpPr>
            <p:spPr bwMode="auto">
              <a:xfrm>
                <a:off x="462" y="3097"/>
                <a:ext cx="2" cy="3"/>
              </a:xfrm>
              <a:custGeom>
                <a:avLst/>
                <a:gdLst>
                  <a:gd name="T0" fmla="*/ 2 w 2"/>
                  <a:gd name="T1" fmla="*/ 3 h 3"/>
                  <a:gd name="T2" fmla="*/ 0 w 2"/>
                  <a:gd name="T3" fmla="*/ 0 h 3"/>
                  <a:gd name="T4" fmla="*/ 2 w 2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lnTo>
                      <a:pt x="0" y="0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1" name="Freeform 2178"/>
              <p:cNvSpPr/>
              <p:nvPr/>
            </p:nvSpPr>
            <p:spPr bwMode="auto">
              <a:xfrm>
                <a:off x="467" y="309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2" name="Freeform 2179"/>
              <p:cNvSpPr/>
              <p:nvPr/>
            </p:nvSpPr>
            <p:spPr bwMode="auto">
              <a:xfrm>
                <a:off x="457" y="3081"/>
                <a:ext cx="17" cy="19"/>
              </a:xfrm>
              <a:custGeom>
                <a:avLst/>
                <a:gdLst>
                  <a:gd name="T0" fmla="*/ 5 w 7"/>
                  <a:gd name="T1" fmla="*/ 2 h 8"/>
                  <a:gd name="T2" fmla="*/ 3 w 7"/>
                  <a:gd name="T3" fmla="*/ 1 h 8"/>
                  <a:gd name="T4" fmla="*/ 2 w 7"/>
                  <a:gd name="T5" fmla="*/ 1 h 8"/>
                  <a:gd name="T6" fmla="*/ 3 w 7"/>
                  <a:gd name="T7" fmla="*/ 2 h 8"/>
                  <a:gd name="T8" fmla="*/ 3 w 7"/>
                  <a:gd name="T9" fmla="*/ 2 h 8"/>
                  <a:gd name="T10" fmla="*/ 2 w 7"/>
                  <a:gd name="T11" fmla="*/ 2 h 8"/>
                  <a:gd name="T12" fmla="*/ 3 w 7"/>
                  <a:gd name="T13" fmla="*/ 3 h 8"/>
                  <a:gd name="T14" fmla="*/ 3 w 7"/>
                  <a:gd name="T15" fmla="*/ 3 h 8"/>
                  <a:gd name="T16" fmla="*/ 2 w 7"/>
                  <a:gd name="T17" fmla="*/ 3 h 8"/>
                  <a:gd name="T18" fmla="*/ 4 w 7"/>
                  <a:gd name="T19" fmla="*/ 5 h 8"/>
                  <a:gd name="T20" fmla="*/ 4 w 7"/>
                  <a:gd name="T21" fmla="*/ 5 h 8"/>
                  <a:gd name="T22" fmla="*/ 3 w 7"/>
                  <a:gd name="T23" fmla="*/ 5 h 8"/>
                  <a:gd name="T24" fmla="*/ 3 w 7"/>
                  <a:gd name="T25" fmla="*/ 5 h 8"/>
                  <a:gd name="T26" fmla="*/ 2 w 7"/>
                  <a:gd name="T27" fmla="*/ 5 h 8"/>
                  <a:gd name="T28" fmla="*/ 2 w 7"/>
                  <a:gd name="T29" fmla="*/ 5 h 8"/>
                  <a:gd name="T30" fmla="*/ 3 w 7"/>
                  <a:gd name="T31" fmla="*/ 6 h 8"/>
                  <a:gd name="T32" fmla="*/ 2 w 7"/>
                  <a:gd name="T33" fmla="*/ 5 h 8"/>
                  <a:gd name="T34" fmla="*/ 2 w 7"/>
                  <a:gd name="T35" fmla="*/ 6 h 8"/>
                  <a:gd name="T36" fmla="*/ 1 w 7"/>
                  <a:gd name="T37" fmla="*/ 6 h 8"/>
                  <a:gd name="T38" fmla="*/ 2 w 7"/>
                  <a:gd name="T39" fmla="*/ 6 h 8"/>
                  <a:gd name="T40" fmla="*/ 1 w 7"/>
                  <a:gd name="T41" fmla="*/ 6 h 8"/>
                  <a:gd name="T42" fmla="*/ 3 w 7"/>
                  <a:gd name="T43" fmla="*/ 8 h 8"/>
                  <a:gd name="T44" fmla="*/ 3 w 7"/>
                  <a:gd name="T45" fmla="*/ 8 h 8"/>
                  <a:gd name="T46" fmla="*/ 3 w 7"/>
                  <a:gd name="T47" fmla="*/ 7 h 8"/>
                  <a:gd name="T48" fmla="*/ 4 w 7"/>
                  <a:gd name="T49" fmla="*/ 8 h 8"/>
                  <a:gd name="T50" fmla="*/ 4 w 7"/>
                  <a:gd name="T51" fmla="*/ 7 h 8"/>
                  <a:gd name="T52" fmla="*/ 4 w 7"/>
                  <a:gd name="T53" fmla="*/ 7 h 8"/>
                  <a:gd name="T54" fmla="*/ 4 w 7"/>
                  <a:gd name="T55" fmla="*/ 7 h 8"/>
                  <a:gd name="T56" fmla="*/ 4 w 7"/>
                  <a:gd name="T57" fmla="*/ 7 h 8"/>
                  <a:gd name="T58" fmla="*/ 4 w 7"/>
                  <a:gd name="T59" fmla="*/ 6 h 8"/>
                  <a:gd name="T60" fmla="*/ 4 w 7"/>
                  <a:gd name="T61" fmla="*/ 6 h 8"/>
                  <a:gd name="T62" fmla="*/ 5 w 7"/>
                  <a:gd name="T63" fmla="*/ 6 h 8"/>
                  <a:gd name="T64" fmla="*/ 5 w 7"/>
                  <a:gd name="T65" fmla="*/ 6 h 8"/>
                  <a:gd name="T66" fmla="*/ 4 w 7"/>
                  <a:gd name="T67" fmla="*/ 5 h 8"/>
                  <a:gd name="T68" fmla="*/ 4 w 7"/>
                  <a:gd name="T69" fmla="*/ 5 h 8"/>
                  <a:gd name="T70" fmla="*/ 4 w 7"/>
                  <a:gd name="T71" fmla="*/ 4 h 8"/>
                  <a:gd name="T72" fmla="*/ 5 w 7"/>
                  <a:gd name="T73" fmla="*/ 4 h 8"/>
                  <a:gd name="T74" fmla="*/ 5 w 7"/>
                  <a:gd name="T75" fmla="*/ 3 h 8"/>
                  <a:gd name="T76" fmla="*/ 3 w 7"/>
                  <a:gd name="T77" fmla="*/ 3 h 8"/>
                  <a:gd name="T78" fmla="*/ 5 w 7"/>
                  <a:gd name="T7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7" h="8">
                    <a:moveTo>
                      <a:pt x="6" y="3"/>
                    </a:moveTo>
                    <a:cubicBezTo>
                      <a:pt x="6" y="3"/>
                      <a:pt x="5" y="3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4" y="2"/>
                      <a:pt x="3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2"/>
                      <a:pt x="3" y="1"/>
                      <a:pt x="2" y="1"/>
                    </a:cubicBezTo>
                    <a:cubicBezTo>
                      <a:pt x="3" y="1"/>
                      <a:pt x="4" y="2"/>
                      <a:pt x="4" y="2"/>
                    </a:cubicBezTo>
                    <a:cubicBezTo>
                      <a:pt x="4" y="2"/>
                      <a:pt x="3" y="2"/>
                      <a:pt x="3" y="2"/>
                    </a:cubicBezTo>
                    <a:cubicBezTo>
                      <a:pt x="3" y="2"/>
                      <a:pt x="4" y="3"/>
                      <a:pt x="4" y="3"/>
                    </a:cubicBezTo>
                    <a:cubicBezTo>
                      <a:pt x="1" y="0"/>
                      <a:pt x="5" y="4"/>
                      <a:pt x="3" y="2"/>
                    </a:cubicBezTo>
                    <a:cubicBezTo>
                      <a:pt x="3" y="2"/>
                      <a:pt x="3" y="2"/>
                      <a:pt x="3" y="3"/>
                    </a:cubicBezTo>
                    <a:cubicBezTo>
                      <a:pt x="3" y="2"/>
                      <a:pt x="3" y="3"/>
                      <a:pt x="2" y="2"/>
                    </a:cubicBezTo>
                    <a:cubicBezTo>
                      <a:pt x="4" y="4"/>
                      <a:pt x="1" y="2"/>
                      <a:pt x="4" y="4"/>
                    </a:cubicBezTo>
                    <a:cubicBezTo>
                      <a:pt x="3" y="3"/>
                      <a:pt x="4" y="4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3"/>
                      <a:pt x="4" y="4"/>
                      <a:pt x="3" y="3"/>
                    </a:cubicBezTo>
                    <a:cubicBezTo>
                      <a:pt x="2" y="3"/>
                      <a:pt x="3" y="4"/>
                      <a:pt x="4" y="4"/>
                    </a:cubicBezTo>
                    <a:cubicBezTo>
                      <a:pt x="3" y="4"/>
                      <a:pt x="3" y="4"/>
                      <a:pt x="2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4" y="4"/>
                      <a:pt x="4" y="5"/>
                    </a:cubicBezTo>
                    <a:cubicBezTo>
                      <a:pt x="4" y="5"/>
                      <a:pt x="5" y="6"/>
                      <a:pt x="5" y="6"/>
                    </a:cubicBezTo>
                    <a:cubicBezTo>
                      <a:pt x="3" y="5"/>
                      <a:pt x="5" y="6"/>
                      <a:pt x="4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" y="4"/>
                      <a:pt x="2" y="4"/>
                      <a:pt x="3" y="5"/>
                    </a:cubicBezTo>
                    <a:cubicBezTo>
                      <a:pt x="3" y="4"/>
                      <a:pt x="2" y="4"/>
                      <a:pt x="2" y="4"/>
                    </a:cubicBezTo>
                    <a:cubicBezTo>
                      <a:pt x="2" y="3"/>
                      <a:pt x="3" y="5"/>
                      <a:pt x="3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5"/>
                      <a:pt x="2" y="4"/>
                      <a:pt x="2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1" y="4"/>
                      <a:pt x="3" y="6"/>
                      <a:pt x="2" y="5"/>
                    </a:cubicBezTo>
                    <a:cubicBezTo>
                      <a:pt x="3" y="6"/>
                      <a:pt x="3" y="7"/>
                      <a:pt x="3" y="7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7"/>
                      <a:pt x="2" y="5"/>
                      <a:pt x="1" y="4"/>
                    </a:cubicBezTo>
                    <a:cubicBezTo>
                      <a:pt x="2" y="5"/>
                      <a:pt x="1" y="5"/>
                      <a:pt x="2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3" y="7"/>
                      <a:pt x="2" y="6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0" y="5"/>
                      <a:pt x="1" y="6"/>
                    </a:cubicBezTo>
                    <a:cubicBezTo>
                      <a:pt x="1" y="7"/>
                      <a:pt x="2" y="8"/>
                      <a:pt x="3" y="8"/>
                    </a:cubicBezTo>
                    <a:cubicBezTo>
                      <a:pt x="3" y="8"/>
                      <a:pt x="2" y="7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6"/>
                      <a:pt x="2" y="6"/>
                      <a:pt x="1" y="6"/>
                    </a:cubicBezTo>
                    <a:cubicBezTo>
                      <a:pt x="1" y="5"/>
                      <a:pt x="2" y="6"/>
                      <a:pt x="2" y="6"/>
                    </a:cubicBezTo>
                    <a:cubicBezTo>
                      <a:pt x="2" y="7"/>
                      <a:pt x="2" y="7"/>
                      <a:pt x="3" y="8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8"/>
                      <a:pt x="3" y="7"/>
                      <a:pt x="3" y="8"/>
                    </a:cubicBezTo>
                    <a:cubicBezTo>
                      <a:pt x="2" y="7"/>
                      <a:pt x="4" y="8"/>
                      <a:pt x="4" y="8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4" y="7"/>
                      <a:pt x="3" y="7"/>
                      <a:pt x="4" y="8"/>
                    </a:cubicBezTo>
                    <a:cubicBezTo>
                      <a:pt x="4" y="7"/>
                      <a:pt x="3" y="6"/>
                      <a:pt x="3" y="6"/>
                    </a:cubicBezTo>
                    <a:cubicBezTo>
                      <a:pt x="4" y="7"/>
                      <a:pt x="3" y="6"/>
                      <a:pt x="4" y="7"/>
                    </a:cubicBezTo>
                    <a:cubicBezTo>
                      <a:pt x="3" y="6"/>
                      <a:pt x="4" y="7"/>
                      <a:pt x="4" y="6"/>
                    </a:cubicBezTo>
                    <a:cubicBezTo>
                      <a:pt x="3" y="6"/>
                      <a:pt x="4" y="6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4" y="6"/>
                      <a:pt x="4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3" y="5"/>
                      <a:pt x="4" y="6"/>
                    </a:cubicBezTo>
                    <a:cubicBezTo>
                      <a:pt x="4" y="6"/>
                      <a:pt x="4" y="6"/>
                      <a:pt x="3" y="5"/>
                    </a:cubicBezTo>
                    <a:cubicBezTo>
                      <a:pt x="3" y="5"/>
                      <a:pt x="4" y="6"/>
                      <a:pt x="4" y="6"/>
                    </a:cubicBezTo>
                    <a:cubicBezTo>
                      <a:pt x="3" y="5"/>
                      <a:pt x="4" y="6"/>
                      <a:pt x="4" y="5"/>
                    </a:cubicBezTo>
                    <a:cubicBezTo>
                      <a:pt x="5" y="6"/>
                      <a:pt x="4" y="5"/>
                      <a:pt x="5" y="6"/>
                    </a:cubicBezTo>
                    <a:cubicBezTo>
                      <a:pt x="5" y="7"/>
                      <a:pt x="4" y="5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4" y="5"/>
                      <a:pt x="5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5"/>
                      <a:pt x="5" y="5"/>
                      <a:pt x="5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6" y="6"/>
                      <a:pt x="5" y="4"/>
                      <a:pt x="4" y="3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6" y="5"/>
                      <a:pt x="5" y="4"/>
                    </a:cubicBezTo>
                    <a:cubicBezTo>
                      <a:pt x="4" y="4"/>
                      <a:pt x="5" y="4"/>
                      <a:pt x="6" y="5"/>
                    </a:cubicBezTo>
                    <a:cubicBezTo>
                      <a:pt x="4" y="3"/>
                      <a:pt x="7" y="5"/>
                      <a:pt x="5" y="3"/>
                    </a:cubicBezTo>
                    <a:cubicBezTo>
                      <a:pt x="5" y="3"/>
                      <a:pt x="4" y="3"/>
                      <a:pt x="4" y="3"/>
                    </a:cubicBezTo>
                    <a:cubicBezTo>
                      <a:pt x="4" y="3"/>
                      <a:pt x="3" y="3"/>
                      <a:pt x="3" y="3"/>
                    </a:cubicBezTo>
                    <a:cubicBezTo>
                      <a:pt x="3" y="2"/>
                      <a:pt x="4" y="3"/>
                      <a:pt x="4" y="3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7" y="5"/>
                      <a:pt x="3" y="2"/>
                      <a:pt x="6" y="3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3" name="Freeform 2180"/>
              <p:cNvSpPr/>
              <p:nvPr/>
            </p:nvSpPr>
            <p:spPr bwMode="auto">
              <a:xfrm>
                <a:off x="469" y="3090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4" name="Rectangle 2181"/>
              <p:cNvSpPr>
                <a:spLocks noChangeArrowheads="1"/>
              </p:cNvSpPr>
              <p:nvPr/>
            </p:nvSpPr>
            <p:spPr bwMode="auto">
              <a:xfrm>
                <a:off x="469" y="3090"/>
                <a:ext cx="1" cy="3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5" name="Freeform 2182"/>
              <p:cNvSpPr/>
              <p:nvPr/>
            </p:nvSpPr>
            <p:spPr bwMode="auto">
              <a:xfrm>
                <a:off x="469" y="3088"/>
                <a:ext cx="3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6" name="Rectangle 2183"/>
              <p:cNvSpPr>
                <a:spLocks noChangeArrowheads="1"/>
              </p:cNvSpPr>
              <p:nvPr/>
            </p:nvSpPr>
            <p:spPr bwMode="auto">
              <a:xfrm>
                <a:off x="469" y="3085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7" name="Freeform 2184"/>
              <p:cNvSpPr/>
              <p:nvPr/>
            </p:nvSpPr>
            <p:spPr bwMode="auto">
              <a:xfrm>
                <a:off x="460" y="3076"/>
                <a:ext cx="14" cy="9"/>
              </a:xfrm>
              <a:custGeom>
                <a:avLst/>
                <a:gdLst>
                  <a:gd name="T0" fmla="*/ 4 w 6"/>
                  <a:gd name="T1" fmla="*/ 1 h 4"/>
                  <a:gd name="T2" fmla="*/ 3 w 6"/>
                  <a:gd name="T3" fmla="*/ 1 h 4"/>
                  <a:gd name="T4" fmla="*/ 4 w 6"/>
                  <a:gd name="T5" fmla="*/ 1 h 4"/>
                  <a:gd name="T6" fmla="*/ 2 w 6"/>
                  <a:gd name="T7" fmla="*/ 0 h 4"/>
                  <a:gd name="T8" fmla="*/ 3 w 6"/>
                  <a:gd name="T9" fmla="*/ 2 h 4"/>
                  <a:gd name="T10" fmla="*/ 2 w 6"/>
                  <a:gd name="T11" fmla="*/ 1 h 4"/>
                  <a:gd name="T12" fmla="*/ 3 w 6"/>
                  <a:gd name="T13" fmla="*/ 2 h 4"/>
                  <a:gd name="T14" fmla="*/ 2 w 6"/>
                  <a:gd name="T15" fmla="*/ 2 h 4"/>
                  <a:gd name="T16" fmla="*/ 2 w 6"/>
                  <a:gd name="T17" fmla="*/ 2 h 4"/>
                  <a:gd name="T18" fmla="*/ 3 w 6"/>
                  <a:gd name="T19" fmla="*/ 2 h 4"/>
                  <a:gd name="T20" fmla="*/ 2 w 6"/>
                  <a:gd name="T21" fmla="*/ 2 h 4"/>
                  <a:gd name="T22" fmla="*/ 2 w 6"/>
                  <a:gd name="T23" fmla="*/ 3 h 4"/>
                  <a:gd name="T24" fmla="*/ 3 w 6"/>
                  <a:gd name="T25" fmla="*/ 3 h 4"/>
                  <a:gd name="T26" fmla="*/ 2 w 6"/>
                  <a:gd name="T27" fmla="*/ 3 h 4"/>
                  <a:gd name="T28" fmla="*/ 3 w 6"/>
                  <a:gd name="T29" fmla="*/ 3 h 4"/>
                  <a:gd name="T30" fmla="*/ 2 w 6"/>
                  <a:gd name="T31" fmla="*/ 2 h 4"/>
                  <a:gd name="T32" fmla="*/ 3 w 6"/>
                  <a:gd name="T33" fmla="*/ 3 h 4"/>
                  <a:gd name="T34" fmla="*/ 4 w 6"/>
                  <a:gd name="T35" fmla="*/ 4 h 4"/>
                  <a:gd name="T36" fmla="*/ 3 w 6"/>
                  <a:gd name="T37" fmla="*/ 3 h 4"/>
                  <a:gd name="T38" fmla="*/ 3 w 6"/>
                  <a:gd name="T39" fmla="*/ 3 h 4"/>
                  <a:gd name="T40" fmla="*/ 3 w 6"/>
                  <a:gd name="T41" fmla="*/ 3 h 4"/>
                  <a:gd name="T42" fmla="*/ 4 w 6"/>
                  <a:gd name="T43" fmla="*/ 4 h 4"/>
                  <a:gd name="T44" fmla="*/ 5 w 6"/>
                  <a:gd name="T45" fmla="*/ 4 h 4"/>
                  <a:gd name="T46" fmla="*/ 5 w 6"/>
                  <a:gd name="T47" fmla="*/ 4 h 4"/>
                  <a:gd name="T48" fmla="*/ 5 w 6"/>
                  <a:gd name="T49" fmla="*/ 4 h 4"/>
                  <a:gd name="T50" fmla="*/ 4 w 6"/>
                  <a:gd name="T51" fmla="*/ 3 h 4"/>
                  <a:gd name="T52" fmla="*/ 3 w 6"/>
                  <a:gd name="T53" fmla="*/ 3 h 4"/>
                  <a:gd name="T54" fmla="*/ 3 w 6"/>
                  <a:gd name="T55" fmla="*/ 2 h 4"/>
                  <a:gd name="T56" fmla="*/ 4 w 6"/>
                  <a:gd name="T57" fmla="*/ 3 h 4"/>
                  <a:gd name="T58" fmla="*/ 3 w 6"/>
                  <a:gd name="T59" fmla="*/ 3 h 4"/>
                  <a:gd name="T60" fmla="*/ 5 w 6"/>
                  <a:gd name="T61" fmla="*/ 3 h 4"/>
                  <a:gd name="T62" fmla="*/ 3 w 6"/>
                  <a:gd name="T63" fmla="*/ 3 h 4"/>
                  <a:gd name="T64" fmla="*/ 4 w 6"/>
                  <a:gd name="T65" fmla="*/ 2 h 4"/>
                  <a:gd name="T66" fmla="*/ 4 w 6"/>
                  <a:gd name="T67" fmla="*/ 3 h 4"/>
                  <a:gd name="T68" fmla="*/ 3 w 6"/>
                  <a:gd name="T69" fmla="*/ 2 h 4"/>
                  <a:gd name="T70" fmla="*/ 4 w 6"/>
                  <a:gd name="T71" fmla="*/ 2 h 4"/>
                  <a:gd name="T72" fmla="*/ 3 w 6"/>
                  <a:gd name="T73" fmla="*/ 2 h 4"/>
                  <a:gd name="T74" fmla="*/ 4 w 6"/>
                  <a:gd name="T75" fmla="*/ 1 h 4"/>
                  <a:gd name="T76" fmla="*/ 4 w 6"/>
                  <a:gd name="T77" fmla="*/ 1 h 4"/>
                  <a:gd name="T78" fmla="*/ 2 w 6"/>
                  <a:gd name="T79" fmla="*/ 1 h 4"/>
                  <a:gd name="T80" fmla="*/ 4 w 6"/>
                  <a:gd name="T81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" h="4">
                    <a:moveTo>
                      <a:pt x="4" y="1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4" y="1"/>
                    </a:cubicBezTo>
                    <a:cubicBezTo>
                      <a:pt x="2" y="1"/>
                      <a:pt x="4" y="1"/>
                      <a:pt x="2" y="0"/>
                    </a:cubicBezTo>
                    <a:cubicBezTo>
                      <a:pt x="2" y="1"/>
                      <a:pt x="1" y="1"/>
                      <a:pt x="3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2"/>
                      <a:pt x="0" y="1"/>
                      <a:pt x="3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1"/>
                      <a:pt x="3" y="3"/>
                      <a:pt x="2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2"/>
                      <a:pt x="2" y="3"/>
                      <a:pt x="2" y="3"/>
                    </a:cubicBezTo>
                    <a:cubicBezTo>
                      <a:pt x="2" y="2"/>
                      <a:pt x="3" y="3"/>
                      <a:pt x="3" y="3"/>
                    </a:cubicBezTo>
                    <a:cubicBezTo>
                      <a:pt x="2" y="3"/>
                      <a:pt x="2" y="3"/>
                      <a:pt x="2" y="2"/>
                    </a:cubicBezTo>
                    <a:cubicBezTo>
                      <a:pt x="2" y="3"/>
                      <a:pt x="1" y="2"/>
                      <a:pt x="3" y="3"/>
                    </a:cubicBezTo>
                    <a:cubicBezTo>
                      <a:pt x="3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1" y="2"/>
                      <a:pt x="4" y="4"/>
                      <a:pt x="3" y="3"/>
                    </a:cubicBezTo>
                    <a:cubicBezTo>
                      <a:pt x="4" y="3"/>
                      <a:pt x="4" y="3"/>
                      <a:pt x="4" y="4"/>
                    </a:cubicBezTo>
                    <a:cubicBezTo>
                      <a:pt x="6" y="4"/>
                      <a:pt x="3" y="3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3" y="3"/>
                      <a:pt x="3" y="3"/>
                    </a:cubicBezTo>
                    <a:cubicBezTo>
                      <a:pt x="4" y="3"/>
                      <a:pt x="2" y="2"/>
                      <a:pt x="3" y="2"/>
                    </a:cubicBezTo>
                    <a:cubicBezTo>
                      <a:pt x="4" y="3"/>
                      <a:pt x="3" y="3"/>
                      <a:pt x="4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4" y="3"/>
                      <a:pt x="5" y="3"/>
                    </a:cubicBezTo>
                    <a:cubicBezTo>
                      <a:pt x="4" y="3"/>
                      <a:pt x="4" y="3"/>
                      <a:pt x="3" y="3"/>
                    </a:cubicBezTo>
                    <a:cubicBezTo>
                      <a:pt x="4" y="3"/>
                      <a:pt x="4" y="3"/>
                      <a:pt x="4" y="2"/>
                    </a:cubicBezTo>
                    <a:cubicBezTo>
                      <a:pt x="4" y="2"/>
                      <a:pt x="4" y="3"/>
                      <a:pt x="4" y="3"/>
                    </a:cubicBezTo>
                    <a:cubicBezTo>
                      <a:pt x="5" y="3"/>
                      <a:pt x="4" y="2"/>
                      <a:pt x="3" y="2"/>
                    </a:cubicBezTo>
                    <a:cubicBezTo>
                      <a:pt x="3" y="2"/>
                      <a:pt x="3" y="2"/>
                      <a:pt x="4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4" y="2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2" y="1"/>
                      <a:pt x="2" y="1"/>
                    </a:cubicBezTo>
                    <a:cubicBezTo>
                      <a:pt x="3" y="1"/>
                      <a:pt x="3" y="1"/>
                      <a:pt x="4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8" name="Freeform 2185"/>
              <p:cNvSpPr/>
              <p:nvPr/>
            </p:nvSpPr>
            <p:spPr bwMode="auto">
              <a:xfrm>
                <a:off x="464" y="3076"/>
                <a:ext cx="5" cy="2"/>
              </a:xfrm>
              <a:custGeom>
                <a:avLst/>
                <a:gdLst>
                  <a:gd name="T0" fmla="*/ 0 w 2"/>
                  <a:gd name="T1" fmla="*/ 0 h 1"/>
                  <a:gd name="T2" fmla="*/ 1 w 2"/>
                  <a:gd name="T3" fmla="*/ 1 h 1"/>
                  <a:gd name="T4" fmla="*/ 0 w 2"/>
                  <a:gd name="T5" fmla="*/ 0 h 1"/>
                  <a:gd name="T6" fmla="*/ 0 w 2"/>
                  <a:gd name="T7" fmla="*/ 0 h 1"/>
                  <a:gd name="T8" fmla="*/ 0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9" name="Freeform 2186"/>
              <p:cNvSpPr/>
              <p:nvPr/>
            </p:nvSpPr>
            <p:spPr bwMode="auto">
              <a:xfrm>
                <a:off x="460" y="3073"/>
                <a:ext cx="12" cy="5"/>
              </a:xfrm>
              <a:custGeom>
                <a:avLst/>
                <a:gdLst>
                  <a:gd name="T0" fmla="*/ 3 w 5"/>
                  <a:gd name="T1" fmla="*/ 1 h 2"/>
                  <a:gd name="T2" fmla="*/ 2 w 5"/>
                  <a:gd name="T3" fmla="*/ 0 h 2"/>
                  <a:gd name="T4" fmla="*/ 1 w 5"/>
                  <a:gd name="T5" fmla="*/ 1 h 2"/>
                  <a:gd name="T6" fmla="*/ 3 w 5"/>
                  <a:gd name="T7" fmla="*/ 1 h 2"/>
                  <a:gd name="T8" fmla="*/ 2 w 5"/>
                  <a:gd name="T9" fmla="*/ 1 h 2"/>
                  <a:gd name="T10" fmla="*/ 3 w 5"/>
                  <a:gd name="T11" fmla="*/ 1 h 2"/>
                  <a:gd name="T12" fmla="*/ 2 w 5"/>
                  <a:gd name="T13" fmla="*/ 1 h 2"/>
                  <a:gd name="T14" fmla="*/ 3 w 5"/>
                  <a:gd name="T15" fmla="*/ 1 h 2"/>
                  <a:gd name="T16" fmla="*/ 3 w 5"/>
                  <a:gd name="T17" fmla="*/ 1 h 2"/>
                  <a:gd name="T18" fmla="*/ 4 w 5"/>
                  <a:gd name="T19" fmla="*/ 2 h 2"/>
                  <a:gd name="T20" fmla="*/ 2 w 5"/>
                  <a:gd name="T21" fmla="*/ 1 h 2"/>
                  <a:gd name="T22" fmla="*/ 4 w 5"/>
                  <a:gd name="T23" fmla="*/ 1 h 2"/>
                  <a:gd name="T24" fmla="*/ 4 w 5"/>
                  <a:gd name="T25" fmla="*/ 1 h 2"/>
                  <a:gd name="T26" fmla="*/ 4 w 5"/>
                  <a:gd name="T27" fmla="*/ 1 h 2"/>
                  <a:gd name="T28" fmla="*/ 3 w 5"/>
                  <a:gd name="T29" fmla="*/ 1 h 2"/>
                  <a:gd name="T30" fmla="*/ 4 w 5"/>
                  <a:gd name="T31" fmla="*/ 1 h 2"/>
                  <a:gd name="T32" fmla="*/ 4 w 5"/>
                  <a:gd name="T33" fmla="*/ 1 h 2"/>
                  <a:gd name="T34" fmla="*/ 2 w 5"/>
                  <a:gd name="T35" fmla="*/ 0 h 2"/>
                  <a:gd name="T36" fmla="*/ 3 w 5"/>
                  <a:gd name="T37" fmla="*/ 1 h 2"/>
                  <a:gd name="T38" fmla="*/ 4 w 5"/>
                  <a:gd name="T39" fmla="*/ 1 h 2"/>
                  <a:gd name="T40" fmla="*/ 1 w 5"/>
                  <a:gd name="T41" fmla="*/ 0 h 2"/>
                  <a:gd name="T42" fmla="*/ 3 w 5"/>
                  <a:gd name="T43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" h="2">
                    <a:moveTo>
                      <a:pt x="3" y="1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1"/>
                      <a:pt x="2" y="1"/>
                      <a:pt x="1" y="1"/>
                    </a:cubicBezTo>
                    <a:cubicBezTo>
                      <a:pt x="1" y="1"/>
                      <a:pt x="3" y="1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1"/>
                      <a:pt x="3" y="1"/>
                    </a:cubicBezTo>
                    <a:cubicBezTo>
                      <a:pt x="3" y="2"/>
                      <a:pt x="2" y="1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5" y="2"/>
                      <a:pt x="2" y="1"/>
                      <a:pt x="2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3" y="1"/>
                      <a:pt x="4" y="1"/>
                    </a:cubicBezTo>
                    <a:cubicBezTo>
                      <a:pt x="4" y="1"/>
                      <a:pt x="3" y="1"/>
                      <a:pt x="4" y="1"/>
                    </a:cubicBezTo>
                    <a:cubicBezTo>
                      <a:pt x="4" y="1"/>
                      <a:pt x="3" y="1"/>
                      <a:pt x="3" y="1"/>
                    </a:cubicBezTo>
                    <a:cubicBezTo>
                      <a:pt x="2" y="0"/>
                      <a:pt x="3" y="1"/>
                      <a:pt x="4" y="1"/>
                    </a:cubicBezTo>
                    <a:cubicBezTo>
                      <a:pt x="3" y="1"/>
                      <a:pt x="3" y="0"/>
                      <a:pt x="4" y="1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4" y="1"/>
                      <a:pt x="4" y="1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0" y="0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0" name="Rectangle 2187"/>
              <p:cNvSpPr>
                <a:spLocks noChangeArrowheads="1"/>
              </p:cNvSpPr>
              <p:nvPr/>
            </p:nvSpPr>
            <p:spPr bwMode="auto">
              <a:xfrm>
                <a:off x="464" y="3073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1" name="Freeform 2188"/>
              <p:cNvSpPr/>
              <p:nvPr/>
            </p:nvSpPr>
            <p:spPr bwMode="auto">
              <a:xfrm>
                <a:off x="267" y="3171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2" name="Freeform 2189"/>
              <p:cNvSpPr/>
              <p:nvPr/>
            </p:nvSpPr>
            <p:spPr bwMode="auto">
              <a:xfrm>
                <a:off x="265" y="3171"/>
                <a:ext cx="5" cy="10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4 h 4"/>
                  <a:gd name="T4" fmla="*/ 2 w 2"/>
                  <a:gd name="T5" fmla="*/ 0 h 4"/>
                  <a:gd name="T6" fmla="*/ 0 w 2"/>
                  <a:gd name="T7" fmla="*/ 2 h 4"/>
                  <a:gd name="T8" fmla="*/ 1 w 2"/>
                  <a:gd name="T9" fmla="*/ 2 h 4"/>
                  <a:gd name="T10" fmla="*/ 0 w 2"/>
                  <a:gd name="T11" fmla="*/ 3 h 4"/>
                  <a:gd name="T12" fmla="*/ 1 w 2"/>
                  <a:gd name="T13" fmla="*/ 3 h 4"/>
                  <a:gd name="T14" fmla="*/ 0 w 2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1" y="1"/>
                      <a:pt x="1" y="2"/>
                      <a:pt x="2" y="0"/>
                    </a:cubicBezTo>
                    <a:cubicBezTo>
                      <a:pt x="1" y="1"/>
                      <a:pt x="1" y="1"/>
                      <a:pt x="0" y="2"/>
                    </a:cubicBezTo>
                    <a:cubicBezTo>
                      <a:pt x="0" y="2"/>
                      <a:pt x="1" y="1"/>
                      <a:pt x="1" y="2"/>
                    </a:cubicBezTo>
                    <a:cubicBezTo>
                      <a:pt x="1" y="2"/>
                      <a:pt x="0" y="2"/>
                      <a:pt x="0" y="3"/>
                    </a:cubicBezTo>
                    <a:cubicBezTo>
                      <a:pt x="0" y="4"/>
                      <a:pt x="0" y="3"/>
                      <a:pt x="1" y="3"/>
                    </a:cubicBez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3" name="Freeform 2190"/>
              <p:cNvSpPr/>
              <p:nvPr/>
            </p:nvSpPr>
            <p:spPr bwMode="auto">
              <a:xfrm>
                <a:off x="267" y="3176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4" name="Freeform 2191"/>
              <p:cNvSpPr/>
              <p:nvPr/>
            </p:nvSpPr>
            <p:spPr bwMode="auto">
              <a:xfrm>
                <a:off x="267" y="3173"/>
                <a:ext cx="3" cy="5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2 h 2"/>
                  <a:gd name="T4" fmla="*/ 1 w 1"/>
                  <a:gd name="T5" fmla="*/ 0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0" y="1"/>
                      <a:pt x="0" y="2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5" name="Freeform 2192"/>
              <p:cNvSpPr/>
              <p:nvPr/>
            </p:nvSpPr>
            <p:spPr bwMode="auto">
              <a:xfrm>
                <a:off x="270" y="317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6" name="Freeform 2193"/>
              <p:cNvSpPr/>
              <p:nvPr/>
            </p:nvSpPr>
            <p:spPr bwMode="auto">
              <a:xfrm>
                <a:off x="267" y="3173"/>
                <a:ext cx="5" cy="8"/>
              </a:xfrm>
              <a:custGeom>
                <a:avLst/>
                <a:gdLst>
                  <a:gd name="T0" fmla="*/ 2 w 2"/>
                  <a:gd name="T1" fmla="*/ 1 h 3"/>
                  <a:gd name="T2" fmla="*/ 1 w 2"/>
                  <a:gd name="T3" fmla="*/ 1 h 3"/>
                  <a:gd name="T4" fmla="*/ 1 w 2"/>
                  <a:gd name="T5" fmla="*/ 1 h 3"/>
                  <a:gd name="T6" fmla="*/ 1 w 2"/>
                  <a:gd name="T7" fmla="*/ 2 h 3"/>
                  <a:gd name="T8" fmla="*/ 1 w 2"/>
                  <a:gd name="T9" fmla="*/ 2 h 3"/>
                  <a:gd name="T10" fmla="*/ 0 w 2"/>
                  <a:gd name="T11" fmla="*/ 3 h 3"/>
                  <a:gd name="T12" fmla="*/ 2 w 2"/>
                  <a:gd name="T13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3">
                    <a:moveTo>
                      <a:pt x="2" y="1"/>
                    </a:moveTo>
                    <a:cubicBezTo>
                      <a:pt x="2" y="0"/>
                      <a:pt x="2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1"/>
                      <a:pt x="2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7" name="Freeform 2194"/>
              <p:cNvSpPr/>
              <p:nvPr/>
            </p:nvSpPr>
            <p:spPr bwMode="auto">
              <a:xfrm>
                <a:off x="270" y="317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8" name="Rectangle 2195"/>
              <p:cNvSpPr>
                <a:spLocks noChangeArrowheads="1"/>
              </p:cNvSpPr>
              <p:nvPr/>
            </p:nvSpPr>
            <p:spPr bwMode="auto">
              <a:xfrm>
                <a:off x="270" y="3176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9" name="Freeform 2196"/>
              <p:cNvSpPr/>
              <p:nvPr/>
            </p:nvSpPr>
            <p:spPr bwMode="auto">
              <a:xfrm>
                <a:off x="270" y="3176"/>
                <a:ext cx="2" cy="7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1 h 3"/>
                  <a:gd name="T4" fmla="*/ 0 w 1"/>
                  <a:gd name="T5" fmla="*/ 3 h 3"/>
                  <a:gd name="T6" fmla="*/ 1 w 1"/>
                  <a:gd name="T7" fmla="*/ 2 h 3"/>
                  <a:gd name="T8" fmla="*/ 1 w 1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1" y="1"/>
                      <a:pt x="1" y="0"/>
                      <a:pt x="0" y="1"/>
                    </a:cubicBezTo>
                    <a:cubicBezTo>
                      <a:pt x="1" y="1"/>
                      <a:pt x="1" y="2"/>
                      <a:pt x="0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0" name="Freeform 2197"/>
              <p:cNvSpPr/>
              <p:nvPr/>
            </p:nvSpPr>
            <p:spPr bwMode="auto">
              <a:xfrm>
                <a:off x="272" y="318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1" name="Freeform 2198"/>
              <p:cNvSpPr/>
              <p:nvPr/>
            </p:nvSpPr>
            <p:spPr bwMode="auto">
              <a:xfrm>
                <a:off x="272" y="3178"/>
                <a:ext cx="5" cy="10"/>
              </a:xfrm>
              <a:custGeom>
                <a:avLst/>
                <a:gdLst>
                  <a:gd name="T0" fmla="*/ 2 w 2"/>
                  <a:gd name="T1" fmla="*/ 0 h 4"/>
                  <a:gd name="T2" fmla="*/ 1 w 2"/>
                  <a:gd name="T3" fmla="*/ 2 h 4"/>
                  <a:gd name="T4" fmla="*/ 1 w 2"/>
                  <a:gd name="T5" fmla="*/ 1 h 4"/>
                  <a:gd name="T6" fmla="*/ 1 w 2"/>
                  <a:gd name="T7" fmla="*/ 1 h 4"/>
                  <a:gd name="T8" fmla="*/ 1 w 2"/>
                  <a:gd name="T9" fmla="*/ 0 h 4"/>
                  <a:gd name="T10" fmla="*/ 0 w 2"/>
                  <a:gd name="T11" fmla="*/ 1 h 4"/>
                  <a:gd name="T12" fmla="*/ 0 w 2"/>
                  <a:gd name="T13" fmla="*/ 0 h 4"/>
                  <a:gd name="T14" fmla="*/ 0 w 2"/>
                  <a:gd name="T15" fmla="*/ 2 h 4"/>
                  <a:gd name="T16" fmla="*/ 0 w 2"/>
                  <a:gd name="T17" fmla="*/ 2 h 4"/>
                  <a:gd name="T18" fmla="*/ 0 w 2"/>
                  <a:gd name="T19" fmla="*/ 3 h 4"/>
                  <a:gd name="T20" fmla="*/ 1 w 2"/>
                  <a:gd name="T21" fmla="*/ 4 h 4"/>
                  <a:gd name="T22" fmla="*/ 2 w 2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1"/>
                    </a:cubicBezTo>
                    <a:cubicBezTo>
                      <a:pt x="1" y="0"/>
                      <a:pt x="1" y="1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1"/>
                      <a:pt x="0" y="2"/>
                    </a:cubicBezTo>
                    <a:cubicBezTo>
                      <a:pt x="0" y="2"/>
                      <a:pt x="0" y="3"/>
                      <a:pt x="0" y="3"/>
                    </a:cubicBezTo>
                    <a:cubicBezTo>
                      <a:pt x="0" y="2"/>
                      <a:pt x="0" y="4"/>
                      <a:pt x="1" y="4"/>
                    </a:cubicBezTo>
                    <a:cubicBezTo>
                      <a:pt x="1" y="4"/>
                      <a:pt x="1" y="1"/>
                      <a:pt x="2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2" name="Freeform 2199"/>
              <p:cNvSpPr/>
              <p:nvPr/>
            </p:nvSpPr>
            <p:spPr bwMode="auto">
              <a:xfrm>
                <a:off x="274" y="3183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2 h 2"/>
                  <a:gd name="T4" fmla="*/ 3 w 3"/>
                  <a:gd name="T5" fmla="*/ 0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2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3" name="Freeform 2200"/>
              <p:cNvSpPr/>
              <p:nvPr/>
            </p:nvSpPr>
            <p:spPr bwMode="auto">
              <a:xfrm>
                <a:off x="277" y="3178"/>
                <a:ext cx="2" cy="10"/>
              </a:xfrm>
              <a:custGeom>
                <a:avLst/>
                <a:gdLst>
                  <a:gd name="T0" fmla="*/ 0 w 1"/>
                  <a:gd name="T1" fmla="*/ 0 h 4"/>
                  <a:gd name="T2" fmla="*/ 0 w 1"/>
                  <a:gd name="T3" fmla="*/ 1 h 4"/>
                  <a:gd name="T4" fmla="*/ 0 w 1"/>
                  <a:gd name="T5" fmla="*/ 0 h 4"/>
                  <a:gd name="T6" fmla="*/ 0 w 1"/>
                  <a:gd name="T7" fmla="*/ 2 h 4"/>
                  <a:gd name="T8" fmla="*/ 0 w 1"/>
                  <a:gd name="T9" fmla="*/ 1 h 4"/>
                  <a:gd name="T10" fmla="*/ 0 w 1"/>
                  <a:gd name="T11" fmla="*/ 3 h 4"/>
                  <a:gd name="T12" fmla="*/ 0 w 1"/>
                  <a:gd name="T13" fmla="*/ 3 h 4"/>
                  <a:gd name="T14" fmla="*/ 1 w 1"/>
                  <a:gd name="T15" fmla="*/ 3 h 4"/>
                  <a:gd name="T16" fmla="*/ 1 w 1"/>
                  <a:gd name="T17" fmla="*/ 2 h 4"/>
                  <a:gd name="T18" fmla="*/ 1 w 1"/>
                  <a:gd name="T19" fmla="*/ 2 h 4"/>
                  <a:gd name="T20" fmla="*/ 0 w 1"/>
                  <a:gd name="T2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" h="4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3"/>
                      <a:pt x="0" y="1"/>
                      <a:pt x="0" y="1"/>
                    </a:cubicBezTo>
                    <a:cubicBezTo>
                      <a:pt x="1" y="2"/>
                      <a:pt x="0" y="2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4" name="Freeform 2201"/>
              <p:cNvSpPr/>
              <p:nvPr/>
            </p:nvSpPr>
            <p:spPr bwMode="auto">
              <a:xfrm>
                <a:off x="277" y="317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5" name="Freeform 2202"/>
              <p:cNvSpPr/>
              <p:nvPr/>
            </p:nvSpPr>
            <p:spPr bwMode="auto">
              <a:xfrm>
                <a:off x="279" y="3183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6" name="Freeform 2203"/>
              <p:cNvSpPr/>
              <p:nvPr/>
            </p:nvSpPr>
            <p:spPr bwMode="auto">
              <a:xfrm>
                <a:off x="279" y="3178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7" name="Freeform 2204"/>
              <p:cNvSpPr/>
              <p:nvPr/>
            </p:nvSpPr>
            <p:spPr bwMode="auto">
              <a:xfrm>
                <a:off x="279" y="3176"/>
                <a:ext cx="21" cy="12"/>
              </a:xfrm>
              <a:custGeom>
                <a:avLst/>
                <a:gdLst>
                  <a:gd name="T0" fmla="*/ 9 w 9"/>
                  <a:gd name="T1" fmla="*/ 3 h 5"/>
                  <a:gd name="T2" fmla="*/ 8 w 9"/>
                  <a:gd name="T3" fmla="*/ 3 h 5"/>
                  <a:gd name="T4" fmla="*/ 9 w 9"/>
                  <a:gd name="T5" fmla="*/ 1 h 5"/>
                  <a:gd name="T6" fmla="*/ 8 w 9"/>
                  <a:gd name="T7" fmla="*/ 0 h 5"/>
                  <a:gd name="T8" fmla="*/ 8 w 9"/>
                  <a:gd name="T9" fmla="*/ 1 h 5"/>
                  <a:gd name="T10" fmla="*/ 8 w 9"/>
                  <a:gd name="T11" fmla="*/ 0 h 5"/>
                  <a:gd name="T12" fmla="*/ 6 w 9"/>
                  <a:gd name="T13" fmla="*/ 1 h 5"/>
                  <a:gd name="T14" fmla="*/ 6 w 9"/>
                  <a:gd name="T15" fmla="*/ 1 h 5"/>
                  <a:gd name="T16" fmla="*/ 2 w 9"/>
                  <a:gd name="T17" fmla="*/ 1 h 5"/>
                  <a:gd name="T18" fmla="*/ 2 w 9"/>
                  <a:gd name="T19" fmla="*/ 3 h 5"/>
                  <a:gd name="T20" fmla="*/ 2 w 9"/>
                  <a:gd name="T21" fmla="*/ 2 h 5"/>
                  <a:gd name="T22" fmla="*/ 2 w 9"/>
                  <a:gd name="T23" fmla="*/ 2 h 5"/>
                  <a:gd name="T24" fmla="*/ 1 w 9"/>
                  <a:gd name="T25" fmla="*/ 1 h 5"/>
                  <a:gd name="T26" fmla="*/ 1 w 9"/>
                  <a:gd name="T27" fmla="*/ 3 h 5"/>
                  <a:gd name="T28" fmla="*/ 1 w 9"/>
                  <a:gd name="T29" fmla="*/ 1 h 5"/>
                  <a:gd name="T30" fmla="*/ 0 w 9"/>
                  <a:gd name="T31" fmla="*/ 2 h 5"/>
                  <a:gd name="T32" fmla="*/ 1 w 9"/>
                  <a:gd name="T33" fmla="*/ 4 h 5"/>
                  <a:gd name="T34" fmla="*/ 0 w 9"/>
                  <a:gd name="T35" fmla="*/ 4 h 5"/>
                  <a:gd name="T36" fmla="*/ 3 w 9"/>
                  <a:gd name="T37" fmla="*/ 2 h 5"/>
                  <a:gd name="T38" fmla="*/ 3 w 9"/>
                  <a:gd name="T39" fmla="*/ 3 h 5"/>
                  <a:gd name="T40" fmla="*/ 4 w 9"/>
                  <a:gd name="T41" fmla="*/ 4 h 5"/>
                  <a:gd name="T42" fmla="*/ 5 w 9"/>
                  <a:gd name="T43" fmla="*/ 2 h 5"/>
                  <a:gd name="T44" fmla="*/ 5 w 9"/>
                  <a:gd name="T45" fmla="*/ 3 h 5"/>
                  <a:gd name="T46" fmla="*/ 5 w 9"/>
                  <a:gd name="T47" fmla="*/ 2 h 5"/>
                  <a:gd name="T48" fmla="*/ 5 w 9"/>
                  <a:gd name="T49" fmla="*/ 3 h 5"/>
                  <a:gd name="T50" fmla="*/ 5 w 9"/>
                  <a:gd name="T51" fmla="*/ 1 h 5"/>
                  <a:gd name="T52" fmla="*/ 6 w 9"/>
                  <a:gd name="T53" fmla="*/ 4 h 5"/>
                  <a:gd name="T54" fmla="*/ 6 w 9"/>
                  <a:gd name="T55" fmla="*/ 3 h 5"/>
                  <a:gd name="T56" fmla="*/ 6 w 9"/>
                  <a:gd name="T57" fmla="*/ 2 h 5"/>
                  <a:gd name="T58" fmla="*/ 7 w 9"/>
                  <a:gd name="T59" fmla="*/ 4 h 5"/>
                  <a:gd name="T60" fmla="*/ 7 w 9"/>
                  <a:gd name="T61" fmla="*/ 2 h 5"/>
                  <a:gd name="T62" fmla="*/ 7 w 9"/>
                  <a:gd name="T63" fmla="*/ 1 h 5"/>
                  <a:gd name="T64" fmla="*/ 8 w 9"/>
                  <a:gd name="T65" fmla="*/ 2 h 5"/>
                  <a:gd name="T66" fmla="*/ 8 w 9"/>
                  <a:gd name="T67" fmla="*/ 3 h 5"/>
                  <a:gd name="T68" fmla="*/ 8 w 9"/>
                  <a:gd name="T69" fmla="*/ 4 h 5"/>
                  <a:gd name="T70" fmla="*/ 8 w 9"/>
                  <a:gd name="T71" fmla="*/ 2 h 5"/>
                  <a:gd name="T72" fmla="*/ 9 w 9"/>
                  <a:gd name="T73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" h="5">
                    <a:moveTo>
                      <a:pt x="9" y="3"/>
                    </a:moveTo>
                    <a:cubicBezTo>
                      <a:pt x="9" y="3"/>
                      <a:pt x="9" y="2"/>
                      <a:pt x="8" y="3"/>
                    </a:cubicBezTo>
                    <a:cubicBezTo>
                      <a:pt x="8" y="2"/>
                      <a:pt x="9" y="2"/>
                      <a:pt x="9" y="1"/>
                    </a:cubicBezTo>
                    <a:cubicBezTo>
                      <a:pt x="8" y="1"/>
                      <a:pt x="8" y="0"/>
                      <a:pt x="8" y="0"/>
                    </a:cubicBezTo>
                    <a:cubicBezTo>
                      <a:pt x="8" y="0"/>
                      <a:pt x="8" y="1"/>
                      <a:pt x="8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7" y="0"/>
                      <a:pt x="7" y="1"/>
                      <a:pt x="6" y="1"/>
                    </a:cubicBezTo>
                    <a:cubicBezTo>
                      <a:pt x="6" y="0"/>
                      <a:pt x="6" y="1"/>
                      <a:pt x="6" y="1"/>
                    </a:cubicBezTo>
                    <a:cubicBezTo>
                      <a:pt x="5" y="1"/>
                      <a:pt x="4" y="2"/>
                      <a:pt x="2" y="1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3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0"/>
                      <a:pt x="1" y="2"/>
                      <a:pt x="1" y="1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1"/>
                      <a:pt x="1" y="3"/>
                      <a:pt x="1" y="1"/>
                    </a:cubicBezTo>
                    <a:cubicBezTo>
                      <a:pt x="0" y="1"/>
                      <a:pt x="1" y="3"/>
                      <a:pt x="0" y="2"/>
                    </a:cubicBezTo>
                    <a:cubicBezTo>
                      <a:pt x="0" y="3"/>
                      <a:pt x="1" y="3"/>
                      <a:pt x="1" y="4"/>
                    </a:cubicBezTo>
                    <a:cubicBezTo>
                      <a:pt x="1" y="4"/>
                      <a:pt x="0" y="3"/>
                      <a:pt x="0" y="4"/>
                    </a:cubicBezTo>
                    <a:cubicBezTo>
                      <a:pt x="1" y="5"/>
                      <a:pt x="2" y="3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4" y="2"/>
                      <a:pt x="4" y="4"/>
                    </a:cubicBezTo>
                    <a:cubicBezTo>
                      <a:pt x="4" y="3"/>
                      <a:pt x="5" y="4"/>
                      <a:pt x="5" y="2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3"/>
                      <a:pt x="5" y="3"/>
                    </a:cubicBezTo>
                    <a:cubicBezTo>
                      <a:pt x="5" y="2"/>
                      <a:pt x="5" y="2"/>
                      <a:pt x="5" y="1"/>
                    </a:cubicBezTo>
                    <a:cubicBezTo>
                      <a:pt x="6" y="2"/>
                      <a:pt x="6" y="3"/>
                      <a:pt x="6" y="4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2"/>
                      <a:pt x="6" y="2"/>
                    </a:cubicBezTo>
                    <a:cubicBezTo>
                      <a:pt x="6" y="2"/>
                      <a:pt x="7" y="3"/>
                      <a:pt x="7" y="4"/>
                    </a:cubicBezTo>
                    <a:cubicBezTo>
                      <a:pt x="7" y="4"/>
                      <a:pt x="7" y="2"/>
                      <a:pt x="7" y="2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8" y="2"/>
                      <a:pt x="8" y="2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3"/>
                      <a:pt x="9" y="3"/>
                      <a:pt x="9" y="3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8" name="Freeform 2205"/>
              <p:cNvSpPr/>
              <p:nvPr/>
            </p:nvSpPr>
            <p:spPr bwMode="auto">
              <a:xfrm>
                <a:off x="298" y="3185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0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59" name="Freeform 2206"/>
              <p:cNvSpPr/>
              <p:nvPr/>
            </p:nvSpPr>
            <p:spPr bwMode="auto">
              <a:xfrm>
                <a:off x="300" y="31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0" name="Freeform 2207"/>
              <p:cNvSpPr/>
              <p:nvPr/>
            </p:nvSpPr>
            <p:spPr bwMode="auto">
              <a:xfrm>
                <a:off x="293" y="3176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2 h 2"/>
                  <a:gd name="T4" fmla="*/ 3 w 3"/>
                  <a:gd name="T5" fmla="*/ 2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2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1" name="Freeform 2208"/>
              <p:cNvSpPr/>
              <p:nvPr/>
            </p:nvSpPr>
            <p:spPr bwMode="auto">
              <a:xfrm>
                <a:off x="293" y="3185"/>
                <a:ext cx="3" cy="3"/>
              </a:xfrm>
              <a:custGeom>
                <a:avLst/>
                <a:gdLst>
                  <a:gd name="T0" fmla="*/ 3 w 3"/>
                  <a:gd name="T1" fmla="*/ 3 h 3"/>
                  <a:gd name="T2" fmla="*/ 0 w 3"/>
                  <a:gd name="T3" fmla="*/ 0 h 3"/>
                  <a:gd name="T4" fmla="*/ 3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3" y="3"/>
                    </a:moveTo>
                    <a:lnTo>
                      <a:pt x="0" y="0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2" name="Freeform 2209"/>
              <p:cNvSpPr/>
              <p:nvPr/>
            </p:nvSpPr>
            <p:spPr bwMode="auto">
              <a:xfrm>
                <a:off x="291" y="3185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3" name="Rectangle 2210"/>
              <p:cNvSpPr>
                <a:spLocks noChangeArrowheads="1"/>
              </p:cNvSpPr>
              <p:nvPr/>
            </p:nvSpPr>
            <p:spPr bwMode="auto">
              <a:xfrm>
                <a:off x="300" y="3185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4" name="Freeform 2211"/>
              <p:cNvSpPr/>
              <p:nvPr/>
            </p:nvSpPr>
            <p:spPr bwMode="auto">
              <a:xfrm>
                <a:off x="300" y="3169"/>
                <a:ext cx="10" cy="14"/>
              </a:xfrm>
              <a:custGeom>
                <a:avLst/>
                <a:gdLst>
                  <a:gd name="T0" fmla="*/ 3 w 4"/>
                  <a:gd name="T1" fmla="*/ 1 h 6"/>
                  <a:gd name="T2" fmla="*/ 2 w 4"/>
                  <a:gd name="T3" fmla="*/ 1 h 6"/>
                  <a:gd name="T4" fmla="*/ 3 w 4"/>
                  <a:gd name="T5" fmla="*/ 3 h 6"/>
                  <a:gd name="T6" fmla="*/ 2 w 4"/>
                  <a:gd name="T7" fmla="*/ 1 h 6"/>
                  <a:gd name="T8" fmla="*/ 1 w 4"/>
                  <a:gd name="T9" fmla="*/ 3 h 6"/>
                  <a:gd name="T10" fmla="*/ 1 w 4"/>
                  <a:gd name="T11" fmla="*/ 2 h 6"/>
                  <a:gd name="T12" fmla="*/ 1 w 4"/>
                  <a:gd name="T13" fmla="*/ 5 h 6"/>
                  <a:gd name="T14" fmla="*/ 0 w 4"/>
                  <a:gd name="T15" fmla="*/ 2 h 6"/>
                  <a:gd name="T16" fmla="*/ 0 w 4"/>
                  <a:gd name="T17" fmla="*/ 2 h 6"/>
                  <a:gd name="T18" fmla="*/ 0 w 4"/>
                  <a:gd name="T19" fmla="*/ 3 h 6"/>
                  <a:gd name="T20" fmla="*/ 0 w 4"/>
                  <a:gd name="T21" fmla="*/ 5 h 6"/>
                  <a:gd name="T22" fmla="*/ 0 w 4"/>
                  <a:gd name="T23" fmla="*/ 6 h 6"/>
                  <a:gd name="T24" fmla="*/ 1 w 4"/>
                  <a:gd name="T25" fmla="*/ 5 h 6"/>
                  <a:gd name="T26" fmla="*/ 1 w 4"/>
                  <a:gd name="T27" fmla="*/ 6 h 6"/>
                  <a:gd name="T28" fmla="*/ 1 w 4"/>
                  <a:gd name="T29" fmla="*/ 5 h 6"/>
                  <a:gd name="T30" fmla="*/ 1 w 4"/>
                  <a:gd name="T31" fmla="*/ 6 h 6"/>
                  <a:gd name="T32" fmla="*/ 1 w 4"/>
                  <a:gd name="T33" fmla="*/ 5 h 6"/>
                  <a:gd name="T34" fmla="*/ 1 w 4"/>
                  <a:gd name="T35" fmla="*/ 5 h 6"/>
                  <a:gd name="T36" fmla="*/ 1 w 4"/>
                  <a:gd name="T37" fmla="*/ 4 h 6"/>
                  <a:gd name="T38" fmla="*/ 2 w 4"/>
                  <a:gd name="T39" fmla="*/ 5 h 6"/>
                  <a:gd name="T40" fmla="*/ 1 w 4"/>
                  <a:gd name="T41" fmla="*/ 4 h 6"/>
                  <a:gd name="T42" fmla="*/ 3 w 4"/>
                  <a:gd name="T43" fmla="*/ 5 h 6"/>
                  <a:gd name="T44" fmla="*/ 3 w 4"/>
                  <a:gd name="T45" fmla="*/ 4 h 6"/>
                  <a:gd name="T46" fmla="*/ 2 w 4"/>
                  <a:gd name="T47" fmla="*/ 5 h 6"/>
                  <a:gd name="T48" fmla="*/ 2 w 4"/>
                  <a:gd name="T49" fmla="*/ 3 h 6"/>
                  <a:gd name="T50" fmla="*/ 3 w 4"/>
                  <a:gd name="T51" fmla="*/ 5 h 6"/>
                  <a:gd name="T52" fmla="*/ 4 w 4"/>
                  <a:gd name="T53" fmla="*/ 4 h 6"/>
                  <a:gd name="T54" fmla="*/ 4 w 4"/>
                  <a:gd name="T55" fmla="*/ 4 h 6"/>
                  <a:gd name="T56" fmla="*/ 4 w 4"/>
                  <a:gd name="T57" fmla="*/ 3 h 6"/>
                  <a:gd name="T58" fmla="*/ 4 w 4"/>
                  <a:gd name="T59" fmla="*/ 3 h 6"/>
                  <a:gd name="T60" fmla="*/ 3 w 4"/>
                  <a:gd name="T61" fmla="*/ 2 h 6"/>
                  <a:gd name="T62" fmla="*/ 4 w 4"/>
                  <a:gd name="T63" fmla="*/ 3 h 6"/>
                  <a:gd name="T64" fmla="*/ 3 w 4"/>
                  <a:gd name="T65" fmla="*/ 1 h 6"/>
                  <a:gd name="T66" fmla="*/ 3 w 4"/>
                  <a:gd name="T67" fmla="*/ 2 h 6"/>
                  <a:gd name="T68" fmla="*/ 3 w 4"/>
                  <a:gd name="T6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" h="6">
                    <a:moveTo>
                      <a:pt x="3" y="1"/>
                    </a:moveTo>
                    <a:cubicBezTo>
                      <a:pt x="2" y="0"/>
                      <a:pt x="2" y="1"/>
                      <a:pt x="2" y="1"/>
                    </a:cubicBezTo>
                    <a:cubicBezTo>
                      <a:pt x="2" y="1"/>
                      <a:pt x="3" y="3"/>
                      <a:pt x="3" y="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3"/>
                      <a:pt x="1" y="6"/>
                      <a:pt x="1" y="5"/>
                    </a:cubicBezTo>
                    <a:cubicBezTo>
                      <a:pt x="1" y="3"/>
                      <a:pt x="0" y="4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3"/>
                      <a:pt x="0" y="3"/>
                    </a:cubicBezTo>
                    <a:cubicBezTo>
                      <a:pt x="0" y="4"/>
                      <a:pt x="0" y="4"/>
                      <a:pt x="0" y="5"/>
                    </a:cubicBezTo>
                    <a:cubicBezTo>
                      <a:pt x="0" y="5"/>
                      <a:pt x="0" y="5"/>
                      <a:pt x="0" y="6"/>
                    </a:cubicBezTo>
                    <a:cubicBezTo>
                      <a:pt x="0" y="5"/>
                      <a:pt x="1" y="6"/>
                      <a:pt x="1" y="5"/>
                    </a:cubicBezTo>
                    <a:cubicBezTo>
                      <a:pt x="1" y="5"/>
                      <a:pt x="0" y="5"/>
                      <a:pt x="1" y="6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6"/>
                      <a:pt x="1" y="6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2" y="5"/>
                      <a:pt x="1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5"/>
                      <a:pt x="3" y="6"/>
                      <a:pt x="3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" y="4"/>
                      <a:pt x="3" y="5"/>
                      <a:pt x="2" y="5"/>
                    </a:cubicBezTo>
                    <a:cubicBezTo>
                      <a:pt x="2" y="4"/>
                      <a:pt x="2" y="3"/>
                      <a:pt x="2" y="3"/>
                    </a:cubicBezTo>
                    <a:cubicBezTo>
                      <a:pt x="2" y="4"/>
                      <a:pt x="2" y="3"/>
                      <a:pt x="3" y="5"/>
                    </a:cubicBezTo>
                    <a:cubicBezTo>
                      <a:pt x="3" y="5"/>
                      <a:pt x="3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3"/>
                      <a:pt x="4" y="5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3"/>
                      <a:pt x="3" y="3"/>
                      <a:pt x="3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2"/>
                      <a:pt x="4" y="2"/>
                      <a:pt x="3" y="1"/>
                    </a:cubicBezTo>
                    <a:cubicBezTo>
                      <a:pt x="3" y="1"/>
                      <a:pt x="3" y="2"/>
                      <a:pt x="3" y="2"/>
                    </a:cubicBezTo>
                    <a:cubicBezTo>
                      <a:pt x="3" y="2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5" name="Freeform 2212"/>
              <p:cNvSpPr/>
              <p:nvPr/>
            </p:nvSpPr>
            <p:spPr bwMode="auto">
              <a:xfrm>
                <a:off x="303" y="3181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6" name="Freeform 2213"/>
              <p:cNvSpPr/>
              <p:nvPr/>
            </p:nvSpPr>
            <p:spPr bwMode="auto">
              <a:xfrm>
                <a:off x="310" y="3164"/>
                <a:ext cx="7" cy="19"/>
              </a:xfrm>
              <a:custGeom>
                <a:avLst/>
                <a:gdLst>
                  <a:gd name="T0" fmla="*/ 1 w 3"/>
                  <a:gd name="T1" fmla="*/ 4 h 8"/>
                  <a:gd name="T2" fmla="*/ 2 w 3"/>
                  <a:gd name="T3" fmla="*/ 5 h 8"/>
                  <a:gd name="T4" fmla="*/ 1 w 3"/>
                  <a:gd name="T5" fmla="*/ 3 h 8"/>
                  <a:gd name="T6" fmla="*/ 1 w 3"/>
                  <a:gd name="T7" fmla="*/ 3 h 8"/>
                  <a:gd name="T8" fmla="*/ 2 w 3"/>
                  <a:gd name="T9" fmla="*/ 4 h 8"/>
                  <a:gd name="T10" fmla="*/ 2 w 3"/>
                  <a:gd name="T11" fmla="*/ 5 h 8"/>
                  <a:gd name="T12" fmla="*/ 2 w 3"/>
                  <a:gd name="T13" fmla="*/ 3 h 8"/>
                  <a:gd name="T14" fmla="*/ 1 w 3"/>
                  <a:gd name="T15" fmla="*/ 2 h 8"/>
                  <a:gd name="T16" fmla="*/ 2 w 3"/>
                  <a:gd name="T17" fmla="*/ 3 h 8"/>
                  <a:gd name="T18" fmla="*/ 3 w 3"/>
                  <a:gd name="T19" fmla="*/ 4 h 8"/>
                  <a:gd name="T20" fmla="*/ 1 w 3"/>
                  <a:gd name="T21" fmla="*/ 0 h 8"/>
                  <a:gd name="T22" fmla="*/ 1 w 3"/>
                  <a:gd name="T23" fmla="*/ 1 h 8"/>
                  <a:gd name="T24" fmla="*/ 2 w 3"/>
                  <a:gd name="T25" fmla="*/ 2 h 8"/>
                  <a:gd name="T26" fmla="*/ 2 w 3"/>
                  <a:gd name="T27" fmla="*/ 2 h 8"/>
                  <a:gd name="T28" fmla="*/ 1 w 3"/>
                  <a:gd name="T29" fmla="*/ 1 h 8"/>
                  <a:gd name="T30" fmla="*/ 0 w 3"/>
                  <a:gd name="T31" fmla="*/ 2 h 8"/>
                  <a:gd name="T32" fmla="*/ 0 w 3"/>
                  <a:gd name="T33" fmla="*/ 2 h 8"/>
                  <a:gd name="T34" fmla="*/ 0 w 3"/>
                  <a:gd name="T35" fmla="*/ 3 h 8"/>
                  <a:gd name="T36" fmla="*/ 1 w 3"/>
                  <a:gd name="T37" fmla="*/ 5 h 8"/>
                  <a:gd name="T38" fmla="*/ 0 w 3"/>
                  <a:gd name="T39" fmla="*/ 4 h 8"/>
                  <a:gd name="T40" fmla="*/ 1 w 3"/>
                  <a:gd name="T41" fmla="*/ 6 h 8"/>
                  <a:gd name="T42" fmla="*/ 1 w 3"/>
                  <a:gd name="T43" fmla="*/ 7 h 8"/>
                  <a:gd name="T44" fmla="*/ 2 w 3"/>
                  <a:gd name="T45" fmla="*/ 6 h 8"/>
                  <a:gd name="T46" fmla="*/ 1 w 3"/>
                  <a:gd name="T47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" h="8">
                    <a:moveTo>
                      <a:pt x="1" y="4"/>
                    </a:moveTo>
                    <a:cubicBezTo>
                      <a:pt x="1" y="4"/>
                      <a:pt x="1" y="5"/>
                      <a:pt x="2" y="5"/>
                    </a:cubicBezTo>
                    <a:cubicBezTo>
                      <a:pt x="2" y="5"/>
                      <a:pt x="1" y="4"/>
                      <a:pt x="1" y="3"/>
                    </a:cubicBezTo>
                    <a:cubicBezTo>
                      <a:pt x="1" y="4"/>
                      <a:pt x="1" y="3"/>
                      <a:pt x="1" y="3"/>
                    </a:cubicBezTo>
                    <a:cubicBezTo>
                      <a:pt x="1" y="3"/>
                      <a:pt x="2" y="4"/>
                      <a:pt x="2" y="4"/>
                    </a:cubicBezTo>
                    <a:cubicBezTo>
                      <a:pt x="2" y="4"/>
                      <a:pt x="2" y="5"/>
                      <a:pt x="2" y="5"/>
                    </a:cubicBezTo>
                    <a:cubicBezTo>
                      <a:pt x="2" y="4"/>
                      <a:pt x="2" y="4"/>
                      <a:pt x="2" y="3"/>
                    </a:cubicBezTo>
                    <a:cubicBezTo>
                      <a:pt x="1" y="3"/>
                      <a:pt x="1" y="2"/>
                      <a:pt x="1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2" y="3"/>
                      <a:pt x="3" y="4"/>
                    </a:cubicBezTo>
                    <a:cubicBezTo>
                      <a:pt x="2" y="3"/>
                      <a:pt x="3" y="2"/>
                      <a:pt x="1" y="0"/>
                    </a:cubicBezTo>
                    <a:cubicBezTo>
                      <a:pt x="1" y="0"/>
                      <a:pt x="1" y="1"/>
                      <a:pt x="1" y="1"/>
                    </a:cubicBezTo>
                    <a:cubicBezTo>
                      <a:pt x="2" y="1"/>
                      <a:pt x="2" y="2"/>
                      <a:pt x="2" y="2"/>
                    </a:cubicBezTo>
                    <a:cubicBezTo>
                      <a:pt x="2" y="2"/>
                      <a:pt x="2" y="3"/>
                      <a:pt x="2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4"/>
                      <a:pt x="1" y="5"/>
                      <a:pt x="0" y="4"/>
                    </a:cubicBezTo>
                    <a:cubicBezTo>
                      <a:pt x="1" y="5"/>
                      <a:pt x="1" y="5"/>
                      <a:pt x="1" y="6"/>
                    </a:cubicBezTo>
                    <a:cubicBezTo>
                      <a:pt x="1" y="6"/>
                      <a:pt x="1" y="5"/>
                      <a:pt x="1" y="7"/>
                    </a:cubicBezTo>
                    <a:cubicBezTo>
                      <a:pt x="2" y="8"/>
                      <a:pt x="1" y="5"/>
                      <a:pt x="2" y="6"/>
                    </a:cubicBezTo>
                    <a:lnTo>
                      <a:pt x="1" y="4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7" name="Rectangle 2214"/>
              <p:cNvSpPr>
                <a:spLocks noChangeArrowheads="1"/>
              </p:cNvSpPr>
              <p:nvPr/>
            </p:nvSpPr>
            <p:spPr bwMode="auto">
              <a:xfrm>
                <a:off x="310" y="3176"/>
                <a:ext cx="2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8" name="Freeform 2215"/>
              <p:cNvSpPr/>
              <p:nvPr/>
            </p:nvSpPr>
            <p:spPr bwMode="auto">
              <a:xfrm>
                <a:off x="308" y="3169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69" name="Freeform 2216"/>
              <p:cNvSpPr/>
              <p:nvPr/>
            </p:nvSpPr>
            <p:spPr bwMode="auto">
              <a:xfrm>
                <a:off x="317" y="3171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0" name="Freeform 2217"/>
              <p:cNvSpPr/>
              <p:nvPr/>
            </p:nvSpPr>
            <p:spPr bwMode="auto">
              <a:xfrm>
                <a:off x="312" y="3164"/>
                <a:ext cx="5" cy="7"/>
              </a:xfrm>
              <a:custGeom>
                <a:avLst/>
                <a:gdLst>
                  <a:gd name="T0" fmla="*/ 1 w 2"/>
                  <a:gd name="T1" fmla="*/ 0 h 3"/>
                  <a:gd name="T2" fmla="*/ 0 w 2"/>
                  <a:gd name="T3" fmla="*/ 0 h 3"/>
                  <a:gd name="T4" fmla="*/ 2 w 2"/>
                  <a:gd name="T5" fmla="*/ 3 h 3"/>
                  <a:gd name="T6" fmla="*/ 1 w 2"/>
                  <a:gd name="T7" fmla="*/ 1 h 3"/>
                  <a:gd name="T8" fmla="*/ 1 w 2"/>
                  <a:gd name="T9" fmla="*/ 1 h 3"/>
                  <a:gd name="T10" fmla="*/ 1 w 2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1" y="0"/>
                      <a:pt x="1" y="1"/>
                      <a:pt x="0" y="0"/>
                    </a:cubicBezTo>
                    <a:cubicBezTo>
                      <a:pt x="1" y="1"/>
                      <a:pt x="1" y="2"/>
                      <a:pt x="2" y="3"/>
                    </a:cubicBezTo>
                    <a:cubicBezTo>
                      <a:pt x="2" y="3"/>
                      <a:pt x="1" y="1"/>
                      <a:pt x="1" y="1"/>
                    </a:cubicBezTo>
                    <a:cubicBezTo>
                      <a:pt x="2" y="1"/>
                      <a:pt x="1" y="0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1" name="Freeform 2218"/>
              <p:cNvSpPr/>
              <p:nvPr/>
            </p:nvSpPr>
            <p:spPr bwMode="auto">
              <a:xfrm>
                <a:off x="315" y="3150"/>
                <a:ext cx="16" cy="23"/>
              </a:xfrm>
              <a:custGeom>
                <a:avLst/>
                <a:gdLst>
                  <a:gd name="T0" fmla="*/ 3 w 7"/>
                  <a:gd name="T1" fmla="*/ 7 h 10"/>
                  <a:gd name="T2" fmla="*/ 3 w 7"/>
                  <a:gd name="T3" fmla="*/ 7 h 10"/>
                  <a:gd name="T4" fmla="*/ 3 w 7"/>
                  <a:gd name="T5" fmla="*/ 8 h 10"/>
                  <a:gd name="T6" fmla="*/ 4 w 7"/>
                  <a:gd name="T7" fmla="*/ 8 h 10"/>
                  <a:gd name="T8" fmla="*/ 4 w 7"/>
                  <a:gd name="T9" fmla="*/ 7 h 10"/>
                  <a:gd name="T10" fmla="*/ 4 w 7"/>
                  <a:gd name="T11" fmla="*/ 6 h 10"/>
                  <a:gd name="T12" fmla="*/ 3 w 7"/>
                  <a:gd name="T13" fmla="*/ 5 h 10"/>
                  <a:gd name="T14" fmla="*/ 5 w 7"/>
                  <a:gd name="T15" fmla="*/ 6 h 10"/>
                  <a:gd name="T16" fmla="*/ 3 w 7"/>
                  <a:gd name="T17" fmla="*/ 5 h 10"/>
                  <a:gd name="T18" fmla="*/ 4 w 7"/>
                  <a:gd name="T19" fmla="*/ 5 h 10"/>
                  <a:gd name="T20" fmla="*/ 4 w 7"/>
                  <a:gd name="T21" fmla="*/ 5 h 10"/>
                  <a:gd name="T22" fmla="*/ 4 w 7"/>
                  <a:gd name="T23" fmla="*/ 4 h 10"/>
                  <a:gd name="T24" fmla="*/ 5 w 7"/>
                  <a:gd name="T25" fmla="*/ 5 h 10"/>
                  <a:gd name="T26" fmla="*/ 6 w 7"/>
                  <a:gd name="T27" fmla="*/ 4 h 10"/>
                  <a:gd name="T28" fmla="*/ 6 w 7"/>
                  <a:gd name="T29" fmla="*/ 4 h 10"/>
                  <a:gd name="T30" fmla="*/ 6 w 7"/>
                  <a:gd name="T31" fmla="*/ 3 h 10"/>
                  <a:gd name="T32" fmla="*/ 6 w 7"/>
                  <a:gd name="T33" fmla="*/ 3 h 10"/>
                  <a:gd name="T34" fmla="*/ 4 w 7"/>
                  <a:gd name="T35" fmla="*/ 2 h 10"/>
                  <a:gd name="T36" fmla="*/ 4 w 7"/>
                  <a:gd name="T37" fmla="*/ 2 h 10"/>
                  <a:gd name="T38" fmla="*/ 6 w 7"/>
                  <a:gd name="T39" fmla="*/ 2 h 10"/>
                  <a:gd name="T40" fmla="*/ 5 w 7"/>
                  <a:gd name="T41" fmla="*/ 2 h 10"/>
                  <a:gd name="T42" fmla="*/ 7 w 7"/>
                  <a:gd name="T43" fmla="*/ 1 h 10"/>
                  <a:gd name="T44" fmla="*/ 5 w 7"/>
                  <a:gd name="T45" fmla="*/ 1 h 10"/>
                  <a:gd name="T46" fmla="*/ 4 w 7"/>
                  <a:gd name="T47" fmla="*/ 1 h 10"/>
                  <a:gd name="T48" fmla="*/ 3 w 7"/>
                  <a:gd name="T49" fmla="*/ 1 h 10"/>
                  <a:gd name="T50" fmla="*/ 3 w 7"/>
                  <a:gd name="T51" fmla="*/ 2 h 10"/>
                  <a:gd name="T52" fmla="*/ 4 w 7"/>
                  <a:gd name="T53" fmla="*/ 3 h 10"/>
                  <a:gd name="T54" fmla="*/ 3 w 7"/>
                  <a:gd name="T55" fmla="*/ 3 h 10"/>
                  <a:gd name="T56" fmla="*/ 4 w 7"/>
                  <a:gd name="T57" fmla="*/ 3 h 10"/>
                  <a:gd name="T58" fmla="*/ 3 w 7"/>
                  <a:gd name="T59" fmla="*/ 3 h 10"/>
                  <a:gd name="T60" fmla="*/ 4 w 7"/>
                  <a:gd name="T61" fmla="*/ 3 h 10"/>
                  <a:gd name="T62" fmla="*/ 2 w 7"/>
                  <a:gd name="T63" fmla="*/ 3 h 10"/>
                  <a:gd name="T64" fmla="*/ 1 w 7"/>
                  <a:gd name="T65" fmla="*/ 5 h 10"/>
                  <a:gd name="T66" fmla="*/ 2 w 7"/>
                  <a:gd name="T67" fmla="*/ 6 h 10"/>
                  <a:gd name="T68" fmla="*/ 2 w 7"/>
                  <a:gd name="T69" fmla="*/ 7 h 10"/>
                  <a:gd name="T70" fmla="*/ 2 w 7"/>
                  <a:gd name="T71" fmla="*/ 8 h 10"/>
                  <a:gd name="T72" fmla="*/ 1 w 7"/>
                  <a:gd name="T73" fmla="*/ 6 h 10"/>
                  <a:gd name="T74" fmla="*/ 1 w 7"/>
                  <a:gd name="T75" fmla="*/ 6 h 10"/>
                  <a:gd name="T76" fmla="*/ 1 w 7"/>
                  <a:gd name="T77" fmla="*/ 7 h 10"/>
                  <a:gd name="T78" fmla="*/ 0 w 7"/>
                  <a:gd name="T79" fmla="*/ 7 h 10"/>
                  <a:gd name="T80" fmla="*/ 3 w 7"/>
                  <a:gd name="T81" fmla="*/ 9 h 10"/>
                  <a:gd name="T82" fmla="*/ 4 w 7"/>
                  <a:gd name="T83" fmla="*/ 9 h 10"/>
                  <a:gd name="T84" fmla="*/ 3 w 7"/>
                  <a:gd name="T85" fmla="*/ 7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" h="10">
                    <a:moveTo>
                      <a:pt x="3" y="7"/>
                    </a:moveTo>
                    <a:cubicBezTo>
                      <a:pt x="3" y="7"/>
                      <a:pt x="3" y="7"/>
                      <a:pt x="3" y="7"/>
                    </a:cubicBezTo>
                    <a:cubicBezTo>
                      <a:pt x="3" y="7"/>
                      <a:pt x="4" y="8"/>
                      <a:pt x="3" y="8"/>
                    </a:cubicBezTo>
                    <a:cubicBezTo>
                      <a:pt x="4" y="8"/>
                      <a:pt x="3" y="7"/>
                      <a:pt x="4" y="8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3" y="6"/>
                      <a:pt x="4" y="6"/>
                    </a:cubicBezTo>
                    <a:cubicBezTo>
                      <a:pt x="4" y="6"/>
                      <a:pt x="4" y="6"/>
                      <a:pt x="3" y="5"/>
                    </a:cubicBezTo>
                    <a:cubicBezTo>
                      <a:pt x="4" y="6"/>
                      <a:pt x="4" y="6"/>
                      <a:pt x="5" y="6"/>
                    </a:cubicBezTo>
                    <a:cubicBezTo>
                      <a:pt x="5" y="6"/>
                      <a:pt x="3" y="5"/>
                      <a:pt x="3" y="5"/>
                    </a:cubicBezTo>
                    <a:cubicBezTo>
                      <a:pt x="4" y="5"/>
                      <a:pt x="3" y="4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5"/>
                      <a:pt x="4" y="4"/>
                      <a:pt x="4" y="4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4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4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5" y="2"/>
                      <a:pt x="6" y="3"/>
                      <a:pt x="4" y="2"/>
                    </a:cubicBezTo>
                    <a:cubicBezTo>
                      <a:pt x="6" y="3"/>
                      <a:pt x="3" y="2"/>
                      <a:pt x="4" y="2"/>
                    </a:cubicBezTo>
                    <a:cubicBezTo>
                      <a:pt x="5" y="2"/>
                      <a:pt x="5" y="2"/>
                      <a:pt x="6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6" y="2"/>
                      <a:pt x="5" y="1"/>
                      <a:pt x="7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6" y="0"/>
                      <a:pt x="4" y="1"/>
                    </a:cubicBezTo>
                    <a:cubicBezTo>
                      <a:pt x="6" y="0"/>
                      <a:pt x="3" y="1"/>
                      <a:pt x="3" y="1"/>
                    </a:cubicBezTo>
                    <a:cubicBezTo>
                      <a:pt x="3" y="1"/>
                      <a:pt x="3" y="2"/>
                      <a:pt x="3" y="2"/>
                    </a:cubicBezTo>
                    <a:cubicBezTo>
                      <a:pt x="4" y="3"/>
                      <a:pt x="3" y="3"/>
                      <a:pt x="4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4" y="3"/>
                    </a:cubicBezTo>
                    <a:cubicBezTo>
                      <a:pt x="4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4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4"/>
                      <a:pt x="3" y="5"/>
                      <a:pt x="1" y="5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4" y="8"/>
                      <a:pt x="2" y="7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7"/>
                      <a:pt x="1" y="7"/>
                      <a:pt x="1" y="6"/>
                    </a:cubicBezTo>
                    <a:cubicBezTo>
                      <a:pt x="1" y="6"/>
                      <a:pt x="0" y="6"/>
                      <a:pt x="1" y="6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2" y="7"/>
                      <a:pt x="1" y="7"/>
                      <a:pt x="0" y="7"/>
                    </a:cubicBezTo>
                    <a:cubicBezTo>
                      <a:pt x="1" y="8"/>
                      <a:pt x="2" y="8"/>
                      <a:pt x="3" y="9"/>
                    </a:cubicBezTo>
                    <a:cubicBezTo>
                      <a:pt x="2" y="7"/>
                      <a:pt x="4" y="10"/>
                      <a:pt x="4" y="9"/>
                    </a:cubicBezTo>
                    <a:cubicBezTo>
                      <a:pt x="4" y="8"/>
                      <a:pt x="3" y="8"/>
                      <a:pt x="3" y="7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2" name="Freeform 2219"/>
              <p:cNvSpPr/>
              <p:nvPr/>
            </p:nvSpPr>
            <p:spPr bwMode="auto">
              <a:xfrm>
                <a:off x="315" y="3164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3" name="Freeform 2220"/>
              <p:cNvSpPr/>
              <p:nvPr/>
            </p:nvSpPr>
            <p:spPr bwMode="auto">
              <a:xfrm>
                <a:off x="324" y="315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4" name="Rectangle 2221"/>
              <p:cNvSpPr>
                <a:spLocks noChangeArrowheads="1"/>
              </p:cNvSpPr>
              <p:nvPr/>
            </p:nvSpPr>
            <p:spPr bwMode="auto">
              <a:xfrm>
                <a:off x="315" y="3166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5" name="Freeform 2222"/>
              <p:cNvSpPr/>
              <p:nvPr/>
            </p:nvSpPr>
            <p:spPr bwMode="auto">
              <a:xfrm>
                <a:off x="319" y="3169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6" name="Freeform 2223"/>
              <p:cNvSpPr/>
              <p:nvPr/>
            </p:nvSpPr>
            <p:spPr bwMode="auto">
              <a:xfrm>
                <a:off x="327" y="3154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7" name="Freeform 2224"/>
              <p:cNvSpPr/>
              <p:nvPr/>
            </p:nvSpPr>
            <p:spPr bwMode="auto">
              <a:xfrm>
                <a:off x="336" y="315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8" name="Freeform 2225"/>
              <p:cNvSpPr/>
              <p:nvPr/>
            </p:nvSpPr>
            <p:spPr bwMode="auto">
              <a:xfrm>
                <a:off x="324" y="3140"/>
                <a:ext cx="34" cy="19"/>
              </a:xfrm>
              <a:custGeom>
                <a:avLst/>
                <a:gdLst>
                  <a:gd name="T0" fmla="*/ 14 w 14"/>
                  <a:gd name="T1" fmla="*/ 3 h 8"/>
                  <a:gd name="T2" fmla="*/ 13 w 14"/>
                  <a:gd name="T3" fmla="*/ 2 h 8"/>
                  <a:gd name="T4" fmla="*/ 12 w 14"/>
                  <a:gd name="T5" fmla="*/ 1 h 8"/>
                  <a:gd name="T6" fmla="*/ 12 w 14"/>
                  <a:gd name="T7" fmla="*/ 2 h 8"/>
                  <a:gd name="T8" fmla="*/ 11 w 14"/>
                  <a:gd name="T9" fmla="*/ 3 h 8"/>
                  <a:gd name="T10" fmla="*/ 10 w 14"/>
                  <a:gd name="T11" fmla="*/ 3 h 8"/>
                  <a:gd name="T12" fmla="*/ 9 w 14"/>
                  <a:gd name="T13" fmla="*/ 4 h 8"/>
                  <a:gd name="T14" fmla="*/ 9 w 14"/>
                  <a:gd name="T15" fmla="*/ 4 h 8"/>
                  <a:gd name="T16" fmla="*/ 8 w 14"/>
                  <a:gd name="T17" fmla="*/ 4 h 8"/>
                  <a:gd name="T18" fmla="*/ 8 w 14"/>
                  <a:gd name="T19" fmla="*/ 6 h 8"/>
                  <a:gd name="T20" fmla="*/ 7 w 14"/>
                  <a:gd name="T21" fmla="*/ 6 h 8"/>
                  <a:gd name="T22" fmla="*/ 6 w 14"/>
                  <a:gd name="T23" fmla="*/ 5 h 8"/>
                  <a:gd name="T24" fmla="*/ 6 w 14"/>
                  <a:gd name="T25" fmla="*/ 5 h 8"/>
                  <a:gd name="T26" fmla="*/ 5 w 14"/>
                  <a:gd name="T27" fmla="*/ 4 h 8"/>
                  <a:gd name="T28" fmla="*/ 4 w 14"/>
                  <a:gd name="T29" fmla="*/ 5 h 8"/>
                  <a:gd name="T30" fmla="*/ 3 w 14"/>
                  <a:gd name="T31" fmla="*/ 6 h 8"/>
                  <a:gd name="T32" fmla="*/ 3 w 14"/>
                  <a:gd name="T33" fmla="*/ 5 h 8"/>
                  <a:gd name="T34" fmla="*/ 3 w 14"/>
                  <a:gd name="T35" fmla="*/ 5 h 8"/>
                  <a:gd name="T36" fmla="*/ 1 w 14"/>
                  <a:gd name="T37" fmla="*/ 4 h 8"/>
                  <a:gd name="T38" fmla="*/ 2 w 14"/>
                  <a:gd name="T39" fmla="*/ 5 h 8"/>
                  <a:gd name="T40" fmla="*/ 2 w 14"/>
                  <a:gd name="T41" fmla="*/ 4 h 8"/>
                  <a:gd name="T42" fmla="*/ 2 w 14"/>
                  <a:gd name="T43" fmla="*/ 7 h 8"/>
                  <a:gd name="T44" fmla="*/ 2 w 14"/>
                  <a:gd name="T45" fmla="*/ 7 h 8"/>
                  <a:gd name="T46" fmla="*/ 3 w 14"/>
                  <a:gd name="T47" fmla="*/ 7 h 8"/>
                  <a:gd name="T48" fmla="*/ 3 w 14"/>
                  <a:gd name="T49" fmla="*/ 8 h 8"/>
                  <a:gd name="T50" fmla="*/ 4 w 14"/>
                  <a:gd name="T51" fmla="*/ 8 h 8"/>
                  <a:gd name="T52" fmla="*/ 5 w 14"/>
                  <a:gd name="T53" fmla="*/ 7 h 8"/>
                  <a:gd name="T54" fmla="*/ 5 w 14"/>
                  <a:gd name="T55" fmla="*/ 8 h 8"/>
                  <a:gd name="T56" fmla="*/ 5 w 14"/>
                  <a:gd name="T57" fmla="*/ 8 h 8"/>
                  <a:gd name="T58" fmla="*/ 6 w 14"/>
                  <a:gd name="T59" fmla="*/ 7 h 8"/>
                  <a:gd name="T60" fmla="*/ 7 w 14"/>
                  <a:gd name="T61" fmla="*/ 7 h 8"/>
                  <a:gd name="T62" fmla="*/ 7 w 14"/>
                  <a:gd name="T63" fmla="*/ 8 h 8"/>
                  <a:gd name="T64" fmla="*/ 8 w 14"/>
                  <a:gd name="T65" fmla="*/ 8 h 8"/>
                  <a:gd name="T66" fmla="*/ 8 w 14"/>
                  <a:gd name="T67" fmla="*/ 7 h 8"/>
                  <a:gd name="T68" fmla="*/ 9 w 14"/>
                  <a:gd name="T69" fmla="*/ 6 h 8"/>
                  <a:gd name="T70" fmla="*/ 10 w 14"/>
                  <a:gd name="T71" fmla="*/ 5 h 8"/>
                  <a:gd name="T72" fmla="*/ 11 w 14"/>
                  <a:gd name="T73" fmla="*/ 5 h 8"/>
                  <a:gd name="T74" fmla="*/ 12 w 14"/>
                  <a:gd name="T75" fmla="*/ 5 h 8"/>
                  <a:gd name="T76" fmla="*/ 11 w 14"/>
                  <a:gd name="T77" fmla="*/ 3 h 8"/>
                  <a:gd name="T78" fmla="*/ 12 w 14"/>
                  <a:gd name="T7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4" h="8">
                    <a:moveTo>
                      <a:pt x="14" y="5"/>
                    </a:moveTo>
                    <a:cubicBezTo>
                      <a:pt x="14" y="5"/>
                      <a:pt x="14" y="4"/>
                      <a:pt x="14" y="3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4" y="3"/>
                      <a:pt x="13" y="2"/>
                      <a:pt x="13" y="2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3" y="3"/>
                      <a:pt x="12" y="1"/>
                      <a:pt x="12" y="1"/>
                    </a:cubicBezTo>
                    <a:cubicBezTo>
                      <a:pt x="12" y="2"/>
                      <a:pt x="13" y="4"/>
                      <a:pt x="13" y="3"/>
                    </a:cubicBezTo>
                    <a:cubicBezTo>
                      <a:pt x="12" y="3"/>
                      <a:pt x="12" y="3"/>
                      <a:pt x="12" y="2"/>
                    </a:cubicBezTo>
                    <a:cubicBezTo>
                      <a:pt x="12" y="2"/>
                      <a:pt x="12" y="4"/>
                      <a:pt x="12" y="4"/>
                    </a:cubicBezTo>
                    <a:cubicBezTo>
                      <a:pt x="11" y="0"/>
                      <a:pt x="12" y="5"/>
                      <a:pt x="11" y="3"/>
                    </a:cubicBezTo>
                    <a:cubicBezTo>
                      <a:pt x="11" y="3"/>
                      <a:pt x="10" y="3"/>
                      <a:pt x="10" y="4"/>
                    </a:cubicBezTo>
                    <a:cubicBezTo>
                      <a:pt x="10" y="3"/>
                      <a:pt x="10" y="4"/>
                      <a:pt x="10" y="3"/>
                    </a:cubicBezTo>
                    <a:cubicBezTo>
                      <a:pt x="10" y="5"/>
                      <a:pt x="9" y="2"/>
                      <a:pt x="9" y="5"/>
                    </a:cubicBezTo>
                    <a:cubicBezTo>
                      <a:pt x="9" y="4"/>
                      <a:pt x="9" y="5"/>
                      <a:pt x="9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3"/>
                      <a:pt x="9" y="5"/>
                      <a:pt x="9" y="4"/>
                    </a:cubicBezTo>
                    <a:cubicBezTo>
                      <a:pt x="8" y="4"/>
                      <a:pt x="9" y="5"/>
                      <a:pt x="9" y="6"/>
                    </a:cubicBezTo>
                    <a:cubicBezTo>
                      <a:pt x="8" y="5"/>
                      <a:pt x="8" y="5"/>
                      <a:pt x="8" y="4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6"/>
                      <a:pt x="8" y="6"/>
                    </a:cubicBezTo>
                    <a:cubicBezTo>
                      <a:pt x="7" y="6"/>
                      <a:pt x="7" y="7"/>
                      <a:pt x="7" y="8"/>
                    </a:cubicBezTo>
                    <a:cubicBezTo>
                      <a:pt x="7" y="6"/>
                      <a:pt x="7" y="8"/>
                      <a:pt x="7" y="6"/>
                    </a:cubicBezTo>
                    <a:cubicBezTo>
                      <a:pt x="7" y="5"/>
                      <a:pt x="7" y="6"/>
                      <a:pt x="8" y="4"/>
                    </a:cubicBezTo>
                    <a:cubicBezTo>
                      <a:pt x="7" y="4"/>
                      <a:pt x="7" y="4"/>
                      <a:pt x="6" y="5"/>
                    </a:cubicBezTo>
                    <a:cubicBezTo>
                      <a:pt x="6" y="5"/>
                      <a:pt x="7" y="4"/>
                      <a:pt x="6" y="4"/>
                    </a:cubicBezTo>
                    <a:cubicBezTo>
                      <a:pt x="6" y="3"/>
                      <a:pt x="6" y="6"/>
                      <a:pt x="6" y="5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5"/>
                      <a:pt x="5" y="4"/>
                      <a:pt x="5" y="4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3"/>
                      <a:pt x="4" y="6"/>
                      <a:pt x="4" y="5"/>
                    </a:cubicBezTo>
                    <a:cubicBezTo>
                      <a:pt x="4" y="6"/>
                      <a:pt x="3" y="7"/>
                      <a:pt x="3" y="7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7"/>
                      <a:pt x="4" y="4"/>
                      <a:pt x="4" y="4"/>
                    </a:cubicBezTo>
                    <a:cubicBezTo>
                      <a:pt x="4" y="4"/>
                      <a:pt x="3" y="4"/>
                      <a:pt x="3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3"/>
                      <a:pt x="3" y="6"/>
                      <a:pt x="3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" y="4"/>
                      <a:pt x="2" y="3"/>
                      <a:pt x="1" y="4"/>
                    </a:cubicBezTo>
                    <a:cubicBezTo>
                      <a:pt x="0" y="5"/>
                      <a:pt x="0" y="7"/>
                      <a:pt x="0" y="7"/>
                    </a:cubicBezTo>
                    <a:cubicBezTo>
                      <a:pt x="1" y="7"/>
                      <a:pt x="1" y="5"/>
                      <a:pt x="2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2" y="5"/>
                      <a:pt x="2" y="5"/>
                      <a:pt x="2" y="4"/>
                    </a:cubicBezTo>
                    <a:cubicBezTo>
                      <a:pt x="2" y="4"/>
                      <a:pt x="2" y="5"/>
                      <a:pt x="2" y="5"/>
                    </a:cubicBezTo>
                    <a:cubicBezTo>
                      <a:pt x="2" y="6"/>
                      <a:pt x="2" y="6"/>
                      <a:pt x="2" y="7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6"/>
                      <a:pt x="2" y="8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6"/>
                      <a:pt x="3" y="7"/>
                      <a:pt x="3" y="6"/>
                    </a:cubicBezTo>
                    <a:cubicBezTo>
                      <a:pt x="3" y="7"/>
                      <a:pt x="3" y="7"/>
                      <a:pt x="3" y="8"/>
                    </a:cubicBezTo>
                    <a:cubicBezTo>
                      <a:pt x="3" y="7"/>
                      <a:pt x="4" y="6"/>
                      <a:pt x="4" y="6"/>
                    </a:cubicBezTo>
                    <a:cubicBezTo>
                      <a:pt x="4" y="7"/>
                      <a:pt x="4" y="7"/>
                      <a:pt x="4" y="8"/>
                    </a:cubicBezTo>
                    <a:cubicBezTo>
                      <a:pt x="4" y="6"/>
                      <a:pt x="5" y="7"/>
                      <a:pt x="5" y="7"/>
                    </a:cubicBezTo>
                    <a:cubicBezTo>
                      <a:pt x="5" y="6"/>
                      <a:pt x="5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7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6" y="6"/>
                      <a:pt x="6" y="7"/>
                    </a:cubicBezTo>
                    <a:cubicBezTo>
                      <a:pt x="6" y="7"/>
                      <a:pt x="6" y="7"/>
                      <a:pt x="6" y="5"/>
                    </a:cubicBezTo>
                    <a:cubicBezTo>
                      <a:pt x="6" y="6"/>
                      <a:pt x="6" y="7"/>
                      <a:pt x="7" y="7"/>
                    </a:cubicBezTo>
                    <a:cubicBezTo>
                      <a:pt x="7" y="5"/>
                      <a:pt x="7" y="7"/>
                      <a:pt x="7" y="6"/>
                    </a:cubicBezTo>
                    <a:cubicBezTo>
                      <a:pt x="7" y="8"/>
                      <a:pt x="7" y="7"/>
                      <a:pt x="7" y="8"/>
                    </a:cubicBezTo>
                    <a:cubicBezTo>
                      <a:pt x="7" y="8"/>
                      <a:pt x="7" y="7"/>
                      <a:pt x="8" y="7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8" y="8"/>
                      <a:pt x="8" y="7"/>
                      <a:pt x="8" y="8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8" y="7"/>
                      <a:pt x="8" y="7"/>
                      <a:pt x="9" y="8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8"/>
                      <a:pt x="10" y="6"/>
                      <a:pt x="10" y="4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6"/>
                      <a:pt x="11" y="7"/>
                      <a:pt x="11" y="5"/>
                    </a:cubicBezTo>
                    <a:cubicBezTo>
                      <a:pt x="11" y="5"/>
                      <a:pt x="11" y="6"/>
                      <a:pt x="11" y="6"/>
                    </a:cubicBezTo>
                    <a:cubicBezTo>
                      <a:pt x="11" y="4"/>
                      <a:pt x="13" y="7"/>
                      <a:pt x="12" y="5"/>
                    </a:cubicBezTo>
                    <a:cubicBezTo>
                      <a:pt x="12" y="5"/>
                      <a:pt x="11" y="4"/>
                      <a:pt x="11" y="4"/>
                    </a:cubicBezTo>
                    <a:cubicBezTo>
                      <a:pt x="11" y="4"/>
                      <a:pt x="11" y="3"/>
                      <a:pt x="11" y="3"/>
                    </a:cubicBezTo>
                    <a:cubicBezTo>
                      <a:pt x="11" y="3"/>
                      <a:pt x="12" y="4"/>
                      <a:pt x="12" y="4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4" y="7"/>
                      <a:pt x="12" y="3"/>
                      <a:pt x="14" y="5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9" name="Freeform 2226"/>
              <p:cNvSpPr/>
              <p:nvPr/>
            </p:nvSpPr>
            <p:spPr bwMode="auto">
              <a:xfrm>
                <a:off x="348" y="3154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0" name="Rectangle 2227"/>
              <p:cNvSpPr>
                <a:spLocks noChangeArrowheads="1"/>
              </p:cNvSpPr>
              <p:nvPr/>
            </p:nvSpPr>
            <p:spPr bwMode="auto">
              <a:xfrm>
                <a:off x="348" y="3154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1" name="Freeform 2228"/>
              <p:cNvSpPr/>
              <p:nvPr/>
            </p:nvSpPr>
            <p:spPr bwMode="auto">
              <a:xfrm>
                <a:off x="358" y="3150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2" name="Freeform 2229"/>
              <p:cNvSpPr/>
              <p:nvPr/>
            </p:nvSpPr>
            <p:spPr bwMode="auto">
              <a:xfrm>
                <a:off x="358" y="3147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  <a:gd name="T3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3" name="Freeform 2230"/>
              <p:cNvSpPr/>
              <p:nvPr/>
            </p:nvSpPr>
            <p:spPr bwMode="auto">
              <a:xfrm>
                <a:off x="353" y="3131"/>
                <a:ext cx="12" cy="19"/>
              </a:xfrm>
              <a:custGeom>
                <a:avLst/>
                <a:gdLst>
                  <a:gd name="T0" fmla="*/ 4 w 5"/>
                  <a:gd name="T1" fmla="*/ 2 h 8"/>
                  <a:gd name="T2" fmla="*/ 4 w 5"/>
                  <a:gd name="T3" fmla="*/ 1 h 8"/>
                  <a:gd name="T4" fmla="*/ 4 w 5"/>
                  <a:gd name="T5" fmla="*/ 1 h 8"/>
                  <a:gd name="T6" fmla="*/ 3 w 5"/>
                  <a:gd name="T7" fmla="*/ 0 h 8"/>
                  <a:gd name="T8" fmla="*/ 3 w 5"/>
                  <a:gd name="T9" fmla="*/ 3 h 8"/>
                  <a:gd name="T10" fmla="*/ 2 w 5"/>
                  <a:gd name="T11" fmla="*/ 3 h 8"/>
                  <a:gd name="T12" fmla="*/ 3 w 5"/>
                  <a:gd name="T13" fmla="*/ 4 h 8"/>
                  <a:gd name="T14" fmla="*/ 1 w 5"/>
                  <a:gd name="T15" fmla="*/ 3 h 8"/>
                  <a:gd name="T16" fmla="*/ 1 w 5"/>
                  <a:gd name="T17" fmla="*/ 4 h 8"/>
                  <a:gd name="T18" fmla="*/ 2 w 5"/>
                  <a:gd name="T19" fmla="*/ 5 h 8"/>
                  <a:gd name="T20" fmla="*/ 2 w 5"/>
                  <a:gd name="T21" fmla="*/ 4 h 8"/>
                  <a:gd name="T22" fmla="*/ 2 w 5"/>
                  <a:gd name="T23" fmla="*/ 5 h 8"/>
                  <a:gd name="T24" fmla="*/ 2 w 5"/>
                  <a:gd name="T25" fmla="*/ 5 h 8"/>
                  <a:gd name="T26" fmla="*/ 1 w 5"/>
                  <a:gd name="T27" fmla="*/ 5 h 8"/>
                  <a:gd name="T28" fmla="*/ 2 w 5"/>
                  <a:gd name="T29" fmla="*/ 5 h 8"/>
                  <a:gd name="T30" fmla="*/ 1 w 5"/>
                  <a:gd name="T31" fmla="*/ 5 h 8"/>
                  <a:gd name="T32" fmla="*/ 1 w 5"/>
                  <a:gd name="T33" fmla="*/ 6 h 8"/>
                  <a:gd name="T34" fmla="*/ 2 w 5"/>
                  <a:gd name="T35" fmla="*/ 7 h 8"/>
                  <a:gd name="T36" fmla="*/ 2 w 5"/>
                  <a:gd name="T37" fmla="*/ 6 h 8"/>
                  <a:gd name="T38" fmla="*/ 2 w 5"/>
                  <a:gd name="T39" fmla="*/ 6 h 8"/>
                  <a:gd name="T40" fmla="*/ 2 w 5"/>
                  <a:gd name="T41" fmla="*/ 5 h 8"/>
                  <a:gd name="T42" fmla="*/ 3 w 5"/>
                  <a:gd name="T43" fmla="*/ 7 h 8"/>
                  <a:gd name="T44" fmla="*/ 4 w 5"/>
                  <a:gd name="T45" fmla="*/ 7 h 8"/>
                  <a:gd name="T46" fmla="*/ 4 w 5"/>
                  <a:gd name="T47" fmla="*/ 7 h 8"/>
                  <a:gd name="T48" fmla="*/ 4 w 5"/>
                  <a:gd name="T49" fmla="*/ 6 h 8"/>
                  <a:gd name="T50" fmla="*/ 3 w 5"/>
                  <a:gd name="T51" fmla="*/ 6 h 8"/>
                  <a:gd name="T52" fmla="*/ 2 w 5"/>
                  <a:gd name="T53" fmla="*/ 5 h 8"/>
                  <a:gd name="T54" fmla="*/ 2 w 5"/>
                  <a:gd name="T55" fmla="*/ 4 h 8"/>
                  <a:gd name="T56" fmla="*/ 3 w 5"/>
                  <a:gd name="T57" fmla="*/ 5 h 8"/>
                  <a:gd name="T58" fmla="*/ 3 w 5"/>
                  <a:gd name="T59" fmla="*/ 5 h 8"/>
                  <a:gd name="T60" fmla="*/ 4 w 5"/>
                  <a:gd name="T61" fmla="*/ 6 h 8"/>
                  <a:gd name="T62" fmla="*/ 3 w 5"/>
                  <a:gd name="T63" fmla="*/ 5 h 8"/>
                  <a:gd name="T64" fmla="*/ 4 w 5"/>
                  <a:gd name="T65" fmla="*/ 4 h 8"/>
                  <a:gd name="T66" fmla="*/ 4 w 5"/>
                  <a:gd name="T67" fmla="*/ 4 h 8"/>
                  <a:gd name="T68" fmla="*/ 4 w 5"/>
                  <a:gd name="T69" fmla="*/ 4 h 8"/>
                  <a:gd name="T70" fmla="*/ 5 w 5"/>
                  <a:gd name="T71" fmla="*/ 3 h 8"/>
                  <a:gd name="T72" fmla="*/ 4 w 5"/>
                  <a:gd name="T73" fmla="*/ 3 h 8"/>
                  <a:gd name="T74" fmla="*/ 4 w 5"/>
                  <a:gd name="T75" fmla="*/ 2 h 8"/>
                  <a:gd name="T76" fmla="*/ 4 w 5"/>
                  <a:gd name="T77" fmla="*/ 2 h 8"/>
                  <a:gd name="T78" fmla="*/ 3 w 5"/>
                  <a:gd name="T79" fmla="*/ 1 h 8"/>
                  <a:gd name="T80" fmla="*/ 4 w 5"/>
                  <a:gd name="T81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5" h="8">
                    <a:moveTo>
                      <a:pt x="4" y="2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5" y="1"/>
                      <a:pt x="3" y="0"/>
                    </a:cubicBezTo>
                    <a:cubicBezTo>
                      <a:pt x="3" y="1"/>
                      <a:pt x="2" y="2"/>
                      <a:pt x="3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4"/>
                      <a:pt x="0" y="2"/>
                      <a:pt x="3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3" y="5"/>
                      <a:pt x="1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2" y="5"/>
                      <a:pt x="1" y="5"/>
                    </a:cubicBezTo>
                    <a:cubicBezTo>
                      <a:pt x="1" y="4"/>
                      <a:pt x="2" y="5"/>
                      <a:pt x="2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0" y="4"/>
                      <a:pt x="1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3" y="7"/>
                      <a:pt x="2" y="7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4"/>
                      <a:pt x="2" y="6"/>
                      <a:pt x="2" y="5"/>
                    </a:cubicBezTo>
                    <a:cubicBezTo>
                      <a:pt x="2" y="6"/>
                      <a:pt x="2" y="6"/>
                      <a:pt x="3" y="7"/>
                    </a:cubicBezTo>
                    <a:cubicBezTo>
                      <a:pt x="4" y="8"/>
                      <a:pt x="2" y="5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4" y="6"/>
                      <a:pt x="4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6"/>
                      <a:pt x="2" y="5"/>
                      <a:pt x="2" y="5"/>
                    </a:cubicBezTo>
                    <a:cubicBezTo>
                      <a:pt x="3" y="5"/>
                      <a:pt x="2" y="4"/>
                      <a:pt x="2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4" y="5"/>
                      <a:pt x="4" y="6"/>
                    </a:cubicBezTo>
                    <a:cubicBezTo>
                      <a:pt x="4" y="5"/>
                      <a:pt x="4" y="5"/>
                      <a:pt x="3" y="5"/>
                    </a:cubicBezTo>
                    <a:cubicBezTo>
                      <a:pt x="4" y="5"/>
                      <a:pt x="4" y="4"/>
                      <a:pt x="4" y="4"/>
                    </a:cubicBezTo>
                    <a:cubicBezTo>
                      <a:pt x="4" y="4"/>
                      <a:pt x="5" y="4"/>
                      <a:pt x="4" y="4"/>
                    </a:cubicBezTo>
                    <a:cubicBezTo>
                      <a:pt x="5" y="4"/>
                      <a:pt x="4" y="4"/>
                      <a:pt x="4" y="4"/>
                    </a:cubicBezTo>
                    <a:cubicBezTo>
                      <a:pt x="3" y="3"/>
                      <a:pt x="4" y="3"/>
                      <a:pt x="5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2"/>
                      <a:pt x="5" y="3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3" y="1"/>
                      <a:pt x="3" y="1"/>
                    </a:cubicBezTo>
                    <a:cubicBezTo>
                      <a:pt x="4" y="2"/>
                      <a:pt x="4" y="2"/>
                      <a:pt x="4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4" name="Freeform 2231"/>
              <p:cNvSpPr/>
              <p:nvPr/>
            </p:nvSpPr>
            <p:spPr bwMode="auto">
              <a:xfrm>
                <a:off x="358" y="3131"/>
                <a:ext cx="4" cy="2"/>
              </a:xfrm>
              <a:custGeom>
                <a:avLst/>
                <a:gdLst>
                  <a:gd name="T0" fmla="*/ 1 w 2"/>
                  <a:gd name="T1" fmla="*/ 0 h 1"/>
                  <a:gd name="T2" fmla="*/ 2 w 2"/>
                  <a:gd name="T3" fmla="*/ 1 h 1"/>
                  <a:gd name="T4" fmla="*/ 1 w 2"/>
                  <a:gd name="T5" fmla="*/ 0 h 1"/>
                  <a:gd name="T6" fmla="*/ 1 w 2"/>
                  <a:gd name="T7" fmla="*/ 0 h 1"/>
                  <a:gd name="T8" fmla="*/ 1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5" name="Freeform 2232"/>
              <p:cNvSpPr/>
              <p:nvPr/>
            </p:nvSpPr>
            <p:spPr bwMode="auto">
              <a:xfrm>
                <a:off x="358" y="3123"/>
                <a:ext cx="7" cy="8"/>
              </a:xfrm>
              <a:custGeom>
                <a:avLst/>
                <a:gdLst>
                  <a:gd name="T0" fmla="*/ 2 w 3"/>
                  <a:gd name="T1" fmla="*/ 1 h 3"/>
                  <a:gd name="T2" fmla="*/ 1 w 3"/>
                  <a:gd name="T3" fmla="*/ 1 h 3"/>
                  <a:gd name="T4" fmla="*/ 0 w 3"/>
                  <a:gd name="T5" fmla="*/ 2 h 3"/>
                  <a:gd name="T6" fmla="*/ 2 w 3"/>
                  <a:gd name="T7" fmla="*/ 3 h 3"/>
                  <a:gd name="T8" fmla="*/ 1 w 3"/>
                  <a:gd name="T9" fmla="*/ 3 h 3"/>
                  <a:gd name="T10" fmla="*/ 2 w 3"/>
                  <a:gd name="T11" fmla="*/ 3 h 3"/>
                  <a:gd name="T12" fmla="*/ 1 w 3"/>
                  <a:gd name="T13" fmla="*/ 3 h 3"/>
                  <a:gd name="T14" fmla="*/ 2 w 3"/>
                  <a:gd name="T15" fmla="*/ 3 h 3"/>
                  <a:gd name="T16" fmla="*/ 2 w 3"/>
                  <a:gd name="T17" fmla="*/ 3 h 3"/>
                  <a:gd name="T18" fmla="*/ 2 w 3"/>
                  <a:gd name="T19" fmla="*/ 3 h 3"/>
                  <a:gd name="T20" fmla="*/ 1 w 3"/>
                  <a:gd name="T21" fmla="*/ 2 h 3"/>
                  <a:gd name="T22" fmla="*/ 3 w 3"/>
                  <a:gd name="T23" fmla="*/ 3 h 3"/>
                  <a:gd name="T24" fmla="*/ 3 w 3"/>
                  <a:gd name="T25" fmla="*/ 2 h 3"/>
                  <a:gd name="T26" fmla="*/ 3 w 3"/>
                  <a:gd name="T27" fmla="*/ 2 h 3"/>
                  <a:gd name="T28" fmla="*/ 2 w 3"/>
                  <a:gd name="T29" fmla="*/ 2 h 3"/>
                  <a:gd name="T30" fmla="*/ 3 w 3"/>
                  <a:gd name="T31" fmla="*/ 2 h 3"/>
                  <a:gd name="T32" fmla="*/ 3 w 3"/>
                  <a:gd name="T33" fmla="*/ 1 h 3"/>
                  <a:gd name="T34" fmla="*/ 1 w 3"/>
                  <a:gd name="T35" fmla="*/ 0 h 3"/>
                  <a:gd name="T36" fmla="*/ 2 w 3"/>
                  <a:gd name="T37" fmla="*/ 1 h 3"/>
                  <a:gd name="T38" fmla="*/ 3 w 3"/>
                  <a:gd name="T39" fmla="*/ 0 h 3"/>
                  <a:gd name="T40" fmla="*/ 1 w 3"/>
                  <a:gd name="T41" fmla="*/ 0 h 3"/>
                  <a:gd name="T42" fmla="*/ 2 w 3"/>
                  <a:gd name="T43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" h="3">
                    <a:moveTo>
                      <a:pt x="2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0" y="2"/>
                    </a:cubicBezTo>
                    <a:cubicBezTo>
                      <a:pt x="0" y="2"/>
                      <a:pt x="1" y="2"/>
                      <a:pt x="2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0" y="3"/>
                      <a:pt x="2" y="3"/>
                    </a:cubicBezTo>
                    <a:cubicBezTo>
                      <a:pt x="2" y="3"/>
                      <a:pt x="1" y="3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3"/>
                      <a:pt x="0" y="2"/>
                      <a:pt x="1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2" y="2"/>
                      <a:pt x="3" y="2"/>
                    </a:cubicBezTo>
                    <a:cubicBezTo>
                      <a:pt x="3" y="2"/>
                      <a:pt x="2" y="2"/>
                      <a:pt x="3" y="2"/>
                    </a:cubicBezTo>
                    <a:cubicBezTo>
                      <a:pt x="3" y="2"/>
                      <a:pt x="2" y="2"/>
                      <a:pt x="2" y="2"/>
                    </a:cubicBezTo>
                    <a:cubicBezTo>
                      <a:pt x="1" y="1"/>
                      <a:pt x="3" y="2"/>
                      <a:pt x="3" y="2"/>
                    </a:cubicBezTo>
                    <a:cubicBezTo>
                      <a:pt x="2" y="1"/>
                      <a:pt x="2" y="1"/>
                      <a:pt x="3" y="1"/>
                    </a:cubicBezTo>
                    <a:cubicBezTo>
                      <a:pt x="2" y="1"/>
                      <a:pt x="1" y="0"/>
                      <a:pt x="1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3" y="1"/>
                      <a:pt x="3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0" y="0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6" name="Rectangle 2233"/>
              <p:cNvSpPr>
                <a:spLocks noChangeArrowheads="1"/>
              </p:cNvSpPr>
              <p:nvPr/>
            </p:nvSpPr>
            <p:spPr bwMode="auto">
              <a:xfrm>
                <a:off x="360" y="3126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7" name="Freeform 2234"/>
              <p:cNvSpPr/>
              <p:nvPr/>
            </p:nvSpPr>
            <p:spPr bwMode="auto">
              <a:xfrm>
                <a:off x="379" y="3202"/>
                <a:ext cx="2" cy="2"/>
              </a:xfrm>
              <a:custGeom>
                <a:avLst/>
                <a:gdLst>
                  <a:gd name="T0" fmla="*/ 0 w 2"/>
                  <a:gd name="T1" fmla="*/ 2 h 2"/>
                  <a:gd name="T2" fmla="*/ 0 w 2"/>
                  <a:gd name="T3" fmla="*/ 2 h 2"/>
                  <a:gd name="T4" fmla="*/ 2 w 2"/>
                  <a:gd name="T5" fmla="*/ 0 h 2"/>
                  <a:gd name="T6" fmla="*/ 0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0" y="2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8" name="Freeform 2235"/>
              <p:cNvSpPr/>
              <p:nvPr/>
            </p:nvSpPr>
            <p:spPr bwMode="auto">
              <a:xfrm>
                <a:off x="379" y="3202"/>
                <a:ext cx="2" cy="10"/>
              </a:xfrm>
              <a:custGeom>
                <a:avLst/>
                <a:gdLst>
                  <a:gd name="T0" fmla="*/ 1 w 1"/>
                  <a:gd name="T1" fmla="*/ 4 h 4"/>
                  <a:gd name="T2" fmla="*/ 1 w 1"/>
                  <a:gd name="T3" fmla="*/ 4 h 4"/>
                  <a:gd name="T4" fmla="*/ 1 w 1"/>
                  <a:gd name="T5" fmla="*/ 0 h 4"/>
                  <a:gd name="T6" fmla="*/ 0 w 1"/>
                  <a:gd name="T7" fmla="*/ 2 h 4"/>
                  <a:gd name="T8" fmla="*/ 1 w 1"/>
                  <a:gd name="T9" fmla="*/ 2 h 4"/>
                  <a:gd name="T10" fmla="*/ 0 w 1"/>
                  <a:gd name="T11" fmla="*/ 3 h 4"/>
                  <a:gd name="T12" fmla="*/ 1 w 1"/>
                  <a:gd name="T13" fmla="*/ 3 h 4"/>
                  <a:gd name="T14" fmla="*/ 1 w 1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" h="4">
                    <a:moveTo>
                      <a:pt x="1" y="4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1" y="1"/>
                      <a:pt x="1" y="2"/>
                      <a:pt x="1" y="0"/>
                    </a:cubicBezTo>
                    <a:cubicBezTo>
                      <a:pt x="1" y="1"/>
                      <a:pt x="0" y="1"/>
                      <a:pt x="0" y="2"/>
                    </a:cubicBezTo>
                    <a:cubicBezTo>
                      <a:pt x="0" y="2"/>
                      <a:pt x="1" y="1"/>
                      <a:pt x="1" y="2"/>
                    </a:cubicBezTo>
                    <a:cubicBezTo>
                      <a:pt x="1" y="2"/>
                      <a:pt x="0" y="2"/>
                      <a:pt x="0" y="3"/>
                    </a:cubicBezTo>
                    <a:cubicBezTo>
                      <a:pt x="0" y="4"/>
                      <a:pt x="1" y="3"/>
                      <a:pt x="1" y="3"/>
                    </a:cubicBezTo>
                    <a:lnTo>
                      <a:pt x="1" y="4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9" name="Freeform 2236"/>
              <p:cNvSpPr/>
              <p:nvPr/>
            </p:nvSpPr>
            <p:spPr bwMode="auto">
              <a:xfrm>
                <a:off x="381" y="3207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0" name="Freeform 2237"/>
              <p:cNvSpPr/>
              <p:nvPr/>
            </p:nvSpPr>
            <p:spPr bwMode="auto">
              <a:xfrm>
                <a:off x="381" y="3204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1" name="Freeform 2238"/>
              <p:cNvSpPr/>
              <p:nvPr/>
            </p:nvSpPr>
            <p:spPr bwMode="auto">
              <a:xfrm>
                <a:off x="384" y="320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2" name="Freeform 2239"/>
              <p:cNvSpPr/>
              <p:nvPr/>
            </p:nvSpPr>
            <p:spPr bwMode="auto">
              <a:xfrm>
                <a:off x="381" y="3204"/>
                <a:ext cx="3" cy="8"/>
              </a:xfrm>
              <a:custGeom>
                <a:avLst/>
                <a:gdLst>
                  <a:gd name="T0" fmla="*/ 1 w 1"/>
                  <a:gd name="T1" fmla="*/ 0 h 3"/>
                  <a:gd name="T2" fmla="*/ 1 w 1"/>
                  <a:gd name="T3" fmla="*/ 0 h 3"/>
                  <a:gd name="T4" fmla="*/ 1 w 1"/>
                  <a:gd name="T5" fmla="*/ 0 h 3"/>
                  <a:gd name="T6" fmla="*/ 1 w 1"/>
                  <a:gd name="T7" fmla="*/ 2 h 3"/>
                  <a:gd name="T8" fmla="*/ 0 w 1"/>
                  <a:gd name="T9" fmla="*/ 2 h 3"/>
                  <a:gd name="T10" fmla="*/ 1 w 1"/>
                  <a:gd name="T11" fmla="*/ 3 h 3"/>
                  <a:gd name="T12" fmla="*/ 1 w 1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0" y="2"/>
                      <a:pt x="1" y="1"/>
                      <a:pt x="0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3" name="Freeform 2240"/>
              <p:cNvSpPr/>
              <p:nvPr/>
            </p:nvSpPr>
            <p:spPr bwMode="auto">
              <a:xfrm>
                <a:off x="384" y="3204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4" name="Rectangle 2241"/>
              <p:cNvSpPr>
                <a:spLocks noChangeArrowheads="1"/>
              </p:cNvSpPr>
              <p:nvPr/>
            </p:nvSpPr>
            <p:spPr bwMode="auto">
              <a:xfrm>
                <a:off x="381" y="3204"/>
                <a:ext cx="1" cy="3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5" name="Freeform 2242"/>
              <p:cNvSpPr/>
              <p:nvPr/>
            </p:nvSpPr>
            <p:spPr bwMode="auto">
              <a:xfrm>
                <a:off x="384" y="3204"/>
                <a:ext cx="2" cy="8"/>
              </a:xfrm>
              <a:custGeom>
                <a:avLst/>
                <a:gdLst>
                  <a:gd name="T0" fmla="*/ 0 w 1"/>
                  <a:gd name="T1" fmla="*/ 0 h 3"/>
                  <a:gd name="T2" fmla="*/ 0 w 1"/>
                  <a:gd name="T3" fmla="*/ 1 h 3"/>
                  <a:gd name="T4" fmla="*/ 0 w 1"/>
                  <a:gd name="T5" fmla="*/ 3 h 3"/>
                  <a:gd name="T6" fmla="*/ 1 w 1"/>
                  <a:gd name="T7" fmla="*/ 3 h 3"/>
                  <a:gd name="T8" fmla="*/ 0 w 1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3">
                    <a:moveTo>
                      <a:pt x="0" y="0"/>
                    </a:moveTo>
                    <a:cubicBezTo>
                      <a:pt x="0" y="2"/>
                      <a:pt x="0" y="0"/>
                      <a:pt x="0" y="1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1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6" name="Freeform 2243"/>
              <p:cNvSpPr/>
              <p:nvPr/>
            </p:nvSpPr>
            <p:spPr bwMode="auto">
              <a:xfrm>
                <a:off x="386" y="321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7" name="Freeform 2244"/>
              <p:cNvSpPr/>
              <p:nvPr/>
            </p:nvSpPr>
            <p:spPr bwMode="auto">
              <a:xfrm>
                <a:off x="386" y="3207"/>
                <a:ext cx="2" cy="9"/>
              </a:xfrm>
              <a:custGeom>
                <a:avLst/>
                <a:gdLst>
                  <a:gd name="T0" fmla="*/ 1 w 1"/>
                  <a:gd name="T1" fmla="*/ 0 h 4"/>
                  <a:gd name="T2" fmla="*/ 1 w 1"/>
                  <a:gd name="T3" fmla="*/ 2 h 4"/>
                  <a:gd name="T4" fmla="*/ 1 w 1"/>
                  <a:gd name="T5" fmla="*/ 1 h 4"/>
                  <a:gd name="T6" fmla="*/ 0 w 1"/>
                  <a:gd name="T7" fmla="*/ 1 h 4"/>
                  <a:gd name="T8" fmla="*/ 0 w 1"/>
                  <a:gd name="T9" fmla="*/ 0 h 4"/>
                  <a:gd name="T10" fmla="*/ 0 w 1"/>
                  <a:gd name="T11" fmla="*/ 1 h 4"/>
                  <a:gd name="T12" fmla="*/ 0 w 1"/>
                  <a:gd name="T13" fmla="*/ 0 h 4"/>
                  <a:gd name="T14" fmla="*/ 0 w 1"/>
                  <a:gd name="T15" fmla="*/ 2 h 4"/>
                  <a:gd name="T16" fmla="*/ 0 w 1"/>
                  <a:gd name="T17" fmla="*/ 2 h 4"/>
                  <a:gd name="T18" fmla="*/ 0 w 1"/>
                  <a:gd name="T19" fmla="*/ 3 h 4"/>
                  <a:gd name="T20" fmla="*/ 1 w 1"/>
                  <a:gd name="T21" fmla="*/ 4 h 4"/>
                  <a:gd name="T22" fmla="*/ 1 w 1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0" y="1"/>
                      <a:pt x="1" y="1"/>
                    </a:cubicBezTo>
                    <a:cubicBezTo>
                      <a:pt x="0" y="1"/>
                      <a:pt x="0" y="2"/>
                      <a:pt x="0" y="1"/>
                    </a:cubicBezTo>
                    <a:cubicBezTo>
                      <a:pt x="0" y="0"/>
                      <a:pt x="1" y="1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1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1" y="4"/>
                      <a:pt x="1" y="4"/>
                    </a:cubicBezTo>
                    <a:cubicBezTo>
                      <a:pt x="1" y="4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8" name="Freeform 2245"/>
              <p:cNvSpPr/>
              <p:nvPr/>
            </p:nvSpPr>
            <p:spPr bwMode="auto">
              <a:xfrm>
                <a:off x="388" y="3212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9" name="Freeform 2246"/>
              <p:cNvSpPr/>
              <p:nvPr/>
            </p:nvSpPr>
            <p:spPr bwMode="auto">
              <a:xfrm>
                <a:off x="388" y="3207"/>
                <a:ext cx="3" cy="9"/>
              </a:xfrm>
              <a:custGeom>
                <a:avLst/>
                <a:gdLst>
                  <a:gd name="T0" fmla="*/ 0 w 1"/>
                  <a:gd name="T1" fmla="*/ 0 h 4"/>
                  <a:gd name="T2" fmla="*/ 0 w 1"/>
                  <a:gd name="T3" fmla="*/ 1 h 4"/>
                  <a:gd name="T4" fmla="*/ 0 w 1"/>
                  <a:gd name="T5" fmla="*/ 0 h 4"/>
                  <a:gd name="T6" fmla="*/ 0 w 1"/>
                  <a:gd name="T7" fmla="*/ 2 h 4"/>
                  <a:gd name="T8" fmla="*/ 1 w 1"/>
                  <a:gd name="T9" fmla="*/ 1 h 4"/>
                  <a:gd name="T10" fmla="*/ 1 w 1"/>
                  <a:gd name="T11" fmla="*/ 3 h 4"/>
                  <a:gd name="T12" fmla="*/ 1 w 1"/>
                  <a:gd name="T13" fmla="*/ 3 h 4"/>
                  <a:gd name="T14" fmla="*/ 1 w 1"/>
                  <a:gd name="T15" fmla="*/ 2 h 4"/>
                  <a:gd name="T16" fmla="*/ 1 w 1"/>
                  <a:gd name="T17" fmla="*/ 2 h 4"/>
                  <a:gd name="T18" fmla="*/ 1 w 1"/>
                  <a:gd name="T19" fmla="*/ 1 h 4"/>
                  <a:gd name="T20" fmla="*/ 0 w 1"/>
                  <a:gd name="T2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" h="4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1" y="3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4"/>
                      <a:pt x="1" y="3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0" name="Freeform 2247"/>
              <p:cNvSpPr/>
              <p:nvPr/>
            </p:nvSpPr>
            <p:spPr bwMode="auto">
              <a:xfrm>
                <a:off x="388" y="320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1" name="Freeform 2248"/>
              <p:cNvSpPr/>
              <p:nvPr/>
            </p:nvSpPr>
            <p:spPr bwMode="auto">
              <a:xfrm>
                <a:off x="391" y="321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2" name="Freeform 2249"/>
              <p:cNvSpPr/>
              <p:nvPr/>
            </p:nvSpPr>
            <p:spPr bwMode="auto">
              <a:xfrm>
                <a:off x="391" y="3207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3" name="Freeform 2250"/>
              <p:cNvSpPr/>
              <p:nvPr/>
            </p:nvSpPr>
            <p:spPr bwMode="auto">
              <a:xfrm>
                <a:off x="391" y="3200"/>
                <a:ext cx="16" cy="14"/>
              </a:xfrm>
              <a:custGeom>
                <a:avLst/>
                <a:gdLst>
                  <a:gd name="T0" fmla="*/ 7 w 7"/>
                  <a:gd name="T1" fmla="*/ 3 h 6"/>
                  <a:gd name="T2" fmla="*/ 7 w 7"/>
                  <a:gd name="T3" fmla="*/ 2 h 6"/>
                  <a:gd name="T4" fmla="*/ 6 w 7"/>
                  <a:gd name="T5" fmla="*/ 1 h 6"/>
                  <a:gd name="T6" fmla="*/ 5 w 7"/>
                  <a:gd name="T7" fmla="*/ 0 h 6"/>
                  <a:gd name="T8" fmla="*/ 5 w 7"/>
                  <a:gd name="T9" fmla="*/ 1 h 6"/>
                  <a:gd name="T10" fmla="*/ 5 w 7"/>
                  <a:gd name="T11" fmla="*/ 0 h 6"/>
                  <a:gd name="T12" fmla="*/ 4 w 7"/>
                  <a:gd name="T13" fmla="*/ 1 h 6"/>
                  <a:gd name="T14" fmla="*/ 4 w 7"/>
                  <a:gd name="T15" fmla="*/ 2 h 6"/>
                  <a:gd name="T16" fmla="*/ 1 w 7"/>
                  <a:gd name="T17" fmla="*/ 2 h 6"/>
                  <a:gd name="T18" fmla="*/ 2 w 7"/>
                  <a:gd name="T19" fmla="*/ 4 h 6"/>
                  <a:gd name="T20" fmla="*/ 1 w 7"/>
                  <a:gd name="T21" fmla="*/ 3 h 6"/>
                  <a:gd name="T22" fmla="*/ 1 w 7"/>
                  <a:gd name="T23" fmla="*/ 3 h 6"/>
                  <a:gd name="T24" fmla="*/ 1 w 7"/>
                  <a:gd name="T25" fmla="*/ 3 h 6"/>
                  <a:gd name="T26" fmla="*/ 1 w 7"/>
                  <a:gd name="T27" fmla="*/ 4 h 6"/>
                  <a:gd name="T28" fmla="*/ 0 w 7"/>
                  <a:gd name="T29" fmla="*/ 3 h 6"/>
                  <a:gd name="T30" fmla="*/ 0 w 7"/>
                  <a:gd name="T31" fmla="*/ 4 h 6"/>
                  <a:gd name="T32" fmla="*/ 1 w 7"/>
                  <a:gd name="T33" fmla="*/ 5 h 6"/>
                  <a:gd name="T34" fmla="*/ 1 w 7"/>
                  <a:gd name="T35" fmla="*/ 6 h 6"/>
                  <a:gd name="T36" fmla="*/ 2 w 7"/>
                  <a:gd name="T37" fmla="*/ 3 h 6"/>
                  <a:gd name="T38" fmla="*/ 2 w 7"/>
                  <a:gd name="T39" fmla="*/ 4 h 6"/>
                  <a:gd name="T40" fmla="*/ 4 w 7"/>
                  <a:gd name="T41" fmla="*/ 4 h 6"/>
                  <a:gd name="T42" fmla="*/ 4 w 7"/>
                  <a:gd name="T43" fmla="*/ 3 h 6"/>
                  <a:gd name="T44" fmla="*/ 4 w 7"/>
                  <a:gd name="T45" fmla="*/ 3 h 6"/>
                  <a:gd name="T46" fmla="*/ 4 w 7"/>
                  <a:gd name="T47" fmla="*/ 3 h 6"/>
                  <a:gd name="T48" fmla="*/ 4 w 7"/>
                  <a:gd name="T49" fmla="*/ 3 h 6"/>
                  <a:gd name="T50" fmla="*/ 4 w 7"/>
                  <a:gd name="T51" fmla="*/ 2 h 6"/>
                  <a:gd name="T52" fmla="*/ 5 w 7"/>
                  <a:gd name="T53" fmla="*/ 4 h 6"/>
                  <a:gd name="T54" fmla="*/ 5 w 7"/>
                  <a:gd name="T55" fmla="*/ 3 h 6"/>
                  <a:gd name="T56" fmla="*/ 5 w 7"/>
                  <a:gd name="T57" fmla="*/ 2 h 6"/>
                  <a:gd name="T58" fmla="*/ 6 w 7"/>
                  <a:gd name="T59" fmla="*/ 4 h 6"/>
                  <a:gd name="T60" fmla="*/ 5 w 7"/>
                  <a:gd name="T61" fmla="*/ 2 h 6"/>
                  <a:gd name="T62" fmla="*/ 5 w 7"/>
                  <a:gd name="T63" fmla="*/ 2 h 6"/>
                  <a:gd name="T64" fmla="*/ 6 w 7"/>
                  <a:gd name="T65" fmla="*/ 2 h 6"/>
                  <a:gd name="T66" fmla="*/ 6 w 7"/>
                  <a:gd name="T67" fmla="*/ 3 h 6"/>
                  <a:gd name="T68" fmla="*/ 7 w 7"/>
                  <a:gd name="T69" fmla="*/ 4 h 6"/>
                  <a:gd name="T70" fmla="*/ 6 w 7"/>
                  <a:gd name="T71" fmla="*/ 2 h 6"/>
                  <a:gd name="T72" fmla="*/ 7 w 7"/>
                  <a:gd name="T73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" h="6">
                    <a:moveTo>
                      <a:pt x="7" y="3"/>
                    </a:moveTo>
                    <a:cubicBezTo>
                      <a:pt x="7" y="2"/>
                      <a:pt x="7" y="2"/>
                      <a:pt x="7" y="2"/>
                    </a:cubicBezTo>
                    <a:cubicBezTo>
                      <a:pt x="6" y="2"/>
                      <a:pt x="6" y="2"/>
                      <a:pt x="6" y="1"/>
                    </a:cubicBezTo>
                    <a:cubicBezTo>
                      <a:pt x="6" y="1"/>
                      <a:pt x="6" y="0"/>
                      <a:pt x="5" y="0"/>
                    </a:cubicBezTo>
                    <a:cubicBezTo>
                      <a:pt x="5" y="0"/>
                      <a:pt x="6" y="1"/>
                      <a:pt x="5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1"/>
                      <a:pt x="4" y="1"/>
                    </a:cubicBezTo>
                    <a:cubicBezTo>
                      <a:pt x="4" y="1"/>
                      <a:pt x="4" y="1"/>
                      <a:pt x="4" y="2"/>
                    </a:cubicBezTo>
                    <a:cubicBezTo>
                      <a:pt x="3" y="1"/>
                      <a:pt x="3" y="3"/>
                      <a:pt x="1" y="2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3"/>
                      <a:pt x="2" y="4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1"/>
                      <a:pt x="1" y="3"/>
                      <a:pt x="1" y="3"/>
                    </a:cubicBezTo>
                    <a:cubicBezTo>
                      <a:pt x="1" y="3"/>
                      <a:pt x="1" y="4"/>
                      <a:pt x="1" y="4"/>
                    </a:cubicBezTo>
                    <a:cubicBezTo>
                      <a:pt x="1" y="3"/>
                      <a:pt x="1" y="5"/>
                      <a:pt x="0" y="3"/>
                    </a:cubicBezTo>
                    <a:cubicBezTo>
                      <a:pt x="0" y="2"/>
                      <a:pt x="1" y="4"/>
                      <a:pt x="0" y="4"/>
                    </a:cubicBezTo>
                    <a:cubicBezTo>
                      <a:pt x="1" y="5"/>
                      <a:pt x="1" y="4"/>
                      <a:pt x="1" y="5"/>
                    </a:cubicBezTo>
                    <a:cubicBezTo>
                      <a:pt x="1" y="6"/>
                      <a:pt x="1" y="5"/>
                      <a:pt x="1" y="6"/>
                    </a:cubicBezTo>
                    <a:cubicBezTo>
                      <a:pt x="1" y="6"/>
                      <a:pt x="2" y="4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3"/>
                      <a:pt x="3" y="3"/>
                      <a:pt x="4" y="4"/>
                    </a:cubicBezTo>
                    <a:cubicBezTo>
                      <a:pt x="3" y="4"/>
                      <a:pt x="4" y="5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4"/>
                      <a:pt x="4" y="3"/>
                    </a:cubicBezTo>
                    <a:cubicBezTo>
                      <a:pt x="4" y="3"/>
                      <a:pt x="4" y="2"/>
                      <a:pt x="4" y="2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2"/>
                      <a:pt x="5" y="2"/>
                    </a:cubicBezTo>
                    <a:cubicBezTo>
                      <a:pt x="5" y="2"/>
                      <a:pt x="5" y="3"/>
                      <a:pt x="6" y="4"/>
                    </a:cubicBezTo>
                    <a:cubicBezTo>
                      <a:pt x="6" y="4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1"/>
                      <a:pt x="6" y="2"/>
                      <a:pt x="6" y="2"/>
                    </a:cubicBezTo>
                    <a:cubicBezTo>
                      <a:pt x="7" y="3"/>
                      <a:pt x="6" y="3"/>
                      <a:pt x="6" y="3"/>
                    </a:cubicBezTo>
                    <a:cubicBezTo>
                      <a:pt x="7" y="3"/>
                      <a:pt x="7" y="3"/>
                      <a:pt x="7" y="4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7" y="3"/>
                      <a:pt x="7" y="3"/>
                      <a:pt x="7" y="3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4" name="Rectangle 2251"/>
              <p:cNvSpPr>
                <a:spLocks noChangeArrowheads="1"/>
              </p:cNvSpPr>
              <p:nvPr/>
            </p:nvSpPr>
            <p:spPr bwMode="auto">
              <a:xfrm>
                <a:off x="407" y="3209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5" name="Freeform 2252"/>
              <p:cNvSpPr/>
              <p:nvPr/>
            </p:nvSpPr>
            <p:spPr bwMode="auto">
              <a:xfrm>
                <a:off x="407" y="320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6" name="Rectangle 2253"/>
              <p:cNvSpPr>
                <a:spLocks noChangeArrowheads="1"/>
              </p:cNvSpPr>
              <p:nvPr/>
            </p:nvSpPr>
            <p:spPr bwMode="auto">
              <a:xfrm>
                <a:off x="400" y="3202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7" name="Freeform 2254"/>
              <p:cNvSpPr/>
              <p:nvPr/>
            </p:nvSpPr>
            <p:spPr bwMode="auto">
              <a:xfrm>
                <a:off x="403" y="3209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8" name="Freeform 2255"/>
              <p:cNvSpPr/>
              <p:nvPr/>
            </p:nvSpPr>
            <p:spPr bwMode="auto">
              <a:xfrm>
                <a:off x="400" y="3209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9" name="Rectangle 2256"/>
              <p:cNvSpPr>
                <a:spLocks noChangeArrowheads="1"/>
              </p:cNvSpPr>
              <p:nvPr/>
            </p:nvSpPr>
            <p:spPr bwMode="auto">
              <a:xfrm>
                <a:off x="407" y="3207"/>
                <a:ext cx="1" cy="2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0" name="Freeform 2257"/>
              <p:cNvSpPr/>
              <p:nvPr/>
            </p:nvSpPr>
            <p:spPr bwMode="auto">
              <a:xfrm>
                <a:off x="405" y="3193"/>
                <a:ext cx="10" cy="11"/>
              </a:xfrm>
              <a:custGeom>
                <a:avLst/>
                <a:gdLst>
                  <a:gd name="T0" fmla="*/ 2 w 4"/>
                  <a:gd name="T1" fmla="*/ 1 h 5"/>
                  <a:gd name="T2" fmla="*/ 1 w 4"/>
                  <a:gd name="T3" fmla="*/ 1 h 5"/>
                  <a:gd name="T4" fmla="*/ 2 w 4"/>
                  <a:gd name="T5" fmla="*/ 3 h 5"/>
                  <a:gd name="T6" fmla="*/ 1 w 4"/>
                  <a:gd name="T7" fmla="*/ 1 h 5"/>
                  <a:gd name="T8" fmla="*/ 1 w 4"/>
                  <a:gd name="T9" fmla="*/ 3 h 5"/>
                  <a:gd name="T10" fmla="*/ 0 w 4"/>
                  <a:gd name="T11" fmla="*/ 2 h 5"/>
                  <a:gd name="T12" fmla="*/ 1 w 4"/>
                  <a:gd name="T13" fmla="*/ 4 h 5"/>
                  <a:gd name="T14" fmla="*/ 0 w 4"/>
                  <a:gd name="T15" fmla="*/ 2 h 5"/>
                  <a:gd name="T16" fmla="*/ 0 w 4"/>
                  <a:gd name="T17" fmla="*/ 2 h 5"/>
                  <a:gd name="T18" fmla="*/ 0 w 4"/>
                  <a:gd name="T19" fmla="*/ 3 h 5"/>
                  <a:gd name="T20" fmla="*/ 1 w 4"/>
                  <a:gd name="T21" fmla="*/ 4 h 5"/>
                  <a:gd name="T22" fmla="*/ 1 w 4"/>
                  <a:gd name="T23" fmla="*/ 5 h 5"/>
                  <a:gd name="T24" fmla="*/ 1 w 4"/>
                  <a:gd name="T25" fmla="*/ 4 h 5"/>
                  <a:gd name="T26" fmla="*/ 2 w 4"/>
                  <a:gd name="T27" fmla="*/ 5 h 5"/>
                  <a:gd name="T28" fmla="*/ 1 w 4"/>
                  <a:gd name="T29" fmla="*/ 4 h 5"/>
                  <a:gd name="T30" fmla="*/ 2 w 4"/>
                  <a:gd name="T31" fmla="*/ 5 h 5"/>
                  <a:gd name="T32" fmla="*/ 2 w 4"/>
                  <a:gd name="T33" fmla="*/ 4 h 5"/>
                  <a:gd name="T34" fmla="*/ 2 w 4"/>
                  <a:gd name="T35" fmla="*/ 4 h 5"/>
                  <a:gd name="T36" fmla="*/ 1 w 4"/>
                  <a:gd name="T37" fmla="*/ 3 h 5"/>
                  <a:gd name="T38" fmla="*/ 2 w 4"/>
                  <a:gd name="T39" fmla="*/ 4 h 5"/>
                  <a:gd name="T40" fmla="*/ 2 w 4"/>
                  <a:gd name="T41" fmla="*/ 4 h 5"/>
                  <a:gd name="T42" fmla="*/ 3 w 4"/>
                  <a:gd name="T43" fmla="*/ 4 h 5"/>
                  <a:gd name="T44" fmla="*/ 3 w 4"/>
                  <a:gd name="T45" fmla="*/ 4 h 5"/>
                  <a:gd name="T46" fmla="*/ 3 w 4"/>
                  <a:gd name="T47" fmla="*/ 4 h 5"/>
                  <a:gd name="T48" fmla="*/ 1 w 4"/>
                  <a:gd name="T49" fmla="*/ 2 h 5"/>
                  <a:gd name="T50" fmla="*/ 3 w 4"/>
                  <a:gd name="T51" fmla="*/ 4 h 5"/>
                  <a:gd name="T52" fmla="*/ 3 w 4"/>
                  <a:gd name="T53" fmla="*/ 3 h 5"/>
                  <a:gd name="T54" fmla="*/ 4 w 4"/>
                  <a:gd name="T55" fmla="*/ 3 h 5"/>
                  <a:gd name="T56" fmla="*/ 3 w 4"/>
                  <a:gd name="T57" fmla="*/ 2 h 5"/>
                  <a:gd name="T58" fmla="*/ 3 w 4"/>
                  <a:gd name="T59" fmla="*/ 2 h 5"/>
                  <a:gd name="T60" fmla="*/ 3 w 4"/>
                  <a:gd name="T61" fmla="*/ 2 h 5"/>
                  <a:gd name="T62" fmla="*/ 3 w 4"/>
                  <a:gd name="T63" fmla="*/ 2 h 5"/>
                  <a:gd name="T64" fmla="*/ 2 w 4"/>
                  <a:gd name="T65" fmla="*/ 1 h 5"/>
                  <a:gd name="T66" fmla="*/ 2 w 4"/>
                  <a:gd name="T67" fmla="*/ 2 h 5"/>
                  <a:gd name="T68" fmla="*/ 2 w 4"/>
                  <a:gd name="T69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" h="5">
                    <a:moveTo>
                      <a:pt x="2" y="1"/>
                    </a:moveTo>
                    <a:cubicBezTo>
                      <a:pt x="1" y="0"/>
                      <a:pt x="1" y="1"/>
                      <a:pt x="1" y="1"/>
                    </a:cubicBezTo>
                    <a:cubicBezTo>
                      <a:pt x="1" y="1"/>
                      <a:pt x="2" y="2"/>
                      <a:pt x="2" y="3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1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2" y="5"/>
                      <a:pt x="1" y="4"/>
                    </a:cubicBezTo>
                    <a:cubicBezTo>
                      <a:pt x="1" y="3"/>
                      <a:pt x="1" y="3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3"/>
                      <a:pt x="0" y="3"/>
                    </a:cubicBezTo>
                    <a:cubicBezTo>
                      <a:pt x="0" y="3"/>
                      <a:pt x="1" y="4"/>
                      <a:pt x="1" y="4"/>
                    </a:cubicBezTo>
                    <a:cubicBezTo>
                      <a:pt x="1" y="4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4"/>
                    </a:cubicBezTo>
                    <a:cubicBezTo>
                      <a:pt x="2" y="5"/>
                      <a:pt x="1" y="5"/>
                      <a:pt x="2" y="5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4"/>
                      <a:pt x="2" y="5"/>
                      <a:pt x="2" y="5"/>
                    </a:cubicBezTo>
                    <a:cubicBezTo>
                      <a:pt x="2" y="5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1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4" y="5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" y="3"/>
                      <a:pt x="3" y="4"/>
                      <a:pt x="3" y="4"/>
                    </a:cubicBezTo>
                    <a:cubicBezTo>
                      <a:pt x="2" y="4"/>
                      <a:pt x="2" y="3"/>
                      <a:pt x="1" y="2"/>
                    </a:cubicBezTo>
                    <a:cubicBezTo>
                      <a:pt x="2" y="3"/>
                      <a:pt x="2" y="2"/>
                      <a:pt x="3" y="4"/>
                    </a:cubicBezTo>
                    <a:cubicBezTo>
                      <a:pt x="3" y="4"/>
                      <a:pt x="3" y="3"/>
                      <a:pt x="3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2"/>
                      <a:pt x="4" y="4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2"/>
                    </a:cubicBezTo>
                    <a:cubicBezTo>
                      <a:pt x="2" y="1"/>
                      <a:pt x="1" y="0"/>
                      <a:pt x="2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1" name="Freeform 2258"/>
              <p:cNvSpPr/>
              <p:nvPr/>
            </p:nvSpPr>
            <p:spPr bwMode="auto">
              <a:xfrm>
                <a:off x="410" y="3202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2" name="Freeform 2259"/>
              <p:cNvSpPr/>
              <p:nvPr/>
            </p:nvSpPr>
            <p:spPr bwMode="auto">
              <a:xfrm>
                <a:off x="410" y="3188"/>
                <a:ext cx="9" cy="14"/>
              </a:xfrm>
              <a:custGeom>
                <a:avLst/>
                <a:gdLst>
                  <a:gd name="T0" fmla="*/ 2 w 4"/>
                  <a:gd name="T1" fmla="*/ 3 h 6"/>
                  <a:gd name="T2" fmla="*/ 3 w 4"/>
                  <a:gd name="T3" fmla="*/ 4 h 6"/>
                  <a:gd name="T4" fmla="*/ 1 w 4"/>
                  <a:gd name="T5" fmla="*/ 2 h 6"/>
                  <a:gd name="T6" fmla="*/ 1 w 4"/>
                  <a:gd name="T7" fmla="*/ 2 h 6"/>
                  <a:gd name="T8" fmla="*/ 2 w 4"/>
                  <a:gd name="T9" fmla="*/ 3 h 6"/>
                  <a:gd name="T10" fmla="*/ 3 w 4"/>
                  <a:gd name="T11" fmla="*/ 3 h 6"/>
                  <a:gd name="T12" fmla="*/ 2 w 4"/>
                  <a:gd name="T13" fmla="*/ 2 h 6"/>
                  <a:gd name="T14" fmla="*/ 1 w 4"/>
                  <a:gd name="T15" fmla="*/ 1 h 6"/>
                  <a:gd name="T16" fmla="*/ 2 w 4"/>
                  <a:gd name="T17" fmla="*/ 2 h 6"/>
                  <a:gd name="T18" fmla="*/ 3 w 4"/>
                  <a:gd name="T19" fmla="*/ 3 h 6"/>
                  <a:gd name="T20" fmla="*/ 0 w 4"/>
                  <a:gd name="T21" fmla="*/ 0 h 6"/>
                  <a:gd name="T22" fmla="*/ 0 w 4"/>
                  <a:gd name="T23" fmla="*/ 0 h 6"/>
                  <a:gd name="T24" fmla="*/ 2 w 4"/>
                  <a:gd name="T25" fmla="*/ 1 h 6"/>
                  <a:gd name="T26" fmla="*/ 1 w 4"/>
                  <a:gd name="T27" fmla="*/ 1 h 6"/>
                  <a:gd name="T28" fmla="*/ 0 w 4"/>
                  <a:gd name="T29" fmla="*/ 0 h 6"/>
                  <a:gd name="T30" fmla="*/ 0 w 4"/>
                  <a:gd name="T31" fmla="*/ 2 h 6"/>
                  <a:gd name="T32" fmla="*/ 0 w 4"/>
                  <a:gd name="T33" fmla="*/ 1 h 6"/>
                  <a:gd name="T34" fmla="*/ 0 w 4"/>
                  <a:gd name="T35" fmla="*/ 2 h 6"/>
                  <a:gd name="T36" fmla="*/ 2 w 4"/>
                  <a:gd name="T37" fmla="*/ 3 h 6"/>
                  <a:gd name="T38" fmla="*/ 1 w 4"/>
                  <a:gd name="T39" fmla="*/ 3 h 6"/>
                  <a:gd name="T40" fmla="*/ 2 w 4"/>
                  <a:gd name="T41" fmla="*/ 4 h 6"/>
                  <a:gd name="T42" fmla="*/ 3 w 4"/>
                  <a:gd name="T43" fmla="*/ 5 h 6"/>
                  <a:gd name="T44" fmla="*/ 3 w 4"/>
                  <a:gd name="T45" fmla="*/ 4 h 6"/>
                  <a:gd name="T46" fmla="*/ 2 w 4"/>
                  <a:gd name="T47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" h="6">
                    <a:moveTo>
                      <a:pt x="2" y="3"/>
                    </a:moveTo>
                    <a:cubicBezTo>
                      <a:pt x="2" y="3"/>
                      <a:pt x="2" y="4"/>
                      <a:pt x="3" y="4"/>
                    </a:cubicBezTo>
                    <a:cubicBezTo>
                      <a:pt x="2" y="3"/>
                      <a:pt x="1" y="3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2" y="3"/>
                      <a:pt x="2" y="3"/>
                    </a:cubicBezTo>
                    <a:cubicBezTo>
                      <a:pt x="2" y="3"/>
                      <a:pt x="3" y="3"/>
                      <a:pt x="3" y="3"/>
                    </a:cubicBezTo>
                    <a:cubicBezTo>
                      <a:pt x="2" y="3"/>
                      <a:pt x="3" y="2"/>
                      <a:pt x="2" y="2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3" y="3"/>
                    </a:cubicBezTo>
                    <a:cubicBezTo>
                      <a:pt x="2" y="1"/>
                      <a:pt x="2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2" y="1"/>
                    </a:cubicBezTo>
                    <a:cubicBezTo>
                      <a:pt x="1" y="1"/>
                      <a:pt x="2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1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5"/>
                      <a:pt x="2" y="4"/>
                      <a:pt x="3" y="5"/>
                    </a:cubicBezTo>
                    <a:cubicBezTo>
                      <a:pt x="4" y="6"/>
                      <a:pt x="2" y="4"/>
                      <a:pt x="3" y="4"/>
                    </a:cubicBez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3" name="Freeform 2260"/>
              <p:cNvSpPr/>
              <p:nvPr/>
            </p:nvSpPr>
            <p:spPr bwMode="auto">
              <a:xfrm>
                <a:off x="412" y="3195"/>
                <a:ext cx="3" cy="2"/>
              </a:xfrm>
              <a:custGeom>
                <a:avLst/>
                <a:gdLst>
                  <a:gd name="T0" fmla="*/ 3 w 3"/>
                  <a:gd name="T1" fmla="*/ 2 h 2"/>
                  <a:gd name="T2" fmla="*/ 0 w 3"/>
                  <a:gd name="T3" fmla="*/ 0 h 2"/>
                  <a:gd name="T4" fmla="*/ 0 w 3"/>
                  <a:gd name="T5" fmla="*/ 2 h 2"/>
                  <a:gd name="T6" fmla="*/ 3 w 3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4" name="Freeform 2261"/>
              <p:cNvSpPr/>
              <p:nvPr/>
            </p:nvSpPr>
            <p:spPr bwMode="auto">
              <a:xfrm>
                <a:off x="407" y="3193"/>
                <a:ext cx="3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5" name="Freeform 2262"/>
              <p:cNvSpPr/>
              <p:nvPr/>
            </p:nvSpPr>
            <p:spPr bwMode="auto">
              <a:xfrm>
                <a:off x="417" y="31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6" name="Freeform 2263"/>
              <p:cNvSpPr/>
              <p:nvPr/>
            </p:nvSpPr>
            <p:spPr bwMode="auto">
              <a:xfrm>
                <a:off x="410" y="3185"/>
                <a:ext cx="7" cy="5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1 h 2"/>
                  <a:gd name="T4" fmla="*/ 3 w 3"/>
                  <a:gd name="T5" fmla="*/ 2 h 2"/>
                  <a:gd name="T6" fmla="*/ 1 w 3"/>
                  <a:gd name="T7" fmla="*/ 1 h 2"/>
                  <a:gd name="T8" fmla="*/ 1 w 3"/>
                  <a:gd name="T9" fmla="*/ 1 h 2"/>
                  <a:gd name="T10" fmla="*/ 0 w 3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0" y="0"/>
                      <a:pt x="1" y="1"/>
                      <a:pt x="0" y="1"/>
                    </a:cubicBezTo>
                    <a:cubicBezTo>
                      <a:pt x="1" y="1"/>
                      <a:pt x="2" y="2"/>
                      <a:pt x="3" y="2"/>
                    </a:cubicBezTo>
                    <a:cubicBezTo>
                      <a:pt x="3" y="2"/>
                      <a:pt x="1" y="1"/>
                      <a:pt x="1" y="1"/>
                    </a:cubicBezTo>
                    <a:cubicBezTo>
                      <a:pt x="2" y="1"/>
                      <a:pt x="1" y="1"/>
                      <a:pt x="1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7" name="Freeform 2264"/>
              <p:cNvSpPr/>
              <p:nvPr/>
            </p:nvSpPr>
            <p:spPr bwMode="auto">
              <a:xfrm>
                <a:off x="410" y="3181"/>
                <a:ext cx="12" cy="12"/>
              </a:xfrm>
              <a:custGeom>
                <a:avLst/>
                <a:gdLst>
                  <a:gd name="T0" fmla="*/ 3 w 5"/>
                  <a:gd name="T1" fmla="*/ 1 h 5"/>
                  <a:gd name="T2" fmla="*/ 2 w 5"/>
                  <a:gd name="T3" fmla="*/ 1 h 5"/>
                  <a:gd name="T4" fmla="*/ 3 w 5"/>
                  <a:gd name="T5" fmla="*/ 1 h 5"/>
                  <a:gd name="T6" fmla="*/ 3 w 5"/>
                  <a:gd name="T7" fmla="*/ 0 h 5"/>
                  <a:gd name="T8" fmla="*/ 2 w 5"/>
                  <a:gd name="T9" fmla="*/ 1 h 5"/>
                  <a:gd name="T10" fmla="*/ 2 w 5"/>
                  <a:gd name="T11" fmla="*/ 1 h 5"/>
                  <a:gd name="T12" fmla="*/ 1 w 5"/>
                  <a:gd name="T13" fmla="*/ 2 h 5"/>
                  <a:gd name="T14" fmla="*/ 1 w 5"/>
                  <a:gd name="T15" fmla="*/ 5 h 5"/>
                  <a:gd name="T16" fmla="*/ 1 w 5"/>
                  <a:gd name="T17" fmla="*/ 2 h 5"/>
                  <a:gd name="T18" fmla="*/ 2 w 5"/>
                  <a:gd name="T19" fmla="*/ 3 h 5"/>
                  <a:gd name="T20" fmla="*/ 2 w 5"/>
                  <a:gd name="T21" fmla="*/ 3 h 5"/>
                  <a:gd name="T22" fmla="*/ 2 w 5"/>
                  <a:gd name="T23" fmla="*/ 3 h 5"/>
                  <a:gd name="T24" fmla="*/ 2 w 5"/>
                  <a:gd name="T25" fmla="*/ 4 h 5"/>
                  <a:gd name="T26" fmla="*/ 3 w 5"/>
                  <a:gd name="T27" fmla="*/ 4 h 5"/>
                  <a:gd name="T28" fmla="*/ 3 w 5"/>
                  <a:gd name="T29" fmla="*/ 5 h 5"/>
                  <a:gd name="T30" fmla="*/ 4 w 5"/>
                  <a:gd name="T31" fmla="*/ 4 h 5"/>
                  <a:gd name="T32" fmla="*/ 4 w 5"/>
                  <a:gd name="T33" fmla="*/ 4 h 5"/>
                  <a:gd name="T34" fmla="*/ 4 w 5"/>
                  <a:gd name="T35" fmla="*/ 2 h 5"/>
                  <a:gd name="T36" fmla="*/ 4 w 5"/>
                  <a:gd name="T37" fmla="*/ 2 h 5"/>
                  <a:gd name="T38" fmla="*/ 4 w 5"/>
                  <a:gd name="T39" fmla="*/ 4 h 5"/>
                  <a:gd name="T40" fmla="*/ 4 w 5"/>
                  <a:gd name="T41" fmla="*/ 3 h 5"/>
                  <a:gd name="T42" fmla="*/ 4 w 5"/>
                  <a:gd name="T43" fmla="*/ 5 h 5"/>
                  <a:gd name="T44" fmla="*/ 5 w 5"/>
                  <a:gd name="T45" fmla="*/ 2 h 5"/>
                  <a:gd name="T46" fmla="*/ 5 w 5"/>
                  <a:gd name="T47" fmla="*/ 3 h 5"/>
                  <a:gd name="T48" fmla="*/ 5 w 5"/>
                  <a:gd name="T49" fmla="*/ 1 h 5"/>
                  <a:gd name="T50" fmla="*/ 3 w 5"/>
                  <a:gd name="T51" fmla="*/ 1 h 5"/>
                  <a:gd name="T52" fmla="*/ 3 w 5"/>
                  <a:gd name="T53" fmla="*/ 2 h 5"/>
                  <a:gd name="T54" fmla="*/ 3 w 5"/>
                  <a:gd name="T55" fmla="*/ 1 h 5"/>
                  <a:gd name="T56" fmla="*/ 3 w 5"/>
                  <a:gd name="T57" fmla="*/ 2 h 5"/>
                  <a:gd name="T58" fmla="*/ 3 w 5"/>
                  <a:gd name="T59" fmla="*/ 1 h 5"/>
                  <a:gd name="T60" fmla="*/ 3 w 5"/>
                  <a:gd name="T61" fmla="*/ 2 h 5"/>
                  <a:gd name="T62" fmla="*/ 3 w 5"/>
                  <a:gd name="T63" fmla="*/ 1 h 5"/>
                  <a:gd name="T64" fmla="*/ 1 w 5"/>
                  <a:gd name="T65" fmla="*/ 3 h 5"/>
                  <a:gd name="T66" fmla="*/ 1 w 5"/>
                  <a:gd name="T67" fmla="*/ 2 h 5"/>
                  <a:gd name="T68" fmla="*/ 2 w 5"/>
                  <a:gd name="T69" fmla="*/ 3 h 5"/>
                  <a:gd name="T70" fmla="*/ 3 w 5"/>
                  <a:gd name="T71" fmla="*/ 2 h 5"/>
                  <a:gd name="T72" fmla="*/ 1 w 5"/>
                  <a:gd name="T73" fmla="*/ 4 h 5"/>
                  <a:gd name="T74" fmla="*/ 1 w 5"/>
                  <a:gd name="T75" fmla="*/ 3 h 5"/>
                  <a:gd name="T76" fmla="*/ 2 w 5"/>
                  <a:gd name="T77" fmla="*/ 3 h 5"/>
                  <a:gd name="T78" fmla="*/ 1 w 5"/>
                  <a:gd name="T79" fmla="*/ 3 h 5"/>
                  <a:gd name="T80" fmla="*/ 4 w 5"/>
                  <a:gd name="T81" fmla="*/ 4 h 5"/>
                  <a:gd name="T82" fmla="*/ 4 w 5"/>
                  <a:gd name="T83" fmla="*/ 0 h 5"/>
                  <a:gd name="T84" fmla="*/ 3 w 5"/>
                  <a:gd name="T85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" h="5">
                    <a:moveTo>
                      <a:pt x="3" y="1"/>
                    </a:moveTo>
                    <a:cubicBezTo>
                      <a:pt x="2" y="1"/>
                      <a:pt x="2" y="2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2" y="1"/>
                      <a:pt x="3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2"/>
                      <a:pt x="2" y="1"/>
                    </a:cubicBezTo>
                    <a:cubicBezTo>
                      <a:pt x="2" y="1"/>
                      <a:pt x="0" y="1"/>
                      <a:pt x="1" y="2"/>
                    </a:cubicBezTo>
                    <a:cubicBezTo>
                      <a:pt x="1" y="4"/>
                      <a:pt x="1" y="3"/>
                      <a:pt x="1" y="5"/>
                    </a:cubicBezTo>
                    <a:cubicBezTo>
                      <a:pt x="1" y="4"/>
                      <a:pt x="1" y="3"/>
                      <a:pt x="1" y="2"/>
                    </a:cubicBezTo>
                    <a:cubicBezTo>
                      <a:pt x="2" y="3"/>
                      <a:pt x="2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2" y="3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3"/>
                      <a:pt x="3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3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3"/>
                      <a:pt x="3" y="4"/>
                      <a:pt x="4" y="2"/>
                    </a:cubicBezTo>
                    <a:cubicBezTo>
                      <a:pt x="4" y="4"/>
                      <a:pt x="4" y="1"/>
                      <a:pt x="4" y="2"/>
                    </a:cubicBezTo>
                    <a:cubicBezTo>
                      <a:pt x="4" y="3"/>
                      <a:pt x="4" y="3"/>
                      <a:pt x="4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4"/>
                      <a:pt x="4" y="3"/>
                      <a:pt x="4" y="5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1"/>
                      <a:pt x="5" y="1"/>
                    </a:cubicBezTo>
                    <a:cubicBezTo>
                      <a:pt x="4" y="1"/>
                      <a:pt x="4" y="2"/>
                      <a:pt x="3" y="1"/>
                    </a:cubicBezTo>
                    <a:cubicBezTo>
                      <a:pt x="3" y="3"/>
                      <a:pt x="3" y="1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1"/>
                    </a:cubicBezTo>
                    <a:cubicBezTo>
                      <a:pt x="3" y="1"/>
                      <a:pt x="3" y="1"/>
                      <a:pt x="3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0" y="2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3" y="1"/>
                      <a:pt x="2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2"/>
                      <a:pt x="2" y="3"/>
                      <a:pt x="1" y="4"/>
                    </a:cubicBezTo>
                    <a:cubicBezTo>
                      <a:pt x="2" y="5"/>
                      <a:pt x="1" y="2"/>
                      <a:pt x="1" y="3"/>
                    </a:cubicBezTo>
                    <a:cubicBezTo>
                      <a:pt x="2" y="3"/>
                      <a:pt x="2" y="2"/>
                      <a:pt x="2" y="3"/>
                    </a:cubicBezTo>
                    <a:cubicBezTo>
                      <a:pt x="3" y="3"/>
                      <a:pt x="2" y="3"/>
                      <a:pt x="1" y="3"/>
                    </a:cubicBezTo>
                    <a:cubicBezTo>
                      <a:pt x="2" y="3"/>
                      <a:pt x="3" y="4"/>
                      <a:pt x="4" y="4"/>
                    </a:cubicBezTo>
                    <a:cubicBezTo>
                      <a:pt x="1" y="0"/>
                      <a:pt x="5" y="1"/>
                      <a:pt x="4" y="0"/>
                    </a:cubicBezTo>
                    <a:cubicBezTo>
                      <a:pt x="3" y="0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8" name="Freeform 2265"/>
              <p:cNvSpPr/>
              <p:nvPr/>
            </p:nvSpPr>
            <p:spPr bwMode="auto">
              <a:xfrm>
                <a:off x="412" y="319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9" name="Freeform 2266"/>
              <p:cNvSpPr/>
              <p:nvPr/>
            </p:nvSpPr>
            <p:spPr bwMode="auto">
              <a:xfrm>
                <a:off x="422" y="3185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0" name="Rectangle 2267"/>
              <p:cNvSpPr>
                <a:spLocks noChangeArrowheads="1"/>
              </p:cNvSpPr>
              <p:nvPr/>
            </p:nvSpPr>
            <p:spPr bwMode="auto">
              <a:xfrm>
                <a:off x="412" y="3188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1" name="Freeform 2268"/>
              <p:cNvSpPr/>
              <p:nvPr/>
            </p:nvSpPr>
            <p:spPr bwMode="auto">
              <a:xfrm>
                <a:off x="417" y="3190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2" name="Freeform 2269"/>
              <p:cNvSpPr/>
              <p:nvPr/>
            </p:nvSpPr>
            <p:spPr bwMode="auto">
              <a:xfrm>
                <a:off x="424" y="3188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3" name="Freeform 2270"/>
              <p:cNvSpPr/>
              <p:nvPr/>
            </p:nvSpPr>
            <p:spPr bwMode="auto">
              <a:xfrm>
                <a:off x="431" y="319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4" name="Freeform 2271"/>
              <p:cNvSpPr/>
              <p:nvPr/>
            </p:nvSpPr>
            <p:spPr bwMode="auto">
              <a:xfrm>
                <a:off x="422" y="3169"/>
                <a:ext cx="23" cy="24"/>
              </a:xfrm>
              <a:custGeom>
                <a:avLst/>
                <a:gdLst>
                  <a:gd name="T0" fmla="*/ 9 w 10"/>
                  <a:gd name="T1" fmla="*/ 3 h 10"/>
                  <a:gd name="T2" fmla="*/ 8 w 10"/>
                  <a:gd name="T3" fmla="*/ 1 h 10"/>
                  <a:gd name="T4" fmla="*/ 7 w 10"/>
                  <a:gd name="T5" fmla="*/ 1 h 10"/>
                  <a:gd name="T6" fmla="*/ 7 w 10"/>
                  <a:gd name="T7" fmla="*/ 2 h 10"/>
                  <a:gd name="T8" fmla="*/ 7 w 10"/>
                  <a:gd name="T9" fmla="*/ 3 h 10"/>
                  <a:gd name="T10" fmla="*/ 6 w 10"/>
                  <a:gd name="T11" fmla="*/ 3 h 10"/>
                  <a:gd name="T12" fmla="*/ 6 w 10"/>
                  <a:gd name="T13" fmla="*/ 5 h 10"/>
                  <a:gd name="T14" fmla="*/ 6 w 10"/>
                  <a:gd name="T15" fmla="*/ 4 h 10"/>
                  <a:gd name="T16" fmla="*/ 5 w 10"/>
                  <a:gd name="T17" fmla="*/ 4 h 10"/>
                  <a:gd name="T18" fmla="*/ 6 w 10"/>
                  <a:gd name="T19" fmla="*/ 6 h 10"/>
                  <a:gd name="T20" fmla="*/ 5 w 10"/>
                  <a:gd name="T21" fmla="*/ 7 h 10"/>
                  <a:gd name="T22" fmla="*/ 5 w 10"/>
                  <a:gd name="T23" fmla="*/ 6 h 10"/>
                  <a:gd name="T24" fmla="*/ 4 w 10"/>
                  <a:gd name="T25" fmla="*/ 6 h 10"/>
                  <a:gd name="T26" fmla="*/ 3 w 10"/>
                  <a:gd name="T27" fmla="*/ 6 h 10"/>
                  <a:gd name="T28" fmla="*/ 3 w 10"/>
                  <a:gd name="T29" fmla="*/ 7 h 10"/>
                  <a:gd name="T30" fmla="*/ 2 w 10"/>
                  <a:gd name="T31" fmla="*/ 8 h 10"/>
                  <a:gd name="T32" fmla="*/ 2 w 10"/>
                  <a:gd name="T33" fmla="*/ 7 h 10"/>
                  <a:gd name="T34" fmla="*/ 2 w 10"/>
                  <a:gd name="T35" fmla="*/ 7 h 10"/>
                  <a:gd name="T36" fmla="*/ 0 w 10"/>
                  <a:gd name="T37" fmla="*/ 7 h 10"/>
                  <a:gd name="T38" fmla="*/ 1 w 10"/>
                  <a:gd name="T39" fmla="*/ 7 h 10"/>
                  <a:gd name="T40" fmla="*/ 1 w 10"/>
                  <a:gd name="T41" fmla="*/ 6 h 10"/>
                  <a:gd name="T42" fmla="*/ 2 w 10"/>
                  <a:gd name="T43" fmla="*/ 9 h 10"/>
                  <a:gd name="T44" fmla="*/ 2 w 10"/>
                  <a:gd name="T45" fmla="*/ 10 h 10"/>
                  <a:gd name="T46" fmla="*/ 2 w 10"/>
                  <a:gd name="T47" fmla="*/ 9 h 10"/>
                  <a:gd name="T48" fmla="*/ 3 w 10"/>
                  <a:gd name="T49" fmla="*/ 10 h 10"/>
                  <a:gd name="T50" fmla="*/ 4 w 10"/>
                  <a:gd name="T51" fmla="*/ 9 h 10"/>
                  <a:gd name="T52" fmla="*/ 4 w 10"/>
                  <a:gd name="T53" fmla="*/ 9 h 10"/>
                  <a:gd name="T54" fmla="*/ 4 w 10"/>
                  <a:gd name="T55" fmla="*/ 9 h 10"/>
                  <a:gd name="T56" fmla="*/ 5 w 10"/>
                  <a:gd name="T57" fmla="*/ 9 h 10"/>
                  <a:gd name="T58" fmla="*/ 5 w 10"/>
                  <a:gd name="T59" fmla="*/ 8 h 10"/>
                  <a:gd name="T60" fmla="*/ 5 w 10"/>
                  <a:gd name="T61" fmla="*/ 7 h 10"/>
                  <a:gd name="T62" fmla="*/ 6 w 10"/>
                  <a:gd name="T63" fmla="*/ 8 h 10"/>
                  <a:gd name="T64" fmla="*/ 7 w 10"/>
                  <a:gd name="T65" fmla="*/ 8 h 10"/>
                  <a:gd name="T66" fmla="*/ 6 w 10"/>
                  <a:gd name="T67" fmla="*/ 7 h 10"/>
                  <a:gd name="T68" fmla="*/ 7 w 10"/>
                  <a:gd name="T69" fmla="*/ 6 h 10"/>
                  <a:gd name="T70" fmla="*/ 7 w 10"/>
                  <a:gd name="T71" fmla="*/ 5 h 10"/>
                  <a:gd name="T72" fmla="*/ 8 w 10"/>
                  <a:gd name="T73" fmla="*/ 5 h 10"/>
                  <a:gd name="T74" fmla="*/ 8 w 10"/>
                  <a:gd name="T75" fmla="*/ 4 h 10"/>
                  <a:gd name="T76" fmla="*/ 7 w 10"/>
                  <a:gd name="T77" fmla="*/ 3 h 10"/>
                  <a:gd name="T78" fmla="*/ 9 w 10"/>
                  <a:gd name="T79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0" h="10">
                    <a:moveTo>
                      <a:pt x="10" y="4"/>
                    </a:moveTo>
                    <a:cubicBezTo>
                      <a:pt x="10" y="4"/>
                      <a:pt x="10" y="3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3"/>
                      <a:pt x="9" y="2"/>
                      <a:pt x="8" y="1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9" y="2"/>
                      <a:pt x="7" y="1"/>
                      <a:pt x="7" y="1"/>
                    </a:cubicBezTo>
                    <a:cubicBezTo>
                      <a:pt x="7" y="1"/>
                      <a:pt x="9" y="3"/>
                      <a:pt x="8" y="3"/>
                    </a:cubicBezTo>
                    <a:cubicBezTo>
                      <a:pt x="8" y="3"/>
                      <a:pt x="8" y="2"/>
                      <a:pt x="7" y="2"/>
                    </a:cubicBezTo>
                    <a:cubicBezTo>
                      <a:pt x="7" y="2"/>
                      <a:pt x="8" y="3"/>
                      <a:pt x="8" y="4"/>
                    </a:cubicBezTo>
                    <a:cubicBezTo>
                      <a:pt x="5" y="0"/>
                      <a:pt x="9" y="5"/>
                      <a:pt x="7" y="3"/>
                    </a:cubicBezTo>
                    <a:cubicBezTo>
                      <a:pt x="7" y="3"/>
                      <a:pt x="7" y="3"/>
                      <a:pt x="7" y="4"/>
                    </a:cubicBezTo>
                    <a:cubicBezTo>
                      <a:pt x="6" y="3"/>
                      <a:pt x="7" y="4"/>
                      <a:pt x="6" y="3"/>
                    </a:cubicBezTo>
                    <a:cubicBezTo>
                      <a:pt x="7" y="5"/>
                      <a:pt x="5" y="2"/>
                      <a:pt x="7" y="5"/>
                    </a:cubicBezTo>
                    <a:cubicBezTo>
                      <a:pt x="6" y="4"/>
                      <a:pt x="7" y="5"/>
                      <a:pt x="6" y="5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5" y="4"/>
                      <a:pt x="6" y="5"/>
                      <a:pt x="6" y="4"/>
                    </a:cubicBezTo>
                    <a:cubicBezTo>
                      <a:pt x="5" y="4"/>
                      <a:pt x="6" y="5"/>
                      <a:pt x="6" y="6"/>
                    </a:cubicBezTo>
                    <a:cubicBezTo>
                      <a:pt x="6" y="6"/>
                      <a:pt x="6" y="5"/>
                      <a:pt x="5" y="4"/>
                    </a:cubicBezTo>
                    <a:cubicBezTo>
                      <a:pt x="6" y="5"/>
                      <a:pt x="5" y="5"/>
                      <a:pt x="5" y="6"/>
                    </a:cubicBezTo>
                    <a:cubicBezTo>
                      <a:pt x="5" y="6"/>
                      <a:pt x="6" y="6"/>
                      <a:pt x="6" y="6"/>
                    </a:cubicBezTo>
                    <a:cubicBezTo>
                      <a:pt x="5" y="6"/>
                      <a:pt x="6" y="7"/>
                      <a:pt x="6" y="8"/>
                    </a:cubicBezTo>
                    <a:cubicBezTo>
                      <a:pt x="5" y="7"/>
                      <a:pt x="6" y="8"/>
                      <a:pt x="5" y="7"/>
                    </a:cubicBezTo>
                    <a:cubicBezTo>
                      <a:pt x="5" y="6"/>
                      <a:pt x="5" y="6"/>
                      <a:pt x="5" y="5"/>
                    </a:cubicBezTo>
                    <a:cubicBezTo>
                      <a:pt x="5" y="5"/>
                      <a:pt x="5" y="5"/>
                      <a:pt x="5" y="6"/>
                    </a:cubicBezTo>
                    <a:cubicBezTo>
                      <a:pt x="4" y="6"/>
                      <a:pt x="4" y="5"/>
                      <a:pt x="4" y="5"/>
                    </a:cubicBezTo>
                    <a:cubicBezTo>
                      <a:pt x="4" y="4"/>
                      <a:pt x="4" y="7"/>
                      <a:pt x="4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7"/>
                      <a:pt x="3" y="5"/>
                      <a:pt x="3" y="6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5"/>
                      <a:pt x="3" y="8"/>
                      <a:pt x="3" y="7"/>
                    </a:cubicBezTo>
                    <a:cubicBezTo>
                      <a:pt x="3" y="8"/>
                      <a:pt x="3" y="9"/>
                      <a:pt x="3" y="9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9"/>
                      <a:pt x="2" y="6"/>
                      <a:pt x="2" y="6"/>
                    </a:cubicBezTo>
                    <a:cubicBezTo>
                      <a:pt x="2" y="7"/>
                      <a:pt x="2" y="6"/>
                      <a:pt x="2" y="7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8"/>
                      <a:pt x="2" y="7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1" y="7"/>
                      <a:pt x="0" y="5"/>
                      <a:pt x="0" y="7"/>
                    </a:cubicBezTo>
                    <a:cubicBezTo>
                      <a:pt x="0" y="8"/>
                      <a:pt x="1" y="9"/>
                      <a:pt x="1" y="10"/>
                    </a:cubicBezTo>
                    <a:cubicBezTo>
                      <a:pt x="1" y="9"/>
                      <a:pt x="1" y="8"/>
                      <a:pt x="1" y="7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1" y="7"/>
                      <a:pt x="1" y="6"/>
                    </a:cubicBezTo>
                    <a:cubicBezTo>
                      <a:pt x="1" y="6"/>
                      <a:pt x="1" y="8"/>
                      <a:pt x="1" y="7"/>
                    </a:cubicBezTo>
                    <a:cubicBezTo>
                      <a:pt x="2" y="8"/>
                      <a:pt x="1" y="8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9"/>
                      <a:pt x="2" y="9"/>
                      <a:pt x="2" y="10"/>
                    </a:cubicBezTo>
                    <a:cubicBezTo>
                      <a:pt x="2" y="8"/>
                      <a:pt x="2" y="10"/>
                      <a:pt x="3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9"/>
                      <a:pt x="2" y="9"/>
                      <a:pt x="2" y="8"/>
                    </a:cubicBezTo>
                    <a:cubicBezTo>
                      <a:pt x="3" y="9"/>
                      <a:pt x="3" y="9"/>
                      <a:pt x="3" y="10"/>
                    </a:cubicBezTo>
                    <a:cubicBezTo>
                      <a:pt x="3" y="9"/>
                      <a:pt x="3" y="8"/>
                      <a:pt x="3" y="8"/>
                    </a:cubicBezTo>
                    <a:cubicBezTo>
                      <a:pt x="3" y="9"/>
                      <a:pt x="3" y="8"/>
                      <a:pt x="4" y="9"/>
                    </a:cubicBezTo>
                    <a:cubicBezTo>
                      <a:pt x="3" y="8"/>
                      <a:pt x="4" y="9"/>
                      <a:pt x="4" y="8"/>
                    </a:cubicBezTo>
                    <a:cubicBezTo>
                      <a:pt x="4" y="8"/>
                      <a:pt x="4" y="8"/>
                      <a:pt x="4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5" y="9"/>
                      <a:pt x="4" y="8"/>
                      <a:pt x="5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9"/>
                      <a:pt x="4" y="7"/>
                      <a:pt x="5" y="8"/>
                    </a:cubicBezTo>
                    <a:cubicBezTo>
                      <a:pt x="5" y="8"/>
                      <a:pt x="5" y="7"/>
                      <a:pt x="4" y="6"/>
                    </a:cubicBezTo>
                    <a:cubicBezTo>
                      <a:pt x="5" y="7"/>
                      <a:pt x="5" y="8"/>
                      <a:pt x="5" y="7"/>
                    </a:cubicBezTo>
                    <a:cubicBezTo>
                      <a:pt x="5" y="6"/>
                      <a:pt x="6" y="8"/>
                      <a:pt x="5" y="7"/>
                    </a:cubicBezTo>
                    <a:cubicBezTo>
                      <a:pt x="6" y="8"/>
                      <a:pt x="6" y="7"/>
                      <a:pt x="6" y="8"/>
                    </a:cubicBezTo>
                    <a:cubicBezTo>
                      <a:pt x="6" y="9"/>
                      <a:pt x="6" y="7"/>
                      <a:pt x="6" y="7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6" y="8"/>
                      <a:pt x="6" y="7"/>
                      <a:pt x="7" y="8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" y="7"/>
                      <a:pt x="7" y="7"/>
                      <a:pt x="7" y="8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8" y="8"/>
                      <a:pt x="7" y="6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8" y="6"/>
                      <a:pt x="8" y="6"/>
                      <a:pt x="8" y="5"/>
                    </a:cubicBezTo>
                    <a:cubicBezTo>
                      <a:pt x="8" y="5"/>
                      <a:pt x="8" y="6"/>
                      <a:pt x="9" y="6"/>
                    </a:cubicBezTo>
                    <a:cubicBezTo>
                      <a:pt x="8" y="4"/>
                      <a:pt x="10" y="7"/>
                      <a:pt x="8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7" y="4"/>
                      <a:pt x="7" y="3"/>
                      <a:pt x="7" y="3"/>
                    </a:cubicBezTo>
                    <a:cubicBezTo>
                      <a:pt x="7" y="3"/>
                      <a:pt x="8" y="4"/>
                      <a:pt x="8" y="3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10" y="6"/>
                      <a:pt x="8" y="2"/>
                      <a:pt x="10" y="4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5" name="Freeform 2272"/>
              <p:cNvSpPr/>
              <p:nvPr/>
            </p:nvSpPr>
            <p:spPr bwMode="auto">
              <a:xfrm>
                <a:off x="438" y="3183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6" name="Rectangle 2273"/>
              <p:cNvSpPr>
                <a:spLocks noChangeArrowheads="1"/>
              </p:cNvSpPr>
              <p:nvPr/>
            </p:nvSpPr>
            <p:spPr bwMode="auto">
              <a:xfrm>
                <a:off x="441" y="3183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7" name="Freeform 2274"/>
              <p:cNvSpPr/>
              <p:nvPr/>
            </p:nvSpPr>
            <p:spPr bwMode="auto">
              <a:xfrm>
                <a:off x="445" y="317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8" name="Freeform 2275"/>
              <p:cNvSpPr/>
              <p:nvPr/>
            </p:nvSpPr>
            <p:spPr bwMode="auto">
              <a:xfrm>
                <a:off x="443" y="3176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9" name="Freeform 2276"/>
              <p:cNvSpPr/>
              <p:nvPr/>
            </p:nvSpPr>
            <p:spPr bwMode="auto">
              <a:xfrm>
                <a:off x="438" y="3162"/>
                <a:ext cx="10" cy="14"/>
              </a:xfrm>
              <a:custGeom>
                <a:avLst/>
                <a:gdLst>
                  <a:gd name="T0" fmla="*/ 3 w 4"/>
                  <a:gd name="T1" fmla="*/ 1 h 6"/>
                  <a:gd name="T2" fmla="*/ 2 w 4"/>
                  <a:gd name="T3" fmla="*/ 1 h 6"/>
                  <a:gd name="T4" fmla="*/ 3 w 4"/>
                  <a:gd name="T5" fmla="*/ 1 h 6"/>
                  <a:gd name="T6" fmla="*/ 2 w 4"/>
                  <a:gd name="T7" fmla="*/ 0 h 6"/>
                  <a:gd name="T8" fmla="*/ 2 w 4"/>
                  <a:gd name="T9" fmla="*/ 2 h 6"/>
                  <a:gd name="T10" fmla="*/ 1 w 4"/>
                  <a:gd name="T11" fmla="*/ 2 h 6"/>
                  <a:gd name="T12" fmla="*/ 2 w 4"/>
                  <a:gd name="T13" fmla="*/ 3 h 6"/>
                  <a:gd name="T14" fmla="*/ 1 w 4"/>
                  <a:gd name="T15" fmla="*/ 2 h 6"/>
                  <a:gd name="T16" fmla="*/ 1 w 4"/>
                  <a:gd name="T17" fmla="*/ 3 h 6"/>
                  <a:gd name="T18" fmla="*/ 2 w 4"/>
                  <a:gd name="T19" fmla="*/ 3 h 6"/>
                  <a:gd name="T20" fmla="*/ 1 w 4"/>
                  <a:gd name="T21" fmla="*/ 3 h 6"/>
                  <a:gd name="T22" fmla="*/ 2 w 4"/>
                  <a:gd name="T23" fmla="*/ 3 h 6"/>
                  <a:gd name="T24" fmla="*/ 1 w 4"/>
                  <a:gd name="T25" fmla="*/ 4 h 6"/>
                  <a:gd name="T26" fmla="*/ 1 w 4"/>
                  <a:gd name="T27" fmla="*/ 3 h 6"/>
                  <a:gd name="T28" fmla="*/ 2 w 4"/>
                  <a:gd name="T29" fmla="*/ 4 h 6"/>
                  <a:gd name="T30" fmla="*/ 1 w 4"/>
                  <a:gd name="T31" fmla="*/ 3 h 6"/>
                  <a:gd name="T32" fmla="*/ 1 w 4"/>
                  <a:gd name="T33" fmla="*/ 5 h 6"/>
                  <a:gd name="T34" fmla="*/ 2 w 4"/>
                  <a:gd name="T35" fmla="*/ 5 h 6"/>
                  <a:gd name="T36" fmla="*/ 2 w 4"/>
                  <a:gd name="T37" fmla="*/ 4 h 6"/>
                  <a:gd name="T38" fmla="*/ 2 w 4"/>
                  <a:gd name="T39" fmla="*/ 5 h 6"/>
                  <a:gd name="T40" fmla="*/ 2 w 4"/>
                  <a:gd name="T41" fmla="*/ 4 h 6"/>
                  <a:gd name="T42" fmla="*/ 3 w 4"/>
                  <a:gd name="T43" fmla="*/ 5 h 6"/>
                  <a:gd name="T44" fmla="*/ 4 w 4"/>
                  <a:gd name="T45" fmla="*/ 5 h 6"/>
                  <a:gd name="T46" fmla="*/ 4 w 4"/>
                  <a:gd name="T47" fmla="*/ 5 h 6"/>
                  <a:gd name="T48" fmla="*/ 4 w 4"/>
                  <a:gd name="T49" fmla="*/ 5 h 6"/>
                  <a:gd name="T50" fmla="*/ 3 w 4"/>
                  <a:gd name="T51" fmla="*/ 4 h 6"/>
                  <a:gd name="T52" fmla="*/ 2 w 4"/>
                  <a:gd name="T53" fmla="*/ 3 h 6"/>
                  <a:gd name="T54" fmla="*/ 2 w 4"/>
                  <a:gd name="T55" fmla="*/ 3 h 6"/>
                  <a:gd name="T56" fmla="*/ 3 w 4"/>
                  <a:gd name="T57" fmla="*/ 4 h 6"/>
                  <a:gd name="T58" fmla="*/ 3 w 4"/>
                  <a:gd name="T59" fmla="*/ 4 h 6"/>
                  <a:gd name="T60" fmla="*/ 4 w 4"/>
                  <a:gd name="T61" fmla="*/ 4 h 6"/>
                  <a:gd name="T62" fmla="*/ 3 w 4"/>
                  <a:gd name="T63" fmla="*/ 4 h 6"/>
                  <a:gd name="T64" fmla="*/ 3 w 4"/>
                  <a:gd name="T65" fmla="*/ 3 h 6"/>
                  <a:gd name="T66" fmla="*/ 4 w 4"/>
                  <a:gd name="T67" fmla="*/ 3 h 6"/>
                  <a:gd name="T68" fmla="*/ 3 w 4"/>
                  <a:gd name="T69" fmla="*/ 2 h 6"/>
                  <a:gd name="T70" fmla="*/ 4 w 4"/>
                  <a:gd name="T71" fmla="*/ 2 h 6"/>
                  <a:gd name="T72" fmla="*/ 3 w 4"/>
                  <a:gd name="T73" fmla="*/ 2 h 6"/>
                  <a:gd name="T74" fmla="*/ 3 w 4"/>
                  <a:gd name="T75" fmla="*/ 1 h 6"/>
                  <a:gd name="T76" fmla="*/ 3 w 4"/>
                  <a:gd name="T77" fmla="*/ 1 h 6"/>
                  <a:gd name="T78" fmla="*/ 2 w 4"/>
                  <a:gd name="T79" fmla="*/ 0 h 6"/>
                  <a:gd name="T80" fmla="*/ 3 w 4"/>
                  <a:gd name="T81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" h="6">
                    <a:moveTo>
                      <a:pt x="3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2" y="0"/>
                      <a:pt x="3" y="1"/>
                    </a:cubicBezTo>
                    <a:cubicBezTo>
                      <a:pt x="2" y="0"/>
                      <a:pt x="3" y="0"/>
                      <a:pt x="2" y="0"/>
                    </a:cubicBezTo>
                    <a:cubicBezTo>
                      <a:pt x="2" y="1"/>
                      <a:pt x="1" y="1"/>
                      <a:pt x="2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3" y="3"/>
                      <a:pt x="0" y="2"/>
                      <a:pt x="2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3" y="4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2" y="4"/>
                      <a:pt x="1" y="4"/>
                    </a:cubicBezTo>
                    <a:cubicBezTo>
                      <a:pt x="1" y="3"/>
                      <a:pt x="1" y="4"/>
                      <a:pt x="1" y="3"/>
                    </a:cubicBezTo>
                    <a:cubicBezTo>
                      <a:pt x="1" y="3"/>
                      <a:pt x="2" y="4"/>
                      <a:pt x="2" y="4"/>
                    </a:cubicBezTo>
                    <a:cubicBezTo>
                      <a:pt x="1" y="4"/>
                      <a:pt x="1" y="4"/>
                      <a:pt x="1" y="3"/>
                    </a:cubicBezTo>
                    <a:cubicBezTo>
                      <a:pt x="1" y="4"/>
                      <a:pt x="0" y="3"/>
                      <a:pt x="1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6"/>
                      <a:pt x="2" y="5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0" y="3"/>
                      <a:pt x="2" y="5"/>
                      <a:pt x="2" y="4"/>
                    </a:cubicBezTo>
                    <a:cubicBezTo>
                      <a:pt x="2" y="5"/>
                      <a:pt x="2" y="5"/>
                      <a:pt x="3" y="5"/>
                    </a:cubicBezTo>
                    <a:cubicBezTo>
                      <a:pt x="4" y="6"/>
                      <a:pt x="2" y="4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2" y="4"/>
                      <a:pt x="2" y="3"/>
                    </a:cubicBezTo>
                    <a:cubicBezTo>
                      <a:pt x="3" y="4"/>
                      <a:pt x="1" y="3"/>
                      <a:pt x="2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3" y="4"/>
                    </a:cubicBezTo>
                    <a:cubicBezTo>
                      <a:pt x="4" y="4"/>
                      <a:pt x="4" y="3"/>
                      <a:pt x="3" y="3"/>
                    </a:cubicBezTo>
                    <a:cubicBezTo>
                      <a:pt x="3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3" y="2"/>
                    </a:cubicBezTo>
                    <a:cubicBezTo>
                      <a:pt x="2" y="2"/>
                      <a:pt x="3" y="2"/>
                      <a:pt x="4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4" y="2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0"/>
                      <a:pt x="2" y="0"/>
                    </a:cubicBezTo>
                    <a:cubicBezTo>
                      <a:pt x="3" y="1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0" name="Freeform 2277"/>
              <p:cNvSpPr/>
              <p:nvPr/>
            </p:nvSpPr>
            <p:spPr bwMode="auto">
              <a:xfrm>
                <a:off x="441" y="3159"/>
                <a:ext cx="4" cy="3"/>
              </a:xfrm>
              <a:custGeom>
                <a:avLst/>
                <a:gdLst>
                  <a:gd name="T0" fmla="*/ 1 w 2"/>
                  <a:gd name="T1" fmla="*/ 1 h 1"/>
                  <a:gd name="T2" fmla="*/ 2 w 2"/>
                  <a:gd name="T3" fmla="*/ 1 h 1"/>
                  <a:gd name="T4" fmla="*/ 0 w 2"/>
                  <a:gd name="T5" fmla="*/ 0 h 1"/>
                  <a:gd name="T6" fmla="*/ 1 w 2"/>
                  <a:gd name="T7" fmla="*/ 1 h 1"/>
                  <a:gd name="T8" fmla="*/ 1 w 2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1"/>
                      <a:pt x="0" y="0"/>
                    </a:cubicBezTo>
                    <a:cubicBezTo>
                      <a:pt x="1" y="1"/>
                      <a:pt x="0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1" name="Freeform 2278"/>
              <p:cNvSpPr/>
              <p:nvPr/>
            </p:nvSpPr>
            <p:spPr bwMode="auto">
              <a:xfrm>
                <a:off x="438" y="3154"/>
                <a:ext cx="10" cy="8"/>
              </a:xfrm>
              <a:custGeom>
                <a:avLst/>
                <a:gdLst>
                  <a:gd name="T0" fmla="*/ 2 w 4"/>
                  <a:gd name="T1" fmla="*/ 1 h 3"/>
                  <a:gd name="T2" fmla="*/ 2 w 4"/>
                  <a:gd name="T3" fmla="*/ 1 h 3"/>
                  <a:gd name="T4" fmla="*/ 1 w 4"/>
                  <a:gd name="T5" fmla="*/ 2 h 3"/>
                  <a:gd name="T6" fmla="*/ 3 w 4"/>
                  <a:gd name="T7" fmla="*/ 2 h 3"/>
                  <a:gd name="T8" fmla="*/ 2 w 4"/>
                  <a:gd name="T9" fmla="*/ 2 h 3"/>
                  <a:gd name="T10" fmla="*/ 3 w 4"/>
                  <a:gd name="T11" fmla="*/ 3 h 3"/>
                  <a:gd name="T12" fmla="*/ 2 w 4"/>
                  <a:gd name="T13" fmla="*/ 2 h 3"/>
                  <a:gd name="T14" fmla="*/ 3 w 4"/>
                  <a:gd name="T15" fmla="*/ 3 h 3"/>
                  <a:gd name="T16" fmla="*/ 3 w 4"/>
                  <a:gd name="T17" fmla="*/ 2 h 3"/>
                  <a:gd name="T18" fmla="*/ 3 w 4"/>
                  <a:gd name="T19" fmla="*/ 3 h 3"/>
                  <a:gd name="T20" fmla="*/ 2 w 4"/>
                  <a:gd name="T21" fmla="*/ 2 h 3"/>
                  <a:gd name="T22" fmla="*/ 3 w 4"/>
                  <a:gd name="T23" fmla="*/ 2 h 3"/>
                  <a:gd name="T24" fmla="*/ 4 w 4"/>
                  <a:gd name="T25" fmla="*/ 2 h 3"/>
                  <a:gd name="T26" fmla="*/ 4 w 4"/>
                  <a:gd name="T27" fmla="*/ 2 h 3"/>
                  <a:gd name="T28" fmla="*/ 2 w 4"/>
                  <a:gd name="T29" fmla="*/ 2 h 3"/>
                  <a:gd name="T30" fmla="*/ 4 w 4"/>
                  <a:gd name="T31" fmla="*/ 2 h 3"/>
                  <a:gd name="T32" fmla="*/ 4 w 4"/>
                  <a:gd name="T33" fmla="*/ 1 h 3"/>
                  <a:gd name="T34" fmla="*/ 2 w 4"/>
                  <a:gd name="T35" fmla="*/ 0 h 3"/>
                  <a:gd name="T36" fmla="*/ 3 w 4"/>
                  <a:gd name="T37" fmla="*/ 1 h 3"/>
                  <a:gd name="T38" fmla="*/ 3 w 4"/>
                  <a:gd name="T39" fmla="*/ 1 h 3"/>
                  <a:gd name="T40" fmla="*/ 1 w 4"/>
                  <a:gd name="T41" fmla="*/ 0 h 3"/>
                  <a:gd name="T42" fmla="*/ 2 w 4"/>
                  <a:gd name="T43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" h="3">
                    <a:moveTo>
                      <a:pt x="2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2"/>
                      <a:pt x="1" y="2"/>
                    </a:cubicBezTo>
                    <a:cubicBezTo>
                      <a:pt x="1" y="2"/>
                      <a:pt x="2" y="2"/>
                      <a:pt x="3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1" y="2"/>
                      <a:pt x="3" y="3"/>
                    </a:cubicBezTo>
                    <a:cubicBezTo>
                      <a:pt x="3" y="3"/>
                      <a:pt x="2" y="2"/>
                      <a:pt x="2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3"/>
                      <a:pt x="1" y="2"/>
                      <a:pt x="2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4" y="2"/>
                    </a:cubicBezTo>
                    <a:cubicBezTo>
                      <a:pt x="4" y="2"/>
                      <a:pt x="3" y="2"/>
                      <a:pt x="4" y="2"/>
                    </a:cubicBezTo>
                    <a:cubicBezTo>
                      <a:pt x="3" y="2"/>
                      <a:pt x="3" y="2"/>
                      <a:pt x="2" y="2"/>
                    </a:cubicBezTo>
                    <a:cubicBezTo>
                      <a:pt x="1" y="1"/>
                      <a:pt x="3" y="2"/>
                      <a:pt x="4" y="2"/>
                    </a:cubicBezTo>
                    <a:cubicBezTo>
                      <a:pt x="3" y="1"/>
                      <a:pt x="2" y="1"/>
                      <a:pt x="4" y="1"/>
                    </a:cubicBezTo>
                    <a:cubicBezTo>
                      <a:pt x="3" y="1"/>
                      <a:pt x="2" y="1"/>
                      <a:pt x="2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4" y="1"/>
                      <a:pt x="3" y="1"/>
                    </a:cubicBezTo>
                    <a:cubicBezTo>
                      <a:pt x="3" y="1"/>
                      <a:pt x="2" y="0"/>
                      <a:pt x="1" y="0"/>
                    </a:cubicBezTo>
                    <a:cubicBezTo>
                      <a:pt x="0" y="0"/>
                      <a:pt x="3" y="1"/>
                      <a:pt x="2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2" name="Rectangle 2279"/>
              <p:cNvSpPr>
                <a:spLocks noChangeArrowheads="1"/>
              </p:cNvSpPr>
              <p:nvPr/>
            </p:nvSpPr>
            <p:spPr bwMode="auto">
              <a:xfrm>
                <a:off x="441" y="3157"/>
                <a:ext cx="2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3" name="Freeform 2280"/>
              <p:cNvSpPr/>
              <p:nvPr/>
            </p:nvSpPr>
            <p:spPr bwMode="auto">
              <a:xfrm>
                <a:off x="850" y="3004"/>
                <a:ext cx="2" cy="3"/>
              </a:xfrm>
              <a:custGeom>
                <a:avLst/>
                <a:gdLst>
                  <a:gd name="T0" fmla="*/ 0 w 2"/>
                  <a:gd name="T1" fmla="*/ 3 h 3"/>
                  <a:gd name="T2" fmla="*/ 0 w 2"/>
                  <a:gd name="T3" fmla="*/ 3 h 3"/>
                  <a:gd name="T4" fmla="*/ 2 w 2"/>
                  <a:gd name="T5" fmla="*/ 0 h 3"/>
                  <a:gd name="T6" fmla="*/ 0 w 2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lnTo>
                      <a:pt x="0" y="3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4" name="Freeform 2281"/>
              <p:cNvSpPr/>
              <p:nvPr/>
            </p:nvSpPr>
            <p:spPr bwMode="auto">
              <a:xfrm>
                <a:off x="850" y="3004"/>
                <a:ext cx="2" cy="10"/>
              </a:xfrm>
              <a:custGeom>
                <a:avLst/>
                <a:gdLst>
                  <a:gd name="T0" fmla="*/ 0 w 1"/>
                  <a:gd name="T1" fmla="*/ 4 h 4"/>
                  <a:gd name="T2" fmla="*/ 0 w 1"/>
                  <a:gd name="T3" fmla="*/ 4 h 4"/>
                  <a:gd name="T4" fmla="*/ 1 w 1"/>
                  <a:gd name="T5" fmla="*/ 0 h 4"/>
                  <a:gd name="T6" fmla="*/ 0 w 1"/>
                  <a:gd name="T7" fmla="*/ 2 h 4"/>
                  <a:gd name="T8" fmla="*/ 1 w 1"/>
                  <a:gd name="T9" fmla="*/ 2 h 4"/>
                  <a:gd name="T10" fmla="*/ 0 w 1"/>
                  <a:gd name="T11" fmla="*/ 3 h 4"/>
                  <a:gd name="T12" fmla="*/ 0 w 1"/>
                  <a:gd name="T13" fmla="*/ 3 h 4"/>
                  <a:gd name="T14" fmla="*/ 0 w 1"/>
                  <a:gd name="T1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" h="4">
                    <a:moveTo>
                      <a:pt x="0" y="4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1" y="1"/>
                      <a:pt x="1" y="2"/>
                      <a:pt x="1" y="0"/>
                    </a:cubicBezTo>
                    <a:cubicBezTo>
                      <a:pt x="1" y="1"/>
                      <a:pt x="0" y="1"/>
                      <a:pt x="0" y="2"/>
                    </a:cubicBezTo>
                    <a:cubicBezTo>
                      <a:pt x="0" y="2"/>
                      <a:pt x="1" y="1"/>
                      <a:pt x="1" y="2"/>
                    </a:cubicBezTo>
                    <a:cubicBezTo>
                      <a:pt x="0" y="2"/>
                      <a:pt x="0" y="2"/>
                      <a:pt x="0" y="3"/>
                    </a:cubicBezTo>
                    <a:cubicBezTo>
                      <a:pt x="0" y="4"/>
                      <a:pt x="0" y="2"/>
                      <a:pt x="0" y="3"/>
                    </a:cubicBez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5" name="Freeform 2282"/>
              <p:cNvSpPr/>
              <p:nvPr/>
            </p:nvSpPr>
            <p:spPr bwMode="auto">
              <a:xfrm>
                <a:off x="852" y="3009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6" name="Freeform 2283"/>
              <p:cNvSpPr/>
              <p:nvPr/>
            </p:nvSpPr>
            <p:spPr bwMode="auto">
              <a:xfrm>
                <a:off x="852" y="3007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7" name="Freeform 2284"/>
              <p:cNvSpPr/>
              <p:nvPr/>
            </p:nvSpPr>
            <p:spPr bwMode="auto">
              <a:xfrm>
                <a:off x="854" y="3007"/>
                <a:ext cx="0" cy="2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8" name="Freeform 2285"/>
              <p:cNvSpPr/>
              <p:nvPr/>
            </p:nvSpPr>
            <p:spPr bwMode="auto">
              <a:xfrm>
                <a:off x="852" y="3007"/>
                <a:ext cx="2" cy="7"/>
              </a:xfrm>
              <a:custGeom>
                <a:avLst/>
                <a:gdLst>
                  <a:gd name="T0" fmla="*/ 1 w 1"/>
                  <a:gd name="T1" fmla="*/ 1 h 3"/>
                  <a:gd name="T2" fmla="*/ 1 w 1"/>
                  <a:gd name="T3" fmla="*/ 1 h 3"/>
                  <a:gd name="T4" fmla="*/ 1 w 1"/>
                  <a:gd name="T5" fmla="*/ 1 h 3"/>
                  <a:gd name="T6" fmla="*/ 1 w 1"/>
                  <a:gd name="T7" fmla="*/ 2 h 3"/>
                  <a:gd name="T8" fmla="*/ 0 w 1"/>
                  <a:gd name="T9" fmla="*/ 2 h 3"/>
                  <a:gd name="T10" fmla="*/ 0 w 1"/>
                  <a:gd name="T11" fmla="*/ 3 h 3"/>
                  <a:gd name="T12" fmla="*/ 1 w 1"/>
                  <a:gd name="T13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3">
                    <a:moveTo>
                      <a:pt x="1" y="1"/>
                    </a:moveTo>
                    <a:cubicBezTo>
                      <a:pt x="1" y="0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0" y="2"/>
                      <a:pt x="1" y="1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9" name="Freeform 2286"/>
              <p:cNvSpPr/>
              <p:nvPr/>
            </p:nvSpPr>
            <p:spPr bwMode="auto">
              <a:xfrm>
                <a:off x="854" y="300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0" name="Freeform 2287"/>
              <p:cNvSpPr/>
              <p:nvPr/>
            </p:nvSpPr>
            <p:spPr bwMode="auto">
              <a:xfrm>
                <a:off x="852" y="3007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2 h 2"/>
                  <a:gd name="T4" fmla="*/ 0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1" name="Freeform 2288"/>
              <p:cNvSpPr/>
              <p:nvPr/>
            </p:nvSpPr>
            <p:spPr bwMode="auto">
              <a:xfrm>
                <a:off x="854" y="3007"/>
                <a:ext cx="3" cy="9"/>
              </a:xfrm>
              <a:custGeom>
                <a:avLst/>
                <a:gdLst>
                  <a:gd name="T0" fmla="*/ 1 w 1"/>
                  <a:gd name="T1" fmla="*/ 1 h 4"/>
                  <a:gd name="T2" fmla="*/ 0 w 1"/>
                  <a:gd name="T3" fmla="*/ 2 h 4"/>
                  <a:gd name="T4" fmla="*/ 0 w 1"/>
                  <a:gd name="T5" fmla="*/ 4 h 4"/>
                  <a:gd name="T6" fmla="*/ 1 w 1"/>
                  <a:gd name="T7" fmla="*/ 3 h 4"/>
                  <a:gd name="T8" fmla="*/ 1 w 1"/>
                  <a:gd name="T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4">
                    <a:moveTo>
                      <a:pt x="1" y="1"/>
                    </a:moveTo>
                    <a:cubicBezTo>
                      <a:pt x="0" y="2"/>
                      <a:pt x="0" y="0"/>
                      <a:pt x="0" y="2"/>
                    </a:cubicBezTo>
                    <a:cubicBezTo>
                      <a:pt x="0" y="2"/>
                      <a:pt x="0" y="3"/>
                      <a:pt x="0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2" name="Freeform 2289"/>
              <p:cNvSpPr/>
              <p:nvPr/>
            </p:nvSpPr>
            <p:spPr bwMode="auto">
              <a:xfrm>
                <a:off x="857" y="3016"/>
                <a:ext cx="0" cy="3"/>
              </a:xfrm>
              <a:custGeom>
                <a:avLst/>
                <a:gdLst>
                  <a:gd name="T0" fmla="*/ 3 h 3"/>
                  <a:gd name="T1" fmla="*/ 0 h 3"/>
                  <a:gd name="T2" fmla="*/ 3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3" name="Freeform 2290"/>
              <p:cNvSpPr/>
              <p:nvPr/>
            </p:nvSpPr>
            <p:spPr bwMode="auto">
              <a:xfrm>
                <a:off x="857" y="3012"/>
                <a:ext cx="2" cy="9"/>
              </a:xfrm>
              <a:custGeom>
                <a:avLst/>
                <a:gdLst>
                  <a:gd name="T0" fmla="*/ 1 w 1"/>
                  <a:gd name="T1" fmla="*/ 0 h 4"/>
                  <a:gd name="T2" fmla="*/ 1 w 1"/>
                  <a:gd name="T3" fmla="*/ 2 h 4"/>
                  <a:gd name="T4" fmla="*/ 1 w 1"/>
                  <a:gd name="T5" fmla="*/ 0 h 4"/>
                  <a:gd name="T6" fmla="*/ 0 w 1"/>
                  <a:gd name="T7" fmla="*/ 1 h 4"/>
                  <a:gd name="T8" fmla="*/ 1 w 1"/>
                  <a:gd name="T9" fmla="*/ 0 h 4"/>
                  <a:gd name="T10" fmla="*/ 0 w 1"/>
                  <a:gd name="T11" fmla="*/ 1 h 4"/>
                  <a:gd name="T12" fmla="*/ 0 w 1"/>
                  <a:gd name="T13" fmla="*/ 0 h 4"/>
                  <a:gd name="T14" fmla="*/ 0 w 1"/>
                  <a:gd name="T15" fmla="*/ 2 h 4"/>
                  <a:gd name="T16" fmla="*/ 0 w 1"/>
                  <a:gd name="T17" fmla="*/ 1 h 4"/>
                  <a:gd name="T18" fmla="*/ 0 w 1"/>
                  <a:gd name="T19" fmla="*/ 2 h 4"/>
                  <a:gd name="T20" fmla="*/ 1 w 1"/>
                  <a:gd name="T21" fmla="*/ 3 h 4"/>
                  <a:gd name="T22" fmla="*/ 1 w 1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1" y="1"/>
                      <a:pt x="0" y="1"/>
                    </a:cubicBezTo>
                    <a:cubicBezTo>
                      <a:pt x="0" y="0"/>
                      <a:pt x="1" y="1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4"/>
                      <a:pt x="1" y="3"/>
                    </a:cubicBezTo>
                    <a:cubicBezTo>
                      <a:pt x="1" y="3"/>
                      <a:pt x="1" y="1"/>
                      <a:pt x="1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4" name="Freeform 2291"/>
              <p:cNvSpPr/>
              <p:nvPr/>
            </p:nvSpPr>
            <p:spPr bwMode="auto">
              <a:xfrm>
                <a:off x="861" y="3014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5" name="Freeform 2292"/>
              <p:cNvSpPr/>
              <p:nvPr/>
            </p:nvSpPr>
            <p:spPr bwMode="auto">
              <a:xfrm>
                <a:off x="861" y="3009"/>
                <a:ext cx="3" cy="12"/>
              </a:xfrm>
              <a:custGeom>
                <a:avLst/>
                <a:gdLst>
                  <a:gd name="T0" fmla="*/ 0 w 1"/>
                  <a:gd name="T1" fmla="*/ 0 h 5"/>
                  <a:gd name="T2" fmla="*/ 0 w 1"/>
                  <a:gd name="T3" fmla="*/ 1 h 5"/>
                  <a:gd name="T4" fmla="*/ 0 w 1"/>
                  <a:gd name="T5" fmla="*/ 1 h 5"/>
                  <a:gd name="T6" fmla="*/ 0 w 1"/>
                  <a:gd name="T7" fmla="*/ 2 h 5"/>
                  <a:gd name="T8" fmla="*/ 0 w 1"/>
                  <a:gd name="T9" fmla="*/ 1 h 5"/>
                  <a:gd name="T10" fmla="*/ 1 w 1"/>
                  <a:gd name="T11" fmla="*/ 3 h 5"/>
                  <a:gd name="T12" fmla="*/ 0 w 1"/>
                  <a:gd name="T13" fmla="*/ 3 h 5"/>
                  <a:gd name="T14" fmla="*/ 1 w 1"/>
                  <a:gd name="T15" fmla="*/ 3 h 5"/>
                  <a:gd name="T16" fmla="*/ 1 w 1"/>
                  <a:gd name="T17" fmla="*/ 2 h 5"/>
                  <a:gd name="T18" fmla="*/ 1 w 1"/>
                  <a:gd name="T19" fmla="*/ 2 h 5"/>
                  <a:gd name="T20" fmla="*/ 0 w 1"/>
                  <a:gd name="T2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" h="5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1" y="2"/>
                      <a:pt x="0" y="2"/>
                      <a:pt x="1" y="3"/>
                    </a:cubicBezTo>
                    <a:cubicBezTo>
                      <a:pt x="1" y="3"/>
                      <a:pt x="1" y="3"/>
                      <a:pt x="0" y="3"/>
                    </a:cubicBezTo>
                    <a:cubicBezTo>
                      <a:pt x="1" y="5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6" name="Freeform 2293"/>
              <p:cNvSpPr/>
              <p:nvPr/>
            </p:nvSpPr>
            <p:spPr bwMode="auto">
              <a:xfrm>
                <a:off x="859" y="3009"/>
                <a:ext cx="2" cy="3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1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7" name="Freeform 2294"/>
              <p:cNvSpPr/>
              <p:nvPr/>
            </p:nvSpPr>
            <p:spPr bwMode="auto">
              <a:xfrm>
                <a:off x="864" y="3014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8" name="Freeform 2295"/>
              <p:cNvSpPr/>
              <p:nvPr/>
            </p:nvSpPr>
            <p:spPr bwMode="auto">
              <a:xfrm>
                <a:off x="864" y="3009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9" name="Freeform 2296"/>
              <p:cNvSpPr/>
              <p:nvPr/>
            </p:nvSpPr>
            <p:spPr bwMode="auto">
              <a:xfrm>
                <a:off x="864" y="3000"/>
                <a:ext cx="19" cy="19"/>
              </a:xfrm>
              <a:custGeom>
                <a:avLst/>
                <a:gdLst>
                  <a:gd name="T0" fmla="*/ 8 w 8"/>
                  <a:gd name="T1" fmla="*/ 2 h 8"/>
                  <a:gd name="T2" fmla="*/ 8 w 8"/>
                  <a:gd name="T3" fmla="*/ 2 h 8"/>
                  <a:gd name="T4" fmla="*/ 7 w 8"/>
                  <a:gd name="T5" fmla="*/ 1 h 8"/>
                  <a:gd name="T6" fmla="*/ 6 w 8"/>
                  <a:gd name="T7" fmla="*/ 0 h 8"/>
                  <a:gd name="T8" fmla="*/ 6 w 8"/>
                  <a:gd name="T9" fmla="*/ 1 h 8"/>
                  <a:gd name="T10" fmla="*/ 5 w 8"/>
                  <a:gd name="T11" fmla="*/ 0 h 8"/>
                  <a:gd name="T12" fmla="*/ 5 w 8"/>
                  <a:gd name="T13" fmla="*/ 1 h 8"/>
                  <a:gd name="T14" fmla="*/ 4 w 8"/>
                  <a:gd name="T15" fmla="*/ 2 h 8"/>
                  <a:gd name="T16" fmla="*/ 2 w 8"/>
                  <a:gd name="T17" fmla="*/ 3 h 8"/>
                  <a:gd name="T18" fmla="*/ 2 w 8"/>
                  <a:gd name="T19" fmla="*/ 5 h 8"/>
                  <a:gd name="T20" fmla="*/ 1 w 8"/>
                  <a:gd name="T21" fmla="*/ 4 h 8"/>
                  <a:gd name="T22" fmla="*/ 2 w 8"/>
                  <a:gd name="T23" fmla="*/ 4 h 8"/>
                  <a:gd name="T24" fmla="*/ 1 w 8"/>
                  <a:gd name="T25" fmla="*/ 4 h 8"/>
                  <a:gd name="T26" fmla="*/ 1 w 8"/>
                  <a:gd name="T27" fmla="*/ 6 h 8"/>
                  <a:gd name="T28" fmla="*/ 0 w 8"/>
                  <a:gd name="T29" fmla="*/ 4 h 8"/>
                  <a:gd name="T30" fmla="*/ 0 w 8"/>
                  <a:gd name="T31" fmla="*/ 5 h 8"/>
                  <a:gd name="T32" fmla="*/ 1 w 8"/>
                  <a:gd name="T33" fmla="*/ 6 h 8"/>
                  <a:gd name="T34" fmla="*/ 1 w 8"/>
                  <a:gd name="T35" fmla="*/ 7 h 8"/>
                  <a:gd name="T36" fmla="*/ 2 w 8"/>
                  <a:gd name="T37" fmla="*/ 4 h 8"/>
                  <a:gd name="T38" fmla="*/ 3 w 8"/>
                  <a:gd name="T39" fmla="*/ 5 h 8"/>
                  <a:gd name="T40" fmla="*/ 4 w 8"/>
                  <a:gd name="T41" fmla="*/ 5 h 8"/>
                  <a:gd name="T42" fmla="*/ 4 w 8"/>
                  <a:gd name="T43" fmla="*/ 4 h 8"/>
                  <a:gd name="T44" fmla="*/ 5 w 8"/>
                  <a:gd name="T45" fmla="*/ 4 h 8"/>
                  <a:gd name="T46" fmla="*/ 4 w 8"/>
                  <a:gd name="T47" fmla="*/ 3 h 8"/>
                  <a:gd name="T48" fmla="*/ 5 w 8"/>
                  <a:gd name="T49" fmla="*/ 4 h 8"/>
                  <a:gd name="T50" fmla="*/ 4 w 8"/>
                  <a:gd name="T51" fmla="*/ 2 h 8"/>
                  <a:gd name="T52" fmla="*/ 6 w 8"/>
                  <a:gd name="T53" fmla="*/ 4 h 8"/>
                  <a:gd name="T54" fmla="*/ 6 w 8"/>
                  <a:gd name="T55" fmla="*/ 3 h 8"/>
                  <a:gd name="T56" fmla="*/ 5 w 8"/>
                  <a:gd name="T57" fmla="*/ 2 h 8"/>
                  <a:gd name="T58" fmla="*/ 6 w 8"/>
                  <a:gd name="T59" fmla="*/ 4 h 8"/>
                  <a:gd name="T60" fmla="*/ 6 w 8"/>
                  <a:gd name="T61" fmla="*/ 2 h 8"/>
                  <a:gd name="T62" fmla="*/ 6 w 8"/>
                  <a:gd name="T63" fmla="*/ 2 h 8"/>
                  <a:gd name="T64" fmla="*/ 7 w 8"/>
                  <a:gd name="T65" fmla="*/ 2 h 8"/>
                  <a:gd name="T66" fmla="*/ 7 w 8"/>
                  <a:gd name="T67" fmla="*/ 3 h 8"/>
                  <a:gd name="T68" fmla="*/ 8 w 8"/>
                  <a:gd name="T69" fmla="*/ 4 h 8"/>
                  <a:gd name="T70" fmla="*/ 7 w 8"/>
                  <a:gd name="T71" fmla="*/ 2 h 8"/>
                  <a:gd name="T72" fmla="*/ 8 w 8"/>
                  <a:gd name="T73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" h="8">
                    <a:moveTo>
                      <a:pt x="8" y="2"/>
                    </a:moveTo>
                    <a:cubicBezTo>
                      <a:pt x="8" y="2"/>
                      <a:pt x="8" y="2"/>
                      <a:pt x="8" y="2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6" y="0"/>
                      <a:pt x="6" y="0"/>
                    </a:cubicBezTo>
                    <a:cubicBezTo>
                      <a:pt x="6" y="0"/>
                      <a:pt x="6" y="1"/>
                      <a:pt x="6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1"/>
                      <a:pt x="5" y="2"/>
                      <a:pt x="5" y="1"/>
                    </a:cubicBezTo>
                    <a:cubicBezTo>
                      <a:pt x="4" y="1"/>
                      <a:pt x="5" y="2"/>
                      <a:pt x="4" y="2"/>
                    </a:cubicBezTo>
                    <a:cubicBezTo>
                      <a:pt x="4" y="2"/>
                      <a:pt x="3" y="4"/>
                      <a:pt x="2" y="3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4"/>
                      <a:pt x="2" y="5"/>
                      <a:pt x="1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3"/>
                      <a:pt x="1" y="4"/>
                      <a:pt x="1" y="4"/>
                    </a:cubicBezTo>
                    <a:cubicBezTo>
                      <a:pt x="1" y="4"/>
                      <a:pt x="1" y="5"/>
                      <a:pt x="1" y="6"/>
                    </a:cubicBezTo>
                    <a:cubicBezTo>
                      <a:pt x="1" y="4"/>
                      <a:pt x="1" y="6"/>
                      <a:pt x="0" y="4"/>
                    </a:cubicBezTo>
                    <a:cubicBezTo>
                      <a:pt x="0" y="4"/>
                      <a:pt x="1" y="5"/>
                      <a:pt x="0" y="5"/>
                    </a:cubicBezTo>
                    <a:cubicBezTo>
                      <a:pt x="0" y="6"/>
                      <a:pt x="1" y="6"/>
                      <a:pt x="1" y="6"/>
                    </a:cubicBezTo>
                    <a:cubicBezTo>
                      <a:pt x="1" y="7"/>
                      <a:pt x="1" y="6"/>
                      <a:pt x="1" y="7"/>
                    </a:cubicBezTo>
                    <a:cubicBezTo>
                      <a:pt x="2" y="8"/>
                      <a:pt x="2" y="5"/>
                      <a:pt x="2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3" y="4"/>
                      <a:pt x="4" y="5"/>
                    </a:cubicBezTo>
                    <a:cubicBezTo>
                      <a:pt x="4" y="4"/>
                      <a:pt x="5" y="5"/>
                      <a:pt x="4" y="4"/>
                    </a:cubicBezTo>
                    <a:cubicBezTo>
                      <a:pt x="4" y="4"/>
                      <a:pt x="4" y="4"/>
                      <a:pt x="5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5" y="4"/>
                      <a:pt x="5" y="4"/>
                    </a:cubicBezTo>
                    <a:cubicBezTo>
                      <a:pt x="5" y="3"/>
                      <a:pt x="4" y="3"/>
                      <a:pt x="4" y="2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5" y="3"/>
                      <a:pt x="5" y="2"/>
                    </a:cubicBezTo>
                    <a:cubicBezTo>
                      <a:pt x="5" y="2"/>
                      <a:pt x="6" y="3"/>
                      <a:pt x="6" y="4"/>
                    </a:cubicBezTo>
                    <a:cubicBezTo>
                      <a:pt x="7" y="4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1"/>
                      <a:pt x="6" y="2"/>
                      <a:pt x="7" y="2"/>
                    </a:cubicBezTo>
                    <a:cubicBezTo>
                      <a:pt x="8" y="2"/>
                      <a:pt x="7" y="3"/>
                      <a:pt x="7" y="3"/>
                    </a:cubicBezTo>
                    <a:cubicBezTo>
                      <a:pt x="8" y="3"/>
                      <a:pt x="8" y="3"/>
                      <a:pt x="8" y="4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8" y="3"/>
                      <a:pt x="8" y="2"/>
                      <a:pt x="8" y="2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0" name="Rectangle 2297"/>
              <p:cNvSpPr>
                <a:spLocks noChangeArrowheads="1"/>
              </p:cNvSpPr>
              <p:nvPr/>
            </p:nvSpPr>
            <p:spPr bwMode="auto">
              <a:xfrm>
                <a:off x="883" y="3009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1" name="Freeform 2298"/>
              <p:cNvSpPr/>
              <p:nvPr/>
            </p:nvSpPr>
            <p:spPr bwMode="auto">
              <a:xfrm>
                <a:off x="883" y="300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2" name="Rectangle 2299"/>
              <p:cNvSpPr>
                <a:spLocks noChangeArrowheads="1"/>
              </p:cNvSpPr>
              <p:nvPr/>
            </p:nvSpPr>
            <p:spPr bwMode="auto">
              <a:xfrm>
                <a:off x="876" y="3002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3" name="Freeform 2300"/>
              <p:cNvSpPr/>
              <p:nvPr/>
            </p:nvSpPr>
            <p:spPr bwMode="auto">
              <a:xfrm>
                <a:off x="878" y="3009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4" name="Freeform 2301"/>
              <p:cNvSpPr/>
              <p:nvPr/>
            </p:nvSpPr>
            <p:spPr bwMode="auto">
              <a:xfrm>
                <a:off x="876" y="3012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5" name="Rectangle 2302"/>
              <p:cNvSpPr>
                <a:spLocks noChangeArrowheads="1"/>
              </p:cNvSpPr>
              <p:nvPr/>
            </p:nvSpPr>
            <p:spPr bwMode="auto">
              <a:xfrm>
                <a:off x="883" y="3007"/>
                <a:ext cx="1" cy="1"/>
              </a:xfrm>
              <a:prstGeom prst="rect">
                <a:avLst/>
              </a:pr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6" name="Freeform 2303"/>
              <p:cNvSpPr/>
              <p:nvPr/>
            </p:nvSpPr>
            <p:spPr bwMode="auto">
              <a:xfrm>
                <a:off x="878" y="2990"/>
                <a:ext cx="12" cy="14"/>
              </a:xfrm>
              <a:custGeom>
                <a:avLst/>
                <a:gdLst>
                  <a:gd name="T0" fmla="*/ 2 w 5"/>
                  <a:gd name="T1" fmla="*/ 1 h 6"/>
                  <a:gd name="T2" fmla="*/ 1 w 5"/>
                  <a:gd name="T3" fmla="*/ 1 h 6"/>
                  <a:gd name="T4" fmla="*/ 3 w 5"/>
                  <a:gd name="T5" fmla="*/ 3 h 6"/>
                  <a:gd name="T6" fmla="*/ 1 w 5"/>
                  <a:gd name="T7" fmla="*/ 1 h 6"/>
                  <a:gd name="T8" fmla="*/ 2 w 5"/>
                  <a:gd name="T9" fmla="*/ 3 h 6"/>
                  <a:gd name="T10" fmla="*/ 1 w 5"/>
                  <a:gd name="T11" fmla="*/ 3 h 6"/>
                  <a:gd name="T12" fmla="*/ 2 w 5"/>
                  <a:gd name="T13" fmla="*/ 5 h 6"/>
                  <a:gd name="T14" fmla="*/ 0 w 5"/>
                  <a:gd name="T15" fmla="*/ 3 h 6"/>
                  <a:gd name="T16" fmla="*/ 0 w 5"/>
                  <a:gd name="T17" fmla="*/ 3 h 6"/>
                  <a:gd name="T18" fmla="*/ 0 w 5"/>
                  <a:gd name="T19" fmla="*/ 4 h 6"/>
                  <a:gd name="T20" fmla="*/ 1 w 5"/>
                  <a:gd name="T21" fmla="*/ 5 h 6"/>
                  <a:gd name="T22" fmla="*/ 2 w 5"/>
                  <a:gd name="T23" fmla="*/ 6 h 6"/>
                  <a:gd name="T24" fmla="*/ 2 w 5"/>
                  <a:gd name="T25" fmla="*/ 5 h 6"/>
                  <a:gd name="T26" fmla="*/ 3 w 5"/>
                  <a:gd name="T27" fmla="*/ 6 h 6"/>
                  <a:gd name="T28" fmla="*/ 2 w 5"/>
                  <a:gd name="T29" fmla="*/ 5 h 6"/>
                  <a:gd name="T30" fmla="*/ 3 w 5"/>
                  <a:gd name="T31" fmla="*/ 5 h 6"/>
                  <a:gd name="T32" fmla="*/ 3 w 5"/>
                  <a:gd name="T33" fmla="*/ 5 h 6"/>
                  <a:gd name="T34" fmla="*/ 3 w 5"/>
                  <a:gd name="T35" fmla="*/ 5 h 6"/>
                  <a:gd name="T36" fmla="*/ 2 w 5"/>
                  <a:gd name="T37" fmla="*/ 4 h 6"/>
                  <a:gd name="T38" fmla="*/ 3 w 5"/>
                  <a:gd name="T39" fmla="*/ 5 h 6"/>
                  <a:gd name="T40" fmla="*/ 3 w 5"/>
                  <a:gd name="T41" fmla="*/ 4 h 6"/>
                  <a:gd name="T42" fmla="*/ 4 w 5"/>
                  <a:gd name="T43" fmla="*/ 4 h 6"/>
                  <a:gd name="T44" fmla="*/ 3 w 5"/>
                  <a:gd name="T45" fmla="*/ 4 h 6"/>
                  <a:gd name="T46" fmla="*/ 4 w 5"/>
                  <a:gd name="T47" fmla="*/ 4 h 6"/>
                  <a:gd name="T48" fmla="*/ 2 w 5"/>
                  <a:gd name="T49" fmla="*/ 3 h 6"/>
                  <a:gd name="T50" fmla="*/ 4 w 5"/>
                  <a:gd name="T51" fmla="*/ 4 h 6"/>
                  <a:gd name="T52" fmla="*/ 4 w 5"/>
                  <a:gd name="T53" fmla="*/ 3 h 6"/>
                  <a:gd name="T54" fmla="*/ 4 w 5"/>
                  <a:gd name="T55" fmla="*/ 3 h 6"/>
                  <a:gd name="T56" fmla="*/ 4 w 5"/>
                  <a:gd name="T57" fmla="*/ 2 h 6"/>
                  <a:gd name="T58" fmla="*/ 4 w 5"/>
                  <a:gd name="T59" fmla="*/ 2 h 6"/>
                  <a:gd name="T60" fmla="*/ 3 w 5"/>
                  <a:gd name="T61" fmla="*/ 2 h 6"/>
                  <a:gd name="T62" fmla="*/ 4 w 5"/>
                  <a:gd name="T63" fmla="*/ 2 h 6"/>
                  <a:gd name="T64" fmla="*/ 2 w 5"/>
                  <a:gd name="T65" fmla="*/ 1 h 6"/>
                  <a:gd name="T66" fmla="*/ 3 w 5"/>
                  <a:gd name="T67" fmla="*/ 2 h 6"/>
                  <a:gd name="T68" fmla="*/ 2 w 5"/>
                  <a:gd name="T6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" h="6">
                    <a:moveTo>
                      <a:pt x="2" y="1"/>
                    </a:moveTo>
                    <a:cubicBezTo>
                      <a:pt x="1" y="0"/>
                      <a:pt x="1" y="1"/>
                      <a:pt x="1" y="1"/>
                    </a:cubicBezTo>
                    <a:cubicBezTo>
                      <a:pt x="1" y="1"/>
                      <a:pt x="3" y="2"/>
                      <a:pt x="3" y="3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0" y="2"/>
                      <a:pt x="2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3" y="5"/>
                      <a:pt x="2" y="5"/>
                    </a:cubicBezTo>
                    <a:cubicBezTo>
                      <a:pt x="1" y="4"/>
                      <a:pt x="1" y="4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4"/>
                      <a:pt x="0" y="4"/>
                    </a:cubicBezTo>
                    <a:cubicBezTo>
                      <a:pt x="1" y="4"/>
                      <a:pt x="1" y="5"/>
                      <a:pt x="1" y="5"/>
                    </a:cubicBezTo>
                    <a:cubicBezTo>
                      <a:pt x="1" y="5"/>
                      <a:pt x="2" y="6"/>
                      <a:pt x="2" y="6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2" y="5"/>
                      <a:pt x="3" y="6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3" y="6"/>
                      <a:pt x="3" y="5"/>
                    </a:cubicBezTo>
                    <a:cubicBezTo>
                      <a:pt x="3" y="5"/>
                      <a:pt x="2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2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5" y="5"/>
                      <a:pt x="4" y="4"/>
                    </a:cubicBezTo>
                    <a:cubicBezTo>
                      <a:pt x="4" y="4"/>
                      <a:pt x="4" y="4"/>
                      <a:pt x="3" y="4"/>
                    </a:cubicBezTo>
                    <a:cubicBezTo>
                      <a:pt x="3" y="3"/>
                      <a:pt x="4" y="4"/>
                      <a:pt x="4" y="4"/>
                    </a:cubicBezTo>
                    <a:cubicBezTo>
                      <a:pt x="3" y="4"/>
                      <a:pt x="3" y="3"/>
                      <a:pt x="2" y="3"/>
                    </a:cubicBezTo>
                    <a:cubicBezTo>
                      <a:pt x="3" y="3"/>
                      <a:pt x="2" y="2"/>
                      <a:pt x="4" y="4"/>
                    </a:cubicBezTo>
                    <a:cubicBezTo>
                      <a:pt x="4" y="3"/>
                      <a:pt x="3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2"/>
                      <a:pt x="5" y="3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1"/>
                      <a:pt x="3" y="1"/>
                      <a:pt x="2" y="1"/>
                    </a:cubicBezTo>
                    <a:cubicBezTo>
                      <a:pt x="2" y="1"/>
                      <a:pt x="3" y="1"/>
                      <a:pt x="3" y="2"/>
                    </a:cubicBezTo>
                    <a:cubicBezTo>
                      <a:pt x="3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7" name="Freeform 2304"/>
              <p:cNvSpPr/>
              <p:nvPr/>
            </p:nvSpPr>
            <p:spPr bwMode="auto">
              <a:xfrm>
                <a:off x="885" y="300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8" name="Freeform 2305"/>
              <p:cNvSpPr/>
              <p:nvPr/>
            </p:nvSpPr>
            <p:spPr bwMode="auto">
              <a:xfrm>
                <a:off x="883" y="2983"/>
                <a:ext cx="12" cy="14"/>
              </a:xfrm>
              <a:custGeom>
                <a:avLst/>
                <a:gdLst>
                  <a:gd name="T0" fmla="*/ 2 w 5"/>
                  <a:gd name="T1" fmla="*/ 4 h 6"/>
                  <a:gd name="T2" fmla="*/ 3 w 5"/>
                  <a:gd name="T3" fmla="*/ 4 h 6"/>
                  <a:gd name="T4" fmla="*/ 1 w 5"/>
                  <a:gd name="T5" fmla="*/ 3 h 6"/>
                  <a:gd name="T6" fmla="*/ 1 w 5"/>
                  <a:gd name="T7" fmla="*/ 2 h 6"/>
                  <a:gd name="T8" fmla="*/ 3 w 5"/>
                  <a:gd name="T9" fmla="*/ 3 h 6"/>
                  <a:gd name="T10" fmla="*/ 3 w 5"/>
                  <a:gd name="T11" fmla="*/ 3 h 6"/>
                  <a:gd name="T12" fmla="*/ 2 w 5"/>
                  <a:gd name="T13" fmla="*/ 3 h 6"/>
                  <a:gd name="T14" fmla="*/ 2 w 5"/>
                  <a:gd name="T15" fmla="*/ 2 h 6"/>
                  <a:gd name="T16" fmla="*/ 2 w 5"/>
                  <a:gd name="T17" fmla="*/ 2 h 6"/>
                  <a:gd name="T18" fmla="*/ 4 w 5"/>
                  <a:gd name="T19" fmla="*/ 3 h 6"/>
                  <a:gd name="T20" fmla="*/ 0 w 5"/>
                  <a:gd name="T21" fmla="*/ 0 h 6"/>
                  <a:gd name="T22" fmla="*/ 1 w 5"/>
                  <a:gd name="T23" fmla="*/ 1 h 6"/>
                  <a:gd name="T24" fmla="*/ 2 w 5"/>
                  <a:gd name="T25" fmla="*/ 1 h 6"/>
                  <a:gd name="T26" fmla="*/ 2 w 5"/>
                  <a:gd name="T27" fmla="*/ 1 h 6"/>
                  <a:gd name="T28" fmla="*/ 1 w 5"/>
                  <a:gd name="T29" fmla="*/ 1 h 6"/>
                  <a:gd name="T30" fmla="*/ 0 w 5"/>
                  <a:gd name="T31" fmla="*/ 3 h 6"/>
                  <a:gd name="T32" fmla="*/ 0 w 5"/>
                  <a:gd name="T33" fmla="*/ 2 h 6"/>
                  <a:gd name="T34" fmla="*/ 1 w 5"/>
                  <a:gd name="T35" fmla="*/ 3 h 6"/>
                  <a:gd name="T36" fmla="*/ 2 w 5"/>
                  <a:gd name="T37" fmla="*/ 4 h 6"/>
                  <a:gd name="T38" fmla="*/ 2 w 5"/>
                  <a:gd name="T39" fmla="*/ 4 h 6"/>
                  <a:gd name="T40" fmla="*/ 3 w 5"/>
                  <a:gd name="T41" fmla="*/ 5 h 6"/>
                  <a:gd name="T42" fmla="*/ 4 w 5"/>
                  <a:gd name="T43" fmla="*/ 5 h 6"/>
                  <a:gd name="T44" fmla="*/ 4 w 5"/>
                  <a:gd name="T45" fmla="*/ 5 h 6"/>
                  <a:gd name="T46" fmla="*/ 2 w 5"/>
                  <a:gd name="T47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" h="6">
                    <a:moveTo>
                      <a:pt x="2" y="4"/>
                    </a:moveTo>
                    <a:cubicBezTo>
                      <a:pt x="2" y="4"/>
                      <a:pt x="3" y="4"/>
                      <a:pt x="3" y="4"/>
                    </a:cubicBezTo>
                    <a:cubicBezTo>
                      <a:pt x="3" y="4"/>
                      <a:pt x="2" y="4"/>
                      <a:pt x="1" y="3"/>
                    </a:cubicBezTo>
                    <a:cubicBezTo>
                      <a:pt x="2" y="3"/>
                      <a:pt x="1" y="2"/>
                      <a:pt x="1" y="2"/>
                    </a:cubicBezTo>
                    <a:cubicBezTo>
                      <a:pt x="1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2" y="3"/>
                    </a:cubicBezTo>
                    <a:cubicBezTo>
                      <a:pt x="1" y="2"/>
                      <a:pt x="1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3"/>
                      <a:pt x="3" y="2"/>
                      <a:pt x="4" y="3"/>
                    </a:cubicBezTo>
                    <a:cubicBezTo>
                      <a:pt x="2" y="2"/>
                      <a:pt x="3" y="1"/>
                      <a:pt x="0" y="0"/>
                    </a:cubicBez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2" y="1"/>
                      <a:pt x="2" y="2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3" y="4"/>
                      <a:pt x="3" y="5"/>
                    </a:cubicBezTo>
                    <a:cubicBezTo>
                      <a:pt x="3" y="5"/>
                      <a:pt x="3" y="5"/>
                      <a:pt x="4" y="5"/>
                    </a:cubicBezTo>
                    <a:cubicBezTo>
                      <a:pt x="5" y="6"/>
                      <a:pt x="3" y="5"/>
                      <a:pt x="4" y="5"/>
                    </a:cubicBezTo>
                    <a:lnTo>
                      <a:pt x="2" y="4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9" name="Freeform 2306"/>
              <p:cNvSpPr/>
              <p:nvPr/>
            </p:nvSpPr>
            <p:spPr bwMode="auto">
              <a:xfrm>
                <a:off x="888" y="2993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0 w 2"/>
                  <a:gd name="T3" fmla="*/ 0 h 2"/>
                  <a:gd name="T4" fmla="*/ 0 w 2"/>
                  <a:gd name="T5" fmla="*/ 2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0" name="Freeform 2307"/>
              <p:cNvSpPr/>
              <p:nvPr/>
            </p:nvSpPr>
            <p:spPr bwMode="auto">
              <a:xfrm>
                <a:off x="883" y="2990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1" name="Freeform 2308"/>
              <p:cNvSpPr/>
              <p:nvPr/>
            </p:nvSpPr>
            <p:spPr bwMode="auto">
              <a:xfrm>
                <a:off x="890" y="2988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0 w 1"/>
                  <a:gd name="T5" fmla="*/ 0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2" name="Freeform 2309"/>
              <p:cNvSpPr/>
              <p:nvPr/>
            </p:nvSpPr>
            <p:spPr bwMode="auto">
              <a:xfrm>
                <a:off x="883" y="2981"/>
                <a:ext cx="7" cy="4"/>
              </a:xfrm>
              <a:custGeom>
                <a:avLst/>
                <a:gdLst>
                  <a:gd name="T0" fmla="*/ 1 w 3"/>
                  <a:gd name="T1" fmla="*/ 0 h 2"/>
                  <a:gd name="T2" fmla="*/ 0 w 3"/>
                  <a:gd name="T3" fmla="*/ 1 h 2"/>
                  <a:gd name="T4" fmla="*/ 3 w 3"/>
                  <a:gd name="T5" fmla="*/ 2 h 2"/>
                  <a:gd name="T6" fmla="*/ 1 w 3"/>
                  <a:gd name="T7" fmla="*/ 1 h 2"/>
                  <a:gd name="T8" fmla="*/ 2 w 3"/>
                  <a:gd name="T9" fmla="*/ 1 h 2"/>
                  <a:gd name="T10" fmla="*/ 1 w 3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1" y="0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1" y="2"/>
                      <a:pt x="2" y="2"/>
                      <a:pt x="3" y="2"/>
                    </a:cubicBezTo>
                    <a:cubicBezTo>
                      <a:pt x="3" y="2"/>
                      <a:pt x="2" y="2"/>
                      <a:pt x="1" y="1"/>
                    </a:cubicBezTo>
                    <a:cubicBezTo>
                      <a:pt x="2" y="2"/>
                      <a:pt x="1" y="1"/>
                      <a:pt x="2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8454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sp>
          <p:nvSpPr>
            <p:cNvPr id="1747" name="Freeform 2311"/>
            <p:cNvSpPr/>
            <p:nvPr/>
          </p:nvSpPr>
          <p:spPr bwMode="auto">
            <a:xfrm>
              <a:off x="883" y="2969"/>
              <a:ext cx="14" cy="16"/>
            </a:xfrm>
            <a:custGeom>
              <a:avLst/>
              <a:gdLst>
                <a:gd name="T0" fmla="*/ 4 w 6"/>
                <a:gd name="T1" fmla="*/ 6 h 7"/>
                <a:gd name="T2" fmla="*/ 4 w 6"/>
                <a:gd name="T3" fmla="*/ 5 h 7"/>
                <a:gd name="T4" fmla="*/ 5 w 6"/>
                <a:gd name="T5" fmla="*/ 6 h 7"/>
                <a:gd name="T6" fmla="*/ 5 w 6"/>
                <a:gd name="T7" fmla="*/ 6 h 7"/>
                <a:gd name="T8" fmla="*/ 5 w 6"/>
                <a:gd name="T9" fmla="*/ 5 h 7"/>
                <a:gd name="T10" fmla="*/ 5 w 6"/>
                <a:gd name="T11" fmla="*/ 5 h 7"/>
                <a:gd name="T12" fmla="*/ 4 w 6"/>
                <a:gd name="T13" fmla="*/ 4 h 7"/>
                <a:gd name="T14" fmla="*/ 6 w 6"/>
                <a:gd name="T15" fmla="*/ 4 h 7"/>
                <a:gd name="T16" fmla="*/ 3 w 6"/>
                <a:gd name="T17" fmla="*/ 4 h 7"/>
                <a:gd name="T18" fmla="*/ 4 w 6"/>
                <a:gd name="T19" fmla="*/ 3 h 7"/>
                <a:gd name="T20" fmla="*/ 4 w 6"/>
                <a:gd name="T21" fmla="*/ 3 h 7"/>
                <a:gd name="T22" fmla="*/ 4 w 6"/>
                <a:gd name="T23" fmla="*/ 3 h 7"/>
                <a:gd name="T24" fmla="*/ 5 w 6"/>
                <a:gd name="T25" fmla="*/ 3 h 7"/>
                <a:gd name="T26" fmla="*/ 5 w 6"/>
                <a:gd name="T27" fmla="*/ 2 h 7"/>
                <a:gd name="T28" fmla="*/ 6 w 6"/>
                <a:gd name="T29" fmla="*/ 2 h 7"/>
                <a:gd name="T30" fmla="*/ 6 w 6"/>
                <a:gd name="T31" fmla="*/ 2 h 7"/>
                <a:gd name="T32" fmla="*/ 3 w 6"/>
                <a:gd name="T33" fmla="*/ 3 h 7"/>
                <a:gd name="T34" fmla="*/ 3 w 6"/>
                <a:gd name="T35" fmla="*/ 4 h 7"/>
                <a:gd name="T36" fmla="*/ 4 w 6"/>
                <a:gd name="T37" fmla="*/ 2 h 7"/>
                <a:gd name="T38" fmla="*/ 5 w 6"/>
                <a:gd name="T39" fmla="*/ 2 h 7"/>
                <a:gd name="T40" fmla="*/ 4 w 6"/>
                <a:gd name="T41" fmla="*/ 3 h 7"/>
                <a:gd name="T42" fmla="*/ 4 w 6"/>
                <a:gd name="T43" fmla="*/ 3 h 7"/>
                <a:gd name="T44" fmla="*/ 4 w 6"/>
                <a:gd name="T45" fmla="*/ 4 h 7"/>
                <a:gd name="T46" fmla="*/ 5 w 6"/>
                <a:gd name="T47" fmla="*/ 2 h 7"/>
                <a:gd name="T48" fmla="*/ 6 w 6"/>
                <a:gd name="T49" fmla="*/ 3 h 7"/>
                <a:gd name="T50" fmla="*/ 6 w 6"/>
                <a:gd name="T51" fmla="*/ 1 h 7"/>
                <a:gd name="T52" fmla="*/ 4 w 6"/>
                <a:gd name="T53" fmla="*/ 0 h 7"/>
                <a:gd name="T54" fmla="*/ 4 w 6"/>
                <a:gd name="T55" fmla="*/ 2 h 7"/>
                <a:gd name="T56" fmla="*/ 2 w 6"/>
                <a:gd name="T57" fmla="*/ 2 h 7"/>
                <a:gd name="T58" fmla="*/ 4 w 6"/>
                <a:gd name="T59" fmla="*/ 2 h 7"/>
                <a:gd name="T60" fmla="*/ 2 w 6"/>
                <a:gd name="T61" fmla="*/ 2 h 7"/>
                <a:gd name="T62" fmla="*/ 4 w 6"/>
                <a:gd name="T63" fmla="*/ 2 h 7"/>
                <a:gd name="T64" fmla="*/ 2 w 6"/>
                <a:gd name="T65" fmla="*/ 2 h 7"/>
                <a:gd name="T66" fmla="*/ 2 w 6"/>
                <a:gd name="T67" fmla="*/ 5 h 7"/>
                <a:gd name="T68" fmla="*/ 3 w 6"/>
                <a:gd name="T69" fmla="*/ 5 h 7"/>
                <a:gd name="T70" fmla="*/ 3 w 6"/>
                <a:gd name="T71" fmla="*/ 6 h 7"/>
                <a:gd name="T72" fmla="*/ 4 w 6"/>
                <a:gd name="T73" fmla="*/ 6 h 7"/>
                <a:gd name="T74" fmla="*/ 1 w 6"/>
                <a:gd name="T75" fmla="*/ 5 h 7"/>
                <a:gd name="T76" fmla="*/ 2 w 6"/>
                <a:gd name="T77" fmla="*/ 6 h 7"/>
                <a:gd name="T78" fmla="*/ 2 w 6"/>
                <a:gd name="T79" fmla="*/ 6 h 7"/>
                <a:gd name="T80" fmla="*/ 2 w 6"/>
                <a:gd name="T81" fmla="*/ 6 h 7"/>
                <a:gd name="T82" fmla="*/ 4 w 6"/>
                <a:gd name="T83" fmla="*/ 7 h 7"/>
                <a:gd name="T84" fmla="*/ 6 w 6"/>
                <a:gd name="T85" fmla="*/ 6 h 7"/>
                <a:gd name="T86" fmla="*/ 4 w 6"/>
                <a:gd name="T8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" h="7">
                  <a:moveTo>
                    <a:pt x="4" y="6"/>
                  </a:moveTo>
                  <a:cubicBezTo>
                    <a:pt x="4" y="6"/>
                    <a:pt x="4" y="5"/>
                    <a:pt x="4" y="5"/>
                  </a:cubicBezTo>
                  <a:cubicBezTo>
                    <a:pt x="5" y="5"/>
                    <a:pt x="5" y="6"/>
                    <a:pt x="5" y="6"/>
                  </a:cubicBezTo>
                  <a:cubicBezTo>
                    <a:pt x="6" y="6"/>
                    <a:pt x="4" y="5"/>
                    <a:pt x="5" y="6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4" y="5"/>
                    <a:pt x="5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4"/>
                    <a:pt x="5" y="4"/>
                    <a:pt x="6" y="4"/>
                  </a:cubicBezTo>
                  <a:cubicBezTo>
                    <a:pt x="5" y="4"/>
                    <a:pt x="4" y="4"/>
                    <a:pt x="3" y="4"/>
                  </a:cubicBezTo>
                  <a:cubicBezTo>
                    <a:pt x="4" y="3"/>
                    <a:pt x="3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6" y="3"/>
                    <a:pt x="4" y="3"/>
                    <a:pt x="4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2"/>
                    <a:pt x="5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0" y="5"/>
                    <a:pt x="4" y="3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3"/>
                    <a:pt x="3" y="3"/>
                    <a:pt x="4" y="2"/>
                  </a:cubicBezTo>
                  <a:cubicBezTo>
                    <a:pt x="3" y="4"/>
                    <a:pt x="5" y="1"/>
                    <a:pt x="5" y="2"/>
                  </a:cubicBezTo>
                  <a:cubicBezTo>
                    <a:pt x="4" y="3"/>
                    <a:pt x="4" y="2"/>
                    <a:pt x="4" y="3"/>
                  </a:cubicBezTo>
                  <a:cubicBezTo>
                    <a:pt x="4" y="2"/>
                    <a:pt x="4" y="3"/>
                    <a:pt x="4" y="3"/>
                  </a:cubicBezTo>
                  <a:cubicBezTo>
                    <a:pt x="4" y="4"/>
                    <a:pt x="5" y="3"/>
                    <a:pt x="4" y="4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5" y="3"/>
                    <a:pt x="6" y="3"/>
                  </a:cubicBezTo>
                  <a:cubicBezTo>
                    <a:pt x="5" y="3"/>
                    <a:pt x="6" y="1"/>
                    <a:pt x="6" y="1"/>
                  </a:cubicBezTo>
                  <a:cubicBezTo>
                    <a:pt x="5" y="1"/>
                    <a:pt x="5" y="1"/>
                    <a:pt x="4" y="0"/>
                  </a:cubicBezTo>
                  <a:cubicBezTo>
                    <a:pt x="4" y="1"/>
                    <a:pt x="3" y="1"/>
                    <a:pt x="4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2"/>
                    <a:pt x="3" y="2"/>
                    <a:pt x="2" y="2"/>
                  </a:cubicBezTo>
                  <a:cubicBezTo>
                    <a:pt x="2" y="2"/>
                    <a:pt x="3" y="2"/>
                    <a:pt x="4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3"/>
                    <a:pt x="3" y="4"/>
                    <a:pt x="2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5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6"/>
                    <a:pt x="2" y="6"/>
                    <a:pt x="1" y="5"/>
                  </a:cubicBezTo>
                  <a:cubicBezTo>
                    <a:pt x="2" y="6"/>
                    <a:pt x="1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6"/>
                    <a:pt x="2" y="6"/>
                    <a:pt x="2" y="6"/>
                  </a:cubicBezTo>
                  <a:cubicBezTo>
                    <a:pt x="2" y="7"/>
                    <a:pt x="3" y="6"/>
                    <a:pt x="4" y="7"/>
                  </a:cubicBezTo>
                  <a:cubicBezTo>
                    <a:pt x="3" y="6"/>
                    <a:pt x="6" y="7"/>
                    <a:pt x="6" y="6"/>
                  </a:cubicBezTo>
                  <a:cubicBezTo>
                    <a:pt x="5" y="6"/>
                    <a:pt x="5" y="6"/>
                    <a:pt x="4" y="6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8" name="Freeform 2312"/>
            <p:cNvSpPr/>
            <p:nvPr/>
          </p:nvSpPr>
          <p:spPr bwMode="auto">
            <a:xfrm>
              <a:off x="885" y="298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49" name="Freeform 2313"/>
            <p:cNvSpPr/>
            <p:nvPr/>
          </p:nvSpPr>
          <p:spPr bwMode="auto">
            <a:xfrm>
              <a:off x="897" y="2973"/>
              <a:ext cx="0" cy="3"/>
            </a:xfrm>
            <a:custGeom>
              <a:avLst/>
              <a:gdLst>
                <a:gd name="T0" fmla="*/ 1 h 1"/>
                <a:gd name="T1" fmla="*/ 1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0" name="Rectangle 2314"/>
            <p:cNvSpPr>
              <a:spLocks noChangeArrowheads="1"/>
            </p:cNvSpPr>
            <p:nvPr/>
          </p:nvSpPr>
          <p:spPr bwMode="auto">
            <a:xfrm>
              <a:off x="888" y="2983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1" name="Rectangle 2315"/>
            <p:cNvSpPr>
              <a:spLocks noChangeArrowheads="1"/>
            </p:cNvSpPr>
            <p:nvPr/>
          </p:nvSpPr>
          <p:spPr bwMode="auto">
            <a:xfrm>
              <a:off x="892" y="2985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2" name="Freeform 2316"/>
            <p:cNvSpPr/>
            <p:nvPr/>
          </p:nvSpPr>
          <p:spPr bwMode="auto">
            <a:xfrm>
              <a:off x="899" y="297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3" name="Freeform 2317"/>
            <p:cNvSpPr/>
            <p:nvPr/>
          </p:nvSpPr>
          <p:spPr bwMode="auto">
            <a:xfrm>
              <a:off x="909" y="297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4" name="Freeform 2318"/>
            <p:cNvSpPr/>
            <p:nvPr/>
          </p:nvSpPr>
          <p:spPr bwMode="auto">
            <a:xfrm>
              <a:off x="897" y="2954"/>
              <a:ext cx="26" cy="27"/>
            </a:xfrm>
            <a:custGeom>
              <a:avLst/>
              <a:gdLst>
                <a:gd name="T0" fmla="*/ 9 w 11"/>
                <a:gd name="T1" fmla="*/ 1 h 11"/>
                <a:gd name="T2" fmla="*/ 7 w 11"/>
                <a:gd name="T3" fmla="*/ 0 h 11"/>
                <a:gd name="T4" fmla="*/ 6 w 11"/>
                <a:gd name="T5" fmla="*/ 0 h 11"/>
                <a:gd name="T6" fmla="*/ 7 w 11"/>
                <a:gd name="T7" fmla="*/ 1 h 11"/>
                <a:gd name="T8" fmla="*/ 7 w 11"/>
                <a:gd name="T9" fmla="*/ 3 h 11"/>
                <a:gd name="T10" fmla="*/ 6 w 11"/>
                <a:gd name="T11" fmla="*/ 3 h 11"/>
                <a:gd name="T12" fmla="*/ 6 w 11"/>
                <a:gd name="T13" fmla="*/ 5 h 11"/>
                <a:gd name="T14" fmla="*/ 6 w 11"/>
                <a:gd name="T15" fmla="*/ 5 h 11"/>
                <a:gd name="T16" fmla="*/ 5 w 11"/>
                <a:gd name="T17" fmla="*/ 5 h 11"/>
                <a:gd name="T18" fmla="*/ 7 w 11"/>
                <a:gd name="T19" fmla="*/ 7 h 11"/>
                <a:gd name="T20" fmla="*/ 6 w 11"/>
                <a:gd name="T21" fmla="*/ 7 h 11"/>
                <a:gd name="T22" fmla="*/ 5 w 11"/>
                <a:gd name="T23" fmla="*/ 7 h 11"/>
                <a:gd name="T24" fmla="*/ 4 w 11"/>
                <a:gd name="T25" fmla="*/ 7 h 11"/>
                <a:gd name="T26" fmla="*/ 3 w 11"/>
                <a:gd name="T27" fmla="*/ 7 h 11"/>
                <a:gd name="T28" fmla="*/ 3 w 11"/>
                <a:gd name="T29" fmla="*/ 8 h 11"/>
                <a:gd name="T30" fmla="*/ 3 w 11"/>
                <a:gd name="T31" fmla="*/ 9 h 11"/>
                <a:gd name="T32" fmla="*/ 2 w 11"/>
                <a:gd name="T33" fmla="*/ 8 h 11"/>
                <a:gd name="T34" fmla="*/ 2 w 11"/>
                <a:gd name="T35" fmla="*/ 8 h 11"/>
                <a:gd name="T36" fmla="*/ 0 w 11"/>
                <a:gd name="T37" fmla="*/ 8 h 11"/>
                <a:gd name="T38" fmla="*/ 1 w 11"/>
                <a:gd name="T39" fmla="*/ 9 h 11"/>
                <a:gd name="T40" fmla="*/ 1 w 11"/>
                <a:gd name="T41" fmla="*/ 8 h 11"/>
                <a:gd name="T42" fmla="*/ 1 w 11"/>
                <a:gd name="T43" fmla="*/ 11 h 11"/>
                <a:gd name="T44" fmla="*/ 2 w 11"/>
                <a:gd name="T45" fmla="*/ 11 h 11"/>
                <a:gd name="T46" fmla="*/ 2 w 11"/>
                <a:gd name="T47" fmla="*/ 11 h 11"/>
                <a:gd name="T48" fmla="*/ 3 w 11"/>
                <a:gd name="T49" fmla="*/ 11 h 11"/>
                <a:gd name="T50" fmla="*/ 4 w 11"/>
                <a:gd name="T51" fmla="*/ 11 h 11"/>
                <a:gd name="T52" fmla="*/ 5 w 11"/>
                <a:gd name="T53" fmla="*/ 10 h 11"/>
                <a:gd name="T54" fmla="*/ 5 w 11"/>
                <a:gd name="T55" fmla="*/ 10 h 11"/>
                <a:gd name="T56" fmla="*/ 5 w 11"/>
                <a:gd name="T57" fmla="*/ 10 h 11"/>
                <a:gd name="T58" fmla="*/ 6 w 11"/>
                <a:gd name="T59" fmla="*/ 9 h 11"/>
                <a:gd name="T60" fmla="*/ 6 w 11"/>
                <a:gd name="T61" fmla="*/ 8 h 11"/>
                <a:gd name="T62" fmla="*/ 7 w 11"/>
                <a:gd name="T63" fmla="*/ 9 h 11"/>
                <a:gd name="T64" fmla="*/ 8 w 11"/>
                <a:gd name="T65" fmla="*/ 8 h 11"/>
                <a:gd name="T66" fmla="*/ 7 w 11"/>
                <a:gd name="T67" fmla="*/ 7 h 11"/>
                <a:gd name="T68" fmla="*/ 7 w 11"/>
                <a:gd name="T69" fmla="*/ 6 h 11"/>
                <a:gd name="T70" fmla="*/ 8 w 11"/>
                <a:gd name="T71" fmla="*/ 5 h 11"/>
                <a:gd name="T72" fmla="*/ 8 w 11"/>
                <a:gd name="T73" fmla="*/ 5 h 11"/>
                <a:gd name="T74" fmla="*/ 9 w 11"/>
                <a:gd name="T75" fmla="*/ 3 h 11"/>
                <a:gd name="T76" fmla="*/ 7 w 11"/>
                <a:gd name="T77" fmla="*/ 3 h 11"/>
                <a:gd name="T78" fmla="*/ 9 w 11"/>
                <a:gd name="T79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1" h="11">
                  <a:moveTo>
                    <a:pt x="10" y="2"/>
                  </a:moveTo>
                  <a:cubicBezTo>
                    <a:pt x="10" y="2"/>
                    <a:pt x="10" y="2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1"/>
                    <a:pt x="7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9" y="1"/>
                    <a:pt x="7" y="0"/>
                    <a:pt x="6" y="0"/>
                  </a:cubicBezTo>
                  <a:cubicBezTo>
                    <a:pt x="7" y="1"/>
                    <a:pt x="9" y="2"/>
                    <a:pt x="8" y="2"/>
                  </a:cubicBezTo>
                  <a:cubicBezTo>
                    <a:pt x="8" y="2"/>
                    <a:pt x="8" y="2"/>
                    <a:pt x="7" y="1"/>
                  </a:cubicBezTo>
                  <a:cubicBezTo>
                    <a:pt x="7" y="1"/>
                    <a:pt x="8" y="2"/>
                    <a:pt x="8" y="3"/>
                  </a:cubicBezTo>
                  <a:cubicBezTo>
                    <a:pt x="5" y="1"/>
                    <a:pt x="9" y="4"/>
                    <a:pt x="7" y="3"/>
                  </a:cubicBezTo>
                  <a:cubicBezTo>
                    <a:pt x="7" y="3"/>
                    <a:pt x="6" y="3"/>
                    <a:pt x="7" y="4"/>
                  </a:cubicBezTo>
                  <a:cubicBezTo>
                    <a:pt x="6" y="3"/>
                    <a:pt x="7" y="4"/>
                    <a:pt x="6" y="3"/>
                  </a:cubicBezTo>
                  <a:cubicBezTo>
                    <a:pt x="8" y="5"/>
                    <a:pt x="5" y="3"/>
                    <a:pt x="7" y="5"/>
                  </a:cubicBezTo>
                  <a:cubicBezTo>
                    <a:pt x="6" y="5"/>
                    <a:pt x="7" y="5"/>
                    <a:pt x="6" y="5"/>
                  </a:cubicBezTo>
                  <a:cubicBezTo>
                    <a:pt x="6" y="5"/>
                    <a:pt x="6" y="5"/>
                    <a:pt x="6" y="4"/>
                  </a:cubicBezTo>
                  <a:cubicBezTo>
                    <a:pt x="6" y="4"/>
                    <a:pt x="7" y="6"/>
                    <a:pt x="6" y="5"/>
                  </a:cubicBezTo>
                  <a:cubicBezTo>
                    <a:pt x="5" y="5"/>
                    <a:pt x="6" y="5"/>
                    <a:pt x="7" y="6"/>
                  </a:cubicBezTo>
                  <a:cubicBezTo>
                    <a:pt x="6" y="6"/>
                    <a:pt x="6" y="6"/>
                    <a:pt x="5" y="5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7" y="7"/>
                  </a:cubicBezTo>
                  <a:cubicBezTo>
                    <a:pt x="6" y="7"/>
                    <a:pt x="7" y="8"/>
                    <a:pt x="7" y="8"/>
                  </a:cubicBezTo>
                  <a:cubicBezTo>
                    <a:pt x="6" y="7"/>
                    <a:pt x="7" y="8"/>
                    <a:pt x="6" y="7"/>
                  </a:cubicBezTo>
                  <a:cubicBezTo>
                    <a:pt x="6" y="7"/>
                    <a:pt x="6" y="7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5" y="7"/>
                    <a:pt x="5" y="6"/>
                    <a:pt x="4" y="6"/>
                  </a:cubicBezTo>
                  <a:cubicBezTo>
                    <a:pt x="4" y="6"/>
                    <a:pt x="5" y="8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8"/>
                    <a:pt x="3" y="7"/>
                    <a:pt x="3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6"/>
                    <a:pt x="4" y="9"/>
                    <a:pt x="3" y="8"/>
                  </a:cubicBezTo>
                  <a:cubicBezTo>
                    <a:pt x="3" y="9"/>
                    <a:pt x="3" y="10"/>
                    <a:pt x="3" y="10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10"/>
                    <a:pt x="3" y="8"/>
                    <a:pt x="3" y="7"/>
                  </a:cubicBezTo>
                  <a:cubicBezTo>
                    <a:pt x="3" y="8"/>
                    <a:pt x="2" y="7"/>
                    <a:pt x="2" y="8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8"/>
                    <a:pt x="1" y="6"/>
                    <a:pt x="0" y="8"/>
                  </a:cubicBezTo>
                  <a:cubicBezTo>
                    <a:pt x="0" y="9"/>
                    <a:pt x="0" y="10"/>
                    <a:pt x="0" y="11"/>
                  </a:cubicBezTo>
                  <a:cubicBezTo>
                    <a:pt x="0" y="10"/>
                    <a:pt x="1" y="9"/>
                    <a:pt x="1" y="9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9"/>
                    <a:pt x="1" y="8"/>
                    <a:pt x="1" y="8"/>
                  </a:cubicBezTo>
                  <a:cubicBezTo>
                    <a:pt x="1" y="7"/>
                    <a:pt x="1" y="9"/>
                    <a:pt x="1" y="8"/>
                  </a:cubicBezTo>
                  <a:cubicBezTo>
                    <a:pt x="1" y="9"/>
                    <a:pt x="1" y="10"/>
                    <a:pt x="1" y="11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1" y="11"/>
                    <a:pt x="2" y="10"/>
                    <a:pt x="2" y="11"/>
                  </a:cubicBezTo>
                  <a:cubicBezTo>
                    <a:pt x="2" y="9"/>
                    <a:pt x="2" y="11"/>
                    <a:pt x="3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0"/>
                    <a:pt x="3" y="10"/>
                    <a:pt x="3" y="10"/>
                  </a:cubicBezTo>
                  <a:cubicBezTo>
                    <a:pt x="3" y="11"/>
                    <a:pt x="3" y="10"/>
                    <a:pt x="3" y="11"/>
                  </a:cubicBezTo>
                  <a:cubicBezTo>
                    <a:pt x="3" y="10"/>
                    <a:pt x="3" y="9"/>
                    <a:pt x="3" y="9"/>
                  </a:cubicBezTo>
                  <a:cubicBezTo>
                    <a:pt x="4" y="10"/>
                    <a:pt x="4" y="10"/>
                    <a:pt x="4" y="11"/>
                  </a:cubicBezTo>
                  <a:cubicBezTo>
                    <a:pt x="4" y="9"/>
                    <a:pt x="5" y="10"/>
                    <a:pt x="5" y="9"/>
                  </a:cubicBezTo>
                  <a:cubicBezTo>
                    <a:pt x="5" y="9"/>
                    <a:pt x="5" y="9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9"/>
                    <a:pt x="5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5" y="8"/>
                    <a:pt x="6" y="9"/>
                  </a:cubicBezTo>
                  <a:cubicBezTo>
                    <a:pt x="6" y="8"/>
                    <a:pt x="6" y="8"/>
                    <a:pt x="5" y="7"/>
                  </a:cubicBezTo>
                  <a:cubicBezTo>
                    <a:pt x="5" y="7"/>
                    <a:pt x="6" y="8"/>
                    <a:pt x="6" y="8"/>
                  </a:cubicBezTo>
                  <a:cubicBezTo>
                    <a:pt x="5" y="7"/>
                    <a:pt x="7" y="8"/>
                    <a:pt x="6" y="7"/>
                  </a:cubicBezTo>
                  <a:cubicBezTo>
                    <a:pt x="7" y="9"/>
                    <a:pt x="6" y="8"/>
                    <a:pt x="7" y="9"/>
                  </a:cubicBezTo>
                  <a:cubicBezTo>
                    <a:pt x="8" y="9"/>
                    <a:pt x="7" y="8"/>
                    <a:pt x="7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7" y="7"/>
                    <a:pt x="8" y="8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9" y="7"/>
                    <a:pt x="8" y="6"/>
                    <a:pt x="7" y="5"/>
                  </a:cubicBezTo>
                  <a:cubicBezTo>
                    <a:pt x="7" y="4"/>
                    <a:pt x="7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9" y="5"/>
                    <a:pt x="8" y="5"/>
                  </a:cubicBezTo>
                  <a:cubicBezTo>
                    <a:pt x="8" y="4"/>
                    <a:pt x="9" y="5"/>
                    <a:pt x="9" y="5"/>
                  </a:cubicBezTo>
                  <a:cubicBezTo>
                    <a:pt x="8" y="4"/>
                    <a:pt x="11" y="5"/>
                    <a:pt x="9" y="3"/>
                  </a:cubicBezTo>
                  <a:cubicBezTo>
                    <a:pt x="9" y="3"/>
                    <a:pt x="8" y="3"/>
                    <a:pt x="8" y="4"/>
                  </a:cubicBezTo>
                  <a:cubicBezTo>
                    <a:pt x="8" y="3"/>
                    <a:pt x="7" y="3"/>
                    <a:pt x="7" y="3"/>
                  </a:cubicBezTo>
                  <a:cubicBezTo>
                    <a:pt x="7" y="3"/>
                    <a:pt x="8" y="3"/>
                    <a:pt x="8" y="3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1" y="4"/>
                    <a:pt x="7" y="2"/>
                    <a:pt x="10" y="2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5" name="Freeform 2319"/>
            <p:cNvSpPr/>
            <p:nvPr/>
          </p:nvSpPr>
          <p:spPr bwMode="auto">
            <a:xfrm>
              <a:off x="916" y="2969"/>
              <a:ext cx="2" cy="0"/>
            </a:xfrm>
            <a:custGeom>
              <a:avLst/>
              <a:gdLst>
                <a:gd name="T0" fmla="*/ 0 w 1"/>
                <a:gd name="T1" fmla="*/ 1 w 1"/>
                <a:gd name="T2" fmla="*/ 0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6" name="Rectangle 2320"/>
            <p:cNvSpPr>
              <a:spLocks noChangeArrowheads="1"/>
            </p:cNvSpPr>
            <p:nvPr/>
          </p:nvSpPr>
          <p:spPr bwMode="auto">
            <a:xfrm>
              <a:off x="916" y="2966"/>
              <a:ext cx="1" cy="3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7" name="Freeform 2321"/>
            <p:cNvSpPr/>
            <p:nvPr/>
          </p:nvSpPr>
          <p:spPr bwMode="auto">
            <a:xfrm>
              <a:off x="921" y="2957"/>
              <a:ext cx="0" cy="2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8" name="Freeform 2322"/>
            <p:cNvSpPr/>
            <p:nvPr/>
          </p:nvSpPr>
          <p:spPr bwMode="auto">
            <a:xfrm>
              <a:off x="918" y="2957"/>
              <a:ext cx="3" cy="0"/>
            </a:xfrm>
            <a:custGeom>
              <a:avLst/>
              <a:gdLst>
                <a:gd name="T0" fmla="*/ 3 w 3"/>
                <a:gd name="T1" fmla="*/ 0 w 3"/>
                <a:gd name="T2" fmla="*/ 3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59" name="Freeform 2323"/>
            <p:cNvSpPr/>
            <p:nvPr/>
          </p:nvSpPr>
          <p:spPr bwMode="auto">
            <a:xfrm>
              <a:off x="909" y="2940"/>
              <a:ext cx="14" cy="17"/>
            </a:xfrm>
            <a:custGeom>
              <a:avLst/>
              <a:gdLst>
                <a:gd name="T0" fmla="*/ 4 w 6"/>
                <a:gd name="T1" fmla="*/ 1 h 7"/>
                <a:gd name="T2" fmla="*/ 3 w 6"/>
                <a:gd name="T3" fmla="*/ 1 h 7"/>
                <a:gd name="T4" fmla="*/ 4 w 6"/>
                <a:gd name="T5" fmla="*/ 1 h 7"/>
                <a:gd name="T6" fmla="*/ 2 w 6"/>
                <a:gd name="T7" fmla="*/ 1 h 7"/>
                <a:gd name="T8" fmla="*/ 3 w 6"/>
                <a:gd name="T9" fmla="*/ 3 h 7"/>
                <a:gd name="T10" fmla="*/ 2 w 6"/>
                <a:gd name="T11" fmla="*/ 3 h 7"/>
                <a:gd name="T12" fmla="*/ 3 w 6"/>
                <a:gd name="T13" fmla="*/ 4 h 7"/>
                <a:gd name="T14" fmla="*/ 2 w 6"/>
                <a:gd name="T15" fmla="*/ 4 h 7"/>
                <a:gd name="T16" fmla="*/ 2 w 6"/>
                <a:gd name="T17" fmla="*/ 5 h 7"/>
                <a:gd name="T18" fmla="*/ 3 w 6"/>
                <a:gd name="T19" fmla="*/ 5 h 7"/>
                <a:gd name="T20" fmla="*/ 3 w 6"/>
                <a:gd name="T21" fmla="*/ 5 h 7"/>
                <a:gd name="T22" fmla="*/ 3 w 6"/>
                <a:gd name="T23" fmla="*/ 5 h 7"/>
                <a:gd name="T24" fmla="*/ 3 w 6"/>
                <a:gd name="T25" fmla="*/ 5 h 7"/>
                <a:gd name="T26" fmla="*/ 3 w 6"/>
                <a:gd name="T27" fmla="*/ 5 h 7"/>
                <a:gd name="T28" fmla="*/ 3 w 6"/>
                <a:gd name="T29" fmla="*/ 6 h 7"/>
                <a:gd name="T30" fmla="*/ 2 w 6"/>
                <a:gd name="T31" fmla="*/ 5 h 7"/>
                <a:gd name="T32" fmla="*/ 3 w 6"/>
                <a:gd name="T33" fmla="*/ 7 h 7"/>
                <a:gd name="T34" fmla="*/ 4 w 6"/>
                <a:gd name="T35" fmla="*/ 7 h 7"/>
                <a:gd name="T36" fmla="*/ 4 w 6"/>
                <a:gd name="T37" fmla="*/ 6 h 7"/>
                <a:gd name="T38" fmla="*/ 4 w 6"/>
                <a:gd name="T39" fmla="*/ 6 h 7"/>
                <a:gd name="T40" fmla="*/ 3 w 6"/>
                <a:gd name="T41" fmla="*/ 5 h 7"/>
                <a:gd name="T42" fmla="*/ 5 w 6"/>
                <a:gd name="T43" fmla="*/ 6 h 7"/>
                <a:gd name="T44" fmla="*/ 6 w 6"/>
                <a:gd name="T45" fmla="*/ 6 h 7"/>
                <a:gd name="T46" fmla="*/ 6 w 6"/>
                <a:gd name="T47" fmla="*/ 6 h 7"/>
                <a:gd name="T48" fmla="*/ 5 w 6"/>
                <a:gd name="T49" fmla="*/ 5 h 7"/>
                <a:gd name="T50" fmla="*/ 5 w 6"/>
                <a:gd name="T51" fmla="*/ 5 h 7"/>
                <a:gd name="T52" fmla="*/ 3 w 6"/>
                <a:gd name="T53" fmla="*/ 5 h 7"/>
                <a:gd name="T54" fmla="*/ 3 w 6"/>
                <a:gd name="T55" fmla="*/ 5 h 7"/>
                <a:gd name="T56" fmla="*/ 4 w 6"/>
                <a:gd name="T57" fmla="*/ 5 h 7"/>
                <a:gd name="T58" fmla="*/ 4 w 6"/>
                <a:gd name="T59" fmla="*/ 5 h 7"/>
                <a:gd name="T60" fmla="*/ 5 w 6"/>
                <a:gd name="T61" fmla="*/ 5 h 7"/>
                <a:gd name="T62" fmla="*/ 4 w 6"/>
                <a:gd name="T63" fmla="*/ 4 h 7"/>
                <a:gd name="T64" fmla="*/ 4 w 6"/>
                <a:gd name="T65" fmla="*/ 3 h 7"/>
                <a:gd name="T66" fmla="*/ 5 w 6"/>
                <a:gd name="T67" fmla="*/ 4 h 7"/>
                <a:gd name="T68" fmla="*/ 4 w 6"/>
                <a:gd name="T69" fmla="*/ 3 h 7"/>
                <a:gd name="T70" fmla="*/ 5 w 6"/>
                <a:gd name="T71" fmla="*/ 2 h 7"/>
                <a:gd name="T72" fmla="*/ 4 w 6"/>
                <a:gd name="T73" fmla="*/ 2 h 7"/>
                <a:gd name="T74" fmla="*/ 4 w 6"/>
                <a:gd name="T75" fmla="*/ 2 h 7"/>
                <a:gd name="T76" fmla="*/ 4 w 6"/>
                <a:gd name="T77" fmla="*/ 2 h 7"/>
                <a:gd name="T78" fmla="*/ 3 w 6"/>
                <a:gd name="T79" fmla="*/ 1 h 7"/>
                <a:gd name="T80" fmla="*/ 4 w 6"/>
                <a:gd name="T81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" h="7">
                  <a:moveTo>
                    <a:pt x="4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3" y="1"/>
                    <a:pt x="4" y="1"/>
                  </a:cubicBezTo>
                  <a:cubicBezTo>
                    <a:pt x="3" y="1"/>
                    <a:pt x="4" y="0"/>
                    <a:pt x="2" y="1"/>
                  </a:cubicBezTo>
                  <a:cubicBezTo>
                    <a:pt x="3" y="1"/>
                    <a:pt x="2" y="2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4" y="4"/>
                    <a:pt x="0" y="3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4" y="5"/>
                    <a:pt x="2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2" y="5"/>
                    <a:pt x="3" y="5"/>
                    <a:pt x="3" y="6"/>
                  </a:cubicBezTo>
                  <a:cubicBezTo>
                    <a:pt x="3" y="6"/>
                    <a:pt x="2" y="5"/>
                    <a:pt x="2" y="5"/>
                  </a:cubicBezTo>
                  <a:cubicBezTo>
                    <a:pt x="3" y="6"/>
                    <a:pt x="1" y="5"/>
                    <a:pt x="3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5" y="7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1" y="5"/>
                    <a:pt x="4" y="6"/>
                    <a:pt x="3" y="5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6" y="6"/>
                    <a:pt x="3" y="5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4" y="5"/>
                    <a:pt x="3" y="5"/>
                  </a:cubicBezTo>
                  <a:cubicBezTo>
                    <a:pt x="4" y="5"/>
                    <a:pt x="3" y="5"/>
                    <a:pt x="3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5" y="5"/>
                    <a:pt x="5" y="5"/>
                  </a:cubicBezTo>
                  <a:cubicBezTo>
                    <a:pt x="5" y="5"/>
                    <a:pt x="5" y="5"/>
                    <a:pt x="4" y="4"/>
                  </a:cubicBezTo>
                  <a:cubicBezTo>
                    <a:pt x="5" y="5"/>
                    <a:pt x="5" y="4"/>
                    <a:pt x="4" y="3"/>
                  </a:cubicBezTo>
                  <a:cubicBezTo>
                    <a:pt x="4" y="3"/>
                    <a:pt x="5" y="3"/>
                    <a:pt x="5" y="4"/>
                  </a:cubicBezTo>
                  <a:cubicBezTo>
                    <a:pt x="5" y="4"/>
                    <a:pt x="5" y="3"/>
                    <a:pt x="4" y="3"/>
                  </a:cubicBezTo>
                  <a:cubicBezTo>
                    <a:pt x="3" y="3"/>
                    <a:pt x="4" y="3"/>
                    <a:pt x="5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2"/>
                    <a:pt x="5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2" y="1"/>
                    <a:pt x="3" y="1"/>
                  </a:cubicBezTo>
                  <a:cubicBezTo>
                    <a:pt x="3" y="1"/>
                    <a:pt x="3" y="1"/>
                    <a:pt x="4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0" name="Freeform 2324"/>
            <p:cNvSpPr/>
            <p:nvPr/>
          </p:nvSpPr>
          <p:spPr bwMode="auto">
            <a:xfrm>
              <a:off x="914" y="2940"/>
              <a:ext cx="4" cy="3"/>
            </a:xfrm>
            <a:custGeom>
              <a:avLst/>
              <a:gdLst>
                <a:gd name="T0" fmla="*/ 1 w 2"/>
                <a:gd name="T1" fmla="*/ 0 h 1"/>
                <a:gd name="T2" fmla="*/ 2 w 2"/>
                <a:gd name="T3" fmla="*/ 0 h 1"/>
                <a:gd name="T4" fmla="*/ 0 w 2"/>
                <a:gd name="T5" fmla="*/ 0 h 1"/>
                <a:gd name="T6" fmla="*/ 0 w 2"/>
                <a:gd name="T7" fmla="*/ 0 h 1"/>
                <a:gd name="T8" fmla="*/ 1 w 2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0"/>
                    <a:pt x="0" y="1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1" name="Freeform 2325"/>
            <p:cNvSpPr/>
            <p:nvPr/>
          </p:nvSpPr>
          <p:spPr bwMode="auto">
            <a:xfrm>
              <a:off x="909" y="2935"/>
              <a:ext cx="12" cy="5"/>
            </a:xfrm>
            <a:custGeom>
              <a:avLst/>
              <a:gdLst>
                <a:gd name="T0" fmla="*/ 2 w 5"/>
                <a:gd name="T1" fmla="*/ 1 h 2"/>
                <a:gd name="T2" fmla="*/ 1 w 5"/>
                <a:gd name="T3" fmla="*/ 1 h 2"/>
                <a:gd name="T4" fmla="*/ 1 w 5"/>
                <a:gd name="T5" fmla="*/ 2 h 2"/>
                <a:gd name="T6" fmla="*/ 3 w 5"/>
                <a:gd name="T7" fmla="*/ 2 h 2"/>
                <a:gd name="T8" fmla="*/ 2 w 5"/>
                <a:gd name="T9" fmla="*/ 2 h 2"/>
                <a:gd name="T10" fmla="*/ 3 w 5"/>
                <a:gd name="T11" fmla="*/ 2 h 2"/>
                <a:gd name="T12" fmla="*/ 3 w 5"/>
                <a:gd name="T13" fmla="*/ 2 h 2"/>
                <a:gd name="T14" fmla="*/ 3 w 5"/>
                <a:gd name="T15" fmla="*/ 2 h 2"/>
                <a:gd name="T16" fmla="*/ 3 w 5"/>
                <a:gd name="T17" fmla="*/ 2 h 2"/>
                <a:gd name="T18" fmla="*/ 4 w 5"/>
                <a:gd name="T19" fmla="*/ 2 h 2"/>
                <a:gd name="T20" fmla="*/ 2 w 5"/>
                <a:gd name="T21" fmla="*/ 2 h 2"/>
                <a:gd name="T22" fmla="*/ 3 w 5"/>
                <a:gd name="T23" fmla="*/ 1 h 2"/>
                <a:gd name="T24" fmla="*/ 4 w 5"/>
                <a:gd name="T25" fmla="*/ 1 h 2"/>
                <a:gd name="T26" fmla="*/ 3 w 5"/>
                <a:gd name="T27" fmla="*/ 1 h 2"/>
                <a:gd name="T28" fmla="*/ 2 w 5"/>
                <a:gd name="T29" fmla="*/ 1 h 2"/>
                <a:gd name="T30" fmla="*/ 4 w 5"/>
                <a:gd name="T31" fmla="*/ 1 h 2"/>
                <a:gd name="T32" fmla="*/ 3 w 5"/>
                <a:gd name="T33" fmla="*/ 0 h 2"/>
                <a:gd name="T34" fmla="*/ 1 w 5"/>
                <a:gd name="T35" fmla="*/ 0 h 2"/>
                <a:gd name="T36" fmla="*/ 2 w 5"/>
                <a:gd name="T37" fmla="*/ 0 h 2"/>
                <a:gd name="T38" fmla="*/ 3 w 5"/>
                <a:gd name="T39" fmla="*/ 0 h 2"/>
                <a:gd name="T40" fmla="*/ 1 w 5"/>
                <a:gd name="T41" fmla="*/ 1 h 2"/>
                <a:gd name="T42" fmla="*/ 2 w 5"/>
                <a:gd name="T43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" h="2">
                  <a:moveTo>
                    <a:pt x="2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2"/>
                    <a:pt x="1" y="2"/>
                  </a:cubicBezTo>
                  <a:cubicBezTo>
                    <a:pt x="1" y="2"/>
                    <a:pt x="2" y="2"/>
                    <a:pt x="3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1" y="2"/>
                    <a:pt x="3" y="2"/>
                  </a:cubicBezTo>
                  <a:cubicBezTo>
                    <a:pt x="3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2"/>
                    <a:pt x="1" y="2"/>
                    <a:pt x="2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3" y="1"/>
                    <a:pt x="4" y="1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1" y="1"/>
                    <a:pt x="3" y="1"/>
                    <a:pt x="4" y="1"/>
                  </a:cubicBezTo>
                  <a:cubicBezTo>
                    <a:pt x="3" y="1"/>
                    <a:pt x="2" y="1"/>
                    <a:pt x="3" y="0"/>
                  </a:cubicBezTo>
                  <a:cubicBezTo>
                    <a:pt x="2" y="0"/>
                    <a:pt x="1" y="1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0" y="1"/>
                    <a:pt x="2" y="0"/>
                    <a:pt x="2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2" name="Rectangle 2326"/>
            <p:cNvSpPr>
              <a:spLocks noChangeArrowheads="1"/>
            </p:cNvSpPr>
            <p:nvPr/>
          </p:nvSpPr>
          <p:spPr bwMode="auto">
            <a:xfrm>
              <a:off x="911" y="2938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3" name="Freeform 2327"/>
            <p:cNvSpPr/>
            <p:nvPr/>
          </p:nvSpPr>
          <p:spPr bwMode="auto">
            <a:xfrm>
              <a:off x="883" y="3104"/>
              <a:ext cx="2" cy="3"/>
            </a:xfrm>
            <a:custGeom>
              <a:avLst/>
              <a:gdLst>
                <a:gd name="T0" fmla="*/ 2 w 2"/>
                <a:gd name="T1" fmla="*/ 3 h 3"/>
                <a:gd name="T2" fmla="*/ 2 w 2"/>
                <a:gd name="T3" fmla="*/ 3 h 3"/>
                <a:gd name="T4" fmla="*/ 0 w 2"/>
                <a:gd name="T5" fmla="*/ 0 h 3"/>
                <a:gd name="T6" fmla="*/ 2 w 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lnTo>
                    <a:pt x="2" y="3"/>
                  </a:lnTo>
                  <a:lnTo>
                    <a:pt x="0" y="0"/>
                  </a:lnTo>
                  <a:lnTo>
                    <a:pt x="2" y="3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4" name="Freeform 2328"/>
            <p:cNvSpPr/>
            <p:nvPr/>
          </p:nvSpPr>
          <p:spPr bwMode="auto">
            <a:xfrm>
              <a:off x="883" y="3104"/>
              <a:ext cx="7" cy="8"/>
            </a:xfrm>
            <a:custGeom>
              <a:avLst/>
              <a:gdLst>
                <a:gd name="T0" fmla="*/ 3 w 3"/>
                <a:gd name="T1" fmla="*/ 3 h 3"/>
                <a:gd name="T2" fmla="*/ 3 w 3"/>
                <a:gd name="T3" fmla="*/ 3 h 3"/>
                <a:gd name="T4" fmla="*/ 0 w 3"/>
                <a:gd name="T5" fmla="*/ 0 h 3"/>
                <a:gd name="T6" fmla="*/ 2 w 3"/>
                <a:gd name="T7" fmla="*/ 2 h 3"/>
                <a:gd name="T8" fmla="*/ 1 w 3"/>
                <a:gd name="T9" fmla="*/ 1 h 3"/>
                <a:gd name="T10" fmla="*/ 2 w 3"/>
                <a:gd name="T11" fmla="*/ 2 h 3"/>
                <a:gd name="T12" fmla="*/ 2 w 3"/>
                <a:gd name="T13" fmla="*/ 2 h 3"/>
                <a:gd name="T14" fmla="*/ 3 w 3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1" y="1"/>
                    <a:pt x="2" y="1"/>
                    <a:pt x="0" y="0"/>
                  </a:cubicBezTo>
                  <a:cubicBezTo>
                    <a:pt x="1" y="0"/>
                    <a:pt x="1" y="1"/>
                    <a:pt x="2" y="2"/>
                  </a:cubicBezTo>
                  <a:cubicBezTo>
                    <a:pt x="2" y="2"/>
                    <a:pt x="1" y="1"/>
                    <a:pt x="1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3"/>
                    <a:pt x="2" y="2"/>
                    <a:pt x="2" y="2"/>
                  </a:cubicBezTo>
                  <a:lnTo>
                    <a:pt x="3" y="3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5" name="Freeform 2329"/>
            <p:cNvSpPr/>
            <p:nvPr/>
          </p:nvSpPr>
          <p:spPr bwMode="auto">
            <a:xfrm>
              <a:off x="888" y="3107"/>
              <a:ext cx="0" cy="2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6" name="Freeform 2330"/>
            <p:cNvSpPr/>
            <p:nvPr/>
          </p:nvSpPr>
          <p:spPr bwMode="auto">
            <a:xfrm>
              <a:off x="885" y="3104"/>
              <a:ext cx="3" cy="5"/>
            </a:xfrm>
            <a:custGeom>
              <a:avLst/>
              <a:gdLst>
                <a:gd name="T0" fmla="*/ 0 w 1"/>
                <a:gd name="T1" fmla="*/ 1 h 2"/>
                <a:gd name="T2" fmla="*/ 1 w 1"/>
                <a:gd name="T3" fmla="*/ 2 h 2"/>
                <a:gd name="T4" fmla="*/ 0 w 1"/>
                <a:gd name="T5" fmla="*/ 0 h 2"/>
                <a:gd name="T6" fmla="*/ 0 w 1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0" y="1"/>
                  </a:moveTo>
                  <a:cubicBezTo>
                    <a:pt x="1" y="1"/>
                    <a:pt x="1" y="2"/>
                    <a:pt x="1" y="2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7" name="Freeform 2331"/>
            <p:cNvSpPr/>
            <p:nvPr/>
          </p:nvSpPr>
          <p:spPr bwMode="auto">
            <a:xfrm>
              <a:off x="888" y="3104"/>
              <a:ext cx="0" cy="3"/>
            </a:xfrm>
            <a:custGeom>
              <a:avLst/>
              <a:gdLst>
                <a:gd name="T0" fmla="*/ 1 h 1"/>
                <a:gd name="T1" fmla="*/ 1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8" name="Freeform 2332"/>
            <p:cNvSpPr/>
            <p:nvPr/>
          </p:nvSpPr>
          <p:spPr bwMode="auto">
            <a:xfrm>
              <a:off x="885" y="3104"/>
              <a:ext cx="5" cy="8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1 h 3"/>
                <a:gd name="T4" fmla="*/ 1 w 2"/>
                <a:gd name="T5" fmla="*/ 1 h 3"/>
                <a:gd name="T6" fmla="*/ 1 w 2"/>
                <a:gd name="T7" fmla="*/ 2 h 3"/>
                <a:gd name="T8" fmla="*/ 1 w 2"/>
                <a:gd name="T9" fmla="*/ 2 h 3"/>
                <a:gd name="T10" fmla="*/ 2 w 2"/>
                <a:gd name="T11" fmla="*/ 3 h 3"/>
                <a:gd name="T12" fmla="*/ 1 w 2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0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2"/>
                    <a:pt x="1" y="2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69" name="Freeform 2333"/>
            <p:cNvSpPr/>
            <p:nvPr/>
          </p:nvSpPr>
          <p:spPr bwMode="auto">
            <a:xfrm>
              <a:off x="888" y="310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70" name="Rectangle 2334"/>
            <p:cNvSpPr>
              <a:spLocks noChangeArrowheads="1"/>
            </p:cNvSpPr>
            <p:nvPr/>
          </p:nvSpPr>
          <p:spPr bwMode="auto">
            <a:xfrm>
              <a:off x="888" y="3107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71" name="Freeform 2335"/>
            <p:cNvSpPr/>
            <p:nvPr/>
          </p:nvSpPr>
          <p:spPr bwMode="auto">
            <a:xfrm>
              <a:off x="888" y="3104"/>
              <a:ext cx="2" cy="8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1 h 3"/>
                <a:gd name="T4" fmla="*/ 1 w 1"/>
                <a:gd name="T5" fmla="*/ 3 h 3"/>
                <a:gd name="T6" fmla="*/ 1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1" y="2"/>
                    <a:pt x="0" y="0"/>
                    <a:pt x="0" y="1"/>
                  </a:cubicBezTo>
                  <a:cubicBezTo>
                    <a:pt x="0" y="1"/>
                    <a:pt x="1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72" name="Freeform 2336"/>
            <p:cNvSpPr/>
            <p:nvPr/>
          </p:nvSpPr>
          <p:spPr bwMode="auto">
            <a:xfrm>
              <a:off x="892" y="311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73" name="Freeform 2337"/>
            <p:cNvSpPr/>
            <p:nvPr/>
          </p:nvSpPr>
          <p:spPr bwMode="auto">
            <a:xfrm>
              <a:off x="890" y="3107"/>
              <a:ext cx="5" cy="9"/>
            </a:xfrm>
            <a:custGeom>
              <a:avLst/>
              <a:gdLst>
                <a:gd name="T0" fmla="*/ 0 w 2"/>
                <a:gd name="T1" fmla="*/ 0 h 4"/>
                <a:gd name="T2" fmla="*/ 1 w 2"/>
                <a:gd name="T3" fmla="*/ 2 h 4"/>
                <a:gd name="T4" fmla="*/ 0 w 2"/>
                <a:gd name="T5" fmla="*/ 1 h 4"/>
                <a:gd name="T6" fmla="*/ 0 w 2"/>
                <a:gd name="T7" fmla="*/ 1 h 4"/>
                <a:gd name="T8" fmla="*/ 0 w 2"/>
                <a:gd name="T9" fmla="*/ 0 h 4"/>
                <a:gd name="T10" fmla="*/ 0 w 2"/>
                <a:gd name="T11" fmla="*/ 1 h 4"/>
                <a:gd name="T12" fmla="*/ 0 w 2"/>
                <a:gd name="T13" fmla="*/ 0 h 4"/>
                <a:gd name="T14" fmla="*/ 0 w 2"/>
                <a:gd name="T15" fmla="*/ 2 h 4"/>
                <a:gd name="T16" fmla="*/ 0 w 2"/>
                <a:gd name="T17" fmla="*/ 2 h 4"/>
                <a:gd name="T18" fmla="*/ 1 w 2"/>
                <a:gd name="T19" fmla="*/ 3 h 4"/>
                <a:gd name="T20" fmla="*/ 1 w 2"/>
                <a:gd name="T21" fmla="*/ 3 h 4"/>
                <a:gd name="T22" fmla="*/ 0 w 2"/>
                <a:gd name="T2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0"/>
                    <a:pt x="0" y="1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0" y="1"/>
                    <a:pt x="0" y="2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1" y="2"/>
                    <a:pt x="1" y="4"/>
                    <a:pt x="1" y="3"/>
                  </a:cubicBezTo>
                  <a:cubicBezTo>
                    <a:pt x="2" y="3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74" name="Rectangle 2338"/>
            <p:cNvSpPr>
              <a:spLocks noChangeArrowheads="1"/>
            </p:cNvSpPr>
            <p:nvPr/>
          </p:nvSpPr>
          <p:spPr bwMode="auto">
            <a:xfrm>
              <a:off x="892" y="3112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75" name="Freeform 2339"/>
            <p:cNvSpPr/>
            <p:nvPr/>
          </p:nvSpPr>
          <p:spPr bwMode="auto">
            <a:xfrm>
              <a:off x="890" y="3104"/>
              <a:ext cx="5" cy="10"/>
            </a:xfrm>
            <a:custGeom>
              <a:avLst/>
              <a:gdLst>
                <a:gd name="T0" fmla="*/ 0 w 2"/>
                <a:gd name="T1" fmla="*/ 1 h 4"/>
                <a:gd name="T2" fmla="*/ 1 w 2"/>
                <a:gd name="T3" fmla="*/ 2 h 4"/>
                <a:gd name="T4" fmla="*/ 0 w 2"/>
                <a:gd name="T5" fmla="*/ 1 h 4"/>
                <a:gd name="T6" fmla="*/ 1 w 2"/>
                <a:gd name="T7" fmla="*/ 2 h 4"/>
                <a:gd name="T8" fmla="*/ 1 w 2"/>
                <a:gd name="T9" fmla="*/ 1 h 4"/>
                <a:gd name="T10" fmla="*/ 2 w 2"/>
                <a:gd name="T11" fmla="*/ 3 h 4"/>
                <a:gd name="T12" fmla="*/ 1 w 2"/>
                <a:gd name="T13" fmla="*/ 3 h 4"/>
                <a:gd name="T14" fmla="*/ 2 w 2"/>
                <a:gd name="T15" fmla="*/ 2 h 4"/>
                <a:gd name="T16" fmla="*/ 2 w 2"/>
                <a:gd name="T17" fmla="*/ 2 h 4"/>
                <a:gd name="T18" fmla="*/ 2 w 2"/>
                <a:gd name="T19" fmla="*/ 2 h 4"/>
                <a:gd name="T20" fmla="*/ 0 w 2"/>
                <a:gd name="T2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" h="4">
                  <a:moveTo>
                    <a:pt x="0" y="1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4"/>
                    <a:pt x="1" y="2"/>
                    <a:pt x="1" y="1"/>
                  </a:cubicBezTo>
                  <a:cubicBezTo>
                    <a:pt x="1" y="2"/>
                    <a:pt x="1" y="2"/>
                    <a:pt x="2" y="3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2" y="4"/>
                    <a:pt x="2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1"/>
                    <a:pt x="1" y="0"/>
                    <a:pt x="0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76" name="Freeform 2340"/>
            <p:cNvSpPr/>
            <p:nvPr/>
          </p:nvSpPr>
          <p:spPr bwMode="auto">
            <a:xfrm>
              <a:off x="890" y="3104"/>
              <a:ext cx="0" cy="3"/>
            </a:xfrm>
            <a:custGeom>
              <a:avLst/>
              <a:gdLst>
                <a:gd name="T0" fmla="*/ 1 h 1"/>
                <a:gd name="T1" fmla="*/ 1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77" name="Freeform 2341"/>
            <p:cNvSpPr/>
            <p:nvPr/>
          </p:nvSpPr>
          <p:spPr bwMode="auto">
            <a:xfrm>
              <a:off x="895" y="310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78" name="Freeform 2342"/>
            <p:cNvSpPr/>
            <p:nvPr/>
          </p:nvSpPr>
          <p:spPr bwMode="auto">
            <a:xfrm>
              <a:off x="892" y="3104"/>
              <a:ext cx="0" cy="3"/>
            </a:xfrm>
            <a:custGeom>
              <a:avLst/>
              <a:gdLst>
                <a:gd name="T0" fmla="*/ 1 h 1"/>
                <a:gd name="T1" fmla="*/ 1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79" name="Freeform 2343"/>
            <p:cNvSpPr/>
            <p:nvPr/>
          </p:nvSpPr>
          <p:spPr bwMode="auto">
            <a:xfrm>
              <a:off x="892" y="3095"/>
              <a:ext cx="12" cy="17"/>
            </a:xfrm>
            <a:custGeom>
              <a:avLst/>
              <a:gdLst>
                <a:gd name="T0" fmla="*/ 2 w 5"/>
                <a:gd name="T1" fmla="*/ 5 h 7"/>
                <a:gd name="T2" fmla="*/ 2 w 5"/>
                <a:gd name="T3" fmla="*/ 5 h 7"/>
                <a:gd name="T4" fmla="*/ 2 w 5"/>
                <a:gd name="T5" fmla="*/ 4 h 7"/>
                <a:gd name="T6" fmla="*/ 2 w 5"/>
                <a:gd name="T7" fmla="*/ 2 h 7"/>
                <a:gd name="T8" fmla="*/ 2 w 5"/>
                <a:gd name="T9" fmla="*/ 3 h 7"/>
                <a:gd name="T10" fmla="*/ 2 w 5"/>
                <a:gd name="T11" fmla="*/ 2 h 7"/>
                <a:gd name="T12" fmla="*/ 1 w 5"/>
                <a:gd name="T13" fmla="*/ 2 h 7"/>
                <a:gd name="T14" fmla="*/ 1 w 5"/>
                <a:gd name="T15" fmla="*/ 3 h 7"/>
                <a:gd name="T16" fmla="*/ 0 w 5"/>
                <a:gd name="T17" fmla="*/ 3 h 7"/>
                <a:gd name="T18" fmla="*/ 2 w 5"/>
                <a:gd name="T19" fmla="*/ 4 h 7"/>
                <a:gd name="T20" fmla="*/ 1 w 5"/>
                <a:gd name="T21" fmla="*/ 4 h 7"/>
                <a:gd name="T22" fmla="*/ 1 w 5"/>
                <a:gd name="T23" fmla="*/ 4 h 7"/>
                <a:gd name="T24" fmla="*/ 0 w 5"/>
                <a:gd name="T25" fmla="*/ 4 h 7"/>
                <a:gd name="T26" fmla="*/ 2 w 5"/>
                <a:gd name="T27" fmla="*/ 5 h 7"/>
                <a:gd name="T28" fmla="*/ 0 w 5"/>
                <a:gd name="T29" fmla="*/ 4 h 7"/>
                <a:gd name="T30" fmla="*/ 1 w 5"/>
                <a:gd name="T31" fmla="*/ 5 h 7"/>
                <a:gd name="T32" fmla="*/ 2 w 5"/>
                <a:gd name="T33" fmla="*/ 6 h 7"/>
                <a:gd name="T34" fmla="*/ 2 w 5"/>
                <a:gd name="T35" fmla="*/ 7 h 7"/>
                <a:gd name="T36" fmla="*/ 2 w 5"/>
                <a:gd name="T37" fmla="*/ 4 h 7"/>
                <a:gd name="T38" fmla="*/ 2 w 5"/>
                <a:gd name="T39" fmla="*/ 4 h 7"/>
                <a:gd name="T40" fmla="*/ 4 w 5"/>
                <a:gd name="T41" fmla="*/ 3 h 7"/>
                <a:gd name="T42" fmla="*/ 2 w 5"/>
                <a:gd name="T43" fmla="*/ 2 h 7"/>
                <a:gd name="T44" fmla="*/ 0 w 5"/>
                <a:gd name="T45" fmla="*/ 4 h 7"/>
                <a:gd name="T46" fmla="*/ 0 w 5"/>
                <a:gd name="T47" fmla="*/ 4 h 7"/>
                <a:gd name="T48" fmla="*/ 0 w 5"/>
                <a:gd name="T49" fmla="*/ 5 h 7"/>
                <a:gd name="T50" fmla="*/ 1 w 5"/>
                <a:gd name="T51" fmla="*/ 3 h 7"/>
                <a:gd name="T52" fmla="*/ 1 w 5"/>
                <a:gd name="T53" fmla="*/ 5 h 7"/>
                <a:gd name="T54" fmla="*/ 1 w 5"/>
                <a:gd name="T55" fmla="*/ 4 h 7"/>
                <a:gd name="T56" fmla="*/ 1 w 5"/>
                <a:gd name="T57" fmla="*/ 4 h 7"/>
                <a:gd name="T58" fmla="*/ 1 w 5"/>
                <a:gd name="T59" fmla="*/ 5 h 7"/>
                <a:gd name="T60" fmla="*/ 1 w 5"/>
                <a:gd name="T61" fmla="*/ 4 h 7"/>
                <a:gd name="T62" fmla="*/ 1 w 5"/>
                <a:gd name="T63" fmla="*/ 3 h 7"/>
                <a:gd name="T64" fmla="*/ 2 w 5"/>
                <a:gd name="T65" fmla="*/ 4 h 7"/>
                <a:gd name="T66" fmla="*/ 2 w 5"/>
                <a:gd name="T67" fmla="*/ 5 h 7"/>
                <a:gd name="T68" fmla="*/ 2 w 5"/>
                <a:gd name="T69" fmla="*/ 6 h 7"/>
                <a:gd name="T70" fmla="*/ 2 w 5"/>
                <a:gd name="T71" fmla="*/ 4 h 7"/>
                <a:gd name="T72" fmla="*/ 2 w 5"/>
                <a:gd name="T73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" h="7">
                  <a:moveTo>
                    <a:pt x="2" y="5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1" y="3"/>
                    <a:pt x="1" y="2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0" y="2"/>
                    <a:pt x="2" y="3"/>
                    <a:pt x="0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2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4"/>
                    <a:pt x="0" y="4"/>
                  </a:cubicBezTo>
                  <a:cubicBezTo>
                    <a:pt x="0" y="4"/>
                    <a:pt x="2" y="5"/>
                    <a:pt x="2" y="5"/>
                  </a:cubicBezTo>
                  <a:cubicBezTo>
                    <a:pt x="0" y="4"/>
                    <a:pt x="1" y="5"/>
                    <a:pt x="0" y="4"/>
                  </a:cubicBezTo>
                  <a:cubicBezTo>
                    <a:pt x="0" y="4"/>
                    <a:pt x="1" y="5"/>
                    <a:pt x="1" y="5"/>
                  </a:cubicBezTo>
                  <a:cubicBezTo>
                    <a:pt x="1" y="6"/>
                    <a:pt x="1" y="5"/>
                    <a:pt x="2" y="6"/>
                  </a:cubicBezTo>
                  <a:cubicBezTo>
                    <a:pt x="2" y="7"/>
                    <a:pt x="1" y="6"/>
                    <a:pt x="2" y="7"/>
                  </a:cubicBezTo>
                  <a:cubicBezTo>
                    <a:pt x="3" y="7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2" y="3"/>
                    <a:pt x="4" y="3"/>
                  </a:cubicBezTo>
                  <a:cubicBezTo>
                    <a:pt x="3" y="3"/>
                    <a:pt x="4" y="3"/>
                    <a:pt x="2" y="2"/>
                  </a:cubicBezTo>
                  <a:cubicBezTo>
                    <a:pt x="2" y="3"/>
                    <a:pt x="5" y="0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4"/>
                    <a:pt x="1" y="4"/>
                    <a:pt x="1" y="3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1" y="4"/>
                    <a:pt x="1" y="4"/>
                  </a:cubicBezTo>
                  <a:cubicBezTo>
                    <a:pt x="1" y="4"/>
                    <a:pt x="1" y="5"/>
                    <a:pt x="1" y="5"/>
                  </a:cubicBezTo>
                  <a:cubicBezTo>
                    <a:pt x="1" y="6"/>
                    <a:pt x="1" y="3"/>
                    <a:pt x="1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4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80" name="Rectangle 2344"/>
            <p:cNvSpPr>
              <a:spLocks noChangeArrowheads="1"/>
            </p:cNvSpPr>
            <p:nvPr/>
          </p:nvSpPr>
          <p:spPr bwMode="auto">
            <a:xfrm>
              <a:off x="897" y="3109"/>
              <a:ext cx="1" cy="3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81" name="Freeform 2345"/>
            <p:cNvSpPr/>
            <p:nvPr/>
          </p:nvSpPr>
          <p:spPr bwMode="auto">
            <a:xfrm>
              <a:off x="897" y="3107"/>
              <a:ext cx="0" cy="2"/>
            </a:xfrm>
            <a:custGeom>
              <a:avLst/>
              <a:gdLst>
                <a:gd name="T0" fmla="*/ 0 h 2"/>
                <a:gd name="T1" fmla="*/ 2 h 2"/>
                <a:gd name="T2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82" name="Rectangle 2346"/>
            <p:cNvSpPr>
              <a:spLocks noChangeArrowheads="1"/>
            </p:cNvSpPr>
            <p:nvPr/>
          </p:nvSpPr>
          <p:spPr bwMode="auto">
            <a:xfrm>
              <a:off x="895" y="3100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83" name="Freeform 2347"/>
            <p:cNvSpPr/>
            <p:nvPr/>
          </p:nvSpPr>
          <p:spPr bwMode="auto">
            <a:xfrm>
              <a:off x="895" y="3107"/>
              <a:ext cx="0" cy="2"/>
            </a:xfrm>
            <a:custGeom>
              <a:avLst/>
              <a:gdLst>
                <a:gd name="T0" fmla="*/ 2 h 2"/>
                <a:gd name="T1" fmla="*/ 0 h 2"/>
                <a:gd name="T2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84" name="Freeform 2348"/>
            <p:cNvSpPr/>
            <p:nvPr/>
          </p:nvSpPr>
          <p:spPr bwMode="auto">
            <a:xfrm>
              <a:off x="902" y="310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85" name="Rectangle 2349"/>
            <p:cNvSpPr>
              <a:spLocks noChangeArrowheads="1"/>
            </p:cNvSpPr>
            <p:nvPr/>
          </p:nvSpPr>
          <p:spPr bwMode="auto">
            <a:xfrm>
              <a:off x="897" y="3109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86" name="Freeform 2350"/>
            <p:cNvSpPr/>
            <p:nvPr/>
          </p:nvSpPr>
          <p:spPr bwMode="auto">
            <a:xfrm>
              <a:off x="897" y="3095"/>
              <a:ext cx="7" cy="14"/>
            </a:xfrm>
            <a:custGeom>
              <a:avLst/>
              <a:gdLst>
                <a:gd name="T0" fmla="*/ 2 w 3"/>
                <a:gd name="T1" fmla="*/ 1 h 6"/>
                <a:gd name="T2" fmla="*/ 2 w 3"/>
                <a:gd name="T3" fmla="*/ 1 h 6"/>
                <a:gd name="T4" fmla="*/ 2 w 3"/>
                <a:gd name="T5" fmla="*/ 3 h 6"/>
                <a:gd name="T6" fmla="*/ 2 w 3"/>
                <a:gd name="T7" fmla="*/ 1 h 6"/>
                <a:gd name="T8" fmla="*/ 1 w 3"/>
                <a:gd name="T9" fmla="*/ 3 h 6"/>
                <a:gd name="T10" fmla="*/ 1 w 3"/>
                <a:gd name="T11" fmla="*/ 2 h 6"/>
                <a:gd name="T12" fmla="*/ 1 w 3"/>
                <a:gd name="T13" fmla="*/ 4 h 6"/>
                <a:gd name="T14" fmla="*/ 1 w 3"/>
                <a:gd name="T15" fmla="*/ 2 h 6"/>
                <a:gd name="T16" fmla="*/ 1 w 3"/>
                <a:gd name="T17" fmla="*/ 1 h 6"/>
                <a:gd name="T18" fmla="*/ 0 w 3"/>
                <a:gd name="T19" fmla="*/ 2 h 6"/>
                <a:gd name="T20" fmla="*/ 0 w 3"/>
                <a:gd name="T21" fmla="*/ 4 h 6"/>
                <a:gd name="T22" fmla="*/ 0 w 3"/>
                <a:gd name="T23" fmla="*/ 5 h 6"/>
                <a:gd name="T24" fmla="*/ 1 w 3"/>
                <a:gd name="T25" fmla="*/ 4 h 6"/>
                <a:gd name="T26" fmla="*/ 1 w 3"/>
                <a:gd name="T27" fmla="*/ 5 h 6"/>
                <a:gd name="T28" fmla="*/ 1 w 3"/>
                <a:gd name="T29" fmla="*/ 4 h 6"/>
                <a:gd name="T30" fmla="*/ 1 w 3"/>
                <a:gd name="T31" fmla="*/ 5 h 6"/>
                <a:gd name="T32" fmla="*/ 1 w 3"/>
                <a:gd name="T33" fmla="*/ 5 h 6"/>
                <a:gd name="T34" fmla="*/ 1 w 3"/>
                <a:gd name="T35" fmla="*/ 5 h 6"/>
                <a:gd name="T36" fmla="*/ 1 w 3"/>
                <a:gd name="T37" fmla="*/ 4 h 6"/>
                <a:gd name="T38" fmla="*/ 1 w 3"/>
                <a:gd name="T39" fmla="*/ 5 h 6"/>
                <a:gd name="T40" fmla="*/ 1 w 3"/>
                <a:gd name="T41" fmla="*/ 4 h 6"/>
                <a:gd name="T42" fmla="*/ 2 w 3"/>
                <a:gd name="T43" fmla="*/ 5 h 6"/>
                <a:gd name="T44" fmla="*/ 2 w 3"/>
                <a:gd name="T45" fmla="*/ 4 h 6"/>
                <a:gd name="T46" fmla="*/ 2 w 3"/>
                <a:gd name="T47" fmla="*/ 5 h 6"/>
                <a:gd name="T48" fmla="*/ 1 w 3"/>
                <a:gd name="T49" fmla="*/ 3 h 6"/>
                <a:gd name="T50" fmla="*/ 2 w 3"/>
                <a:gd name="T51" fmla="*/ 5 h 6"/>
                <a:gd name="T52" fmla="*/ 2 w 3"/>
                <a:gd name="T53" fmla="*/ 4 h 6"/>
                <a:gd name="T54" fmla="*/ 2 w 3"/>
                <a:gd name="T55" fmla="*/ 5 h 6"/>
                <a:gd name="T56" fmla="*/ 3 w 3"/>
                <a:gd name="T57" fmla="*/ 4 h 6"/>
                <a:gd name="T58" fmla="*/ 2 w 3"/>
                <a:gd name="T59" fmla="*/ 3 h 6"/>
                <a:gd name="T60" fmla="*/ 2 w 3"/>
                <a:gd name="T61" fmla="*/ 3 h 6"/>
                <a:gd name="T62" fmla="*/ 2 w 3"/>
                <a:gd name="T63" fmla="*/ 3 h 6"/>
                <a:gd name="T64" fmla="*/ 2 w 3"/>
                <a:gd name="T65" fmla="*/ 2 h 6"/>
                <a:gd name="T66" fmla="*/ 2 w 3"/>
                <a:gd name="T67" fmla="*/ 3 h 6"/>
                <a:gd name="T68" fmla="*/ 2 w 3"/>
                <a:gd name="T6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" h="6">
                  <a:moveTo>
                    <a:pt x="2" y="1"/>
                  </a:moveTo>
                  <a:cubicBezTo>
                    <a:pt x="2" y="0"/>
                    <a:pt x="2" y="1"/>
                    <a:pt x="2" y="1"/>
                  </a:cubicBezTo>
                  <a:cubicBezTo>
                    <a:pt x="2" y="1"/>
                    <a:pt x="2" y="3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5"/>
                    <a:pt x="1" y="4"/>
                  </a:cubicBezTo>
                  <a:cubicBezTo>
                    <a:pt x="1" y="3"/>
                    <a:pt x="1" y="3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0" y="2"/>
                    <a:pt x="0" y="2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1" y="5"/>
                    <a:pt x="1" y="5"/>
                    <a:pt x="1" y="4"/>
                  </a:cubicBezTo>
                  <a:cubicBezTo>
                    <a:pt x="1" y="5"/>
                    <a:pt x="1" y="4"/>
                    <a:pt x="1" y="5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4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2" y="6"/>
                    <a:pt x="2" y="5"/>
                  </a:cubicBezTo>
                  <a:cubicBezTo>
                    <a:pt x="2" y="5"/>
                    <a:pt x="2" y="5"/>
                    <a:pt x="2" y="4"/>
                  </a:cubicBezTo>
                  <a:cubicBezTo>
                    <a:pt x="2" y="4"/>
                    <a:pt x="2" y="5"/>
                    <a:pt x="2" y="5"/>
                  </a:cubicBezTo>
                  <a:cubicBezTo>
                    <a:pt x="2" y="4"/>
                    <a:pt x="2" y="3"/>
                    <a:pt x="1" y="3"/>
                  </a:cubicBezTo>
                  <a:cubicBezTo>
                    <a:pt x="2" y="4"/>
                    <a:pt x="2" y="3"/>
                    <a:pt x="2" y="5"/>
                  </a:cubicBezTo>
                  <a:cubicBezTo>
                    <a:pt x="2" y="5"/>
                    <a:pt x="2" y="4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3"/>
                    <a:pt x="3" y="5"/>
                    <a:pt x="3" y="4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3"/>
                  </a:cubicBezTo>
                  <a:cubicBezTo>
                    <a:pt x="2" y="2"/>
                    <a:pt x="2" y="1"/>
                    <a:pt x="2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87" name="Freeform 2351"/>
            <p:cNvSpPr/>
            <p:nvPr/>
          </p:nvSpPr>
          <p:spPr bwMode="auto">
            <a:xfrm>
              <a:off x="899" y="310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88" name="Freeform 2352"/>
            <p:cNvSpPr/>
            <p:nvPr/>
          </p:nvSpPr>
          <p:spPr bwMode="auto">
            <a:xfrm>
              <a:off x="902" y="3093"/>
              <a:ext cx="5" cy="16"/>
            </a:xfrm>
            <a:custGeom>
              <a:avLst/>
              <a:gdLst>
                <a:gd name="T0" fmla="*/ 1 w 2"/>
                <a:gd name="T1" fmla="*/ 4 h 7"/>
                <a:gd name="T2" fmla="*/ 2 w 2"/>
                <a:gd name="T3" fmla="*/ 5 h 7"/>
                <a:gd name="T4" fmla="*/ 1 w 2"/>
                <a:gd name="T5" fmla="*/ 3 h 7"/>
                <a:gd name="T6" fmla="*/ 1 w 2"/>
                <a:gd name="T7" fmla="*/ 2 h 7"/>
                <a:gd name="T8" fmla="*/ 2 w 2"/>
                <a:gd name="T9" fmla="*/ 4 h 7"/>
                <a:gd name="T10" fmla="*/ 2 w 2"/>
                <a:gd name="T11" fmla="*/ 5 h 7"/>
                <a:gd name="T12" fmla="*/ 1 w 2"/>
                <a:gd name="T13" fmla="*/ 3 h 7"/>
                <a:gd name="T14" fmla="*/ 1 w 2"/>
                <a:gd name="T15" fmla="*/ 3 h 7"/>
                <a:gd name="T16" fmla="*/ 1 w 2"/>
                <a:gd name="T17" fmla="*/ 3 h 7"/>
                <a:gd name="T18" fmla="*/ 2 w 2"/>
                <a:gd name="T19" fmla="*/ 4 h 7"/>
                <a:gd name="T20" fmla="*/ 1 w 2"/>
                <a:gd name="T21" fmla="*/ 1 h 7"/>
                <a:gd name="T22" fmla="*/ 1 w 2"/>
                <a:gd name="T23" fmla="*/ 1 h 7"/>
                <a:gd name="T24" fmla="*/ 2 w 2"/>
                <a:gd name="T25" fmla="*/ 3 h 7"/>
                <a:gd name="T26" fmla="*/ 1 w 2"/>
                <a:gd name="T27" fmla="*/ 2 h 7"/>
                <a:gd name="T28" fmla="*/ 1 w 2"/>
                <a:gd name="T29" fmla="*/ 1 h 7"/>
                <a:gd name="T30" fmla="*/ 0 w 2"/>
                <a:gd name="T31" fmla="*/ 2 h 7"/>
                <a:gd name="T32" fmla="*/ 0 w 2"/>
                <a:gd name="T33" fmla="*/ 2 h 7"/>
                <a:gd name="T34" fmla="*/ 1 w 2"/>
                <a:gd name="T35" fmla="*/ 3 h 7"/>
                <a:gd name="T36" fmla="*/ 1 w 2"/>
                <a:gd name="T37" fmla="*/ 4 h 7"/>
                <a:gd name="T38" fmla="*/ 1 w 2"/>
                <a:gd name="T39" fmla="*/ 4 h 7"/>
                <a:gd name="T40" fmla="*/ 1 w 2"/>
                <a:gd name="T41" fmla="*/ 5 h 7"/>
                <a:gd name="T42" fmla="*/ 1 w 2"/>
                <a:gd name="T43" fmla="*/ 6 h 7"/>
                <a:gd name="T44" fmla="*/ 2 w 2"/>
                <a:gd name="T45" fmla="*/ 6 h 7"/>
                <a:gd name="T46" fmla="*/ 1 w 2"/>
                <a:gd name="T4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" h="7">
                  <a:moveTo>
                    <a:pt x="1" y="4"/>
                  </a:moveTo>
                  <a:cubicBezTo>
                    <a:pt x="1" y="4"/>
                    <a:pt x="1" y="5"/>
                    <a:pt x="2" y="5"/>
                  </a:cubicBezTo>
                  <a:cubicBezTo>
                    <a:pt x="2" y="4"/>
                    <a:pt x="1" y="4"/>
                    <a:pt x="1" y="3"/>
                  </a:cubicBezTo>
                  <a:cubicBezTo>
                    <a:pt x="1" y="3"/>
                    <a:pt x="1" y="2"/>
                    <a:pt x="1" y="2"/>
                  </a:cubicBezTo>
                  <a:cubicBezTo>
                    <a:pt x="1" y="3"/>
                    <a:pt x="1" y="4"/>
                    <a:pt x="2" y="4"/>
                  </a:cubicBezTo>
                  <a:cubicBezTo>
                    <a:pt x="2" y="4"/>
                    <a:pt x="2" y="5"/>
                    <a:pt x="2" y="5"/>
                  </a:cubicBezTo>
                  <a:cubicBezTo>
                    <a:pt x="1" y="4"/>
                    <a:pt x="2" y="4"/>
                    <a:pt x="1" y="3"/>
                  </a:cubicBezTo>
                  <a:cubicBezTo>
                    <a:pt x="1" y="3"/>
                    <a:pt x="1" y="2"/>
                    <a:pt x="1" y="3"/>
                  </a:cubicBezTo>
                  <a:cubicBezTo>
                    <a:pt x="2" y="3"/>
                    <a:pt x="1" y="3"/>
                    <a:pt x="1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2" y="3"/>
                    <a:pt x="1" y="1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3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5"/>
                    <a:pt x="1" y="5"/>
                  </a:cubicBezTo>
                  <a:cubicBezTo>
                    <a:pt x="1" y="6"/>
                    <a:pt x="1" y="5"/>
                    <a:pt x="1" y="6"/>
                  </a:cubicBezTo>
                  <a:cubicBezTo>
                    <a:pt x="2" y="7"/>
                    <a:pt x="1" y="5"/>
                    <a:pt x="2" y="6"/>
                  </a:cubicBezTo>
                  <a:lnTo>
                    <a:pt x="1" y="4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89" name="Freeform 2353"/>
            <p:cNvSpPr/>
            <p:nvPr/>
          </p:nvSpPr>
          <p:spPr bwMode="auto">
            <a:xfrm>
              <a:off x="904" y="3102"/>
              <a:ext cx="0" cy="2"/>
            </a:xfrm>
            <a:custGeom>
              <a:avLst/>
              <a:gdLst>
                <a:gd name="T0" fmla="*/ 2 h 2"/>
                <a:gd name="T1" fmla="*/ 0 h 2"/>
                <a:gd name="T2" fmla="*/ 2 h 2"/>
                <a:gd name="T3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90" name="Freeform 2354"/>
            <p:cNvSpPr/>
            <p:nvPr/>
          </p:nvSpPr>
          <p:spPr bwMode="auto">
            <a:xfrm>
              <a:off x="902" y="3095"/>
              <a:ext cx="0" cy="2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91" name="Freeform 2355"/>
            <p:cNvSpPr/>
            <p:nvPr/>
          </p:nvSpPr>
          <p:spPr bwMode="auto">
            <a:xfrm>
              <a:off x="907" y="310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92" name="Freeform 2356"/>
            <p:cNvSpPr/>
            <p:nvPr/>
          </p:nvSpPr>
          <p:spPr bwMode="auto">
            <a:xfrm>
              <a:off x="904" y="3093"/>
              <a:ext cx="3" cy="7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1 h 3"/>
                <a:gd name="T4" fmla="*/ 1 w 1"/>
                <a:gd name="T5" fmla="*/ 3 h 3"/>
                <a:gd name="T6" fmla="*/ 1 w 1"/>
                <a:gd name="T7" fmla="*/ 1 h 3"/>
                <a:gd name="T8" fmla="*/ 1 w 1"/>
                <a:gd name="T9" fmla="*/ 1 h 3"/>
                <a:gd name="T10" fmla="*/ 0 w 1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0" y="1"/>
                    <a:pt x="1" y="1"/>
                    <a:pt x="0" y="1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2"/>
                    <a:pt x="1" y="1"/>
                  </a:cubicBezTo>
                  <a:cubicBezTo>
                    <a:pt x="1" y="2"/>
                    <a:pt x="1" y="1"/>
                    <a:pt x="1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93" name="Freeform 2357"/>
            <p:cNvSpPr/>
            <p:nvPr/>
          </p:nvSpPr>
          <p:spPr bwMode="auto">
            <a:xfrm>
              <a:off x="907" y="3090"/>
              <a:ext cx="11" cy="14"/>
            </a:xfrm>
            <a:custGeom>
              <a:avLst/>
              <a:gdLst>
                <a:gd name="T0" fmla="*/ 1 w 5"/>
                <a:gd name="T1" fmla="*/ 4 h 6"/>
                <a:gd name="T2" fmla="*/ 1 w 5"/>
                <a:gd name="T3" fmla="*/ 4 h 6"/>
                <a:gd name="T4" fmla="*/ 2 w 5"/>
                <a:gd name="T5" fmla="*/ 4 h 6"/>
                <a:gd name="T6" fmla="*/ 2 w 5"/>
                <a:gd name="T7" fmla="*/ 5 h 6"/>
                <a:gd name="T8" fmla="*/ 2 w 5"/>
                <a:gd name="T9" fmla="*/ 4 h 6"/>
                <a:gd name="T10" fmla="*/ 2 w 5"/>
                <a:gd name="T11" fmla="*/ 4 h 6"/>
                <a:gd name="T12" fmla="*/ 1 w 5"/>
                <a:gd name="T13" fmla="*/ 3 h 6"/>
                <a:gd name="T14" fmla="*/ 3 w 5"/>
                <a:gd name="T15" fmla="*/ 4 h 6"/>
                <a:gd name="T16" fmla="*/ 1 w 5"/>
                <a:gd name="T17" fmla="*/ 2 h 6"/>
                <a:gd name="T18" fmla="*/ 2 w 5"/>
                <a:gd name="T19" fmla="*/ 3 h 6"/>
                <a:gd name="T20" fmla="*/ 2 w 5"/>
                <a:gd name="T21" fmla="*/ 3 h 6"/>
                <a:gd name="T22" fmla="*/ 2 w 5"/>
                <a:gd name="T23" fmla="*/ 3 h 6"/>
                <a:gd name="T24" fmla="*/ 3 w 5"/>
                <a:gd name="T25" fmla="*/ 4 h 6"/>
                <a:gd name="T26" fmla="*/ 3 w 5"/>
                <a:gd name="T27" fmla="*/ 3 h 6"/>
                <a:gd name="T28" fmla="*/ 4 w 5"/>
                <a:gd name="T29" fmla="*/ 4 h 6"/>
                <a:gd name="T30" fmla="*/ 4 w 5"/>
                <a:gd name="T31" fmla="*/ 3 h 6"/>
                <a:gd name="T32" fmla="*/ 4 w 5"/>
                <a:gd name="T33" fmla="*/ 3 h 6"/>
                <a:gd name="T34" fmla="*/ 2 w 5"/>
                <a:gd name="T35" fmla="*/ 1 h 6"/>
                <a:gd name="T36" fmla="*/ 3 w 5"/>
                <a:gd name="T37" fmla="*/ 1 h 6"/>
                <a:gd name="T38" fmla="*/ 4 w 5"/>
                <a:gd name="T39" fmla="*/ 3 h 6"/>
                <a:gd name="T40" fmla="*/ 3 w 5"/>
                <a:gd name="T41" fmla="*/ 2 h 6"/>
                <a:gd name="T42" fmla="*/ 5 w 5"/>
                <a:gd name="T43" fmla="*/ 3 h 6"/>
                <a:gd name="T44" fmla="*/ 3 w 5"/>
                <a:gd name="T45" fmla="*/ 1 h 6"/>
                <a:gd name="T46" fmla="*/ 4 w 5"/>
                <a:gd name="T47" fmla="*/ 1 h 6"/>
                <a:gd name="T48" fmla="*/ 2 w 5"/>
                <a:gd name="T49" fmla="*/ 0 h 6"/>
                <a:gd name="T50" fmla="*/ 2 w 5"/>
                <a:gd name="T51" fmla="*/ 1 h 6"/>
                <a:gd name="T52" fmla="*/ 2 w 5"/>
                <a:gd name="T53" fmla="*/ 2 h 6"/>
                <a:gd name="T54" fmla="*/ 1 w 5"/>
                <a:gd name="T55" fmla="*/ 1 h 6"/>
                <a:gd name="T56" fmla="*/ 2 w 5"/>
                <a:gd name="T57" fmla="*/ 2 h 6"/>
                <a:gd name="T58" fmla="*/ 1 w 5"/>
                <a:gd name="T59" fmla="*/ 1 h 6"/>
                <a:gd name="T60" fmla="*/ 2 w 5"/>
                <a:gd name="T61" fmla="*/ 2 h 6"/>
                <a:gd name="T62" fmla="*/ 1 w 5"/>
                <a:gd name="T63" fmla="*/ 1 h 6"/>
                <a:gd name="T64" fmla="*/ 0 w 5"/>
                <a:gd name="T65" fmla="*/ 2 h 6"/>
                <a:gd name="T66" fmla="*/ 1 w 5"/>
                <a:gd name="T67" fmla="*/ 3 h 6"/>
                <a:gd name="T68" fmla="*/ 1 w 5"/>
                <a:gd name="T69" fmla="*/ 3 h 6"/>
                <a:gd name="T70" fmla="*/ 1 w 5"/>
                <a:gd name="T71" fmla="*/ 4 h 6"/>
                <a:gd name="T72" fmla="*/ 0 w 5"/>
                <a:gd name="T73" fmla="*/ 2 h 6"/>
                <a:gd name="T74" fmla="*/ 0 w 5"/>
                <a:gd name="T75" fmla="*/ 2 h 6"/>
                <a:gd name="T76" fmla="*/ 0 w 5"/>
                <a:gd name="T77" fmla="*/ 3 h 6"/>
                <a:gd name="T78" fmla="*/ 0 w 5"/>
                <a:gd name="T79" fmla="*/ 2 h 6"/>
                <a:gd name="T80" fmla="*/ 1 w 5"/>
                <a:gd name="T81" fmla="*/ 5 h 6"/>
                <a:gd name="T82" fmla="*/ 2 w 5"/>
                <a:gd name="T83" fmla="*/ 5 h 6"/>
                <a:gd name="T84" fmla="*/ 1 w 5"/>
                <a:gd name="T8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" h="6">
                  <a:moveTo>
                    <a:pt x="1" y="4"/>
                  </a:moveTo>
                  <a:cubicBezTo>
                    <a:pt x="1" y="4"/>
                    <a:pt x="1" y="3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5"/>
                    <a:pt x="2" y="4"/>
                    <a:pt x="2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1" y="3"/>
                    <a:pt x="2" y="4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3" y="4"/>
                    <a:pt x="2" y="3"/>
                    <a:pt x="1" y="2"/>
                  </a:cubicBezTo>
                  <a:cubicBezTo>
                    <a:pt x="2" y="3"/>
                    <a:pt x="1" y="2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4"/>
                    <a:pt x="2" y="2"/>
                    <a:pt x="2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2"/>
                    <a:pt x="4" y="3"/>
                    <a:pt x="2" y="1"/>
                  </a:cubicBezTo>
                  <a:cubicBezTo>
                    <a:pt x="4" y="3"/>
                    <a:pt x="2" y="1"/>
                    <a:pt x="3" y="1"/>
                  </a:cubicBezTo>
                  <a:cubicBezTo>
                    <a:pt x="4" y="2"/>
                    <a:pt x="3" y="2"/>
                    <a:pt x="4" y="3"/>
                  </a:cubicBezTo>
                  <a:cubicBezTo>
                    <a:pt x="3" y="2"/>
                    <a:pt x="4" y="2"/>
                    <a:pt x="3" y="2"/>
                  </a:cubicBezTo>
                  <a:cubicBezTo>
                    <a:pt x="4" y="3"/>
                    <a:pt x="4" y="2"/>
                    <a:pt x="5" y="3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2"/>
                    <a:pt x="4" y="1"/>
                    <a:pt x="4" y="1"/>
                  </a:cubicBezTo>
                  <a:cubicBezTo>
                    <a:pt x="4" y="1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3" y="2"/>
                    <a:pt x="1" y="1"/>
                    <a:pt x="2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1"/>
                    <a:pt x="2" y="2"/>
                  </a:cubicBezTo>
                  <a:cubicBezTo>
                    <a:pt x="2" y="2"/>
                    <a:pt x="2" y="1"/>
                    <a:pt x="1" y="1"/>
                  </a:cubicBezTo>
                  <a:cubicBezTo>
                    <a:pt x="1" y="1"/>
                    <a:pt x="2" y="1"/>
                    <a:pt x="2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2"/>
                    <a:pt x="0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2" y="5"/>
                    <a:pt x="1" y="3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3"/>
                    <a:pt x="1" y="4"/>
                    <a:pt x="1" y="5"/>
                  </a:cubicBezTo>
                  <a:cubicBezTo>
                    <a:pt x="0" y="3"/>
                    <a:pt x="2" y="6"/>
                    <a:pt x="2" y="5"/>
                  </a:cubicBezTo>
                  <a:cubicBezTo>
                    <a:pt x="2" y="5"/>
                    <a:pt x="2" y="5"/>
                    <a:pt x="1" y="4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94" name="Freeform 2358"/>
            <p:cNvSpPr/>
            <p:nvPr/>
          </p:nvSpPr>
          <p:spPr bwMode="auto">
            <a:xfrm>
              <a:off x="907" y="309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95" name="Freeform 2359"/>
            <p:cNvSpPr/>
            <p:nvPr/>
          </p:nvSpPr>
          <p:spPr bwMode="auto">
            <a:xfrm>
              <a:off x="914" y="3093"/>
              <a:ext cx="2" cy="0"/>
            </a:xfrm>
            <a:custGeom>
              <a:avLst/>
              <a:gdLst>
                <a:gd name="T0" fmla="*/ 1 w 1"/>
                <a:gd name="T1" fmla="*/ 1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96" name="Rectangle 2360"/>
            <p:cNvSpPr>
              <a:spLocks noChangeArrowheads="1"/>
            </p:cNvSpPr>
            <p:nvPr/>
          </p:nvSpPr>
          <p:spPr bwMode="auto">
            <a:xfrm>
              <a:off x="907" y="3095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97" name="Freeform 2361"/>
            <p:cNvSpPr/>
            <p:nvPr/>
          </p:nvSpPr>
          <p:spPr bwMode="auto">
            <a:xfrm>
              <a:off x="909" y="3100"/>
              <a:ext cx="0" cy="2"/>
            </a:xfrm>
            <a:custGeom>
              <a:avLst/>
              <a:gdLst>
                <a:gd name="T0" fmla="*/ 2 h 2"/>
                <a:gd name="T1" fmla="*/ 2 h 2"/>
                <a:gd name="T2" fmla="*/ 0 h 2"/>
                <a:gd name="T3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98" name="Freeform 2362"/>
            <p:cNvSpPr/>
            <p:nvPr/>
          </p:nvSpPr>
          <p:spPr bwMode="auto">
            <a:xfrm>
              <a:off x="918" y="3093"/>
              <a:ext cx="0" cy="2"/>
            </a:xfrm>
            <a:custGeom>
              <a:avLst/>
              <a:gdLst>
                <a:gd name="T0" fmla="*/ 2 h 2"/>
                <a:gd name="T1" fmla="*/ 0 h 2"/>
                <a:gd name="T2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99" name="Freeform 2363"/>
            <p:cNvSpPr/>
            <p:nvPr/>
          </p:nvSpPr>
          <p:spPr bwMode="auto">
            <a:xfrm>
              <a:off x="921" y="309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00" name="Freeform 2364"/>
            <p:cNvSpPr/>
            <p:nvPr/>
          </p:nvSpPr>
          <p:spPr bwMode="auto">
            <a:xfrm>
              <a:off x="911" y="3076"/>
              <a:ext cx="17" cy="19"/>
            </a:xfrm>
            <a:custGeom>
              <a:avLst/>
              <a:gdLst>
                <a:gd name="T0" fmla="*/ 4 w 7"/>
                <a:gd name="T1" fmla="*/ 1 h 8"/>
                <a:gd name="T2" fmla="*/ 2 w 7"/>
                <a:gd name="T3" fmla="*/ 0 h 8"/>
                <a:gd name="T4" fmla="*/ 2 w 7"/>
                <a:gd name="T5" fmla="*/ 0 h 8"/>
                <a:gd name="T6" fmla="*/ 2 w 7"/>
                <a:gd name="T7" fmla="*/ 1 h 8"/>
                <a:gd name="T8" fmla="*/ 2 w 7"/>
                <a:gd name="T9" fmla="*/ 1 h 8"/>
                <a:gd name="T10" fmla="*/ 2 w 7"/>
                <a:gd name="T11" fmla="*/ 2 h 8"/>
                <a:gd name="T12" fmla="*/ 3 w 7"/>
                <a:gd name="T13" fmla="*/ 3 h 8"/>
                <a:gd name="T14" fmla="*/ 2 w 7"/>
                <a:gd name="T15" fmla="*/ 3 h 8"/>
                <a:gd name="T16" fmla="*/ 2 w 7"/>
                <a:gd name="T17" fmla="*/ 3 h 8"/>
                <a:gd name="T18" fmla="*/ 4 w 7"/>
                <a:gd name="T19" fmla="*/ 4 h 8"/>
                <a:gd name="T20" fmla="*/ 4 w 7"/>
                <a:gd name="T21" fmla="*/ 5 h 8"/>
                <a:gd name="T22" fmla="*/ 3 w 7"/>
                <a:gd name="T23" fmla="*/ 4 h 8"/>
                <a:gd name="T24" fmla="*/ 2 w 7"/>
                <a:gd name="T25" fmla="*/ 5 h 8"/>
                <a:gd name="T26" fmla="*/ 2 w 7"/>
                <a:gd name="T27" fmla="*/ 5 h 8"/>
                <a:gd name="T28" fmla="*/ 2 w 7"/>
                <a:gd name="T29" fmla="*/ 5 h 8"/>
                <a:gd name="T30" fmla="*/ 3 w 7"/>
                <a:gd name="T31" fmla="*/ 6 h 8"/>
                <a:gd name="T32" fmla="*/ 2 w 7"/>
                <a:gd name="T33" fmla="*/ 6 h 8"/>
                <a:gd name="T34" fmla="*/ 2 w 7"/>
                <a:gd name="T35" fmla="*/ 6 h 8"/>
                <a:gd name="T36" fmla="*/ 1 w 7"/>
                <a:gd name="T37" fmla="*/ 7 h 8"/>
                <a:gd name="T38" fmla="*/ 2 w 7"/>
                <a:gd name="T39" fmla="*/ 6 h 8"/>
                <a:gd name="T40" fmla="*/ 1 w 7"/>
                <a:gd name="T41" fmla="*/ 6 h 8"/>
                <a:gd name="T42" fmla="*/ 4 w 7"/>
                <a:gd name="T43" fmla="*/ 8 h 8"/>
                <a:gd name="T44" fmla="*/ 4 w 7"/>
                <a:gd name="T45" fmla="*/ 8 h 8"/>
                <a:gd name="T46" fmla="*/ 4 w 7"/>
                <a:gd name="T47" fmla="*/ 7 h 8"/>
                <a:gd name="T48" fmla="*/ 4 w 7"/>
                <a:gd name="T49" fmla="*/ 7 h 8"/>
                <a:gd name="T50" fmla="*/ 5 w 7"/>
                <a:gd name="T51" fmla="*/ 7 h 8"/>
                <a:gd name="T52" fmla="*/ 4 w 7"/>
                <a:gd name="T53" fmla="*/ 6 h 8"/>
                <a:gd name="T54" fmla="*/ 5 w 7"/>
                <a:gd name="T55" fmla="*/ 6 h 8"/>
                <a:gd name="T56" fmla="*/ 5 w 7"/>
                <a:gd name="T57" fmla="*/ 6 h 8"/>
                <a:gd name="T58" fmla="*/ 4 w 7"/>
                <a:gd name="T59" fmla="*/ 6 h 8"/>
                <a:gd name="T60" fmla="*/ 4 w 7"/>
                <a:gd name="T61" fmla="*/ 5 h 8"/>
                <a:gd name="T62" fmla="*/ 5 w 7"/>
                <a:gd name="T63" fmla="*/ 5 h 8"/>
                <a:gd name="T64" fmla="*/ 5 w 7"/>
                <a:gd name="T65" fmla="*/ 5 h 8"/>
                <a:gd name="T66" fmla="*/ 4 w 7"/>
                <a:gd name="T67" fmla="*/ 4 h 8"/>
                <a:gd name="T68" fmla="*/ 4 w 7"/>
                <a:gd name="T69" fmla="*/ 4 h 8"/>
                <a:gd name="T70" fmla="*/ 4 w 7"/>
                <a:gd name="T71" fmla="*/ 3 h 8"/>
                <a:gd name="T72" fmla="*/ 4 w 7"/>
                <a:gd name="T73" fmla="*/ 3 h 8"/>
                <a:gd name="T74" fmla="*/ 4 w 7"/>
                <a:gd name="T75" fmla="*/ 2 h 8"/>
                <a:gd name="T76" fmla="*/ 3 w 7"/>
                <a:gd name="T77" fmla="*/ 2 h 8"/>
                <a:gd name="T78" fmla="*/ 5 w 7"/>
                <a:gd name="T79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" h="8">
                  <a:moveTo>
                    <a:pt x="5" y="2"/>
                  </a:moveTo>
                  <a:cubicBezTo>
                    <a:pt x="5" y="2"/>
                    <a:pt x="5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1"/>
                    <a:pt x="2" y="0"/>
                    <a:pt x="2" y="0"/>
                  </a:cubicBezTo>
                  <a:cubicBezTo>
                    <a:pt x="2" y="0"/>
                    <a:pt x="4" y="1"/>
                    <a:pt x="3" y="1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2" y="1"/>
                    <a:pt x="4" y="1"/>
                    <a:pt x="4" y="2"/>
                  </a:cubicBezTo>
                  <a:cubicBezTo>
                    <a:pt x="0" y="0"/>
                    <a:pt x="5" y="2"/>
                    <a:pt x="2" y="1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2" y="2"/>
                    <a:pt x="3" y="2"/>
                    <a:pt x="2" y="2"/>
                  </a:cubicBezTo>
                  <a:cubicBezTo>
                    <a:pt x="4" y="3"/>
                    <a:pt x="0" y="2"/>
                    <a:pt x="3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4" y="3"/>
                    <a:pt x="2" y="3"/>
                  </a:cubicBezTo>
                  <a:cubicBezTo>
                    <a:pt x="2" y="3"/>
                    <a:pt x="3" y="3"/>
                    <a:pt x="4" y="4"/>
                  </a:cubicBezTo>
                  <a:cubicBezTo>
                    <a:pt x="3" y="4"/>
                    <a:pt x="3" y="3"/>
                    <a:pt x="2" y="3"/>
                  </a:cubicBezTo>
                  <a:cubicBezTo>
                    <a:pt x="3" y="4"/>
                    <a:pt x="2" y="3"/>
                    <a:pt x="3" y="4"/>
                  </a:cubicBezTo>
                  <a:cubicBezTo>
                    <a:pt x="3" y="4"/>
                    <a:pt x="3" y="4"/>
                    <a:pt x="4" y="4"/>
                  </a:cubicBezTo>
                  <a:cubicBezTo>
                    <a:pt x="4" y="4"/>
                    <a:pt x="5" y="5"/>
                    <a:pt x="5" y="5"/>
                  </a:cubicBezTo>
                  <a:cubicBezTo>
                    <a:pt x="3" y="5"/>
                    <a:pt x="5" y="5"/>
                    <a:pt x="4" y="5"/>
                  </a:cubicBezTo>
                  <a:cubicBezTo>
                    <a:pt x="3" y="4"/>
                    <a:pt x="3" y="4"/>
                    <a:pt x="2" y="3"/>
                  </a:cubicBezTo>
                  <a:cubicBezTo>
                    <a:pt x="2" y="3"/>
                    <a:pt x="2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3" y="5"/>
                    <a:pt x="2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5"/>
                    <a:pt x="1" y="4"/>
                    <a:pt x="2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1" y="4"/>
                    <a:pt x="4" y="6"/>
                    <a:pt x="2" y="5"/>
                  </a:cubicBezTo>
                  <a:cubicBezTo>
                    <a:pt x="3" y="6"/>
                    <a:pt x="4" y="7"/>
                    <a:pt x="4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7"/>
                    <a:pt x="2" y="5"/>
                    <a:pt x="1" y="5"/>
                  </a:cubicBezTo>
                  <a:cubicBezTo>
                    <a:pt x="2" y="5"/>
                    <a:pt x="1" y="5"/>
                    <a:pt x="2" y="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3" y="7"/>
                    <a:pt x="2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0" y="5"/>
                    <a:pt x="1" y="7"/>
                  </a:cubicBezTo>
                  <a:cubicBezTo>
                    <a:pt x="2" y="7"/>
                    <a:pt x="3" y="8"/>
                    <a:pt x="3" y="8"/>
                  </a:cubicBezTo>
                  <a:cubicBezTo>
                    <a:pt x="3" y="8"/>
                    <a:pt x="2" y="7"/>
                    <a:pt x="2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7"/>
                    <a:pt x="2" y="6"/>
                    <a:pt x="1" y="6"/>
                  </a:cubicBezTo>
                  <a:cubicBezTo>
                    <a:pt x="1" y="6"/>
                    <a:pt x="2" y="7"/>
                    <a:pt x="2" y="6"/>
                  </a:cubicBezTo>
                  <a:cubicBezTo>
                    <a:pt x="3" y="7"/>
                    <a:pt x="3" y="7"/>
                    <a:pt x="4" y="8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4" y="8"/>
                  </a:cubicBezTo>
                  <a:cubicBezTo>
                    <a:pt x="3" y="7"/>
                    <a:pt x="5" y="8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4" y="7"/>
                    <a:pt x="4" y="6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4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3" y="5"/>
                    <a:pt x="4" y="6"/>
                  </a:cubicBezTo>
                  <a:cubicBezTo>
                    <a:pt x="4" y="5"/>
                    <a:pt x="4" y="5"/>
                    <a:pt x="3" y="4"/>
                  </a:cubicBezTo>
                  <a:cubicBezTo>
                    <a:pt x="3" y="5"/>
                    <a:pt x="4" y="5"/>
                    <a:pt x="4" y="5"/>
                  </a:cubicBezTo>
                  <a:cubicBezTo>
                    <a:pt x="3" y="4"/>
                    <a:pt x="5" y="5"/>
                    <a:pt x="4" y="5"/>
                  </a:cubicBezTo>
                  <a:cubicBezTo>
                    <a:pt x="5" y="5"/>
                    <a:pt x="4" y="5"/>
                    <a:pt x="5" y="5"/>
                  </a:cubicBezTo>
                  <a:cubicBezTo>
                    <a:pt x="6" y="6"/>
                    <a:pt x="4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4" y="4"/>
                    <a:pt x="5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5"/>
                    <a:pt x="5" y="4"/>
                    <a:pt x="6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6" y="4"/>
                    <a:pt x="4" y="4"/>
                    <a:pt x="3" y="3"/>
                  </a:cubicBezTo>
                  <a:cubicBezTo>
                    <a:pt x="3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5" y="3"/>
                    <a:pt x="4" y="3"/>
                  </a:cubicBezTo>
                  <a:cubicBezTo>
                    <a:pt x="4" y="3"/>
                    <a:pt x="5" y="3"/>
                    <a:pt x="5" y="3"/>
                  </a:cubicBezTo>
                  <a:cubicBezTo>
                    <a:pt x="4" y="2"/>
                    <a:pt x="7" y="3"/>
                    <a:pt x="4" y="2"/>
                  </a:cubicBezTo>
                  <a:cubicBezTo>
                    <a:pt x="4" y="2"/>
                    <a:pt x="3" y="2"/>
                    <a:pt x="4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4" y="2"/>
                    <a:pt x="3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7" y="3"/>
                    <a:pt x="3" y="1"/>
                    <a:pt x="5" y="2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01" name="Freeform 2365"/>
            <p:cNvSpPr/>
            <p:nvPr/>
          </p:nvSpPr>
          <p:spPr bwMode="auto">
            <a:xfrm>
              <a:off x="923" y="3083"/>
              <a:ext cx="0" cy="2"/>
            </a:xfrm>
            <a:custGeom>
              <a:avLst/>
              <a:gdLst>
                <a:gd name="T0" fmla="*/ 0 h 1"/>
                <a:gd name="T1" fmla="*/ 1 h 1"/>
                <a:gd name="T2" fmla="*/ 0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02" name="Freeform 2366"/>
            <p:cNvSpPr/>
            <p:nvPr/>
          </p:nvSpPr>
          <p:spPr bwMode="auto">
            <a:xfrm>
              <a:off x="921" y="3083"/>
              <a:ext cx="2" cy="0"/>
            </a:xfrm>
            <a:custGeom>
              <a:avLst/>
              <a:gdLst>
                <a:gd name="T0" fmla="*/ 2 w 2"/>
                <a:gd name="T1" fmla="*/ 0 w 2"/>
                <a:gd name="T2" fmla="*/ 2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03" name="Freeform 2367"/>
            <p:cNvSpPr/>
            <p:nvPr/>
          </p:nvSpPr>
          <p:spPr bwMode="auto">
            <a:xfrm>
              <a:off x="923" y="307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04" name="Freeform 2368"/>
            <p:cNvSpPr/>
            <p:nvPr/>
          </p:nvSpPr>
          <p:spPr bwMode="auto">
            <a:xfrm>
              <a:off x="921" y="3078"/>
              <a:ext cx="2" cy="0"/>
            </a:xfrm>
            <a:custGeom>
              <a:avLst/>
              <a:gdLst>
                <a:gd name="T0" fmla="*/ 2 w 2"/>
                <a:gd name="T1" fmla="*/ 0 w 2"/>
                <a:gd name="T2" fmla="*/ 2 w 2"/>
                <a:gd name="T3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05" name="Freeform 2369"/>
            <p:cNvSpPr/>
            <p:nvPr/>
          </p:nvSpPr>
          <p:spPr bwMode="auto">
            <a:xfrm>
              <a:off x="911" y="3066"/>
              <a:ext cx="15" cy="12"/>
            </a:xfrm>
            <a:custGeom>
              <a:avLst/>
              <a:gdLst>
                <a:gd name="T0" fmla="*/ 4 w 6"/>
                <a:gd name="T1" fmla="*/ 2 h 5"/>
                <a:gd name="T2" fmla="*/ 3 w 6"/>
                <a:gd name="T3" fmla="*/ 1 h 5"/>
                <a:gd name="T4" fmla="*/ 4 w 6"/>
                <a:gd name="T5" fmla="*/ 1 h 5"/>
                <a:gd name="T6" fmla="*/ 2 w 6"/>
                <a:gd name="T7" fmla="*/ 0 h 5"/>
                <a:gd name="T8" fmla="*/ 3 w 6"/>
                <a:gd name="T9" fmla="*/ 2 h 5"/>
                <a:gd name="T10" fmla="*/ 2 w 6"/>
                <a:gd name="T11" fmla="*/ 2 h 5"/>
                <a:gd name="T12" fmla="*/ 3 w 6"/>
                <a:gd name="T13" fmla="*/ 3 h 5"/>
                <a:gd name="T14" fmla="*/ 2 w 6"/>
                <a:gd name="T15" fmla="*/ 3 h 5"/>
                <a:gd name="T16" fmla="*/ 2 w 6"/>
                <a:gd name="T17" fmla="*/ 3 h 5"/>
                <a:gd name="T18" fmla="*/ 3 w 6"/>
                <a:gd name="T19" fmla="*/ 3 h 5"/>
                <a:gd name="T20" fmla="*/ 3 w 6"/>
                <a:gd name="T21" fmla="*/ 3 h 5"/>
                <a:gd name="T22" fmla="*/ 3 w 6"/>
                <a:gd name="T23" fmla="*/ 3 h 5"/>
                <a:gd name="T24" fmla="*/ 3 w 6"/>
                <a:gd name="T25" fmla="*/ 4 h 5"/>
                <a:gd name="T26" fmla="*/ 3 w 6"/>
                <a:gd name="T27" fmla="*/ 3 h 5"/>
                <a:gd name="T28" fmla="*/ 3 w 6"/>
                <a:gd name="T29" fmla="*/ 4 h 5"/>
                <a:gd name="T30" fmla="*/ 2 w 6"/>
                <a:gd name="T31" fmla="*/ 3 h 5"/>
                <a:gd name="T32" fmla="*/ 3 w 6"/>
                <a:gd name="T33" fmla="*/ 4 h 5"/>
                <a:gd name="T34" fmla="*/ 4 w 6"/>
                <a:gd name="T35" fmla="*/ 5 h 5"/>
                <a:gd name="T36" fmla="*/ 4 w 6"/>
                <a:gd name="T37" fmla="*/ 4 h 5"/>
                <a:gd name="T38" fmla="*/ 4 w 6"/>
                <a:gd name="T39" fmla="*/ 4 h 5"/>
                <a:gd name="T40" fmla="*/ 3 w 6"/>
                <a:gd name="T41" fmla="*/ 4 h 5"/>
                <a:gd name="T42" fmla="*/ 4 w 6"/>
                <a:gd name="T43" fmla="*/ 4 h 5"/>
                <a:gd name="T44" fmla="*/ 5 w 6"/>
                <a:gd name="T45" fmla="*/ 4 h 5"/>
                <a:gd name="T46" fmla="*/ 5 w 6"/>
                <a:gd name="T47" fmla="*/ 4 h 5"/>
                <a:gd name="T48" fmla="*/ 5 w 6"/>
                <a:gd name="T49" fmla="*/ 4 h 5"/>
                <a:gd name="T50" fmla="*/ 5 w 6"/>
                <a:gd name="T51" fmla="*/ 4 h 5"/>
                <a:gd name="T52" fmla="*/ 3 w 6"/>
                <a:gd name="T53" fmla="*/ 3 h 5"/>
                <a:gd name="T54" fmla="*/ 3 w 6"/>
                <a:gd name="T55" fmla="*/ 3 h 5"/>
                <a:gd name="T56" fmla="*/ 4 w 6"/>
                <a:gd name="T57" fmla="*/ 4 h 5"/>
                <a:gd name="T58" fmla="*/ 4 w 6"/>
                <a:gd name="T59" fmla="*/ 3 h 5"/>
                <a:gd name="T60" fmla="*/ 5 w 6"/>
                <a:gd name="T61" fmla="*/ 4 h 5"/>
                <a:gd name="T62" fmla="*/ 4 w 6"/>
                <a:gd name="T63" fmla="*/ 3 h 5"/>
                <a:gd name="T64" fmla="*/ 4 w 6"/>
                <a:gd name="T65" fmla="*/ 3 h 5"/>
                <a:gd name="T66" fmla="*/ 5 w 6"/>
                <a:gd name="T67" fmla="*/ 3 h 5"/>
                <a:gd name="T68" fmla="*/ 4 w 6"/>
                <a:gd name="T69" fmla="*/ 3 h 5"/>
                <a:gd name="T70" fmla="*/ 4 w 6"/>
                <a:gd name="T71" fmla="*/ 2 h 5"/>
                <a:gd name="T72" fmla="*/ 4 w 6"/>
                <a:gd name="T73" fmla="*/ 2 h 5"/>
                <a:gd name="T74" fmla="*/ 4 w 6"/>
                <a:gd name="T75" fmla="*/ 2 h 5"/>
                <a:gd name="T76" fmla="*/ 4 w 6"/>
                <a:gd name="T77" fmla="*/ 2 h 5"/>
                <a:gd name="T78" fmla="*/ 3 w 6"/>
                <a:gd name="T79" fmla="*/ 1 h 5"/>
                <a:gd name="T80" fmla="*/ 4 w 6"/>
                <a:gd name="T8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" h="5">
                  <a:moveTo>
                    <a:pt x="4" y="2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3" y="1"/>
                    <a:pt x="4" y="1"/>
                  </a:cubicBezTo>
                  <a:cubicBezTo>
                    <a:pt x="3" y="1"/>
                    <a:pt x="4" y="1"/>
                    <a:pt x="2" y="0"/>
                  </a:cubicBezTo>
                  <a:cubicBezTo>
                    <a:pt x="3" y="1"/>
                    <a:pt x="1" y="1"/>
                    <a:pt x="3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4" y="3"/>
                    <a:pt x="0" y="2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2"/>
                    <a:pt x="4" y="4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3"/>
                    <a:pt x="3" y="4"/>
                    <a:pt x="3" y="3"/>
                  </a:cubicBezTo>
                  <a:cubicBezTo>
                    <a:pt x="2" y="3"/>
                    <a:pt x="3" y="4"/>
                    <a:pt x="3" y="4"/>
                  </a:cubicBezTo>
                  <a:cubicBezTo>
                    <a:pt x="3" y="4"/>
                    <a:pt x="2" y="4"/>
                    <a:pt x="2" y="3"/>
                  </a:cubicBezTo>
                  <a:cubicBezTo>
                    <a:pt x="3" y="4"/>
                    <a:pt x="1" y="3"/>
                    <a:pt x="3" y="4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5"/>
                    <a:pt x="4" y="5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1" y="3"/>
                    <a:pt x="4" y="4"/>
                    <a:pt x="3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6" y="5"/>
                    <a:pt x="3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5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4"/>
                    <a:pt x="3" y="3"/>
                    <a:pt x="3" y="3"/>
                  </a:cubicBezTo>
                  <a:cubicBezTo>
                    <a:pt x="4" y="4"/>
                    <a:pt x="3" y="3"/>
                    <a:pt x="3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5" y="4"/>
                    <a:pt x="5" y="4"/>
                  </a:cubicBezTo>
                  <a:cubicBezTo>
                    <a:pt x="5" y="4"/>
                    <a:pt x="5" y="4"/>
                    <a:pt x="4" y="3"/>
                  </a:cubicBezTo>
                  <a:cubicBezTo>
                    <a:pt x="5" y="4"/>
                    <a:pt x="5" y="3"/>
                    <a:pt x="4" y="3"/>
                  </a:cubicBezTo>
                  <a:cubicBezTo>
                    <a:pt x="4" y="3"/>
                    <a:pt x="5" y="3"/>
                    <a:pt x="5" y="3"/>
                  </a:cubicBezTo>
                  <a:cubicBezTo>
                    <a:pt x="5" y="3"/>
                    <a:pt x="5" y="3"/>
                    <a:pt x="4" y="3"/>
                  </a:cubicBezTo>
                  <a:cubicBezTo>
                    <a:pt x="3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2"/>
                    <a:pt x="5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2" y="1"/>
                    <a:pt x="3" y="1"/>
                  </a:cubicBezTo>
                  <a:cubicBezTo>
                    <a:pt x="4" y="1"/>
                    <a:pt x="3" y="1"/>
                    <a:pt x="4" y="2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06" name="Freeform 2370"/>
            <p:cNvSpPr/>
            <p:nvPr/>
          </p:nvSpPr>
          <p:spPr bwMode="auto">
            <a:xfrm>
              <a:off x="916" y="3066"/>
              <a:ext cx="5" cy="3"/>
            </a:xfrm>
            <a:custGeom>
              <a:avLst/>
              <a:gdLst>
                <a:gd name="T0" fmla="*/ 1 w 2"/>
                <a:gd name="T1" fmla="*/ 1 h 1"/>
                <a:gd name="T2" fmla="*/ 2 w 2"/>
                <a:gd name="T3" fmla="*/ 1 h 1"/>
                <a:gd name="T4" fmla="*/ 0 w 2"/>
                <a:gd name="T5" fmla="*/ 0 h 1"/>
                <a:gd name="T6" fmla="*/ 1 w 2"/>
                <a:gd name="T7" fmla="*/ 0 h 1"/>
                <a:gd name="T8" fmla="*/ 1 w 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07" name="Freeform 2371"/>
            <p:cNvSpPr/>
            <p:nvPr/>
          </p:nvSpPr>
          <p:spPr bwMode="auto">
            <a:xfrm>
              <a:off x="914" y="3062"/>
              <a:ext cx="9" cy="7"/>
            </a:xfrm>
            <a:custGeom>
              <a:avLst/>
              <a:gdLst>
                <a:gd name="T0" fmla="*/ 2 w 4"/>
                <a:gd name="T1" fmla="*/ 1 h 3"/>
                <a:gd name="T2" fmla="*/ 1 w 4"/>
                <a:gd name="T3" fmla="*/ 1 h 3"/>
                <a:gd name="T4" fmla="*/ 1 w 4"/>
                <a:gd name="T5" fmla="*/ 1 h 3"/>
                <a:gd name="T6" fmla="*/ 2 w 4"/>
                <a:gd name="T7" fmla="*/ 2 h 3"/>
                <a:gd name="T8" fmla="*/ 1 w 4"/>
                <a:gd name="T9" fmla="*/ 2 h 3"/>
                <a:gd name="T10" fmla="*/ 2 w 4"/>
                <a:gd name="T11" fmla="*/ 3 h 3"/>
                <a:gd name="T12" fmla="*/ 2 w 4"/>
                <a:gd name="T13" fmla="*/ 2 h 3"/>
                <a:gd name="T14" fmla="*/ 3 w 4"/>
                <a:gd name="T15" fmla="*/ 3 h 3"/>
                <a:gd name="T16" fmla="*/ 2 w 4"/>
                <a:gd name="T17" fmla="*/ 2 h 3"/>
                <a:gd name="T18" fmla="*/ 3 w 4"/>
                <a:gd name="T19" fmla="*/ 3 h 3"/>
                <a:gd name="T20" fmla="*/ 2 w 4"/>
                <a:gd name="T21" fmla="*/ 2 h 3"/>
                <a:gd name="T22" fmla="*/ 3 w 4"/>
                <a:gd name="T23" fmla="*/ 2 h 3"/>
                <a:gd name="T24" fmla="*/ 4 w 4"/>
                <a:gd name="T25" fmla="*/ 2 h 3"/>
                <a:gd name="T26" fmla="*/ 3 w 4"/>
                <a:gd name="T27" fmla="*/ 2 h 3"/>
                <a:gd name="T28" fmla="*/ 2 w 4"/>
                <a:gd name="T29" fmla="*/ 2 h 3"/>
                <a:gd name="T30" fmla="*/ 4 w 4"/>
                <a:gd name="T31" fmla="*/ 2 h 3"/>
                <a:gd name="T32" fmla="*/ 3 w 4"/>
                <a:gd name="T33" fmla="*/ 1 h 3"/>
                <a:gd name="T34" fmla="*/ 2 w 4"/>
                <a:gd name="T35" fmla="*/ 1 h 3"/>
                <a:gd name="T36" fmla="*/ 3 w 4"/>
                <a:gd name="T37" fmla="*/ 1 h 3"/>
                <a:gd name="T38" fmla="*/ 3 w 4"/>
                <a:gd name="T39" fmla="*/ 1 h 3"/>
                <a:gd name="T40" fmla="*/ 1 w 4"/>
                <a:gd name="T41" fmla="*/ 0 h 3"/>
                <a:gd name="T42" fmla="*/ 2 w 4"/>
                <a:gd name="T4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" h="3">
                  <a:moveTo>
                    <a:pt x="2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2"/>
                    <a:pt x="1" y="1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1" y="2"/>
                    <a:pt x="2" y="3"/>
                  </a:cubicBezTo>
                  <a:cubicBezTo>
                    <a:pt x="3" y="3"/>
                    <a:pt x="2" y="2"/>
                    <a:pt x="2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3"/>
                    <a:pt x="1" y="2"/>
                    <a:pt x="2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3" y="2"/>
                    <a:pt x="3" y="2"/>
                    <a:pt x="2" y="2"/>
                  </a:cubicBezTo>
                  <a:cubicBezTo>
                    <a:pt x="1" y="1"/>
                    <a:pt x="3" y="2"/>
                    <a:pt x="4" y="2"/>
                  </a:cubicBezTo>
                  <a:cubicBezTo>
                    <a:pt x="3" y="2"/>
                    <a:pt x="2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1" y="0"/>
                    <a:pt x="1" y="0"/>
                  </a:cubicBezTo>
                  <a:cubicBezTo>
                    <a:pt x="0" y="0"/>
                    <a:pt x="3" y="1"/>
                    <a:pt x="2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08" name="Rectangle 2372"/>
            <p:cNvSpPr>
              <a:spLocks noChangeArrowheads="1"/>
            </p:cNvSpPr>
            <p:nvPr/>
          </p:nvSpPr>
          <p:spPr bwMode="auto">
            <a:xfrm>
              <a:off x="916" y="3064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09" name="Freeform 2373"/>
            <p:cNvSpPr/>
            <p:nvPr/>
          </p:nvSpPr>
          <p:spPr bwMode="auto">
            <a:xfrm>
              <a:off x="778" y="3107"/>
              <a:ext cx="0" cy="2"/>
            </a:xfrm>
            <a:custGeom>
              <a:avLst/>
              <a:gdLst>
                <a:gd name="T0" fmla="*/ 0 h 2"/>
                <a:gd name="T1" fmla="*/ 2 h 2"/>
                <a:gd name="T2" fmla="*/ 0 h 2"/>
                <a:gd name="T3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10" name="Freeform 2374"/>
            <p:cNvSpPr/>
            <p:nvPr/>
          </p:nvSpPr>
          <p:spPr bwMode="auto">
            <a:xfrm>
              <a:off x="776" y="3107"/>
              <a:ext cx="5" cy="9"/>
            </a:xfrm>
            <a:custGeom>
              <a:avLst/>
              <a:gdLst>
                <a:gd name="T0" fmla="*/ 0 w 2"/>
                <a:gd name="T1" fmla="*/ 4 h 4"/>
                <a:gd name="T2" fmla="*/ 1 w 2"/>
                <a:gd name="T3" fmla="*/ 3 h 4"/>
                <a:gd name="T4" fmla="*/ 2 w 2"/>
                <a:gd name="T5" fmla="*/ 0 h 4"/>
                <a:gd name="T6" fmla="*/ 1 w 2"/>
                <a:gd name="T7" fmla="*/ 2 h 4"/>
                <a:gd name="T8" fmla="*/ 1 w 2"/>
                <a:gd name="T9" fmla="*/ 1 h 4"/>
                <a:gd name="T10" fmla="*/ 0 w 2"/>
                <a:gd name="T11" fmla="*/ 3 h 4"/>
                <a:gd name="T12" fmla="*/ 1 w 2"/>
                <a:gd name="T13" fmla="*/ 3 h 4"/>
                <a:gd name="T14" fmla="*/ 0 w 2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4">
                  <a:moveTo>
                    <a:pt x="0" y="4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1"/>
                    <a:pt x="1" y="2"/>
                    <a:pt x="2" y="0"/>
                  </a:cubicBezTo>
                  <a:cubicBezTo>
                    <a:pt x="1" y="0"/>
                    <a:pt x="1" y="1"/>
                    <a:pt x="1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2"/>
                    <a:pt x="1" y="2"/>
                    <a:pt x="0" y="3"/>
                  </a:cubicBezTo>
                  <a:cubicBezTo>
                    <a:pt x="0" y="4"/>
                    <a:pt x="1" y="2"/>
                    <a:pt x="1" y="3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11" name="Freeform 2375"/>
            <p:cNvSpPr/>
            <p:nvPr/>
          </p:nvSpPr>
          <p:spPr bwMode="auto">
            <a:xfrm>
              <a:off x="778" y="3109"/>
              <a:ext cx="3" cy="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12" name="Freeform 2376"/>
            <p:cNvSpPr/>
            <p:nvPr/>
          </p:nvSpPr>
          <p:spPr bwMode="auto">
            <a:xfrm>
              <a:off x="778" y="3109"/>
              <a:ext cx="3" cy="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13" name="Freeform 2377"/>
            <p:cNvSpPr/>
            <p:nvPr/>
          </p:nvSpPr>
          <p:spPr bwMode="auto">
            <a:xfrm>
              <a:off x="781" y="310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14" name="Freeform 2378"/>
            <p:cNvSpPr/>
            <p:nvPr/>
          </p:nvSpPr>
          <p:spPr bwMode="auto">
            <a:xfrm>
              <a:off x="781" y="3109"/>
              <a:ext cx="2" cy="5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0 h 2"/>
                <a:gd name="T4" fmla="*/ 0 w 1"/>
                <a:gd name="T5" fmla="*/ 0 h 2"/>
                <a:gd name="T6" fmla="*/ 0 w 1"/>
                <a:gd name="T7" fmla="*/ 2 h 2"/>
                <a:gd name="T8" fmla="*/ 0 w 1"/>
                <a:gd name="T9" fmla="*/ 1 h 2"/>
                <a:gd name="T10" fmla="*/ 0 w 1"/>
                <a:gd name="T11" fmla="*/ 2 h 2"/>
                <a:gd name="T12" fmla="*/ 1 w 1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15" name="Freeform 2379"/>
            <p:cNvSpPr/>
            <p:nvPr/>
          </p:nvSpPr>
          <p:spPr bwMode="auto">
            <a:xfrm>
              <a:off x="781" y="3109"/>
              <a:ext cx="0" cy="3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16" name="Freeform 2380"/>
            <p:cNvSpPr/>
            <p:nvPr/>
          </p:nvSpPr>
          <p:spPr bwMode="auto">
            <a:xfrm>
              <a:off x="781" y="3109"/>
              <a:ext cx="0" cy="3"/>
            </a:xfrm>
            <a:custGeom>
              <a:avLst/>
              <a:gdLst>
                <a:gd name="T0" fmla="*/ 0 h 3"/>
                <a:gd name="T1" fmla="*/ 0 h 3"/>
                <a:gd name="T2" fmla="*/ 3 h 3"/>
                <a:gd name="T3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17" name="Freeform 2381"/>
            <p:cNvSpPr/>
            <p:nvPr/>
          </p:nvSpPr>
          <p:spPr bwMode="auto">
            <a:xfrm>
              <a:off x="781" y="3109"/>
              <a:ext cx="2" cy="7"/>
            </a:xfrm>
            <a:custGeom>
              <a:avLst/>
              <a:gdLst>
                <a:gd name="T0" fmla="*/ 1 w 1"/>
                <a:gd name="T1" fmla="*/ 0 h 3"/>
                <a:gd name="T2" fmla="*/ 0 w 1"/>
                <a:gd name="T3" fmla="*/ 1 h 3"/>
                <a:gd name="T4" fmla="*/ 0 w 1"/>
                <a:gd name="T5" fmla="*/ 3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cubicBezTo>
                    <a:pt x="1" y="2"/>
                    <a:pt x="1" y="0"/>
                    <a:pt x="0" y="1"/>
                  </a:cubicBezTo>
                  <a:cubicBezTo>
                    <a:pt x="1" y="1"/>
                    <a:pt x="1" y="2"/>
                    <a:pt x="0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18" name="Freeform 2382"/>
            <p:cNvSpPr/>
            <p:nvPr/>
          </p:nvSpPr>
          <p:spPr bwMode="auto">
            <a:xfrm>
              <a:off x="783" y="311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19" name="Freeform 2383"/>
            <p:cNvSpPr/>
            <p:nvPr/>
          </p:nvSpPr>
          <p:spPr bwMode="auto">
            <a:xfrm>
              <a:off x="783" y="3112"/>
              <a:ext cx="2" cy="9"/>
            </a:xfrm>
            <a:custGeom>
              <a:avLst/>
              <a:gdLst>
                <a:gd name="T0" fmla="*/ 1 w 1"/>
                <a:gd name="T1" fmla="*/ 1 h 4"/>
                <a:gd name="T2" fmla="*/ 1 w 1"/>
                <a:gd name="T3" fmla="*/ 2 h 4"/>
                <a:gd name="T4" fmla="*/ 1 w 1"/>
                <a:gd name="T5" fmla="*/ 1 h 4"/>
                <a:gd name="T6" fmla="*/ 0 w 1"/>
                <a:gd name="T7" fmla="*/ 2 h 4"/>
                <a:gd name="T8" fmla="*/ 1 w 1"/>
                <a:gd name="T9" fmla="*/ 0 h 4"/>
                <a:gd name="T10" fmla="*/ 0 w 1"/>
                <a:gd name="T11" fmla="*/ 2 h 4"/>
                <a:gd name="T12" fmla="*/ 0 w 1"/>
                <a:gd name="T13" fmla="*/ 0 h 4"/>
                <a:gd name="T14" fmla="*/ 0 w 1"/>
                <a:gd name="T15" fmla="*/ 2 h 4"/>
                <a:gd name="T16" fmla="*/ 0 w 1"/>
                <a:gd name="T17" fmla="*/ 2 h 4"/>
                <a:gd name="T18" fmla="*/ 0 w 1"/>
                <a:gd name="T19" fmla="*/ 3 h 4"/>
                <a:gd name="T20" fmla="*/ 1 w 1"/>
                <a:gd name="T21" fmla="*/ 4 h 4"/>
                <a:gd name="T22" fmla="*/ 1 w 1"/>
                <a:gd name="T23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" h="4">
                  <a:moveTo>
                    <a:pt x="1" y="1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1"/>
                    <a:pt x="1" y="2"/>
                    <a:pt x="0" y="2"/>
                  </a:cubicBezTo>
                  <a:cubicBezTo>
                    <a:pt x="0" y="0"/>
                    <a:pt x="1" y="2"/>
                    <a:pt x="1" y="0"/>
                  </a:cubicBezTo>
                  <a:cubicBezTo>
                    <a:pt x="1" y="0"/>
                    <a:pt x="0" y="0"/>
                    <a:pt x="0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4"/>
                    <a:pt x="1" y="4"/>
                  </a:cubicBezTo>
                  <a:cubicBezTo>
                    <a:pt x="1" y="4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20" name="Freeform 2384"/>
            <p:cNvSpPr/>
            <p:nvPr/>
          </p:nvSpPr>
          <p:spPr bwMode="auto">
            <a:xfrm>
              <a:off x="785" y="3116"/>
              <a:ext cx="0" cy="3"/>
            </a:xfrm>
            <a:custGeom>
              <a:avLst/>
              <a:gdLst>
                <a:gd name="T0" fmla="*/ 0 h 3"/>
                <a:gd name="T1" fmla="*/ 3 h 3"/>
                <a:gd name="T2" fmla="*/ 0 h 3"/>
                <a:gd name="T3" fmla="*/ 0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3">
                  <a:moveTo>
                    <a:pt x="0" y="0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21" name="Freeform 2385"/>
            <p:cNvSpPr/>
            <p:nvPr/>
          </p:nvSpPr>
          <p:spPr bwMode="auto">
            <a:xfrm>
              <a:off x="785" y="3112"/>
              <a:ext cx="3" cy="11"/>
            </a:xfrm>
            <a:custGeom>
              <a:avLst/>
              <a:gdLst>
                <a:gd name="T0" fmla="*/ 1 w 1"/>
                <a:gd name="T1" fmla="*/ 0 h 5"/>
                <a:gd name="T2" fmla="*/ 1 w 1"/>
                <a:gd name="T3" fmla="*/ 1 h 5"/>
                <a:gd name="T4" fmla="*/ 1 w 1"/>
                <a:gd name="T5" fmla="*/ 1 h 5"/>
                <a:gd name="T6" fmla="*/ 0 w 1"/>
                <a:gd name="T7" fmla="*/ 2 h 5"/>
                <a:gd name="T8" fmla="*/ 1 w 1"/>
                <a:gd name="T9" fmla="*/ 1 h 5"/>
                <a:gd name="T10" fmla="*/ 1 w 1"/>
                <a:gd name="T11" fmla="*/ 3 h 5"/>
                <a:gd name="T12" fmla="*/ 1 w 1"/>
                <a:gd name="T13" fmla="*/ 3 h 5"/>
                <a:gd name="T14" fmla="*/ 1 w 1"/>
                <a:gd name="T15" fmla="*/ 3 h 5"/>
                <a:gd name="T16" fmla="*/ 1 w 1"/>
                <a:gd name="T17" fmla="*/ 2 h 5"/>
                <a:gd name="T18" fmla="*/ 1 w 1"/>
                <a:gd name="T19" fmla="*/ 2 h 5"/>
                <a:gd name="T20" fmla="*/ 1 w 1"/>
                <a:gd name="T2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" h="5">
                  <a:moveTo>
                    <a:pt x="1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3"/>
                    <a:pt x="1" y="1"/>
                    <a:pt x="1" y="1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5"/>
                    <a:pt x="1" y="3"/>
                    <a:pt x="1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22" name="Freeform 2386"/>
            <p:cNvSpPr/>
            <p:nvPr/>
          </p:nvSpPr>
          <p:spPr bwMode="auto">
            <a:xfrm>
              <a:off x="785" y="3112"/>
              <a:ext cx="3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23" name="Freeform 2387"/>
            <p:cNvSpPr/>
            <p:nvPr/>
          </p:nvSpPr>
          <p:spPr bwMode="auto">
            <a:xfrm>
              <a:off x="788" y="311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24" name="Freeform 2388"/>
            <p:cNvSpPr/>
            <p:nvPr/>
          </p:nvSpPr>
          <p:spPr bwMode="auto">
            <a:xfrm>
              <a:off x="788" y="3112"/>
              <a:ext cx="2" cy="2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25" name="Freeform 2389"/>
            <p:cNvSpPr/>
            <p:nvPr/>
          </p:nvSpPr>
          <p:spPr bwMode="auto">
            <a:xfrm>
              <a:off x="790" y="3109"/>
              <a:ext cx="17" cy="12"/>
            </a:xfrm>
            <a:custGeom>
              <a:avLst/>
              <a:gdLst>
                <a:gd name="T0" fmla="*/ 7 w 7"/>
                <a:gd name="T1" fmla="*/ 3 h 5"/>
                <a:gd name="T2" fmla="*/ 6 w 7"/>
                <a:gd name="T3" fmla="*/ 3 h 5"/>
                <a:gd name="T4" fmla="*/ 6 w 7"/>
                <a:gd name="T5" fmla="*/ 1 h 5"/>
                <a:gd name="T6" fmla="*/ 6 w 7"/>
                <a:gd name="T7" fmla="*/ 0 h 5"/>
                <a:gd name="T8" fmla="*/ 6 w 7"/>
                <a:gd name="T9" fmla="*/ 1 h 5"/>
                <a:gd name="T10" fmla="*/ 5 w 7"/>
                <a:gd name="T11" fmla="*/ 0 h 5"/>
                <a:gd name="T12" fmla="*/ 5 w 7"/>
                <a:gd name="T13" fmla="*/ 0 h 5"/>
                <a:gd name="T14" fmla="*/ 4 w 7"/>
                <a:gd name="T15" fmla="*/ 1 h 5"/>
                <a:gd name="T16" fmla="*/ 1 w 7"/>
                <a:gd name="T17" fmla="*/ 1 h 5"/>
                <a:gd name="T18" fmla="*/ 1 w 7"/>
                <a:gd name="T19" fmla="*/ 3 h 5"/>
                <a:gd name="T20" fmla="*/ 1 w 7"/>
                <a:gd name="T21" fmla="*/ 2 h 5"/>
                <a:gd name="T22" fmla="*/ 1 w 7"/>
                <a:gd name="T23" fmla="*/ 2 h 5"/>
                <a:gd name="T24" fmla="*/ 0 w 7"/>
                <a:gd name="T25" fmla="*/ 1 h 5"/>
                <a:gd name="T26" fmla="*/ 0 w 7"/>
                <a:gd name="T27" fmla="*/ 3 h 5"/>
                <a:gd name="T28" fmla="*/ 0 w 7"/>
                <a:gd name="T29" fmla="*/ 1 h 5"/>
                <a:gd name="T30" fmla="*/ 0 w 7"/>
                <a:gd name="T31" fmla="*/ 2 h 5"/>
                <a:gd name="T32" fmla="*/ 0 w 7"/>
                <a:gd name="T33" fmla="*/ 4 h 5"/>
                <a:gd name="T34" fmla="*/ 0 w 7"/>
                <a:gd name="T35" fmla="*/ 4 h 5"/>
                <a:gd name="T36" fmla="*/ 2 w 7"/>
                <a:gd name="T37" fmla="*/ 2 h 5"/>
                <a:gd name="T38" fmla="*/ 2 w 7"/>
                <a:gd name="T39" fmla="*/ 3 h 5"/>
                <a:gd name="T40" fmla="*/ 3 w 7"/>
                <a:gd name="T41" fmla="*/ 4 h 5"/>
                <a:gd name="T42" fmla="*/ 3 w 7"/>
                <a:gd name="T43" fmla="*/ 2 h 5"/>
                <a:gd name="T44" fmla="*/ 3 w 7"/>
                <a:gd name="T45" fmla="*/ 3 h 5"/>
                <a:gd name="T46" fmla="*/ 3 w 7"/>
                <a:gd name="T47" fmla="*/ 2 h 5"/>
                <a:gd name="T48" fmla="*/ 4 w 7"/>
                <a:gd name="T49" fmla="*/ 3 h 5"/>
                <a:gd name="T50" fmla="*/ 4 w 7"/>
                <a:gd name="T51" fmla="*/ 1 h 5"/>
                <a:gd name="T52" fmla="*/ 5 w 7"/>
                <a:gd name="T53" fmla="*/ 4 h 5"/>
                <a:gd name="T54" fmla="*/ 4 w 7"/>
                <a:gd name="T55" fmla="*/ 3 h 5"/>
                <a:gd name="T56" fmla="*/ 4 w 7"/>
                <a:gd name="T57" fmla="*/ 2 h 5"/>
                <a:gd name="T58" fmla="*/ 5 w 7"/>
                <a:gd name="T59" fmla="*/ 3 h 5"/>
                <a:gd name="T60" fmla="*/ 5 w 7"/>
                <a:gd name="T61" fmla="*/ 2 h 5"/>
                <a:gd name="T62" fmla="*/ 5 w 7"/>
                <a:gd name="T63" fmla="*/ 1 h 5"/>
                <a:gd name="T64" fmla="*/ 6 w 7"/>
                <a:gd name="T65" fmla="*/ 2 h 5"/>
                <a:gd name="T66" fmla="*/ 6 w 7"/>
                <a:gd name="T67" fmla="*/ 3 h 5"/>
                <a:gd name="T68" fmla="*/ 6 w 7"/>
                <a:gd name="T69" fmla="*/ 4 h 5"/>
                <a:gd name="T70" fmla="*/ 6 w 7"/>
                <a:gd name="T71" fmla="*/ 2 h 5"/>
                <a:gd name="T72" fmla="*/ 7 w 7"/>
                <a:gd name="T7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" h="5">
                  <a:moveTo>
                    <a:pt x="7" y="3"/>
                  </a:moveTo>
                  <a:cubicBezTo>
                    <a:pt x="7" y="3"/>
                    <a:pt x="6" y="2"/>
                    <a:pt x="6" y="3"/>
                  </a:cubicBezTo>
                  <a:cubicBezTo>
                    <a:pt x="6" y="2"/>
                    <a:pt x="6" y="2"/>
                    <a:pt x="6" y="1"/>
                  </a:cubicBezTo>
                  <a:cubicBezTo>
                    <a:pt x="6" y="1"/>
                    <a:pt x="6" y="1"/>
                    <a:pt x="6" y="0"/>
                  </a:cubicBezTo>
                  <a:cubicBezTo>
                    <a:pt x="6" y="0"/>
                    <a:pt x="6" y="1"/>
                    <a:pt x="6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1"/>
                    <a:pt x="5" y="0"/>
                  </a:cubicBezTo>
                  <a:cubicBezTo>
                    <a:pt x="4" y="0"/>
                    <a:pt x="4" y="1"/>
                    <a:pt x="4" y="1"/>
                  </a:cubicBezTo>
                  <a:cubicBezTo>
                    <a:pt x="3" y="1"/>
                    <a:pt x="2" y="2"/>
                    <a:pt x="1" y="1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3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0"/>
                    <a:pt x="1" y="2"/>
                    <a:pt x="0" y="1"/>
                  </a:cubicBezTo>
                  <a:cubicBezTo>
                    <a:pt x="0" y="1"/>
                    <a:pt x="0" y="3"/>
                    <a:pt x="0" y="3"/>
                  </a:cubicBezTo>
                  <a:cubicBezTo>
                    <a:pt x="0" y="1"/>
                    <a:pt x="0" y="3"/>
                    <a:pt x="0" y="1"/>
                  </a:cubicBezTo>
                  <a:cubicBezTo>
                    <a:pt x="0" y="1"/>
                    <a:pt x="0" y="3"/>
                    <a:pt x="0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4"/>
                    <a:pt x="0" y="3"/>
                    <a:pt x="0" y="4"/>
                  </a:cubicBezTo>
                  <a:cubicBezTo>
                    <a:pt x="0" y="5"/>
                    <a:pt x="1" y="3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3" y="4"/>
                  </a:cubicBezTo>
                  <a:cubicBezTo>
                    <a:pt x="3" y="3"/>
                    <a:pt x="3" y="4"/>
                    <a:pt x="3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4" y="3"/>
                    <a:pt x="4" y="3"/>
                  </a:cubicBezTo>
                  <a:cubicBezTo>
                    <a:pt x="3" y="2"/>
                    <a:pt x="4" y="2"/>
                    <a:pt x="4" y="1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5" y="3"/>
                    <a:pt x="4" y="2"/>
                    <a:pt x="4" y="2"/>
                  </a:cubicBezTo>
                  <a:cubicBezTo>
                    <a:pt x="4" y="2"/>
                    <a:pt x="5" y="3"/>
                    <a:pt x="5" y="3"/>
                  </a:cubicBezTo>
                  <a:cubicBezTo>
                    <a:pt x="5" y="4"/>
                    <a:pt x="5" y="2"/>
                    <a:pt x="5" y="2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2"/>
                    <a:pt x="6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3"/>
                    <a:pt x="7" y="3"/>
                    <a:pt x="7" y="3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26" name="Freeform 2390"/>
            <p:cNvSpPr/>
            <p:nvPr/>
          </p:nvSpPr>
          <p:spPr bwMode="auto">
            <a:xfrm>
              <a:off x="804" y="3119"/>
              <a:ext cx="0" cy="2"/>
            </a:xfrm>
            <a:custGeom>
              <a:avLst/>
              <a:gdLst>
                <a:gd name="T0" fmla="*/ 0 h 2"/>
                <a:gd name="T1" fmla="*/ 2 h 2"/>
                <a:gd name="T2" fmla="*/ 0 h 2"/>
                <a:gd name="T3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27" name="Freeform 2391"/>
            <p:cNvSpPr/>
            <p:nvPr/>
          </p:nvSpPr>
          <p:spPr bwMode="auto">
            <a:xfrm>
              <a:off x="807" y="311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28" name="Freeform 2392"/>
            <p:cNvSpPr/>
            <p:nvPr/>
          </p:nvSpPr>
          <p:spPr bwMode="auto">
            <a:xfrm>
              <a:off x="800" y="3109"/>
              <a:ext cx="2" cy="3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0 h 3"/>
                <a:gd name="T4" fmla="*/ 2 w 2"/>
                <a:gd name="T5" fmla="*/ 3 h 3"/>
                <a:gd name="T6" fmla="*/ 0 w 2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2" y="0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29" name="Freeform 2393"/>
            <p:cNvSpPr/>
            <p:nvPr/>
          </p:nvSpPr>
          <p:spPr bwMode="auto">
            <a:xfrm>
              <a:off x="802" y="3119"/>
              <a:ext cx="0" cy="2"/>
            </a:xfrm>
            <a:custGeom>
              <a:avLst/>
              <a:gdLst>
                <a:gd name="T0" fmla="*/ 2 h 2"/>
                <a:gd name="T1" fmla="*/ 0 h 2"/>
                <a:gd name="T2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30" name="Freeform 2394"/>
            <p:cNvSpPr/>
            <p:nvPr/>
          </p:nvSpPr>
          <p:spPr bwMode="auto">
            <a:xfrm>
              <a:off x="797" y="3119"/>
              <a:ext cx="0" cy="2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31" name="Rectangle 2395"/>
            <p:cNvSpPr>
              <a:spLocks noChangeArrowheads="1"/>
            </p:cNvSpPr>
            <p:nvPr/>
          </p:nvSpPr>
          <p:spPr bwMode="auto">
            <a:xfrm>
              <a:off x="804" y="3119"/>
              <a:ext cx="3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32" name="Freeform 2396"/>
            <p:cNvSpPr/>
            <p:nvPr/>
          </p:nvSpPr>
          <p:spPr bwMode="auto">
            <a:xfrm>
              <a:off x="804" y="3102"/>
              <a:ext cx="10" cy="14"/>
            </a:xfrm>
            <a:custGeom>
              <a:avLst/>
              <a:gdLst>
                <a:gd name="T0" fmla="*/ 3 w 4"/>
                <a:gd name="T1" fmla="*/ 1 h 6"/>
                <a:gd name="T2" fmla="*/ 2 w 4"/>
                <a:gd name="T3" fmla="*/ 1 h 6"/>
                <a:gd name="T4" fmla="*/ 3 w 4"/>
                <a:gd name="T5" fmla="*/ 3 h 6"/>
                <a:gd name="T6" fmla="*/ 2 w 4"/>
                <a:gd name="T7" fmla="*/ 1 h 6"/>
                <a:gd name="T8" fmla="*/ 1 w 4"/>
                <a:gd name="T9" fmla="*/ 3 h 6"/>
                <a:gd name="T10" fmla="*/ 1 w 4"/>
                <a:gd name="T11" fmla="*/ 2 h 6"/>
                <a:gd name="T12" fmla="*/ 1 w 4"/>
                <a:gd name="T13" fmla="*/ 5 h 6"/>
                <a:gd name="T14" fmla="*/ 1 w 4"/>
                <a:gd name="T15" fmla="*/ 2 h 6"/>
                <a:gd name="T16" fmla="*/ 0 w 4"/>
                <a:gd name="T17" fmla="*/ 2 h 6"/>
                <a:gd name="T18" fmla="*/ 0 w 4"/>
                <a:gd name="T19" fmla="*/ 3 h 6"/>
                <a:gd name="T20" fmla="*/ 1 w 4"/>
                <a:gd name="T21" fmla="*/ 5 h 6"/>
                <a:gd name="T22" fmla="*/ 1 w 4"/>
                <a:gd name="T23" fmla="*/ 6 h 6"/>
                <a:gd name="T24" fmla="*/ 1 w 4"/>
                <a:gd name="T25" fmla="*/ 5 h 6"/>
                <a:gd name="T26" fmla="*/ 1 w 4"/>
                <a:gd name="T27" fmla="*/ 6 h 6"/>
                <a:gd name="T28" fmla="*/ 1 w 4"/>
                <a:gd name="T29" fmla="*/ 5 h 6"/>
                <a:gd name="T30" fmla="*/ 2 w 4"/>
                <a:gd name="T31" fmla="*/ 6 h 6"/>
                <a:gd name="T32" fmla="*/ 2 w 4"/>
                <a:gd name="T33" fmla="*/ 5 h 6"/>
                <a:gd name="T34" fmla="*/ 2 w 4"/>
                <a:gd name="T35" fmla="*/ 5 h 6"/>
                <a:gd name="T36" fmla="*/ 2 w 4"/>
                <a:gd name="T37" fmla="*/ 4 h 6"/>
                <a:gd name="T38" fmla="*/ 2 w 4"/>
                <a:gd name="T39" fmla="*/ 5 h 6"/>
                <a:gd name="T40" fmla="*/ 2 w 4"/>
                <a:gd name="T41" fmla="*/ 4 h 6"/>
                <a:gd name="T42" fmla="*/ 3 w 4"/>
                <a:gd name="T43" fmla="*/ 5 h 6"/>
                <a:gd name="T44" fmla="*/ 3 w 4"/>
                <a:gd name="T45" fmla="*/ 4 h 6"/>
                <a:gd name="T46" fmla="*/ 3 w 4"/>
                <a:gd name="T47" fmla="*/ 5 h 6"/>
                <a:gd name="T48" fmla="*/ 2 w 4"/>
                <a:gd name="T49" fmla="*/ 3 h 6"/>
                <a:gd name="T50" fmla="*/ 3 w 4"/>
                <a:gd name="T51" fmla="*/ 5 h 6"/>
                <a:gd name="T52" fmla="*/ 4 w 4"/>
                <a:gd name="T53" fmla="*/ 4 h 6"/>
                <a:gd name="T54" fmla="*/ 4 w 4"/>
                <a:gd name="T55" fmla="*/ 4 h 6"/>
                <a:gd name="T56" fmla="*/ 4 w 4"/>
                <a:gd name="T57" fmla="*/ 3 h 6"/>
                <a:gd name="T58" fmla="*/ 4 w 4"/>
                <a:gd name="T59" fmla="*/ 3 h 6"/>
                <a:gd name="T60" fmla="*/ 3 w 4"/>
                <a:gd name="T61" fmla="*/ 2 h 6"/>
                <a:gd name="T62" fmla="*/ 4 w 4"/>
                <a:gd name="T63" fmla="*/ 3 h 6"/>
                <a:gd name="T64" fmla="*/ 3 w 4"/>
                <a:gd name="T65" fmla="*/ 1 h 6"/>
                <a:gd name="T66" fmla="*/ 3 w 4"/>
                <a:gd name="T67" fmla="*/ 2 h 6"/>
                <a:gd name="T68" fmla="*/ 3 w 4"/>
                <a:gd name="T6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" h="6">
                  <a:moveTo>
                    <a:pt x="3" y="1"/>
                  </a:moveTo>
                  <a:cubicBezTo>
                    <a:pt x="2" y="0"/>
                    <a:pt x="2" y="1"/>
                    <a:pt x="2" y="1"/>
                  </a:cubicBezTo>
                  <a:cubicBezTo>
                    <a:pt x="2" y="2"/>
                    <a:pt x="3" y="3"/>
                    <a:pt x="3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2" y="5"/>
                    <a:pt x="1" y="5"/>
                  </a:cubicBezTo>
                  <a:cubicBezTo>
                    <a:pt x="1" y="3"/>
                    <a:pt x="1" y="4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4"/>
                    <a:pt x="1" y="4"/>
                    <a:pt x="1" y="5"/>
                  </a:cubicBezTo>
                  <a:cubicBezTo>
                    <a:pt x="1" y="5"/>
                    <a:pt x="1" y="5"/>
                    <a:pt x="1" y="6"/>
                  </a:cubicBezTo>
                  <a:cubicBezTo>
                    <a:pt x="1" y="5"/>
                    <a:pt x="1" y="6"/>
                    <a:pt x="1" y="5"/>
                  </a:cubicBezTo>
                  <a:cubicBezTo>
                    <a:pt x="1" y="5"/>
                    <a:pt x="1" y="5"/>
                    <a:pt x="1" y="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2" y="5"/>
                    <a:pt x="1" y="6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5"/>
                    <a:pt x="3" y="6"/>
                    <a:pt x="3" y="5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5"/>
                    <a:pt x="3" y="5"/>
                  </a:cubicBezTo>
                  <a:cubicBezTo>
                    <a:pt x="3" y="4"/>
                    <a:pt x="2" y="3"/>
                    <a:pt x="2" y="3"/>
                  </a:cubicBezTo>
                  <a:cubicBezTo>
                    <a:pt x="3" y="4"/>
                    <a:pt x="2" y="3"/>
                    <a:pt x="3" y="5"/>
                  </a:cubicBezTo>
                  <a:cubicBezTo>
                    <a:pt x="4" y="5"/>
                    <a:pt x="3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3"/>
                    <a:pt x="4" y="5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3"/>
                    <a:pt x="3" y="3"/>
                    <a:pt x="3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3" y="1"/>
                    <a:pt x="3" y="2"/>
                    <a:pt x="3" y="2"/>
                  </a:cubicBezTo>
                  <a:cubicBezTo>
                    <a:pt x="3" y="2"/>
                    <a:pt x="3" y="1"/>
                    <a:pt x="3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33" name="Freeform 2397"/>
            <p:cNvSpPr/>
            <p:nvPr/>
          </p:nvSpPr>
          <p:spPr bwMode="auto">
            <a:xfrm>
              <a:off x="809" y="3114"/>
              <a:ext cx="0" cy="2"/>
            </a:xfrm>
            <a:custGeom>
              <a:avLst/>
              <a:gdLst>
                <a:gd name="T0" fmla="*/ 2 h 2"/>
                <a:gd name="T1" fmla="*/ 0 h 2"/>
                <a:gd name="T2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34" name="Freeform 2398"/>
            <p:cNvSpPr/>
            <p:nvPr/>
          </p:nvSpPr>
          <p:spPr bwMode="auto">
            <a:xfrm>
              <a:off x="812" y="3100"/>
              <a:ext cx="7" cy="14"/>
            </a:xfrm>
            <a:custGeom>
              <a:avLst/>
              <a:gdLst>
                <a:gd name="T0" fmla="*/ 2 w 3"/>
                <a:gd name="T1" fmla="*/ 3 h 6"/>
                <a:gd name="T2" fmla="*/ 3 w 3"/>
                <a:gd name="T3" fmla="*/ 4 h 6"/>
                <a:gd name="T4" fmla="*/ 1 w 3"/>
                <a:gd name="T5" fmla="*/ 2 h 6"/>
                <a:gd name="T6" fmla="*/ 1 w 3"/>
                <a:gd name="T7" fmla="*/ 2 h 6"/>
                <a:gd name="T8" fmla="*/ 2 w 3"/>
                <a:gd name="T9" fmla="*/ 3 h 6"/>
                <a:gd name="T10" fmla="*/ 3 w 3"/>
                <a:gd name="T11" fmla="*/ 3 h 6"/>
                <a:gd name="T12" fmla="*/ 2 w 3"/>
                <a:gd name="T13" fmla="*/ 2 h 6"/>
                <a:gd name="T14" fmla="*/ 2 w 3"/>
                <a:gd name="T15" fmla="*/ 1 h 6"/>
                <a:gd name="T16" fmla="*/ 2 w 3"/>
                <a:gd name="T17" fmla="*/ 2 h 6"/>
                <a:gd name="T18" fmla="*/ 3 w 3"/>
                <a:gd name="T19" fmla="*/ 3 h 6"/>
                <a:gd name="T20" fmla="*/ 1 w 3"/>
                <a:gd name="T21" fmla="*/ 0 h 6"/>
                <a:gd name="T22" fmla="*/ 1 w 3"/>
                <a:gd name="T23" fmla="*/ 0 h 6"/>
                <a:gd name="T24" fmla="*/ 2 w 3"/>
                <a:gd name="T25" fmla="*/ 1 h 6"/>
                <a:gd name="T26" fmla="*/ 2 w 3"/>
                <a:gd name="T27" fmla="*/ 1 h 6"/>
                <a:gd name="T28" fmla="*/ 1 w 3"/>
                <a:gd name="T29" fmla="*/ 0 h 6"/>
                <a:gd name="T30" fmla="*/ 0 w 3"/>
                <a:gd name="T31" fmla="*/ 1 h 6"/>
                <a:gd name="T32" fmla="*/ 0 w 3"/>
                <a:gd name="T33" fmla="*/ 1 h 6"/>
                <a:gd name="T34" fmla="*/ 1 w 3"/>
                <a:gd name="T35" fmla="*/ 2 h 6"/>
                <a:gd name="T36" fmla="*/ 2 w 3"/>
                <a:gd name="T37" fmla="*/ 3 h 6"/>
                <a:gd name="T38" fmla="*/ 1 w 3"/>
                <a:gd name="T39" fmla="*/ 3 h 6"/>
                <a:gd name="T40" fmla="*/ 2 w 3"/>
                <a:gd name="T41" fmla="*/ 4 h 6"/>
                <a:gd name="T42" fmla="*/ 2 w 3"/>
                <a:gd name="T43" fmla="*/ 5 h 6"/>
                <a:gd name="T44" fmla="*/ 3 w 3"/>
                <a:gd name="T45" fmla="*/ 5 h 6"/>
                <a:gd name="T46" fmla="*/ 2 w 3"/>
                <a:gd name="T4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" h="6">
                  <a:moveTo>
                    <a:pt x="2" y="3"/>
                  </a:moveTo>
                  <a:cubicBezTo>
                    <a:pt x="2" y="3"/>
                    <a:pt x="2" y="4"/>
                    <a:pt x="3" y="4"/>
                  </a:cubicBezTo>
                  <a:cubicBezTo>
                    <a:pt x="2" y="3"/>
                    <a:pt x="2" y="3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2" y="3"/>
                    <a:pt x="2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2" y="3"/>
                    <a:pt x="3" y="3"/>
                    <a:pt x="2" y="2"/>
                  </a:cubicBezTo>
                  <a:cubicBezTo>
                    <a:pt x="1" y="2"/>
                    <a:pt x="1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3"/>
                    <a:pt x="2" y="2"/>
                    <a:pt x="3" y="3"/>
                  </a:cubicBezTo>
                  <a:cubicBezTo>
                    <a:pt x="2" y="2"/>
                    <a:pt x="3" y="1"/>
                    <a:pt x="1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2" y="1"/>
                    <a:pt x="2" y="1"/>
                  </a:cubicBezTo>
                  <a:cubicBezTo>
                    <a:pt x="2" y="1"/>
                    <a:pt x="2" y="2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2" y="4"/>
                    <a:pt x="1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5"/>
                    <a:pt x="2" y="4"/>
                    <a:pt x="2" y="5"/>
                  </a:cubicBezTo>
                  <a:cubicBezTo>
                    <a:pt x="3" y="6"/>
                    <a:pt x="2" y="4"/>
                    <a:pt x="3" y="5"/>
                  </a:cubicBezTo>
                  <a:lnTo>
                    <a:pt x="2" y="3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35" name="Rectangle 2399"/>
            <p:cNvSpPr>
              <a:spLocks noChangeArrowheads="1"/>
            </p:cNvSpPr>
            <p:nvPr/>
          </p:nvSpPr>
          <p:spPr bwMode="auto">
            <a:xfrm>
              <a:off x="814" y="3109"/>
              <a:ext cx="2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36" name="Freeform 2400"/>
            <p:cNvSpPr/>
            <p:nvPr/>
          </p:nvSpPr>
          <p:spPr bwMode="auto">
            <a:xfrm>
              <a:off x="812" y="3102"/>
              <a:ext cx="0" cy="2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37" name="Freeform 2401"/>
            <p:cNvSpPr/>
            <p:nvPr/>
          </p:nvSpPr>
          <p:spPr bwMode="auto">
            <a:xfrm>
              <a:off x="819" y="3104"/>
              <a:ext cx="0" cy="3"/>
            </a:xfrm>
            <a:custGeom>
              <a:avLst/>
              <a:gdLst>
                <a:gd name="T0" fmla="*/ 1 h 1"/>
                <a:gd name="T1" fmla="*/ 0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38" name="Freeform 2402"/>
            <p:cNvSpPr/>
            <p:nvPr/>
          </p:nvSpPr>
          <p:spPr bwMode="auto">
            <a:xfrm>
              <a:off x="812" y="3097"/>
              <a:ext cx="7" cy="5"/>
            </a:xfrm>
            <a:custGeom>
              <a:avLst/>
              <a:gdLst>
                <a:gd name="T0" fmla="*/ 0 w 3"/>
                <a:gd name="T1" fmla="*/ 0 h 2"/>
                <a:gd name="T2" fmla="*/ 0 w 3"/>
                <a:gd name="T3" fmla="*/ 1 h 2"/>
                <a:gd name="T4" fmla="*/ 3 w 3"/>
                <a:gd name="T5" fmla="*/ 2 h 2"/>
                <a:gd name="T6" fmla="*/ 1 w 3"/>
                <a:gd name="T7" fmla="*/ 1 h 2"/>
                <a:gd name="T8" fmla="*/ 2 w 3"/>
                <a:gd name="T9" fmla="*/ 1 h 2"/>
                <a:gd name="T10" fmla="*/ 0 w 3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cubicBezTo>
                    <a:pt x="1" y="0"/>
                    <a:pt x="1" y="1"/>
                    <a:pt x="0" y="1"/>
                  </a:cubicBezTo>
                  <a:cubicBezTo>
                    <a:pt x="1" y="1"/>
                    <a:pt x="2" y="2"/>
                    <a:pt x="3" y="2"/>
                  </a:cubicBezTo>
                  <a:cubicBezTo>
                    <a:pt x="3" y="2"/>
                    <a:pt x="2" y="1"/>
                    <a:pt x="1" y="1"/>
                  </a:cubicBezTo>
                  <a:cubicBezTo>
                    <a:pt x="2" y="1"/>
                    <a:pt x="1" y="1"/>
                    <a:pt x="2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39" name="Freeform 2403"/>
            <p:cNvSpPr/>
            <p:nvPr/>
          </p:nvSpPr>
          <p:spPr bwMode="auto">
            <a:xfrm>
              <a:off x="812" y="3088"/>
              <a:ext cx="14" cy="12"/>
            </a:xfrm>
            <a:custGeom>
              <a:avLst/>
              <a:gdLst>
                <a:gd name="T0" fmla="*/ 4 w 6"/>
                <a:gd name="T1" fmla="*/ 4 h 5"/>
                <a:gd name="T2" fmla="*/ 4 w 6"/>
                <a:gd name="T3" fmla="*/ 4 h 5"/>
                <a:gd name="T4" fmla="*/ 5 w 6"/>
                <a:gd name="T5" fmla="*/ 4 h 5"/>
                <a:gd name="T6" fmla="*/ 5 w 6"/>
                <a:gd name="T7" fmla="*/ 4 h 5"/>
                <a:gd name="T8" fmla="*/ 5 w 6"/>
                <a:gd name="T9" fmla="*/ 4 h 5"/>
                <a:gd name="T10" fmla="*/ 4 w 6"/>
                <a:gd name="T11" fmla="*/ 3 h 5"/>
                <a:gd name="T12" fmla="*/ 3 w 6"/>
                <a:gd name="T13" fmla="*/ 3 h 5"/>
                <a:gd name="T14" fmla="*/ 5 w 6"/>
                <a:gd name="T15" fmla="*/ 2 h 5"/>
                <a:gd name="T16" fmla="*/ 2 w 6"/>
                <a:gd name="T17" fmla="*/ 3 h 5"/>
                <a:gd name="T18" fmla="*/ 3 w 6"/>
                <a:gd name="T19" fmla="*/ 2 h 5"/>
                <a:gd name="T20" fmla="*/ 3 w 6"/>
                <a:gd name="T21" fmla="*/ 2 h 5"/>
                <a:gd name="T22" fmla="*/ 3 w 6"/>
                <a:gd name="T23" fmla="*/ 2 h 5"/>
                <a:gd name="T24" fmla="*/ 4 w 6"/>
                <a:gd name="T25" fmla="*/ 1 h 5"/>
                <a:gd name="T26" fmla="*/ 4 w 6"/>
                <a:gd name="T27" fmla="*/ 1 h 5"/>
                <a:gd name="T28" fmla="*/ 4 w 6"/>
                <a:gd name="T29" fmla="*/ 1 h 5"/>
                <a:gd name="T30" fmla="*/ 2 w 6"/>
                <a:gd name="T31" fmla="*/ 3 h 5"/>
                <a:gd name="T32" fmla="*/ 3 w 6"/>
                <a:gd name="T33" fmla="*/ 4 h 5"/>
                <a:gd name="T34" fmla="*/ 3 w 6"/>
                <a:gd name="T35" fmla="*/ 4 h 5"/>
                <a:gd name="T36" fmla="*/ 4 w 6"/>
                <a:gd name="T37" fmla="*/ 3 h 5"/>
                <a:gd name="T38" fmla="*/ 4 w 6"/>
                <a:gd name="T39" fmla="*/ 4 h 5"/>
                <a:gd name="T40" fmla="*/ 4 w 6"/>
                <a:gd name="T41" fmla="*/ 1 h 5"/>
                <a:gd name="T42" fmla="*/ 4 w 6"/>
                <a:gd name="T43" fmla="*/ 2 h 5"/>
                <a:gd name="T44" fmla="*/ 4 w 6"/>
                <a:gd name="T45" fmla="*/ 3 h 5"/>
                <a:gd name="T46" fmla="*/ 4 w 6"/>
                <a:gd name="T47" fmla="*/ 2 h 5"/>
                <a:gd name="T48" fmla="*/ 5 w 6"/>
                <a:gd name="T49" fmla="*/ 4 h 5"/>
                <a:gd name="T50" fmla="*/ 5 w 6"/>
                <a:gd name="T51" fmla="*/ 2 h 5"/>
                <a:gd name="T52" fmla="*/ 5 w 6"/>
                <a:gd name="T53" fmla="*/ 2 h 5"/>
                <a:gd name="T54" fmla="*/ 4 w 6"/>
                <a:gd name="T55" fmla="*/ 0 h 5"/>
                <a:gd name="T56" fmla="*/ 3 w 6"/>
                <a:gd name="T57" fmla="*/ 0 h 5"/>
                <a:gd name="T58" fmla="*/ 3 w 6"/>
                <a:gd name="T59" fmla="*/ 2 h 5"/>
                <a:gd name="T60" fmla="*/ 3 w 6"/>
                <a:gd name="T61" fmla="*/ 0 h 5"/>
                <a:gd name="T62" fmla="*/ 3 w 6"/>
                <a:gd name="T63" fmla="*/ 2 h 5"/>
                <a:gd name="T64" fmla="*/ 3 w 6"/>
                <a:gd name="T65" fmla="*/ 0 h 5"/>
                <a:gd name="T66" fmla="*/ 3 w 6"/>
                <a:gd name="T67" fmla="*/ 2 h 5"/>
                <a:gd name="T68" fmla="*/ 2 w 6"/>
                <a:gd name="T69" fmla="*/ 0 h 5"/>
                <a:gd name="T70" fmla="*/ 2 w 6"/>
                <a:gd name="T71" fmla="*/ 4 h 5"/>
                <a:gd name="T72" fmla="*/ 3 w 6"/>
                <a:gd name="T73" fmla="*/ 4 h 5"/>
                <a:gd name="T74" fmla="*/ 3 w 6"/>
                <a:gd name="T75" fmla="*/ 5 h 5"/>
                <a:gd name="T76" fmla="*/ 4 w 6"/>
                <a:gd name="T77" fmla="*/ 5 h 5"/>
                <a:gd name="T78" fmla="*/ 1 w 6"/>
                <a:gd name="T79" fmla="*/ 4 h 5"/>
                <a:gd name="T80" fmla="*/ 2 w 6"/>
                <a:gd name="T81" fmla="*/ 5 h 5"/>
                <a:gd name="T82" fmla="*/ 2 w 6"/>
                <a:gd name="T83" fmla="*/ 5 h 5"/>
                <a:gd name="T84" fmla="*/ 2 w 6"/>
                <a:gd name="T85" fmla="*/ 5 h 5"/>
                <a:gd name="T86" fmla="*/ 4 w 6"/>
                <a:gd name="T87" fmla="*/ 5 h 5"/>
                <a:gd name="T88" fmla="*/ 6 w 6"/>
                <a:gd name="T89" fmla="*/ 5 h 5"/>
                <a:gd name="T90" fmla="*/ 4 w 6"/>
                <a:gd name="T91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" h="5">
                  <a:moveTo>
                    <a:pt x="4" y="4"/>
                  </a:moveTo>
                  <a:cubicBezTo>
                    <a:pt x="4" y="4"/>
                    <a:pt x="3" y="4"/>
                    <a:pt x="4" y="4"/>
                  </a:cubicBezTo>
                  <a:cubicBezTo>
                    <a:pt x="4" y="4"/>
                    <a:pt x="5" y="4"/>
                    <a:pt x="5" y="4"/>
                  </a:cubicBezTo>
                  <a:cubicBezTo>
                    <a:pt x="6" y="4"/>
                    <a:pt x="4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3"/>
                    <a:pt x="3" y="4"/>
                    <a:pt x="4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5" y="2"/>
                  </a:cubicBezTo>
                  <a:cubicBezTo>
                    <a:pt x="4" y="2"/>
                    <a:pt x="3" y="3"/>
                    <a:pt x="2" y="3"/>
                  </a:cubicBezTo>
                  <a:cubicBezTo>
                    <a:pt x="4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5" y="2"/>
                    <a:pt x="3" y="2"/>
                    <a:pt x="3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1" y="5"/>
                    <a:pt x="3" y="2"/>
                    <a:pt x="2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4"/>
                    <a:pt x="4" y="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3"/>
                    <a:pt x="3" y="3"/>
                    <a:pt x="4" y="1"/>
                  </a:cubicBezTo>
                  <a:cubicBezTo>
                    <a:pt x="4" y="4"/>
                    <a:pt x="4" y="1"/>
                    <a:pt x="4" y="2"/>
                  </a:cubicBezTo>
                  <a:cubicBezTo>
                    <a:pt x="4" y="2"/>
                    <a:pt x="4" y="2"/>
                    <a:pt x="4" y="3"/>
                  </a:cubicBezTo>
                  <a:cubicBezTo>
                    <a:pt x="4" y="2"/>
                    <a:pt x="4" y="3"/>
                    <a:pt x="4" y="2"/>
                  </a:cubicBezTo>
                  <a:cubicBezTo>
                    <a:pt x="4" y="4"/>
                    <a:pt x="5" y="2"/>
                    <a:pt x="5" y="4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0"/>
                    <a:pt x="4" y="0"/>
                  </a:cubicBezTo>
                  <a:cubicBezTo>
                    <a:pt x="4" y="0"/>
                    <a:pt x="4" y="1"/>
                    <a:pt x="3" y="0"/>
                  </a:cubicBezTo>
                  <a:cubicBezTo>
                    <a:pt x="3" y="2"/>
                    <a:pt x="3" y="0"/>
                    <a:pt x="3" y="2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1"/>
                    <a:pt x="3" y="2"/>
                  </a:cubicBezTo>
                  <a:cubicBezTo>
                    <a:pt x="3" y="2"/>
                    <a:pt x="3" y="1"/>
                    <a:pt x="3" y="0"/>
                  </a:cubicBezTo>
                  <a:cubicBezTo>
                    <a:pt x="2" y="0"/>
                    <a:pt x="3" y="1"/>
                    <a:pt x="3" y="2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4"/>
                    <a:pt x="3" y="2"/>
                    <a:pt x="2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5" y="5"/>
                    <a:pt x="3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5"/>
                    <a:pt x="2" y="5"/>
                    <a:pt x="1" y="4"/>
                  </a:cubicBezTo>
                  <a:cubicBezTo>
                    <a:pt x="2" y="5"/>
                    <a:pt x="1" y="4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5"/>
                    <a:pt x="2" y="5"/>
                    <a:pt x="2" y="5"/>
                  </a:cubicBezTo>
                  <a:cubicBezTo>
                    <a:pt x="2" y="5"/>
                    <a:pt x="3" y="5"/>
                    <a:pt x="4" y="5"/>
                  </a:cubicBezTo>
                  <a:cubicBezTo>
                    <a:pt x="3" y="4"/>
                    <a:pt x="6" y="5"/>
                    <a:pt x="6" y="5"/>
                  </a:cubicBezTo>
                  <a:cubicBezTo>
                    <a:pt x="5" y="4"/>
                    <a:pt x="5" y="5"/>
                    <a:pt x="4" y="4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40" name="Freeform 2404"/>
            <p:cNvSpPr/>
            <p:nvPr/>
          </p:nvSpPr>
          <p:spPr bwMode="auto">
            <a:xfrm>
              <a:off x="814" y="309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41" name="Freeform 2405"/>
            <p:cNvSpPr/>
            <p:nvPr/>
          </p:nvSpPr>
          <p:spPr bwMode="auto">
            <a:xfrm>
              <a:off x="823" y="309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42" name="Rectangle 2406"/>
            <p:cNvSpPr>
              <a:spLocks noChangeArrowheads="1"/>
            </p:cNvSpPr>
            <p:nvPr/>
          </p:nvSpPr>
          <p:spPr bwMode="auto">
            <a:xfrm>
              <a:off x="816" y="3100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43" name="Rectangle 2407"/>
            <p:cNvSpPr>
              <a:spLocks noChangeArrowheads="1"/>
            </p:cNvSpPr>
            <p:nvPr/>
          </p:nvSpPr>
          <p:spPr bwMode="auto">
            <a:xfrm>
              <a:off x="821" y="3102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44" name="Freeform 2408"/>
            <p:cNvSpPr/>
            <p:nvPr/>
          </p:nvSpPr>
          <p:spPr bwMode="auto">
            <a:xfrm>
              <a:off x="826" y="3095"/>
              <a:ext cx="2" cy="0"/>
            </a:xfrm>
            <a:custGeom>
              <a:avLst/>
              <a:gdLst>
                <a:gd name="T0" fmla="*/ 2 w 2"/>
                <a:gd name="T1" fmla="*/ 0 w 2"/>
                <a:gd name="T2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45" name="Freeform 2409"/>
            <p:cNvSpPr/>
            <p:nvPr/>
          </p:nvSpPr>
          <p:spPr bwMode="auto">
            <a:xfrm>
              <a:off x="835" y="309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46" name="Freeform 2410"/>
            <p:cNvSpPr/>
            <p:nvPr/>
          </p:nvSpPr>
          <p:spPr bwMode="auto">
            <a:xfrm>
              <a:off x="823" y="3071"/>
              <a:ext cx="24" cy="26"/>
            </a:xfrm>
            <a:custGeom>
              <a:avLst/>
              <a:gdLst>
                <a:gd name="T0" fmla="*/ 7 w 10"/>
                <a:gd name="T1" fmla="*/ 1 h 11"/>
                <a:gd name="T2" fmla="*/ 6 w 10"/>
                <a:gd name="T3" fmla="*/ 0 h 11"/>
                <a:gd name="T4" fmla="*/ 5 w 10"/>
                <a:gd name="T5" fmla="*/ 0 h 11"/>
                <a:gd name="T6" fmla="*/ 5 w 10"/>
                <a:gd name="T7" fmla="*/ 1 h 11"/>
                <a:gd name="T8" fmla="*/ 5 w 10"/>
                <a:gd name="T9" fmla="*/ 2 h 11"/>
                <a:gd name="T10" fmla="*/ 4 w 10"/>
                <a:gd name="T11" fmla="*/ 3 h 11"/>
                <a:gd name="T12" fmla="*/ 5 w 10"/>
                <a:gd name="T13" fmla="*/ 4 h 11"/>
                <a:gd name="T14" fmla="*/ 5 w 10"/>
                <a:gd name="T15" fmla="*/ 4 h 11"/>
                <a:gd name="T16" fmla="*/ 4 w 10"/>
                <a:gd name="T17" fmla="*/ 4 h 11"/>
                <a:gd name="T18" fmla="*/ 6 w 10"/>
                <a:gd name="T19" fmla="*/ 6 h 11"/>
                <a:gd name="T20" fmla="*/ 5 w 10"/>
                <a:gd name="T21" fmla="*/ 6 h 11"/>
                <a:gd name="T22" fmla="*/ 4 w 10"/>
                <a:gd name="T23" fmla="*/ 6 h 11"/>
                <a:gd name="T24" fmla="*/ 4 w 10"/>
                <a:gd name="T25" fmla="*/ 7 h 11"/>
                <a:gd name="T26" fmla="*/ 3 w 10"/>
                <a:gd name="T27" fmla="*/ 7 h 11"/>
                <a:gd name="T28" fmla="*/ 3 w 10"/>
                <a:gd name="T29" fmla="*/ 7 h 11"/>
                <a:gd name="T30" fmla="*/ 3 w 10"/>
                <a:gd name="T31" fmla="*/ 8 h 11"/>
                <a:gd name="T32" fmla="*/ 2 w 10"/>
                <a:gd name="T33" fmla="*/ 7 h 11"/>
                <a:gd name="T34" fmla="*/ 2 w 10"/>
                <a:gd name="T35" fmla="*/ 8 h 11"/>
                <a:gd name="T36" fmla="*/ 0 w 10"/>
                <a:gd name="T37" fmla="*/ 8 h 11"/>
                <a:gd name="T38" fmla="*/ 1 w 10"/>
                <a:gd name="T39" fmla="*/ 8 h 11"/>
                <a:gd name="T40" fmla="*/ 1 w 10"/>
                <a:gd name="T41" fmla="*/ 8 h 11"/>
                <a:gd name="T42" fmla="*/ 2 w 10"/>
                <a:gd name="T43" fmla="*/ 10 h 11"/>
                <a:gd name="T44" fmla="*/ 2 w 10"/>
                <a:gd name="T45" fmla="*/ 10 h 11"/>
                <a:gd name="T46" fmla="*/ 3 w 10"/>
                <a:gd name="T47" fmla="*/ 10 h 11"/>
                <a:gd name="T48" fmla="*/ 4 w 10"/>
                <a:gd name="T49" fmla="*/ 10 h 11"/>
                <a:gd name="T50" fmla="*/ 4 w 10"/>
                <a:gd name="T51" fmla="*/ 10 h 11"/>
                <a:gd name="T52" fmla="*/ 5 w 10"/>
                <a:gd name="T53" fmla="*/ 9 h 11"/>
                <a:gd name="T54" fmla="*/ 5 w 10"/>
                <a:gd name="T55" fmla="*/ 9 h 11"/>
                <a:gd name="T56" fmla="*/ 5 w 10"/>
                <a:gd name="T57" fmla="*/ 9 h 11"/>
                <a:gd name="T58" fmla="*/ 5 w 10"/>
                <a:gd name="T59" fmla="*/ 8 h 11"/>
                <a:gd name="T60" fmla="*/ 5 w 10"/>
                <a:gd name="T61" fmla="*/ 7 h 11"/>
                <a:gd name="T62" fmla="*/ 6 w 10"/>
                <a:gd name="T63" fmla="*/ 8 h 11"/>
                <a:gd name="T64" fmla="*/ 7 w 10"/>
                <a:gd name="T65" fmla="*/ 7 h 11"/>
                <a:gd name="T66" fmla="*/ 6 w 10"/>
                <a:gd name="T67" fmla="*/ 6 h 11"/>
                <a:gd name="T68" fmla="*/ 6 w 10"/>
                <a:gd name="T69" fmla="*/ 5 h 11"/>
                <a:gd name="T70" fmla="*/ 7 w 10"/>
                <a:gd name="T71" fmla="*/ 4 h 11"/>
                <a:gd name="T72" fmla="*/ 7 w 10"/>
                <a:gd name="T73" fmla="*/ 4 h 11"/>
                <a:gd name="T74" fmla="*/ 7 w 10"/>
                <a:gd name="T75" fmla="*/ 3 h 11"/>
                <a:gd name="T76" fmla="*/ 6 w 10"/>
                <a:gd name="T77" fmla="*/ 3 h 11"/>
                <a:gd name="T78" fmla="*/ 8 w 10"/>
                <a:gd name="T79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" h="11">
                  <a:moveTo>
                    <a:pt x="8" y="2"/>
                  </a:moveTo>
                  <a:cubicBezTo>
                    <a:pt x="8" y="2"/>
                    <a:pt x="8" y="1"/>
                    <a:pt x="7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1"/>
                    <a:pt x="7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1"/>
                    <a:pt x="5" y="0"/>
                    <a:pt x="5" y="0"/>
                  </a:cubicBezTo>
                  <a:cubicBezTo>
                    <a:pt x="5" y="1"/>
                    <a:pt x="7" y="1"/>
                    <a:pt x="6" y="1"/>
                  </a:cubicBezTo>
                  <a:cubicBezTo>
                    <a:pt x="6" y="1"/>
                    <a:pt x="6" y="1"/>
                    <a:pt x="5" y="1"/>
                  </a:cubicBezTo>
                  <a:cubicBezTo>
                    <a:pt x="5" y="1"/>
                    <a:pt x="7" y="2"/>
                    <a:pt x="7" y="2"/>
                  </a:cubicBezTo>
                  <a:cubicBezTo>
                    <a:pt x="3" y="0"/>
                    <a:pt x="8" y="3"/>
                    <a:pt x="5" y="2"/>
                  </a:cubicBezTo>
                  <a:cubicBezTo>
                    <a:pt x="5" y="3"/>
                    <a:pt x="5" y="3"/>
                    <a:pt x="6" y="3"/>
                  </a:cubicBezTo>
                  <a:cubicBezTo>
                    <a:pt x="5" y="2"/>
                    <a:pt x="5" y="3"/>
                    <a:pt x="4" y="3"/>
                  </a:cubicBezTo>
                  <a:cubicBezTo>
                    <a:pt x="7" y="4"/>
                    <a:pt x="3" y="2"/>
                    <a:pt x="6" y="4"/>
                  </a:cubicBezTo>
                  <a:cubicBezTo>
                    <a:pt x="5" y="4"/>
                    <a:pt x="6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4"/>
                    <a:pt x="6" y="5"/>
                    <a:pt x="5" y="4"/>
                  </a:cubicBezTo>
                  <a:cubicBezTo>
                    <a:pt x="4" y="4"/>
                    <a:pt x="5" y="5"/>
                    <a:pt x="6" y="5"/>
                  </a:cubicBezTo>
                  <a:cubicBezTo>
                    <a:pt x="5" y="5"/>
                    <a:pt x="5" y="5"/>
                    <a:pt x="4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6"/>
                    <a:pt x="5" y="6"/>
                    <a:pt x="6" y="6"/>
                  </a:cubicBezTo>
                  <a:cubicBezTo>
                    <a:pt x="5" y="6"/>
                    <a:pt x="6" y="7"/>
                    <a:pt x="6" y="7"/>
                  </a:cubicBezTo>
                  <a:cubicBezTo>
                    <a:pt x="5" y="6"/>
                    <a:pt x="7" y="7"/>
                    <a:pt x="5" y="6"/>
                  </a:cubicBezTo>
                  <a:cubicBezTo>
                    <a:pt x="5" y="6"/>
                    <a:pt x="5" y="6"/>
                    <a:pt x="4" y="5"/>
                  </a:cubicBezTo>
                  <a:cubicBezTo>
                    <a:pt x="4" y="5"/>
                    <a:pt x="4" y="5"/>
                    <a:pt x="4" y="6"/>
                  </a:cubicBezTo>
                  <a:cubicBezTo>
                    <a:pt x="4" y="6"/>
                    <a:pt x="4" y="5"/>
                    <a:pt x="4" y="5"/>
                  </a:cubicBezTo>
                  <a:cubicBezTo>
                    <a:pt x="3" y="5"/>
                    <a:pt x="4" y="7"/>
                    <a:pt x="4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4" y="7"/>
                    <a:pt x="3" y="6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6"/>
                    <a:pt x="4" y="9"/>
                    <a:pt x="3" y="7"/>
                  </a:cubicBezTo>
                  <a:cubicBezTo>
                    <a:pt x="3" y="9"/>
                    <a:pt x="3" y="9"/>
                    <a:pt x="3" y="10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2" y="7"/>
                    <a:pt x="2" y="6"/>
                  </a:cubicBezTo>
                  <a:cubicBezTo>
                    <a:pt x="2" y="7"/>
                    <a:pt x="2" y="6"/>
                    <a:pt x="2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9"/>
                    <a:pt x="2" y="8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8"/>
                    <a:pt x="0" y="6"/>
                    <a:pt x="0" y="8"/>
                  </a:cubicBezTo>
                  <a:cubicBezTo>
                    <a:pt x="0" y="9"/>
                    <a:pt x="1" y="10"/>
                    <a:pt x="1" y="11"/>
                  </a:cubicBezTo>
                  <a:cubicBezTo>
                    <a:pt x="1" y="10"/>
                    <a:pt x="1" y="9"/>
                    <a:pt x="1" y="8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9"/>
                    <a:pt x="1" y="8"/>
                    <a:pt x="1" y="8"/>
                  </a:cubicBezTo>
                  <a:cubicBezTo>
                    <a:pt x="1" y="7"/>
                    <a:pt x="1" y="9"/>
                    <a:pt x="1" y="8"/>
                  </a:cubicBezTo>
                  <a:cubicBezTo>
                    <a:pt x="2" y="9"/>
                    <a:pt x="2" y="9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9"/>
                    <a:pt x="3" y="11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10"/>
                    <a:pt x="3" y="10"/>
                    <a:pt x="4" y="10"/>
                  </a:cubicBezTo>
                  <a:cubicBezTo>
                    <a:pt x="4" y="9"/>
                    <a:pt x="3" y="8"/>
                    <a:pt x="3" y="8"/>
                  </a:cubicBezTo>
                  <a:cubicBezTo>
                    <a:pt x="4" y="9"/>
                    <a:pt x="4" y="9"/>
                    <a:pt x="4" y="10"/>
                  </a:cubicBezTo>
                  <a:cubicBezTo>
                    <a:pt x="4" y="8"/>
                    <a:pt x="5" y="9"/>
                    <a:pt x="4" y="8"/>
                  </a:cubicBezTo>
                  <a:cubicBezTo>
                    <a:pt x="4" y="8"/>
                    <a:pt x="4" y="8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8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6" y="9"/>
                    <a:pt x="5" y="7"/>
                    <a:pt x="5" y="8"/>
                  </a:cubicBezTo>
                  <a:cubicBezTo>
                    <a:pt x="5" y="8"/>
                    <a:pt x="5" y="7"/>
                    <a:pt x="4" y="6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6" y="7"/>
                    <a:pt x="6" y="7"/>
                  </a:cubicBezTo>
                  <a:cubicBezTo>
                    <a:pt x="6" y="8"/>
                    <a:pt x="6" y="7"/>
                    <a:pt x="6" y="8"/>
                  </a:cubicBezTo>
                  <a:cubicBezTo>
                    <a:pt x="7" y="8"/>
                    <a:pt x="6" y="7"/>
                    <a:pt x="6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6" y="6"/>
                    <a:pt x="7" y="7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7" y="6"/>
                    <a:pt x="7" y="6"/>
                    <a:pt x="8" y="7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8" y="6"/>
                    <a:pt x="7" y="5"/>
                    <a:pt x="6" y="4"/>
                  </a:cubicBezTo>
                  <a:cubicBezTo>
                    <a:pt x="6" y="4"/>
                    <a:pt x="6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8" y="5"/>
                    <a:pt x="7" y="4"/>
                  </a:cubicBezTo>
                  <a:cubicBezTo>
                    <a:pt x="7" y="4"/>
                    <a:pt x="8" y="4"/>
                    <a:pt x="8" y="4"/>
                  </a:cubicBezTo>
                  <a:cubicBezTo>
                    <a:pt x="7" y="3"/>
                    <a:pt x="10" y="4"/>
                    <a:pt x="7" y="3"/>
                  </a:cubicBezTo>
                  <a:cubicBezTo>
                    <a:pt x="7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7" y="3"/>
                    <a:pt x="6" y="2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10" y="3"/>
                    <a:pt x="6" y="1"/>
                    <a:pt x="8" y="2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47" name="Freeform 2411"/>
            <p:cNvSpPr/>
            <p:nvPr/>
          </p:nvSpPr>
          <p:spPr bwMode="auto">
            <a:xfrm>
              <a:off x="840" y="3083"/>
              <a:ext cx="2" cy="0"/>
            </a:xfrm>
            <a:custGeom>
              <a:avLst/>
              <a:gdLst>
                <a:gd name="T0" fmla="*/ 0 w 1"/>
                <a:gd name="T1" fmla="*/ 1 w 1"/>
                <a:gd name="T2" fmla="*/ 0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48" name="Freeform 2412"/>
            <p:cNvSpPr/>
            <p:nvPr/>
          </p:nvSpPr>
          <p:spPr bwMode="auto">
            <a:xfrm>
              <a:off x="840" y="3081"/>
              <a:ext cx="0" cy="2"/>
            </a:xfrm>
            <a:custGeom>
              <a:avLst/>
              <a:gdLst>
                <a:gd name="T0" fmla="*/ 2 h 2"/>
                <a:gd name="T1" fmla="*/ 0 h 2"/>
                <a:gd name="T2" fmla="*/ 2 h 2"/>
                <a:gd name="T3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49" name="Freeform 2413"/>
            <p:cNvSpPr/>
            <p:nvPr/>
          </p:nvSpPr>
          <p:spPr bwMode="auto">
            <a:xfrm>
              <a:off x="842" y="3073"/>
              <a:ext cx="3" cy="0"/>
            </a:xfrm>
            <a:custGeom>
              <a:avLst/>
              <a:gdLst>
                <a:gd name="T0" fmla="*/ 0 w 1"/>
                <a:gd name="T1" fmla="*/ 0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50" name="Rectangle 2414"/>
            <p:cNvSpPr>
              <a:spLocks noChangeArrowheads="1"/>
            </p:cNvSpPr>
            <p:nvPr/>
          </p:nvSpPr>
          <p:spPr bwMode="auto">
            <a:xfrm>
              <a:off x="842" y="3073"/>
              <a:ext cx="1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51" name="Freeform 2415"/>
            <p:cNvSpPr/>
            <p:nvPr/>
          </p:nvSpPr>
          <p:spPr bwMode="auto">
            <a:xfrm>
              <a:off x="833" y="3057"/>
              <a:ext cx="12" cy="16"/>
            </a:xfrm>
            <a:custGeom>
              <a:avLst/>
              <a:gdLst>
                <a:gd name="T0" fmla="*/ 3 w 5"/>
                <a:gd name="T1" fmla="*/ 2 h 7"/>
                <a:gd name="T2" fmla="*/ 2 w 5"/>
                <a:gd name="T3" fmla="*/ 1 h 7"/>
                <a:gd name="T4" fmla="*/ 3 w 5"/>
                <a:gd name="T5" fmla="*/ 1 h 7"/>
                <a:gd name="T6" fmla="*/ 1 w 5"/>
                <a:gd name="T7" fmla="*/ 0 h 7"/>
                <a:gd name="T8" fmla="*/ 2 w 5"/>
                <a:gd name="T9" fmla="*/ 3 h 7"/>
                <a:gd name="T10" fmla="*/ 1 w 5"/>
                <a:gd name="T11" fmla="*/ 3 h 7"/>
                <a:gd name="T12" fmla="*/ 2 w 5"/>
                <a:gd name="T13" fmla="*/ 4 h 7"/>
                <a:gd name="T14" fmla="*/ 1 w 5"/>
                <a:gd name="T15" fmla="*/ 4 h 7"/>
                <a:gd name="T16" fmla="*/ 1 w 5"/>
                <a:gd name="T17" fmla="*/ 5 h 7"/>
                <a:gd name="T18" fmla="*/ 2 w 5"/>
                <a:gd name="T19" fmla="*/ 5 h 7"/>
                <a:gd name="T20" fmla="*/ 2 w 5"/>
                <a:gd name="T21" fmla="*/ 5 h 7"/>
                <a:gd name="T22" fmla="*/ 2 w 5"/>
                <a:gd name="T23" fmla="*/ 5 h 7"/>
                <a:gd name="T24" fmla="*/ 2 w 5"/>
                <a:gd name="T25" fmla="*/ 5 h 7"/>
                <a:gd name="T26" fmla="*/ 2 w 5"/>
                <a:gd name="T27" fmla="*/ 5 h 7"/>
                <a:gd name="T28" fmla="*/ 2 w 5"/>
                <a:gd name="T29" fmla="*/ 5 h 7"/>
                <a:gd name="T30" fmla="*/ 1 w 5"/>
                <a:gd name="T31" fmla="*/ 5 h 7"/>
                <a:gd name="T32" fmla="*/ 2 w 5"/>
                <a:gd name="T33" fmla="*/ 6 h 7"/>
                <a:gd name="T34" fmla="*/ 3 w 5"/>
                <a:gd name="T35" fmla="*/ 7 h 7"/>
                <a:gd name="T36" fmla="*/ 3 w 5"/>
                <a:gd name="T37" fmla="*/ 6 h 7"/>
                <a:gd name="T38" fmla="*/ 3 w 5"/>
                <a:gd name="T39" fmla="*/ 6 h 7"/>
                <a:gd name="T40" fmla="*/ 2 w 5"/>
                <a:gd name="T41" fmla="*/ 5 h 7"/>
                <a:gd name="T42" fmla="*/ 4 w 5"/>
                <a:gd name="T43" fmla="*/ 6 h 7"/>
                <a:gd name="T44" fmla="*/ 5 w 5"/>
                <a:gd name="T45" fmla="*/ 6 h 7"/>
                <a:gd name="T46" fmla="*/ 5 w 5"/>
                <a:gd name="T47" fmla="*/ 6 h 7"/>
                <a:gd name="T48" fmla="*/ 4 w 5"/>
                <a:gd name="T49" fmla="*/ 5 h 7"/>
                <a:gd name="T50" fmla="*/ 4 w 5"/>
                <a:gd name="T51" fmla="*/ 5 h 7"/>
                <a:gd name="T52" fmla="*/ 2 w 5"/>
                <a:gd name="T53" fmla="*/ 5 h 7"/>
                <a:gd name="T54" fmla="*/ 2 w 5"/>
                <a:gd name="T55" fmla="*/ 4 h 7"/>
                <a:gd name="T56" fmla="*/ 4 w 5"/>
                <a:gd name="T57" fmla="*/ 5 h 7"/>
                <a:gd name="T58" fmla="*/ 3 w 5"/>
                <a:gd name="T59" fmla="*/ 5 h 7"/>
                <a:gd name="T60" fmla="*/ 4 w 5"/>
                <a:gd name="T61" fmla="*/ 5 h 7"/>
                <a:gd name="T62" fmla="*/ 3 w 5"/>
                <a:gd name="T63" fmla="*/ 4 h 7"/>
                <a:gd name="T64" fmla="*/ 3 w 5"/>
                <a:gd name="T65" fmla="*/ 3 h 7"/>
                <a:gd name="T66" fmla="*/ 4 w 5"/>
                <a:gd name="T67" fmla="*/ 4 h 7"/>
                <a:gd name="T68" fmla="*/ 3 w 5"/>
                <a:gd name="T69" fmla="*/ 3 h 7"/>
                <a:gd name="T70" fmla="*/ 4 w 5"/>
                <a:gd name="T71" fmla="*/ 3 h 7"/>
                <a:gd name="T72" fmla="*/ 3 w 5"/>
                <a:gd name="T73" fmla="*/ 3 h 7"/>
                <a:gd name="T74" fmla="*/ 3 w 5"/>
                <a:gd name="T75" fmla="*/ 2 h 7"/>
                <a:gd name="T76" fmla="*/ 3 w 5"/>
                <a:gd name="T77" fmla="*/ 2 h 7"/>
                <a:gd name="T78" fmla="*/ 2 w 5"/>
                <a:gd name="T79" fmla="*/ 1 h 7"/>
                <a:gd name="T80" fmla="*/ 3 w 5"/>
                <a:gd name="T81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" h="7">
                  <a:moveTo>
                    <a:pt x="3" y="2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2" y="1"/>
                    <a:pt x="3" y="1"/>
                  </a:cubicBezTo>
                  <a:cubicBezTo>
                    <a:pt x="2" y="1"/>
                    <a:pt x="3" y="1"/>
                    <a:pt x="1" y="0"/>
                  </a:cubicBezTo>
                  <a:cubicBezTo>
                    <a:pt x="2" y="1"/>
                    <a:pt x="1" y="2"/>
                    <a:pt x="2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3" y="4"/>
                    <a:pt x="0" y="3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3" y="5"/>
                    <a:pt x="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2" y="5"/>
                    <a:pt x="2" y="5"/>
                  </a:cubicBezTo>
                  <a:cubicBezTo>
                    <a:pt x="2" y="5"/>
                    <a:pt x="1" y="5"/>
                    <a:pt x="1" y="5"/>
                  </a:cubicBezTo>
                  <a:cubicBezTo>
                    <a:pt x="2" y="6"/>
                    <a:pt x="0" y="5"/>
                    <a:pt x="2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" y="5"/>
                    <a:pt x="3" y="6"/>
                    <a:pt x="2" y="5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5" y="6"/>
                    <a:pt x="2" y="5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3" y="5"/>
                    <a:pt x="2" y="4"/>
                    <a:pt x="2" y="4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4"/>
                    <a:pt x="4" y="5"/>
                    <a:pt x="4" y="5"/>
                  </a:cubicBezTo>
                  <a:cubicBezTo>
                    <a:pt x="4" y="5"/>
                    <a:pt x="4" y="5"/>
                    <a:pt x="3" y="4"/>
                  </a:cubicBezTo>
                  <a:cubicBezTo>
                    <a:pt x="4" y="5"/>
                    <a:pt x="4" y="4"/>
                    <a:pt x="3" y="3"/>
                  </a:cubicBezTo>
                  <a:cubicBezTo>
                    <a:pt x="3" y="3"/>
                    <a:pt x="4" y="4"/>
                    <a:pt x="4" y="4"/>
                  </a:cubicBezTo>
                  <a:cubicBezTo>
                    <a:pt x="4" y="4"/>
                    <a:pt x="4" y="3"/>
                    <a:pt x="3" y="3"/>
                  </a:cubicBezTo>
                  <a:cubicBezTo>
                    <a:pt x="3" y="3"/>
                    <a:pt x="3" y="3"/>
                    <a:pt x="4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2"/>
                    <a:pt x="4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1" y="1"/>
                    <a:pt x="2" y="1"/>
                  </a:cubicBezTo>
                  <a:cubicBezTo>
                    <a:pt x="3" y="1"/>
                    <a:pt x="3" y="2"/>
                    <a:pt x="3" y="2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52" name="Freeform 2416"/>
            <p:cNvSpPr/>
            <p:nvPr/>
          </p:nvSpPr>
          <p:spPr bwMode="auto">
            <a:xfrm>
              <a:off x="835" y="3057"/>
              <a:ext cx="5" cy="2"/>
            </a:xfrm>
            <a:custGeom>
              <a:avLst/>
              <a:gdLst>
                <a:gd name="T0" fmla="*/ 1 w 2"/>
                <a:gd name="T1" fmla="*/ 0 h 1"/>
                <a:gd name="T2" fmla="*/ 2 w 2"/>
                <a:gd name="T3" fmla="*/ 1 h 1"/>
                <a:gd name="T4" fmla="*/ 0 w 2"/>
                <a:gd name="T5" fmla="*/ 0 h 1"/>
                <a:gd name="T6" fmla="*/ 1 w 2"/>
                <a:gd name="T7" fmla="*/ 0 h 1"/>
                <a:gd name="T8" fmla="*/ 1 w 2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0"/>
                    <a:pt x="0" y="0"/>
                  </a:cubicBezTo>
                  <a:cubicBezTo>
                    <a:pt x="1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53" name="Freeform 2417"/>
            <p:cNvSpPr/>
            <p:nvPr/>
          </p:nvSpPr>
          <p:spPr bwMode="auto">
            <a:xfrm>
              <a:off x="833" y="3050"/>
              <a:ext cx="9" cy="7"/>
            </a:xfrm>
            <a:custGeom>
              <a:avLst/>
              <a:gdLst>
                <a:gd name="T0" fmla="*/ 2 w 4"/>
                <a:gd name="T1" fmla="*/ 1 h 3"/>
                <a:gd name="T2" fmla="*/ 2 w 4"/>
                <a:gd name="T3" fmla="*/ 1 h 3"/>
                <a:gd name="T4" fmla="*/ 1 w 4"/>
                <a:gd name="T5" fmla="*/ 2 h 3"/>
                <a:gd name="T6" fmla="*/ 2 w 4"/>
                <a:gd name="T7" fmla="*/ 3 h 3"/>
                <a:gd name="T8" fmla="*/ 1 w 4"/>
                <a:gd name="T9" fmla="*/ 3 h 3"/>
                <a:gd name="T10" fmla="*/ 3 w 4"/>
                <a:gd name="T11" fmla="*/ 3 h 3"/>
                <a:gd name="T12" fmla="*/ 2 w 4"/>
                <a:gd name="T13" fmla="*/ 3 h 3"/>
                <a:gd name="T14" fmla="*/ 3 w 4"/>
                <a:gd name="T15" fmla="*/ 3 h 3"/>
                <a:gd name="T16" fmla="*/ 3 w 4"/>
                <a:gd name="T17" fmla="*/ 3 h 3"/>
                <a:gd name="T18" fmla="*/ 3 w 4"/>
                <a:gd name="T19" fmla="*/ 3 h 3"/>
                <a:gd name="T20" fmla="*/ 2 w 4"/>
                <a:gd name="T21" fmla="*/ 2 h 3"/>
                <a:gd name="T22" fmla="*/ 3 w 4"/>
                <a:gd name="T23" fmla="*/ 3 h 3"/>
                <a:gd name="T24" fmla="*/ 4 w 4"/>
                <a:gd name="T25" fmla="*/ 2 h 3"/>
                <a:gd name="T26" fmla="*/ 3 w 4"/>
                <a:gd name="T27" fmla="*/ 2 h 3"/>
                <a:gd name="T28" fmla="*/ 2 w 4"/>
                <a:gd name="T29" fmla="*/ 2 h 3"/>
                <a:gd name="T30" fmla="*/ 4 w 4"/>
                <a:gd name="T31" fmla="*/ 2 h 3"/>
                <a:gd name="T32" fmla="*/ 3 w 4"/>
                <a:gd name="T33" fmla="*/ 1 h 3"/>
                <a:gd name="T34" fmla="*/ 2 w 4"/>
                <a:gd name="T35" fmla="*/ 0 h 3"/>
                <a:gd name="T36" fmla="*/ 3 w 4"/>
                <a:gd name="T37" fmla="*/ 1 h 3"/>
                <a:gd name="T38" fmla="*/ 3 w 4"/>
                <a:gd name="T39" fmla="*/ 0 h 3"/>
                <a:gd name="T40" fmla="*/ 1 w 4"/>
                <a:gd name="T41" fmla="*/ 0 h 3"/>
                <a:gd name="T42" fmla="*/ 2 w 4"/>
                <a:gd name="T4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" h="3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2"/>
                    <a:pt x="1" y="2"/>
                  </a:cubicBezTo>
                  <a:cubicBezTo>
                    <a:pt x="1" y="2"/>
                    <a:pt x="2" y="2"/>
                    <a:pt x="2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1" y="3"/>
                    <a:pt x="3" y="3"/>
                  </a:cubicBezTo>
                  <a:cubicBezTo>
                    <a:pt x="3" y="3"/>
                    <a:pt x="2" y="3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3"/>
                    <a:pt x="1" y="2"/>
                    <a:pt x="2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3" y="2"/>
                    <a:pt x="3" y="2"/>
                    <a:pt x="2" y="2"/>
                  </a:cubicBezTo>
                  <a:cubicBezTo>
                    <a:pt x="1" y="1"/>
                    <a:pt x="3" y="2"/>
                    <a:pt x="4" y="2"/>
                  </a:cubicBezTo>
                  <a:cubicBezTo>
                    <a:pt x="3" y="1"/>
                    <a:pt x="2" y="1"/>
                    <a:pt x="3" y="1"/>
                  </a:cubicBezTo>
                  <a:cubicBezTo>
                    <a:pt x="3" y="1"/>
                    <a:pt x="2" y="0"/>
                    <a:pt x="2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4" y="1"/>
                    <a:pt x="3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0" y="0"/>
                    <a:pt x="3" y="1"/>
                    <a:pt x="2" y="1"/>
                  </a:cubicBezTo>
                  <a:close/>
                </a:path>
              </a:pathLst>
            </a:cu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54" name="Rectangle 2418"/>
            <p:cNvSpPr>
              <a:spLocks noChangeArrowheads="1"/>
            </p:cNvSpPr>
            <p:nvPr/>
          </p:nvSpPr>
          <p:spPr bwMode="auto">
            <a:xfrm>
              <a:off x="835" y="3052"/>
              <a:ext cx="3" cy="1"/>
            </a:xfrm>
            <a:prstGeom prst="rect">
              <a:avLst/>
            </a:prstGeom>
            <a:solidFill>
              <a:srgbClr val="8454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55" name="Freeform 2419"/>
            <p:cNvSpPr/>
            <p:nvPr/>
          </p:nvSpPr>
          <p:spPr bwMode="auto">
            <a:xfrm>
              <a:off x="467" y="2666"/>
              <a:ext cx="97" cy="98"/>
            </a:xfrm>
            <a:custGeom>
              <a:avLst/>
              <a:gdLst>
                <a:gd name="T0" fmla="*/ 30 w 41"/>
                <a:gd name="T1" fmla="*/ 3 h 41"/>
                <a:gd name="T2" fmla="*/ 2 w 41"/>
                <a:gd name="T3" fmla="*/ 20 h 41"/>
                <a:gd name="T4" fmla="*/ 30 w 41"/>
                <a:gd name="T5" fmla="*/ 34 h 41"/>
                <a:gd name="T6" fmla="*/ 29 w 41"/>
                <a:gd name="T7" fmla="*/ 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41">
                  <a:moveTo>
                    <a:pt x="30" y="3"/>
                  </a:moveTo>
                  <a:cubicBezTo>
                    <a:pt x="18" y="0"/>
                    <a:pt x="0" y="4"/>
                    <a:pt x="2" y="20"/>
                  </a:cubicBezTo>
                  <a:cubicBezTo>
                    <a:pt x="4" y="33"/>
                    <a:pt x="20" y="41"/>
                    <a:pt x="30" y="34"/>
                  </a:cubicBezTo>
                  <a:cubicBezTo>
                    <a:pt x="41" y="27"/>
                    <a:pt x="41" y="9"/>
                    <a:pt x="29" y="4"/>
                  </a:cubicBezTo>
                </a:path>
              </a:pathLst>
            </a:custGeom>
            <a:solidFill>
              <a:srgbClr val="F9C5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56" name="Freeform 2420"/>
            <p:cNvSpPr/>
            <p:nvPr/>
          </p:nvSpPr>
          <p:spPr bwMode="auto">
            <a:xfrm>
              <a:off x="479" y="2676"/>
              <a:ext cx="73" cy="55"/>
            </a:xfrm>
            <a:custGeom>
              <a:avLst/>
              <a:gdLst>
                <a:gd name="T0" fmla="*/ 20 w 31"/>
                <a:gd name="T1" fmla="*/ 7 h 23"/>
                <a:gd name="T2" fmla="*/ 11 w 31"/>
                <a:gd name="T3" fmla="*/ 20 h 23"/>
                <a:gd name="T4" fmla="*/ 21 w 31"/>
                <a:gd name="T5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23">
                  <a:moveTo>
                    <a:pt x="20" y="7"/>
                  </a:moveTo>
                  <a:cubicBezTo>
                    <a:pt x="12" y="0"/>
                    <a:pt x="0" y="16"/>
                    <a:pt x="11" y="20"/>
                  </a:cubicBezTo>
                  <a:cubicBezTo>
                    <a:pt x="19" y="23"/>
                    <a:pt x="31" y="12"/>
                    <a:pt x="21" y="8"/>
                  </a:cubicBezTo>
                </a:path>
              </a:pathLst>
            </a:custGeom>
            <a:solidFill>
              <a:srgbClr val="F77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57" name="Freeform 2421"/>
            <p:cNvSpPr/>
            <p:nvPr/>
          </p:nvSpPr>
          <p:spPr bwMode="auto">
            <a:xfrm>
              <a:off x="567" y="2852"/>
              <a:ext cx="187" cy="12"/>
            </a:xfrm>
            <a:custGeom>
              <a:avLst/>
              <a:gdLst>
                <a:gd name="T0" fmla="*/ 51 w 79"/>
                <a:gd name="T1" fmla="*/ 0 h 5"/>
                <a:gd name="T2" fmla="*/ 20 w 79"/>
                <a:gd name="T3" fmla="*/ 1 h 5"/>
                <a:gd name="T4" fmla="*/ 16 w 79"/>
                <a:gd name="T5" fmla="*/ 1 h 5"/>
                <a:gd name="T6" fmla="*/ 1 w 79"/>
                <a:gd name="T7" fmla="*/ 0 h 5"/>
                <a:gd name="T8" fmla="*/ 0 w 79"/>
                <a:gd name="T9" fmla="*/ 3 h 5"/>
                <a:gd name="T10" fmla="*/ 16 w 79"/>
                <a:gd name="T11" fmla="*/ 4 h 5"/>
                <a:gd name="T12" fmla="*/ 20 w 79"/>
                <a:gd name="T13" fmla="*/ 4 h 5"/>
                <a:gd name="T14" fmla="*/ 51 w 79"/>
                <a:gd name="T15" fmla="*/ 3 h 5"/>
                <a:gd name="T16" fmla="*/ 79 w 79"/>
                <a:gd name="T17" fmla="*/ 3 h 5"/>
                <a:gd name="T18" fmla="*/ 79 w 79"/>
                <a:gd name="T19" fmla="*/ 0 h 5"/>
                <a:gd name="T20" fmla="*/ 51 w 79"/>
                <a:gd name="T2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" h="5">
                  <a:moveTo>
                    <a:pt x="51" y="0"/>
                  </a:moveTo>
                  <a:cubicBezTo>
                    <a:pt x="41" y="0"/>
                    <a:pt x="30" y="0"/>
                    <a:pt x="20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1" y="1"/>
                    <a:pt x="5" y="2"/>
                    <a:pt x="1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" y="5"/>
                    <a:pt x="11" y="5"/>
                    <a:pt x="16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30" y="3"/>
                    <a:pt x="41" y="3"/>
                    <a:pt x="51" y="3"/>
                  </a:cubicBezTo>
                  <a:cubicBezTo>
                    <a:pt x="79" y="3"/>
                    <a:pt x="79" y="3"/>
                    <a:pt x="79" y="3"/>
                  </a:cubicBezTo>
                  <a:cubicBezTo>
                    <a:pt x="79" y="0"/>
                    <a:pt x="79" y="0"/>
                    <a:pt x="79" y="0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rgbClr val="C2EF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58" name="Freeform 2422"/>
            <p:cNvSpPr/>
            <p:nvPr/>
          </p:nvSpPr>
          <p:spPr bwMode="auto">
            <a:xfrm>
              <a:off x="588" y="2828"/>
              <a:ext cx="10" cy="31"/>
            </a:xfrm>
            <a:custGeom>
              <a:avLst/>
              <a:gdLst>
                <a:gd name="T0" fmla="*/ 0 w 4"/>
                <a:gd name="T1" fmla="*/ 0 h 13"/>
                <a:gd name="T2" fmla="*/ 1 w 4"/>
                <a:gd name="T3" fmla="*/ 3 h 13"/>
                <a:gd name="T4" fmla="*/ 0 w 4"/>
                <a:gd name="T5" fmla="*/ 2 h 13"/>
                <a:gd name="T6" fmla="*/ 1 w 4"/>
                <a:gd name="T7" fmla="*/ 7 h 13"/>
                <a:gd name="T8" fmla="*/ 2 w 4"/>
                <a:gd name="T9" fmla="*/ 12 h 13"/>
                <a:gd name="T10" fmla="*/ 4 w 4"/>
                <a:gd name="T11" fmla="*/ 12 h 13"/>
                <a:gd name="T12" fmla="*/ 4 w 4"/>
                <a:gd name="T13" fmla="*/ 10 h 13"/>
                <a:gd name="T14" fmla="*/ 4 w 4"/>
                <a:gd name="T15" fmla="*/ 10 h 13"/>
                <a:gd name="T16" fmla="*/ 4 w 4"/>
                <a:gd name="T17" fmla="*/ 7 h 13"/>
                <a:gd name="T18" fmla="*/ 3 w 4"/>
                <a:gd name="T19" fmla="*/ 0 h 13"/>
                <a:gd name="T20" fmla="*/ 0 w 4"/>
                <a:gd name="T2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13">
                  <a:moveTo>
                    <a:pt x="0" y="0"/>
                  </a:moveTo>
                  <a:cubicBezTo>
                    <a:pt x="0" y="1"/>
                    <a:pt x="0" y="2"/>
                    <a:pt x="1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3"/>
                    <a:pt x="1" y="5"/>
                    <a:pt x="1" y="7"/>
                  </a:cubicBezTo>
                  <a:cubicBezTo>
                    <a:pt x="1" y="10"/>
                    <a:pt x="1" y="12"/>
                    <a:pt x="2" y="12"/>
                  </a:cubicBezTo>
                  <a:cubicBezTo>
                    <a:pt x="2" y="13"/>
                    <a:pt x="3" y="13"/>
                    <a:pt x="4" y="12"/>
                  </a:cubicBezTo>
                  <a:cubicBezTo>
                    <a:pt x="4" y="12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8"/>
                    <a:pt x="4" y="7"/>
                  </a:cubicBezTo>
                  <a:cubicBezTo>
                    <a:pt x="4" y="3"/>
                    <a:pt x="4" y="1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C2EF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59" name="Freeform 2423"/>
            <p:cNvSpPr/>
            <p:nvPr/>
          </p:nvSpPr>
          <p:spPr bwMode="auto">
            <a:xfrm>
              <a:off x="621" y="2826"/>
              <a:ext cx="10" cy="31"/>
            </a:xfrm>
            <a:custGeom>
              <a:avLst/>
              <a:gdLst>
                <a:gd name="T0" fmla="*/ 2 w 4"/>
                <a:gd name="T1" fmla="*/ 0 h 13"/>
                <a:gd name="T2" fmla="*/ 0 w 4"/>
                <a:gd name="T3" fmla="*/ 2 h 13"/>
                <a:gd name="T4" fmla="*/ 0 w 4"/>
                <a:gd name="T5" fmla="*/ 4 h 13"/>
                <a:gd name="T6" fmla="*/ 1 w 4"/>
                <a:gd name="T7" fmla="*/ 12 h 13"/>
                <a:gd name="T8" fmla="*/ 3 w 4"/>
                <a:gd name="T9" fmla="*/ 13 h 13"/>
                <a:gd name="T10" fmla="*/ 4 w 4"/>
                <a:gd name="T11" fmla="*/ 10 h 13"/>
                <a:gd name="T12" fmla="*/ 4 w 4"/>
                <a:gd name="T13" fmla="*/ 5 h 13"/>
                <a:gd name="T14" fmla="*/ 4 w 4"/>
                <a:gd name="T15" fmla="*/ 2 h 13"/>
                <a:gd name="T16" fmla="*/ 2 w 4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13">
                  <a:moveTo>
                    <a:pt x="2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7"/>
                    <a:pt x="0" y="10"/>
                    <a:pt x="1" y="12"/>
                  </a:cubicBezTo>
                  <a:cubicBezTo>
                    <a:pt x="1" y="12"/>
                    <a:pt x="2" y="13"/>
                    <a:pt x="3" y="13"/>
                  </a:cubicBezTo>
                  <a:cubicBezTo>
                    <a:pt x="4" y="12"/>
                    <a:pt x="4" y="11"/>
                    <a:pt x="4" y="10"/>
                  </a:cubicBezTo>
                  <a:cubicBezTo>
                    <a:pt x="4" y="9"/>
                    <a:pt x="4" y="6"/>
                    <a:pt x="4" y="5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lose/>
                </a:path>
              </a:pathLst>
            </a:custGeom>
            <a:solidFill>
              <a:srgbClr val="C2EF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60" name="Freeform 2424"/>
            <p:cNvSpPr/>
            <p:nvPr/>
          </p:nvSpPr>
          <p:spPr bwMode="auto">
            <a:xfrm>
              <a:off x="655" y="2828"/>
              <a:ext cx="12" cy="26"/>
            </a:xfrm>
            <a:custGeom>
              <a:avLst/>
              <a:gdLst>
                <a:gd name="T0" fmla="*/ 1 w 5"/>
                <a:gd name="T1" fmla="*/ 1 h 11"/>
                <a:gd name="T2" fmla="*/ 1 w 5"/>
                <a:gd name="T3" fmla="*/ 9 h 11"/>
                <a:gd name="T4" fmla="*/ 3 w 5"/>
                <a:gd name="T5" fmla="*/ 10 h 11"/>
                <a:gd name="T6" fmla="*/ 4 w 5"/>
                <a:gd name="T7" fmla="*/ 8 h 11"/>
                <a:gd name="T8" fmla="*/ 4 w 5"/>
                <a:gd name="T9" fmla="*/ 2 h 11"/>
                <a:gd name="T10" fmla="*/ 3 w 5"/>
                <a:gd name="T11" fmla="*/ 0 h 11"/>
                <a:gd name="T12" fmla="*/ 1 w 5"/>
                <a:gd name="T13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1">
                  <a:moveTo>
                    <a:pt x="1" y="1"/>
                  </a:moveTo>
                  <a:cubicBezTo>
                    <a:pt x="0" y="3"/>
                    <a:pt x="0" y="6"/>
                    <a:pt x="1" y="9"/>
                  </a:cubicBezTo>
                  <a:cubicBezTo>
                    <a:pt x="2" y="10"/>
                    <a:pt x="2" y="11"/>
                    <a:pt x="3" y="10"/>
                  </a:cubicBezTo>
                  <a:cubicBezTo>
                    <a:pt x="4" y="10"/>
                    <a:pt x="5" y="9"/>
                    <a:pt x="4" y="8"/>
                  </a:cubicBezTo>
                  <a:cubicBezTo>
                    <a:pt x="3" y="6"/>
                    <a:pt x="3" y="4"/>
                    <a:pt x="4" y="2"/>
                  </a:cubicBezTo>
                  <a:cubicBezTo>
                    <a:pt x="4" y="1"/>
                    <a:pt x="4" y="0"/>
                    <a:pt x="3" y="0"/>
                  </a:cubicBezTo>
                  <a:cubicBezTo>
                    <a:pt x="2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C2EF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61" name="Freeform 2425"/>
            <p:cNvSpPr/>
            <p:nvPr/>
          </p:nvSpPr>
          <p:spPr bwMode="auto">
            <a:xfrm>
              <a:off x="690" y="2831"/>
              <a:ext cx="10" cy="26"/>
            </a:xfrm>
            <a:custGeom>
              <a:avLst/>
              <a:gdLst>
                <a:gd name="T0" fmla="*/ 1 w 4"/>
                <a:gd name="T1" fmla="*/ 1 h 11"/>
                <a:gd name="T2" fmla="*/ 1 w 4"/>
                <a:gd name="T3" fmla="*/ 10 h 11"/>
                <a:gd name="T4" fmla="*/ 3 w 4"/>
                <a:gd name="T5" fmla="*/ 11 h 11"/>
                <a:gd name="T6" fmla="*/ 4 w 4"/>
                <a:gd name="T7" fmla="*/ 9 h 11"/>
                <a:gd name="T8" fmla="*/ 4 w 4"/>
                <a:gd name="T9" fmla="*/ 2 h 11"/>
                <a:gd name="T10" fmla="*/ 3 w 4"/>
                <a:gd name="T11" fmla="*/ 0 h 11"/>
                <a:gd name="T12" fmla="*/ 1 w 4"/>
                <a:gd name="T13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1">
                  <a:moveTo>
                    <a:pt x="1" y="1"/>
                  </a:moveTo>
                  <a:cubicBezTo>
                    <a:pt x="0" y="4"/>
                    <a:pt x="0" y="9"/>
                    <a:pt x="1" y="10"/>
                  </a:cubicBezTo>
                  <a:cubicBezTo>
                    <a:pt x="1" y="11"/>
                    <a:pt x="2" y="11"/>
                    <a:pt x="3" y="11"/>
                  </a:cubicBezTo>
                  <a:cubicBezTo>
                    <a:pt x="4" y="11"/>
                    <a:pt x="4" y="10"/>
                    <a:pt x="4" y="9"/>
                  </a:cubicBezTo>
                  <a:cubicBezTo>
                    <a:pt x="3" y="8"/>
                    <a:pt x="3" y="4"/>
                    <a:pt x="4" y="2"/>
                  </a:cubicBezTo>
                  <a:cubicBezTo>
                    <a:pt x="4" y="1"/>
                    <a:pt x="4" y="0"/>
                    <a:pt x="3" y="0"/>
                  </a:cubicBezTo>
                  <a:cubicBezTo>
                    <a:pt x="2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C2EF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62" name="Freeform 2426"/>
            <p:cNvSpPr/>
            <p:nvPr/>
          </p:nvSpPr>
          <p:spPr bwMode="auto">
            <a:xfrm>
              <a:off x="719" y="2826"/>
              <a:ext cx="12" cy="31"/>
            </a:xfrm>
            <a:custGeom>
              <a:avLst/>
              <a:gdLst>
                <a:gd name="T0" fmla="*/ 1 w 5"/>
                <a:gd name="T1" fmla="*/ 2 h 13"/>
                <a:gd name="T2" fmla="*/ 1 w 5"/>
                <a:gd name="T3" fmla="*/ 11 h 13"/>
                <a:gd name="T4" fmla="*/ 3 w 5"/>
                <a:gd name="T5" fmla="*/ 13 h 13"/>
                <a:gd name="T6" fmla="*/ 4 w 5"/>
                <a:gd name="T7" fmla="*/ 11 h 13"/>
                <a:gd name="T8" fmla="*/ 4 w 5"/>
                <a:gd name="T9" fmla="*/ 3 h 13"/>
                <a:gd name="T10" fmla="*/ 3 w 5"/>
                <a:gd name="T11" fmla="*/ 1 h 13"/>
                <a:gd name="T12" fmla="*/ 1 w 5"/>
                <a:gd name="T13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3">
                  <a:moveTo>
                    <a:pt x="1" y="2"/>
                  </a:moveTo>
                  <a:cubicBezTo>
                    <a:pt x="0" y="5"/>
                    <a:pt x="1" y="11"/>
                    <a:pt x="1" y="11"/>
                  </a:cubicBezTo>
                  <a:cubicBezTo>
                    <a:pt x="1" y="12"/>
                    <a:pt x="2" y="13"/>
                    <a:pt x="3" y="13"/>
                  </a:cubicBezTo>
                  <a:cubicBezTo>
                    <a:pt x="4" y="12"/>
                    <a:pt x="5" y="12"/>
                    <a:pt x="4" y="11"/>
                  </a:cubicBezTo>
                  <a:cubicBezTo>
                    <a:pt x="4" y="8"/>
                    <a:pt x="4" y="4"/>
                    <a:pt x="4" y="3"/>
                  </a:cubicBezTo>
                  <a:cubicBezTo>
                    <a:pt x="5" y="2"/>
                    <a:pt x="4" y="1"/>
                    <a:pt x="3" y="1"/>
                  </a:cubicBezTo>
                  <a:cubicBezTo>
                    <a:pt x="3" y="0"/>
                    <a:pt x="2" y="1"/>
                    <a:pt x="1" y="2"/>
                  </a:cubicBezTo>
                  <a:close/>
                </a:path>
              </a:pathLst>
            </a:custGeom>
            <a:solidFill>
              <a:srgbClr val="C2EF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</p:grpSp>
      <p:sp>
        <p:nvSpPr>
          <p:cNvPr id="12" name="矩形 11"/>
          <p:cNvSpPr/>
          <p:nvPr/>
        </p:nvSpPr>
        <p:spPr>
          <a:xfrm>
            <a:off x="506730" y="269240"/>
            <a:ext cx="3057525" cy="98679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会写的字</a:t>
            </a:r>
            <a:endParaRPr lang="zh-CN" altLang="en-US" sz="4400" b="1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534160" y="1637030"/>
            <a:ext cx="309943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400" b="1">
                <a:solidFill>
                  <a:srgbClr val="EE57F8"/>
                </a:solidFill>
                <a:effectLst/>
                <a:latin typeface="幼圆" panose="02010509060101010101" charset="-122"/>
                <a:ea typeface="幼圆" panose="02010509060101010101" charset="-122"/>
              </a:rPr>
              <a:t>左右结构</a:t>
            </a:r>
            <a:endParaRPr lang="zh-CN" altLang="en-US" sz="4400" b="1">
              <a:solidFill>
                <a:srgbClr val="EE57F8"/>
              </a:solidFill>
              <a:effectLst/>
              <a:latin typeface="幼圆" panose="02010509060101010101" charset="-122"/>
              <a:ea typeface="幼圆" panose="02010509060101010101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1302703" y="2505710"/>
            <a:ext cx="1096962" cy="7067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 latinLnBrk="1"/>
            <a:r>
              <a:rPr lang="en-US" altLang="zh-CN" sz="4000" b="1"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diē</a:t>
            </a:r>
            <a:endParaRPr lang="en-US" altLang="zh-CN" sz="4000" b="1"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3057525" y="2505710"/>
            <a:ext cx="1497013" cy="7067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 latinLnBrk="1"/>
            <a:r>
              <a:rPr lang="en-US" altLang="zh-CN" sz="4000" b="1"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chí</a:t>
            </a:r>
            <a:endParaRPr lang="en-US" altLang="zh-CN" sz="4000" b="1"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7113588" y="2505710"/>
            <a:ext cx="1498600" cy="7067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 latinLnBrk="1"/>
            <a:r>
              <a:rPr lang="en-US" altLang="zh-CN" sz="4000" b="1"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sī</a:t>
            </a:r>
            <a:endParaRPr lang="en-US" altLang="zh-CN" sz="4000" b="1"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007158" y="2491105"/>
            <a:ext cx="1498600" cy="7067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 latinLnBrk="1"/>
            <a:r>
              <a:rPr lang="en-US" altLang="zh-CN" sz="4000" b="1"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tíng</a:t>
            </a:r>
            <a:endParaRPr lang="en-US" altLang="zh-CN" sz="4000" b="1"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320915" y="1699260"/>
            <a:ext cx="309943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400" b="1">
                <a:solidFill>
                  <a:srgbClr val="EE57F8"/>
                </a:solidFill>
                <a:effectLst/>
                <a:latin typeface="幼圆" panose="02010509060101010101" charset="-122"/>
                <a:ea typeface="幼圆" panose="02010509060101010101" charset="-122"/>
              </a:rPr>
              <a:t>半包围结构</a:t>
            </a:r>
            <a:endParaRPr lang="zh-CN" altLang="en-US" sz="4400" b="1">
              <a:solidFill>
                <a:srgbClr val="EE57F8"/>
              </a:solidFill>
              <a:effectLst/>
              <a:latin typeface="幼圆" panose="02010509060101010101" charset="-122"/>
              <a:ea typeface="幼圆" panose="02010509060101010101" charset="-122"/>
            </a:endParaRPr>
          </a:p>
        </p:txBody>
      </p:sp>
    </p:spTree>
    <p:custDataLst>
      <p:tags r:id="rId2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" fill="hold"/>
                                        <p:tgtEl>
                                          <p:spTgt spid="4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" fill="hold"/>
                                        <p:tgtEl>
                                          <p:spTgt spid="51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" fill="hold"/>
                                        <p:tgtEl>
                                          <p:spTgt spid="55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" fill="hold"/>
                                        <p:tgtEl>
                                          <p:spTgt spid="17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4" grpId="0"/>
      <p:bldP spid="26" grpId="0"/>
      <p:bldP spid="28" grpId="0"/>
      <p:bldP spid="44" grpId="0"/>
      <p:bldP spid="51" grpId="0"/>
      <p:bldP spid="55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" name="矩形 11"/>
          <p:cNvSpPr/>
          <p:nvPr/>
        </p:nvSpPr>
        <p:spPr>
          <a:xfrm>
            <a:off x="232410" y="160655"/>
            <a:ext cx="3919220" cy="878205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4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多音字组词</a:t>
            </a:r>
            <a:endParaRPr lang="zh-CN" altLang="en-US" sz="4400" b="1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5885" y="830329"/>
            <a:ext cx="4456125" cy="5166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341534" y="1038609"/>
            <a:ext cx="3676499" cy="49093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0160979" y="216189"/>
            <a:ext cx="987772" cy="1131323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525905" y="3648075"/>
            <a:ext cx="3173095" cy="706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/>
            <a:r>
              <a:rPr lang="en-US" altLang="zh-CN" sz="4000">
                <a:latin typeface="+mn-lt"/>
                <a:ea typeface="+mn-ea"/>
                <a:sym typeface="+mn-ea"/>
              </a:rPr>
              <a:t>       </a:t>
            </a:r>
            <a:r>
              <a:rPr lang="zh-CN" altLang="en-US" sz="4000">
                <a:latin typeface="+mn-lt"/>
                <a:ea typeface="+mn-ea"/>
                <a:sym typeface="+mn-ea"/>
              </a:rPr>
              <a:t>[</a:t>
            </a:r>
            <a:r>
              <a:rPr sz="4000">
                <a:ea typeface="+mn-ea"/>
              </a:rPr>
              <a:t>mò]</a:t>
            </a:r>
            <a:r>
              <a:rPr lang="zh-CN" sz="4000">
                <a:ea typeface="+mn-ea"/>
              </a:rPr>
              <a:t>淹没</a:t>
            </a:r>
            <a:endParaRPr lang="zh-CN" sz="4000">
              <a:ea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525905" y="2787015"/>
            <a:ext cx="3315335" cy="706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/>
            <a:r>
              <a:rPr lang="zh-CN" altLang="en-US" sz="4000">
                <a:latin typeface="+mn-lt"/>
                <a:ea typeface="+mn-ea"/>
                <a:sym typeface="+mn-ea"/>
              </a:rPr>
              <a:t>没：[</a:t>
            </a:r>
            <a:r>
              <a:rPr lang="en-US" altLang="zh-CN" sz="4000" dirty="0">
                <a:solidFill>
                  <a:schemeClr val="tx1"/>
                </a:solidFill>
                <a:sym typeface="+mn-ea"/>
              </a:rPr>
              <a:t>méi</a:t>
            </a:r>
            <a:r>
              <a:rPr lang="zh-CN" altLang="en-US" sz="4000">
                <a:latin typeface="+mn-lt"/>
                <a:ea typeface="+mn-ea"/>
                <a:sym typeface="+mn-ea"/>
              </a:rPr>
              <a:t>]没有</a:t>
            </a:r>
            <a:endParaRPr lang="zh-CN" altLang="en-US" sz="4000">
              <a:latin typeface="+mn-lt"/>
              <a:ea typeface="+mn-ea"/>
              <a:sym typeface="+mn-ea"/>
            </a:endParaRPr>
          </a:p>
        </p:txBody>
      </p:sp>
      <p:pic>
        <p:nvPicPr>
          <p:cNvPr id="2" name="图片 1" descr="图片1 (3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6370" y="1346835"/>
            <a:ext cx="5356225" cy="562229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矩形 6"/>
          <p:cNvSpPr/>
          <p:nvPr/>
        </p:nvSpPr>
        <p:spPr>
          <a:xfrm>
            <a:off x="241300" y="172085"/>
            <a:ext cx="3919220" cy="878205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4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形似字组词</a:t>
            </a:r>
            <a:endParaRPr lang="zh-CN" altLang="en-US" sz="44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</p:txBody>
      </p:sp>
      <p:grpSp>
        <p:nvGrpSpPr>
          <p:cNvPr id="14" name="组合 13"/>
          <p:cNvGrpSpPr/>
          <p:nvPr/>
        </p:nvGrpSpPr>
        <p:grpSpPr>
          <a:xfrm rot="360000" flipH="1">
            <a:off x="6292215" y="683895"/>
            <a:ext cx="6104890" cy="1747520"/>
            <a:chOff x="4805169" y="3003803"/>
            <a:chExt cx="2581661" cy="850394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5841491" y="3022091"/>
              <a:ext cx="509017" cy="813818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05169" y="3003803"/>
              <a:ext cx="2581661" cy="850394"/>
            </a:xfrm>
            <a:prstGeom prst="rect">
              <a:avLst/>
            </a:prstGeom>
          </p:spPr>
        </p:pic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426720" y="3493770"/>
            <a:ext cx="2780665" cy="307657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755005" y="4442460"/>
            <a:ext cx="508000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4000"/>
              <a:t>瓮：[wèng]水瓮</a:t>
            </a:r>
            <a:endParaRPr lang="zh-CN" altLang="en-US" sz="4000"/>
          </a:p>
        </p:txBody>
      </p:sp>
      <p:sp>
        <p:nvSpPr>
          <p:cNvPr id="9" name="文本框 8"/>
          <p:cNvSpPr txBox="1"/>
          <p:nvPr/>
        </p:nvSpPr>
        <p:spPr>
          <a:xfrm>
            <a:off x="5755005" y="3708400"/>
            <a:ext cx="508000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4000"/>
              <a:t>翁：[</a:t>
            </a:r>
            <a:r>
              <a:rPr sz="4000"/>
              <a:t>wēng</a:t>
            </a:r>
            <a:r>
              <a:rPr lang="zh-CN" altLang="en-US" sz="4000"/>
              <a:t>]老翁</a:t>
            </a:r>
            <a:endParaRPr lang="zh-CN" altLang="en-US" sz="4000"/>
          </a:p>
        </p:txBody>
      </p:sp>
      <p:sp>
        <p:nvSpPr>
          <p:cNvPr id="12" name="文本框 11"/>
          <p:cNvSpPr txBox="1"/>
          <p:nvPr/>
        </p:nvSpPr>
        <p:spPr>
          <a:xfrm>
            <a:off x="1107440" y="2204720"/>
            <a:ext cx="464439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/>
            <a:r>
              <a:rPr lang="zh-CN" altLang="en-US" sz="4000">
                <a:latin typeface="+mn-lt"/>
                <a:ea typeface="+mn-ea"/>
                <a:sym typeface="+mn-ea"/>
              </a:rPr>
              <a:t>挺：[</a:t>
            </a:r>
            <a:r>
              <a:rPr sz="4000">
                <a:ea typeface="+mn-ea"/>
              </a:rPr>
              <a:t>tǐng]</a:t>
            </a:r>
            <a:r>
              <a:rPr lang="zh-CN" altLang="en-US" sz="4000">
                <a:latin typeface="+mn-lt"/>
                <a:ea typeface="+mn-ea"/>
                <a:sym typeface="+mn-ea"/>
              </a:rPr>
              <a:t>坚挺</a:t>
            </a:r>
            <a:endParaRPr lang="zh-CN" altLang="en-US" sz="4000">
              <a:latin typeface="+mn-lt"/>
              <a:ea typeface="+mn-ea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071245" y="1559560"/>
            <a:ext cx="468376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/>
            <a:r>
              <a:rPr lang="zh-CN" altLang="en-US" sz="4000">
                <a:latin typeface="+mn-lt"/>
                <a:ea typeface="+mn-ea"/>
                <a:sym typeface="+mn-ea"/>
              </a:rPr>
              <a:t>庭：[</a:t>
            </a:r>
            <a:r>
              <a:rPr lang="en-US" altLang="zh-CN" sz="4000" dirty="0">
                <a:solidFill>
                  <a:schemeClr val="tx1"/>
                </a:solidFill>
                <a:sym typeface="+mn-ea"/>
              </a:rPr>
              <a:t>tíng</a:t>
            </a:r>
            <a:r>
              <a:rPr lang="zh-CN" altLang="en-US" sz="4000">
                <a:latin typeface="+mn-lt"/>
                <a:ea typeface="+mn-ea"/>
                <a:sym typeface="+mn-ea"/>
              </a:rPr>
              <a:t>]庭院</a:t>
            </a:r>
            <a:endParaRPr lang="zh-CN" altLang="en-US" sz="4000">
              <a:latin typeface="+mn-lt"/>
              <a:ea typeface="+mn-ea"/>
              <a:sym typeface="+mn-ea"/>
            </a:endParaRPr>
          </a:p>
        </p:txBody>
      </p:sp>
    </p:spTree>
    <p:custDataLst>
      <p:tags r:id="rId4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矩形 6"/>
          <p:cNvSpPr/>
          <p:nvPr/>
        </p:nvSpPr>
        <p:spPr>
          <a:xfrm>
            <a:off x="688975" y="252730"/>
            <a:ext cx="3035935" cy="878205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4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知识链接</a:t>
            </a:r>
            <a:endParaRPr lang="zh-CN" altLang="en-US" sz="44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87044" name="Text Box 4"/>
          <p:cNvSpPr txBox="1"/>
          <p:nvPr/>
        </p:nvSpPr>
        <p:spPr>
          <a:xfrm>
            <a:off x="4760595" y="962343"/>
            <a:ext cx="6832600" cy="4708525"/>
          </a:xfrm>
          <a:prstGeom prst="rect">
            <a:avLst/>
          </a:prstGeom>
          <a:noFill/>
          <a:ln w="9525">
            <a:noFill/>
          </a:ln>
          <a:effectLst>
            <a:outerShdw dist="35921" dir="2699999" algn="ctr" rotWithShape="0">
              <a:schemeClr val="bg1"/>
            </a:outerShdw>
          </a:effectLst>
        </p:spPr>
        <p:txBody>
          <a:bodyPr wrap="square" anchor="t">
            <a:spAutoFit/>
          </a:bodyPr>
          <a:p>
            <a:pPr eaLnBrk="0" hangingPunct="0">
              <a:lnSpc>
                <a:spcPct val="150000"/>
              </a:lnSpc>
            </a:pPr>
            <a:r>
              <a:rPr lang="zh-CN" altLang="en-US" sz="4000" b="1" dirty="0">
                <a:solidFill>
                  <a:srgbClr val="06521E"/>
                </a:solidFill>
                <a:latin typeface="楷体_GB2312" pitchFamily="49" charset="-122"/>
                <a:ea typeface="楷体_GB2312" pitchFamily="49" charset="-122"/>
              </a:rPr>
              <a:t>　　司马光是我国古时候有名的大文学家、史学家，他小时候很爱学习，也很聪明。</a:t>
            </a:r>
            <a:r>
              <a:rPr lang="en-US" altLang="zh-CN" sz="4000" b="1" dirty="0">
                <a:solidFill>
                  <a:srgbClr val="06521E"/>
                </a:solidFill>
                <a:latin typeface="楷体_GB2312" pitchFamily="49" charset="-122"/>
                <a:ea typeface="楷体_GB2312" pitchFamily="49" charset="-122"/>
              </a:rPr>
              <a:t>《</a:t>
            </a:r>
            <a:r>
              <a:rPr lang="zh-CN" altLang="en-US" sz="4000" b="1" dirty="0">
                <a:solidFill>
                  <a:srgbClr val="06521E"/>
                </a:solidFill>
                <a:latin typeface="楷体_GB2312" pitchFamily="49" charset="-122"/>
                <a:ea typeface="楷体_GB2312" pitchFamily="49" charset="-122"/>
              </a:rPr>
              <a:t>司马光</a:t>
            </a:r>
            <a:r>
              <a:rPr lang="en-US" altLang="zh-CN" sz="4000" b="1" dirty="0">
                <a:solidFill>
                  <a:srgbClr val="06521E"/>
                </a:solidFill>
                <a:latin typeface="楷体_GB2312" pitchFamily="49" charset="-122"/>
                <a:ea typeface="楷体_GB2312" pitchFamily="49" charset="-122"/>
              </a:rPr>
              <a:t>》</a:t>
            </a:r>
            <a:r>
              <a:rPr lang="zh-CN" altLang="en-US" sz="4000" b="1" dirty="0">
                <a:solidFill>
                  <a:srgbClr val="06521E"/>
                </a:solidFill>
                <a:latin typeface="楷体_GB2312" pitchFamily="49" charset="-122"/>
                <a:ea typeface="楷体_GB2312" pitchFamily="49" charset="-122"/>
              </a:rPr>
              <a:t>这篇课文就是写他小时候的一个真实的故事。</a:t>
            </a:r>
            <a:endParaRPr lang="zh-CN" altLang="en-US" sz="4000" b="1" dirty="0">
              <a:solidFill>
                <a:srgbClr val="06521E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6140" y="1453515"/>
            <a:ext cx="3504565" cy="431419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87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4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9" name="图片 28"/>
          <p:cNvPicPr>
            <a:picLocks noChangeAspect="1"/>
          </p:cNvPicPr>
          <p:nvPr/>
        </p:nvPicPr>
        <p:blipFill>
          <a:blip r:embed="rId1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b="18044"/>
          <a:stretch>
            <a:fillRect/>
          </a:stretch>
        </p:blipFill>
        <p:spPr>
          <a:xfrm>
            <a:off x="831850" y="460375"/>
            <a:ext cx="2893060" cy="115189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979170" y="608965"/>
            <a:ext cx="289750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800" b="1">
                <a:latin typeface="楷体" panose="02010609060101010101" charset="-122"/>
                <a:ea typeface="楷体" panose="02010609060101010101" charset="-122"/>
              </a:rPr>
              <a:t>课文赏析</a:t>
            </a:r>
            <a:endParaRPr lang="zh-CN" altLang="en-US" sz="4800" b="1"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1405" y="-12700"/>
            <a:ext cx="3474085" cy="2962275"/>
          </a:xfrm>
          <a:prstGeom prst="rect">
            <a:avLst/>
          </a:prstGeom>
        </p:spPr>
      </p:pic>
      <p:sp>
        <p:nvSpPr>
          <p:cNvPr id="83973" name="Text Box 5"/>
          <p:cNvSpPr txBox="1"/>
          <p:nvPr/>
        </p:nvSpPr>
        <p:spPr>
          <a:xfrm>
            <a:off x="979170" y="2012315"/>
            <a:ext cx="9506585" cy="31381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eaLnBrk="0" hangingPunct="0">
              <a:lnSpc>
                <a:spcPct val="150000"/>
              </a:lnSpc>
            </a:pPr>
            <a:r>
              <a:rPr lang="en-US" altLang="zh-CN" sz="4400" b="1" dirty="0">
                <a:solidFill>
                  <a:srgbClr val="001C56"/>
                </a:solidFill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4400" b="1" dirty="0">
                <a:solidFill>
                  <a:srgbClr val="001C56"/>
                </a:solidFill>
                <a:latin typeface="楷体" panose="02010609060101010101" charset="-122"/>
                <a:ea typeface="楷体" panose="02010609060101010101" charset="-122"/>
              </a:rPr>
              <a:t>群儿</a:t>
            </a:r>
            <a:r>
              <a:rPr lang="en-US" altLang="zh-CN" sz="4400" b="1" dirty="0">
                <a:solidFill>
                  <a:srgbClr val="001C56"/>
                </a:solidFill>
                <a:latin typeface="楷体" panose="02010609060101010101" charset="-122"/>
                <a:ea typeface="楷体" panose="02010609060101010101" charset="-122"/>
              </a:rPr>
              <a:t>/</a:t>
            </a:r>
            <a:r>
              <a:rPr lang="zh-CN" altLang="en-US" sz="4400" b="1" dirty="0">
                <a:solidFill>
                  <a:srgbClr val="001C56"/>
                </a:solidFill>
                <a:latin typeface="楷体" panose="02010609060101010101" charset="-122"/>
                <a:ea typeface="楷体" panose="02010609060101010101" charset="-122"/>
              </a:rPr>
              <a:t>戏于庭，一儿</a:t>
            </a:r>
            <a:r>
              <a:rPr lang="en-US" altLang="zh-CN" sz="4400" b="1" dirty="0">
                <a:solidFill>
                  <a:srgbClr val="001C56"/>
                </a:solidFill>
                <a:latin typeface="楷体" panose="02010609060101010101" charset="-122"/>
                <a:ea typeface="楷体" panose="02010609060101010101" charset="-122"/>
              </a:rPr>
              <a:t>/</a:t>
            </a:r>
            <a:r>
              <a:rPr lang="zh-CN" altLang="en-US" sz="4400" b="1" dirty="0">
                <a:solidFill>
                  <a:srgbClr val="001C56"/>
                </a:solidFill>
                <a:latin typeface="楷体" panose="02010609060101010101" charset="-122"/>
                <a:ea typeface="楷体" panose="02010609060101010101" charset="-122"/>
              </a:rPr>
              <a:t>登瓮，</a:t>
            </a:r>
            <a:endParaRPr lang="zh-CN" altLang="en-US" sz="4400" b="1" dirty="0">
              <a:solidFill>
                <a:srgbClr val="001C56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4400" b="1" dirty="0">
                <a:solidFill>
                  <a:srgbClr val="001C56"/>
                </a:solidFill>
                <a:latin typeface="楷体" panose="02010609060101010101" charset="-122"/>
                <a:ea typeface="楷体" panose="02010609060101010101" charset="-122"/>
              </a:rPr>
              <a:t>足跌</a:t>
            </a:r>
            <a:r>
              <a:rPr lang="en-US" altLang="zh-CN" sz="4400" b="1" dirty="0">
                <a:solidFill>
                  <a:srgbClr val="001C56"/>
                </a:solidFill>
                <a:latin typeface="楷体" panose="02010609060101010101" charset="-122"/>
                <a:ea typeface="楷体" panose="02010609060101010101" charset="-122"/>
              </a:rPr>
              <a:t>/</a:t>
            </a:r>
            <a:r>
              <a:rPr lang="zh-CN" altLang="en-US" sz="4400" b="1" dirty="0">
                <a:solidFill>
                  <a:srgbClr val="001C56"/>
                </a:solidFill>
                <a:latin typeface="楷体" panose="02010609060101010101" charset="-122"/>
                <a:ea typeface="楷体" panose="02010609060101010101" charset="-122"/>
              </a:rPr>
              <a:t>没水中。众</a:t>
            </a:r>
            <a:r>
              <a:rPr lang="en-US" altLang="zh-CN" sz="4400" b="1" dirty="0">
                <a:solidFill>
                  <a:srgbClr val="001C56"/>
                </a:solidFill>
                <a:latin typeface="楷体" panose="02010609060101010101" charset="-122"/>
                <a:ea typeface="楷体" panose="02010609060101010101" charset="-122"/>
              </a:rPr>
              <a:t>/</a:t>
            </a:r>
            <a:r>
              <a:rPr lang="zh-CN" altLang="en-US" sz="4400" b="1" dirty="0">
                <a:solidFill>
                  <a:srgbClr val="001C56"/>
                </a:solidFill>
                <a:latin typeface="楷体" panose="02010609060101010101" charset="-122"/>
                <a:ea typeface="楷体" panose="02010609060101010101" charset="-122"/>
              </a:rPr>
              <a:t>皆弃去，光</a:t>
            </a:r>
            <a:r>
              <a:rPr lang="en-US" altLang="zh-CN" sz="4400" b="1" dirty="0">
                <a:solidFill>
                  <a:srgbClr val="001C56"/>
                </a:solidFill>
                <a:latin typeface="楷体" panose="02010609060101010101" charset="-122"/>
                <a:ea typeface="楷体" panose="02010609060101010101" charset="-122"/>
              </a:rPr>
              <a:t>/</a:t>
            </a:r>
            <a:r>
              <a:rPr lang="zh-CN" altLang="en-US" sz="4400" b="1" dirty="0">
                <a:solidFill>
                  <a:srgbClr val="001C56"/>
                </a:solidFill>
                <a:latin typeface="楷体" panose="02010609060101010101" charset="-122"/>
                <a:ea typeface="楷体" panose="02010609060101010101" charset="-122"/>
              </a:rPr>
              <a:t>持石击瓮</a:t>
            </a:r>
            <a:r>
              <a:rPr lang="en-US" altLang="zh-CN" sz="4400" b="1" dirty="0">
                <a:solidFill>
                  <a:srgbClr val="001C56"/>
                </a:solidFill>
                <a:latin typeface="楷体" panose="02010609060101010101" charset="-122"/>
                <a:ea typeface="楷体" panose="02010609060101010101" charset="-122"/>
              </a:rPr>
              <a:t>/</a:t>
            </a:r>
            <a:r>
              <a:rPr lang="zh-CN" altLang="en-US" sz="4400" b="1" dirty="0">
                <a:solidFill>
                  <a:srgbClr val="001C56"/>
                </a:solidFill>
                <a:latin typeface="楷体" panose="02010609060101010101" charset="-122"/>
                <a:ea typeface="楷体" panose="02010609060101010101" charset="-122"/>
              </a:rPr>
              <a:t>破之，水迸，儿</a:t>
            </a:r>
            <a:r>
              <a:rPr lang="en-US" altLang="zh-CN" sz="4400" b="1" dirty="0">
                <a:solidFill>
                  <a:srgbClr val="001C56"/>
                </a:solidFill>
                <a:latin typeface="楷体" panose="02010609060101010101" charset="-122"/>
                <a:ea typeface="楷体" panose="02010609060101010101" charset="-122"/>
              </a:rPr>
              <a:t>/</a:t>
            </a:r>
            <a:r>
              <a:rPr lang="zh-CN" altLang="en-US" sz="4400" b="1" dirty="0">
                <a:solidFill>
                  <a:srgbClr val="001C56"/>
                </a:solidFill>
                <a:latin typeface="楷体" panose="02010609060101010101" charset="-122"/>
                <a:ea typeface="楷体" panose="02010609060101010101" charset="-122"/>
              </a:rPr>
              <a:t>得活。</a:t>
            </a:r>
            <a:endParaRPr lang="zh-CN" altLang="en-US" sz="4400" b="1" dirty="0">
              <a:solidFill>
                <a:srgbClr val="001C56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325620" y="1243965"/>
            <a:ext cx="204406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400"/>
              <a:t>司马光</a:t>
            </a:r>
            <a:endParaRPr lang="zh-CN" altLang="en-US" sz="4400"/>
          </a:p>
        </p:txBody>
      </p:sp>
      <p:pic>
        <p:nvPicPr>
          <p:cNvPr id="8" name="24 （课文朗读音频）司马光">
            <a:hlinkClick r:id="" action="ppaction://media"/>
          </p:cNvPr>
          <p:cNvPicPr/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855460" y="920115"/>
            <a:ext cx="1087755" cy="112395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39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39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39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699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12" dur="1612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8397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3973" name="Text Box 5"/>
          <p:cNvSpPr txBox="1"/>
          <p:nvPr/>
        </p:nvSpPr>
        <p:spPr>
          <a:xfrm>
            <a:off x="1572895" y="354330"/>
            <a:ext cx="8909050" cy="175323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eaLnBrk="0" fontAlgn="auto" hangingPunct="0">
              <a:lnSpc>
                <a:spcPct val="100000"/>
              </a:lnSpc>
            </a:pPr>
            <a:r>
              <a:rPr lang="en-US" altLang="zh-CN" sz="5400" b="1" dirty="0">
                <a:solidFill>
                  <a:srgbClr val="001C56"/>
                </a:solidFill>
                <a:latin typeface="楷体" panose="02010609060101010101" charset="-122"/>
                <a:ea typeface="楷体" panose="02010609060101010101" charset="-122"/>
              </a:rPr>
              <a:t>   </a:t>
            </a:r>
            <a:r>
              <a:rPr lang="zh-CN" altLang="en-US" sz="5400" b="1" dirty="0">
                <a:solidFill>
                  <a:srgbClr val="001C56"/>
                </a:solidFill>
                <a:latin typeface="楷体" panose="02010609060101010101" charset="-122"/>
                <a:ea typeface="楷体" panose="02010609060101010101" charset="-122"/>
              </a:rPr>
              <a:t>群儿</a:t>
            </a:r>
            <a:r>
              <a:rPr lang="zh-CN" altLang="en-US" sz="54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戏</a:t>
            </a:r>
            <a:r>
              <a:rPr lang="zh-CN" altLang="en-US" sz="5400" b="1" dirty="0">
                <a:solidFill>
                  <a:srgbClr val="001C56"/>
                </a:solidFill>
                <a:latin typeface="楷体" panose="02010609060101010101" charset="-122"/>
                <a:ea typeface="楷体" panose="02010609060101010101" charset="-122"/>
              </a:rPr>
              <a:t>于</a:t>
            </a:r>
            <a:r>
              <a:rPr lang="zh-CN" altLang="en-US" sz="54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庭</a:t>
            </a:r>
            <a:r>
              <a:rPr lang="zh-CN" altLang="en-US" sz="5400" b="1" dirty="0">
                <a:solidFill>
                  <a:srgbClr val="001C56"/>
                </a:solidFill>
                <a:latin typeface="楷体" panose="02010609060101010101" charset="-122"/>
                <a:ea typeface="楷体" panose="02010609060101010101" charset="-122"/>
              </a:rPr>
              <a:t>，一儿登</a:t>
            </a:r>
            <a:r>
              <a:rPr lang="zh-CN" altLang="en-US" sz="54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瓮</a:t>
            </a:r>
            <a:r>
              <a:rPr lang="zh-CN" altLang="en-US" sz="5400" b="1" dirty="0">
                <a:solidFill>
                  <a:srgbClr val="001C56"/>
                </a:solidFill>
                <a:latin typeface="楷体" panose="02010609060101010101" charset="-122"/>
                <a:ea typeface="楷体" panose="02010609060101010101" charset="-122"/>
              </a:rPr>
              <a:t>，</a:t>
            </a:r>
            <a:r>
              <a:rPr lang="zh-CN" altLang="en-US" sz="54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足跌</a:t>
            </a:r>
            <a:r>
              <a:rPr lang="zh-CN" altLang="en-US" sz="54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没</a:t>
            </a:r>
            <a:r>
              <a:rPr lang="zh-CN" altLang="en-US" sz="5400" b="1" dirty="0">
                <a:solidFill>
                  <a:srgbClr val="001C56"/>
                </a:solidFill>
                <a:latin typeface="楷体" panose="02010609060101010101" charset="-122"/>
                <a:ea typeface="楷体" panose="02010609060101010101" charset="-122"/>
              </a:rPr>
              <a:t>水中。</a:t>
            </a:r>
            <a:endParaRPr lang="zh-CN" altLang="en-US" sz="5400" b="1" dirty="0">
              <a:solidFill>
                <a:srgbClr val="001C56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490980" y="2107565"/>
            <a:ext cx="5900420" cy="37846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en-US" altLang="zh-CN" sz="3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【</a:t>
            </a:r>
            <a:r>
              <a:rPr lang="zh-CN" altLang="en-US" sz="3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戏</a:t>
            </a:r>
            <a:r>
              <a:rPr lang="en-US" altLang="zh-CN" sz="3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】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游戏；玩耍。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  <a:sym typeface="宋体" panose="02010600030101010101" pitchFamily="2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3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【</a:t>
            </a:r>
            <a:r>
              <a:rPr lang="zh-CN" altLang="en-US" sz="3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庭</a:t>
            </a:r>
            <a:r>
              <a:rPr lang="en-US" altLang="zh-CN" sz="3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】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庭院。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  <a:sym typeface="宋体" panose="02010600030101010101" pitchFamily="2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3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【</a:t>
            </a:r>
            <a:r>
              <a:rPr lang="zh-CN" altLang="en-US" sz="3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瓮</a:t>
            </a:r>
            <a:r>
              <a:rPr lang="en-US" altLang="zh-CN" sz="3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】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盛物的陶器，口小肚大。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  <a:sym typeface="宋体" panose="02010600030101010101" pitchFamily="2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3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【</a:t>
            </a:r>
            <a:r>
              <a:rPr lang="zh-CN" altLang="en-US" sz="3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足跌</a:t>
            </a:r>
            <a:r>
              <a:rPr lang="en-US" altLang="zh-CN" sz="3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】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失足。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 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  <a:sym typeface="宋体" panose="02010600030101010101" pitchFamily="2" charset="-122"/>
            </a:endParaRPr>
          </a:p>
          <a:p>
            <a:pPr fontAlgn="auto">
              <a:lnSpc>
                <a:spcPct val="150000"/>
              </a:lnSpc>
            </a:pPr>
            <a:r>
              <a:rPr lang="en-US" altLang="zh-CN" sz="3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【</a:t>
            </a:r>
            <a:r>
              <a:rPr lang="zh-CN" altLang="en-US" sz="3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没</a:t>
            </a:r>
            <a:r>
              <a:rPr lang="en-US" altLang="zh-CN" sz="3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】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沉没。  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pic>
        <p:nvPicPr>
          <p:cNvPr id="2" name="图片 1" descr="timg (19)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08850" y="1478280"/>
            <a:ext cx="4450080" cy="504253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39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39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39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3" grpId="0"/>
      <p:bldP spid="4" grpId="0"/>
      <p:bldP spid="4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3973" name="Text Box 5"/>
          <p:cNvSpPr txBox="1"/>
          <p:nvPr/>
        </p:nvSpPr>
        <p:spPr>
          <a:xfrm>
            <a:off x="901700" y="571500"/>
            <a:ext cx="9072245" cy="39693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eaLnBrk="0" hangingPunct="0">
              <a:lnSpc>
                <a:spcPct val="150000"/>
              </a:lnSpc>
            </a:pPr>
            <a:r>
              <a:rPr lang="en-US" altLang="zh-CN" sz="6000" b="1" dirty="0">
                <a:solidFill>
                  <a:srgbClr val="001C56"/>
                </a:solidFill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5400" b="1" dirty="0">
                <a:solidFill>
                  <a:srgbClr val="001C56"/>
                </a:solidFill>
                <a:latin typeface="楷体" panose="02010609060101010101" charset="-122"/>
                <a:ea typeface="楷体" panose="02010609060101010101" charset="-122"/>
              </a:rPr>
              <a:t>一群小孩子在庭院里玩耍，一个小孩儿攀爬瓮。</a:t>
            </a:r>
            <a:endParaRPr lang="zh-CN" altLang="en-US" sz="5400" b="1" dirty="0">
              <a:solidFill>
                <a:srgbClr val="001C56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5400" b="1" dirty="0">
                <a:solidFill>
                  <a:srgbClr val="001C56"/>
                </a:solidFill>
                <a:latin typeface="楷体" panose="02010609060101010101" charset="-122"/>
                <a:ea typeface="楷体" panose="02010609060101010101" charset="-122"/>
              </a:rPr>
              <a:t>一不小心跌进了瓮里。</a:t>
            </a:r>
            <a:endParaRPr lang="zh-CN" altLang="en-US" sz="5400" b="1" dirty="0">
              <a:solidFill>
                <a:srgbClr val="001C56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2" name="图片 1" descr="图片1 (5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58355" y="2205990"/>
            <a:ext cx="4949825" cy="436499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39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39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39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0481" name="Picture 4"/>
          <p:cNvPicPr>
            <a:picLocks noChangeAspect="1"/>
          </p:cNvPicPr>
          <p:nvPr/>
        </p:nvPicPr>
        <p:blipFill>
          <a:blip r:embed="rId1">
            <a:lum bright="6000" contrast="17999"/>
          </a:blip>
          <a:srcRect l="20544" t="2" r="92" b="34850"/>
          <a:stretch>
            <a:fillRect/>
          </a:stretch>
        </p:blipFill>
        <p:spPr>
          <a:xfrm>
            <a:off x="3175" y="-6350"/>
            <a:ext cx="6739255" cy="687895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1379" name="Text Box 3"/>
          <p:cNvSpPr txBox="1"/>
          <p:nvPr/>
        </p:nvSpPr>
        <p:spPr>
          <a:xfrm>
            <a:off x="7386320" y="1070610"/>
            <a:ext cx="4099560" cy="4225925"/>
          </a:xfrm>
          <a:prstGeom prst="rect">
            <a:avLst/>
          </a:prstGeom>
          <a:noFill/>
          <a:ln w="9525">
            <a:noFill/>
          </a:ln>
          <a:effectLst>
            <a:outerShdw dist="35921" dir="2699999" algn="ctr" rotWithShape="0">
              <a:schemeClr val="bg1"/>
            </a:outerShdw>
          </a:effectLst>
        </p:spPr>
        <p:txBody>
          <a:bodyPr wrap="square" anchor="t">
            <a:spAutoFit/>
          </a:bodyPr>
          <a:p>
            <a:pPr eaLnBrk="0" hangingPunct="0">
              <a:lnSpc>
                <a:spcPct val="140000"/>
              </a:lnSpc>
            </a:pPr>
            <a:r>
              <a:rPr lang="en-US" altLang="zh-CN" sz="4800" b="1" dirty="0">
                <a:solidFill>
                  <a:srgbClr val="06521E"/>
                </a:solidFill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4800" b="1" dirty="0">
                <a:solidFill>
                  <a:srgbClr val="06521E"/>
                </a:solidFill>
                <a:latin typeface="楷体" panose="02010609060101010101" charset="-122"/>
                <a:ea typeface="楷体" panose="02010609060101010101" charset="-122"/>
              </a:rPr>
              <a:t>猜一猜，其他小孩子遇到这种情况会怎样做？</a:t>
            </a:r>
            <a:endParaRPr lang="zh-CN" altLang="en-US" sz="4800" b="1" dirty="0">
              <a:solidFill>
                <a:srgbClr val="06521E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  <p:custDataLst>
      <p:tags r:id="rId2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13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1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01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1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79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3973" name="Text Box 5"/>
          <p:cNvSpPr txBox="1"/>
          <p:nvPr/>
        </p:nvSpPr>
        <p:spPr>
          <a:xfrm>
            <a:off x="-22860" y="681038"/>
            <a:ext cx="5656263" cy="1476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eaLnBrk="0" hangingPunct="0">
              <a:lnSpc>
                <a:spcPct val="150000"/>
              </a:lnSpc>
            </a:pPr>
            <a:r>
              <a:rPr lang="en-US" altLang="zh-CN" sz="6000" b="1" dirty="0">
                <a:solidFill>
                  <a:srgbClr val="001C56"/>
                </a:solidFill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6000" b="1" dirty="0">
                <a:solidFill>
                  <a:srgbClr val="001C56"/>
                </a:solidFill>
                <a:latin typeface="楷体" panose="02010609060101010101" charset="-122"/>
                <a:ea typeface="楷体" panose="02010609060101010101" charset="-122"/>
              </a:rPr>
              <a:t>众</a:t>
            </a:r>
            <a:r>
              <a:rPr lang="zh-CN" altLang="en-US" sz="6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皆</a:t>
            </a:r>
            <a:r>
              <a:rPr lang="zh-CN" altLang="en-US" sz="6000" b="1" dirty="0">
                <a:solidFill>
                  <a:srgbClr val="001C56"/>
                </a:solidFill>
                <a:latin typeface="楷体" panose="02010609060101010101" charset="-122"/>
                <a:ea typeface="楷体" panose="02010609060101010101" charset="-122"/>
              </a:rPr>
              <a:t>弃</a:t>
            </a:r>
            <a:r>
              <a:rPr lang="zh-CN" altLang="en-US" sz="6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去</a:t>
            </a:r>
            <a:endParaRPr lang="zh-CN" altLang="en-US" sz="6000" b="1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64580" y="15875"/>
            <a:ext cx="6036945" cy="688086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704975" y="2421255"/>
            <a:ext cx="3396615" cy="186372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algn="l">
              <a:lnSpc>
                <a:spcPct val="160000"/>
              </a:lnSpc>
            </a:pPr>
            <a:r>
              <a:rPr lang="en-US" altLang="zh-CN" sz="36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【</a:t>
            </a:r>
            <a:r>
              <a:rPr lang="zh-CN" altLang="en-US" sz="36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皆</a:t>
            </a:r>
            <a:r>
              <a:rPr lang="en-US" altLang="zh-CN" sz="36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】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全；都。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  <a:sym typeface="宋体" panose="02010600030101010101" pitchFamily="2" charset="-122"/>
            </a:endParaRPr>
          </a:p>
          <a:p>
            <a:pPr algn="l">
              <a:lnSpc>
                <a:spcPct val="160000"/>
              </a:lnSpc>
            </a:pPr>
            <a:r>
              <a:rPr lang="zh-CN" altLang="en-US" sz="3600">
                <a:solidFill>
                  <a:srgbClr val="0000FF"/>
                </a:solidFill>
                <a:sym typeface="+mn-ea"/>
              </a:rPr>
              <a:t>【去】</a:t>
            </a:r>
            <a:r>
              <a:rPr lang="zh-CN" altLang="en-US" sz="3600">
                <a:sym typeface="+mn-ea"/>
              </a:rPr>
              <a:t>离开。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306830" y="4572000"/>
            <a:ext cx="392874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600"/>
              <a:t>大家全部都离开了。</a:t>
            </a:r>
            <a:endParaRPr lang="zh-CN" altLang="en-US" sz="3600"/>
          </a:p>
        </p:txBody>
      </p:sp>
    </p:spTree>
    <p:custDataLst>
      <p:tags r:id="rId2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39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39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39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3" grpId="0"/>
      <p:bldP spid="10" grpId="0"/>
      <p:bldP spid="7" grpId="0"/>
      <p:bldP spid="7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l="27683"/>
          <a:stretch>
            <a:fillRect/>
          </a:stretch>
        </p:blipFill>
        <p:spPr>
          <a:xfrm>
            <a:off x="669925" y="862330"/>
            <a:ext cx="4418330" cy="4745355"/>
          </a:xfrm>
          <a:prstGeom prst="rect">
            <a:avLst/>
          </a:prstGeom>
        </p:spPr>
      </p:pic>
      <p:sp>
        <p:nvSpPr>
          <p:cNvPr id="101379" name="Text Box 3"/>
          <p:cNvSpPr txBox="1"/>
          <p:nvPr/>
        </p:nvSpPr>
        <p:spPr>
          <a:xfrm>
            <a:off x="5570220" y="2135505"/>
            <a:ext cx="4871085" cy="2417445"/>
          </a:xfrm>
          <a:prstGeom prst="rect">
            <a:avLst/>
          </a:prstGeom>
          <a:noFill/>
          <a:ln w="9525">
            <a:noFill/>
          </a:ln>
          <a:effectLst>
            <a:outerShdw dist="35921" dir="2699999" algn="ctr" rotWithShape="0">
              <a:schemeClr val="bg1"/>
            </a:outerShdw>
          </a:effectLst>
        </p:spPr>
        <p:txBody>
          <a:bodyPr wrap="square" anchor="t">
            <a:spAutoFit/>
          </a:bodyPr>
          <a:p>
            <a:pPr eaLnBrk="0" hangingPunct="0">
              <a:lnSpc>
                <a:spcPct val="140000"/>
              </a:lnSpc>
            </a:pPr>
            <a:r>
              <a:rPr lang="en-US" altLang="zh-CN" sz="5400" b="1" dirty="0">
                <a:solidFill>
                  <a:srgbClr val="06521E"/>
                </a:solidFill>
                <a:latin typeface="楷体" panose="02010609060101010101" charset="-122"/>
                <a:ea typeface="楷体" panose="02010609060101010101" charset="-122"/>
              </a:rPr>
              <a:t>   </a:t>
            </a:r>
            <a:r>
              <a:rPr lang="zh-CN" altLang="en-US" sz="5400" b="1" dirty="0">
                <a:solidFill>
                  <a:srgbClr val="06521E"/>
                </a:solidFill>
                <a:latin typeface="楷体" panose="02010609060101010101" charset="-122"/>
                <a:ea typeface="楷体" panose="02010609060101010101" charset="-122"/>
              </a:rPr>
              <a:t>司马光是怎么做的呢？</a:t>
            </a:r>
            <a:endParaRPr lang="zh-CN" altLang="en-US" sz="5400" b="1" dirty="0">
              <a:solidFill>
                <a:srgbClr val="06521E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9940731" y="353749"/>
            <a:ext cx="1471986" cy="1460987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13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1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01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1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79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714375" y="403225"/>
            <a:ext cx="10488930" cy="9220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sz="5400" b="1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sym typeface="+mn-ea"/>
              </a:rPr>
              <a:t>光</a:t>
            </a:r>
            <a:r>
              <a:rPr sz="5400" b="1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sym typeface="+mn-ea"/>
              </a:rPr>
              <a:t>持石</a:t>
            </a:r>
            <a:r>
              <a:rPr sz="5400" b="1">
                <a:latin typeface="华文楷体" panose="02010600040101010101" charset="-122"/>
                <a:ea typeface="华文楷体" panose="02010600040101010101" charset="-122"/>
                <a:sym typeface="+mn-ea"/>
              </a:rPr>
              <a:t>击瓮</a:t>
            </a:r>
            <a:r>
              <a:rPr lang="zh-CN" sz="5400" b="1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sym typeface="+mn-ea"/>
              </a:rPr>
              <a:t>破之</a:t>
            </a:r>
            <a:r>
              <a:rPr sz="5400" b="1">
                <a:latin typeface="华文楷体" panose="02010600040101010101" charset="-122"/>
                <a:ea typeface="华文楷体" panose="02010600040101010101" charset="-122"/>
                <a:sym typeface="+mn-ea"/>
              </a:rPr>
              <a:t>，水</a:t>
            </a:r>
            <a:r>
              <a:rPr sz="5400" b="1">
                <a:solidFill>
                  <a:srgbClr val="FF0000"/>
                </a:solidFill>
                <a:latin typeface="华文楷体" panose="02010600040101010101" charset="-122"/>
                <a:ea typeface="华文楷体" panose="02010600040101010101" charset="-122"/>
                <a:sym typeface="+mn-ea"/>
              </a:rPr>
              <a:t>迸</a:t>
            </a:r>
            <a:r>
              <a:rPr sz="5400" b="1">
                <a:latin typeface="华文楷体" panose="02010600040101010101" charset="-122"/>
                <a:ea typeface="华文楷体" panose="02010600040101010101" charset="-122"/>
                <a:sym typeface="+mn-ea"/>
              </a:rPr>
              <a:t>，儿得活</a:t>
            </a:r>
            <a:r>
              <a:rPr lang="zh-CN" sz="5400" b="1">
                <a:latin typeface="华文楷体" panose="02010600040101010101" charset="-122"/>
                <a:ea typeface="华文楷体" panose="02010600040101010101" charset="-122"/>
                <a:sym typeface="+mn-ea"/>
              </a:rPr>
              <a:t>。</a:t>
            </a:r>
            <a:endParaRPr lang="zh-CN" altLang="en-US" sz="5400" b="1">
              <a:latin typeface="华文楷体" panose="02010600040101010101" charset="-122"/>
              <a:ea typeface="华文楷体" panose="0201060004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7270" y="1325245"/>
            <a:ext cx="5514975" cy="32905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30000"/>
              </a:lnSpc>
            </a:pPr>
            <a:r>
              <a:rPr lang="en-US" altLang="zh-CN" sz="3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【</a:t>
            </a:r>
            <a:r>
              <a:rPr lang="zh-CN" altLang="en-US" sz="3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光</a:t>
            </a:r>
            <a:r>
              <a:rPr lang="en-US" altLang="zh-CN" sz="3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】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指司马光。</a:t>
            </a:r>
            <a:endParaRPr lang="en-US" altLang="zh-CN" sz="32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fontAlgn="auto">
              <a:lnSpc>
                <a:spcPct val="130000"/>
              </a:lnSpc>
            </a:pPr>
            <a:r>
              <a:rPr lang="en-US" altLang="zh-CN" sz="3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【</a:t>
            </a:r>
            <a:r>
              <a:rPr lang="zh-CN" altLang="en-US" sz="3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持石</a:t>
            </a:r>
            <a:r>
              <a:rPr lang="en-US" altLang="zh-CN" sz="3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】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拿着石头。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fontAlgn="auto">
              <a:lnSpc>
                <a:spcPct val="130000"/>
              </a:lnSpc>
            </a:pPr>
            <a:r>
              <a:rPr lang="en-US" altLang="zh-CN" sz="3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【</a:t>
            </a:r>
            <a:r>
              <a:rPr lang="zh-CN" altLang="en-US" sz="3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破</a:t>
            </a:r>
            <a:r>
              <a:rPr lang="en-US" altLang="zh-CN" sz="3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】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使……破。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fontAlgn="auto">
              <a:lnSpc>
                <a:spcPct val="130000"/>
              </a:lnSpc>
            </a:pPr>
            <a:r>
              <a:rPr lang="en-US" altLang="zh-CN" sz="3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【</a:t>
            </a:r>
            <a:r>
              <a:rPr lang="zh-CN" altLang="en-US" sz="3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之</a:t>
            </a:r>
            <a:r>
              <a:rPr lang="en-US" altLang="zh-CN" sz="3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】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代词，指瓮。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fontAlgn="auto">
              <a:lnSpc>
                <a:spcPct val="130000"/>
              </a:lnSpc>
            </a:pPr>
            <a:r>
              <a:rPr lang="zh-CN" altLang="en-US" sz="3200" b="1">
                <a:solidFill>
                  <a:srgbClr val="0000FF"/>
                </a:solidFill>
              </a:rPr>
              <a:t>【迸】</a:t>
            </a:r>
            <a:r>
              <a:rPr lang="zh-CN" altLang="en-US" sz="3200" b="1"/>
              <a:t>（水）涌出。</a:t>
            </a:r>
            <a:endParaRPr lang="zh-CN" altLang="en-US" sz="3200" b="1"/>
          </a:p>
        </p:txBody>
      </p:sp>
      <p:sp>
        <p:nvSpPr>
          <p:cNvPr id="10" name="文本框 9"/>
          <p:cNvSpPr txBox="1"/>
          <p:nvPr/>
        </p:nvSpPr>
        <p:spPr>
          <a:xfrm>
            <a:off x="714375" y="4767580"/>
            <a:ext cx="942530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600">
                <a:solidFill>
                  <a:srgbClr val="7030A0"/>
                </a:solidFill>
                <a:sym typeface="+mn-ea"/>
              </a:rPr>
              <a:t>司马光却镇静地拿起一块石头猛击水瓮。</a:t>
            </a:r>
            <a:endParaRPr lang="zh-CN" altLang="en-US" sz="3600">
              <a:solidFill>
                <a:srgbClr val="7030A0"/>
              </a:solidFill>
              <a:sym typeface="+mn-ea"/>
            </a:endParaRPr>
          </a:p>
          <a:p>
            <a:r>
              <a:rPr lang="zh-CN" altLang="en-US" sz="3600">
                <a:solidFill>
                  <a:srgbClr val="7030A0"/>
                </a:solidFill>
                <a:sym typeface="+mn-ea"/>
              </a:rPr>
              <a:t>水瓮破了，水流出来，小孩因此得救。</a:t>
            </a:r>
            <a:endParaRPr lang="zh-CN" altLang="en-US" sz="3600">
              <a:solidFill>
                <a:srgbClr val="7030A0"/>
              </a:solidFill>
              <a:sym typeface="+mn-ea"/>
            </a:endParaRPr>
          </a:p>
        </p:txBody>
      </p:sp>
      <p:pic>
        <p:nvPicPr>
          <p:cNvPr id="4" name="图片 3" descr="图片1 (3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74255" y="1026795"/>
            <a:ext cx="5589905" cy="594169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  <p:bldP spid="10" grpId="0"/>
      <p:bldP spid="10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TextBox 5"/>
          <p:cNvSpPr txBox="1"/>
          <p:nvPr/>
        </p:nvSpPr>
        <p:spPr>
          <a:xfrm>
            <a:off x="542290" y="790575"/>
            <a:ext cx="9027795" cy="175323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50000"/>
              </a:lnSpc>
            </a:pPr>
            <a:r>
              <a:rPr lang="en-US" altLang="zh-CN" sz="3600" b="1">
                <a:solidFill>
                  <a:schemeClr val="tx1"/>
                </a:solidFill>
                <a:sym typeface="+mn-ea"/>
              </a:rPr>
              <a:t>1.</a:t>
            </a:r>
            <a:r>
              <a:rPr lang="zh-CN" altLang="en-US" sz="3600" b="1">
                <a:solidFill>
                  <a:schemeClr val="tx1"/>
                </a:solidFill>
                <a:sym typeface="+mn-ea"/>
              </a:rPr>
              <a:t>一个小孩跌入水中,许其他小孩都跑了,司马光却没有，</a:t>
            </a:r>
            <a:r>
              <a:rPr lang="zh-CN" altLang="en-US" sz="3600" b="1">
                <a:solidFill>
                  <a:schemeClr val="tx1"/>
                </a:solidFill>
                <a:sym typeface="+mn-ea"/>
              </a:rPr>
              <a:t>表现了他怎样的品质？</a:t>
            </a:r>
            <a:endParaRPr lang="zh-CN" altLang="en-US" sz="3600" b="1">
              <a:solidFill>
                <a:schemeClr val="tx1"/>
              </a:solidFill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68655" y="3056255"/>
            <a:ext cx="773366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00000"/>
              </a:lnSpc>
            </a:pPr>
            <a:r>
              <a:rPr lang="zh-CN" altLang="en-US" sz="4800">
                <a:solidFill>
                  <a:srgbClr val="00B05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答：表现了司马光机智勇敢，临危不惧，乐于助人的品质。</a:t>
            </a:r>
            <a:endParaRPr lang="zh-CN" altLang="en-US" sz="4800">
              <a:solidFill>
                <a:srgbClr val="00B050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clrChange>
              <a:clrFrom>
                <a:srgbClr val="FCFBE6">
                  <a:alpha val="100000"/>
                </a:srgbClr>
              </a:clrFrom>
              <a:clrTo>
                <a:srgbClr val="FCFBE6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721725" y="2543810"/>
            <a:ext cx="2592705" cy="378079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700" name="Text Box 5"/>
          <p:cNvSpPr txBox="1"/>
          <p:nvPr/>
        </p:nvSpPr>
        <p:spPr>
          <a:xfrm>
            <a:off x="1153795" y="518160"/>
            <a:ext cx="8876665" cy="185039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eaLnBrk="0" hangingPunct="0">
              <a:lnSpc>
                <a:spcPct val="130000"/>
              </a:lnSpc>
              <a:spcBef>
                <a:spcPct val="50000"/>
              </a:spcBef>
            </a:pPr>
            <a:r>
              <a:rPr lang="en-US" altLang="zh-CN" sz="4400" b="1" dirty="0">
                <a:latin typeface="Arial" panose="020B0604020202020204" pitchFamily="34" charset="0"/>
                <a:ea typeface="宋体" panose="02010600030101010101" pitchFamily="2" charset="-122"/>
              </a:rPr>
              <a:t>2.</a:t>
            </a:r>
            <a:r>
              <a:rPr lang="zh-CN" altLang="en-US" sz="4400" b="1" dirty="0">
                <a:latin typeface="Arial" panose="020B0604020202020204" pitchFamily="34" charset="0"/>
                <a:ea typeface="宋体" panose="02010600030101010101" pitchFamily="2" charset="-122"/>
              </a:rPr>
              <a:t>学完本课，谈谈你从幼年司马光身上获得的启示。</a:t>
            </a:r>
            <a:endParaRPr lang="zh-CN" altLang="en-US" sz="44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60120" y="2726055"/>
            <a:ext cx="6040755" cy="28613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 fontAlgn="auto">
              <a:lnSpc>
                <a:spcPct val="100000"/>
              </a:lnSpc>
            </a:pPr>
            <a:r>
              <a:rPr lang="zh-CN" altLang="en-US" sz="3600">
                <a:solidFill>
                  <a:srgbClr val="00B050"/>
                </a:solidFill>
              </a:rPr>
              <a:t>答：①面对问题，我们要打  </a:t>
            </a:r>
            <a:endParaRPr lang="zh-CN" altLang="en-US" sz="3600">
              <a:solidFill>
                <a:srgbClr val="00B050"/>
              </a:solidFill>
            </a:endParaRPr>
          </a:p>
          <a:p>
            <a:pPr algn="l" fontAlgn="auto">
              <a:lnSpc>
                <a:spcPct val="100000"/>
              </a:lnSpc>
            </a:pPr>
            <a:r>
              <a:rPr lang="zh-CN" altLang="en-US" sz="3600">
                <a:solidFill>
                  <a:srgbClr val="00B050"/>
                </a:solidFill>
              </a:rPr>
              <a:t>       破常规，寻找解决方法。</a:t>
            </a:r>
            <a:endParaRPr lang="zh-CN" altLang="en-US" sz="3600">
              <a:solidFill>
                <a:srgbClr val="00B050"/>
              </a:solidFill>
            </a:endParaRPr>
          </a:p>
          <a:p>
            <a:pPr algn="l" fontAlgn="auto">
              <a:lnSpc>
                <a:spcPct val="100000"/>
              </a:lnSpc>
            </a:pPr>
            <a:r>
              <a:rPr lang="zh-CN" altLang="en-US" sz="3600">
                <a:solidFill>
                  <a:srgbClr val="00B050"/>
                </a:solidFill>
              </a:rPr>
              <a:t>       ②困难、危险面前既要</a:t>
            </a:r>
            <a:endParaRPr lang="zh-CN" altLang="en-US" sz="3600">
              <a:solidFill>
                <a:srgbClr val="00B050"/>
              </a:solidFill>
            </a:endParaRPr>
          </a:p>
          <a:p>
            <a:pPr algn="l" fontAlgn="auto">
              <a:lnSpc>
                <a:spcPct val="100000"/>
              </a:lnSpc>
            </a:pPr>
            <a:r>
              <a:rPr lang="zh-CN" altLang="en-US" sz="3600">
                <a:solidFill>
                  <a:srgbClr val="00B050"/>
                </a:solidFill>
              </a:rPr>
              <a:t>       机智，又要采取果断的</a:t>
            </a:r>
            <a:endParaRPr lang="zh-CN" altLang="en-US" sz="3600">
              <a:solidFill>
                <a:srgbClr val="00B050"/>
              </a:solidFill>
            </a:endParaRPr>
          </a:p>
          <a:p>
            <a:pPr algn="l" fontAlgn="auto">
              <a:lnSpc>
                <a:spcPct val="100000"/>
              </a:lnSpc>
            </a:pPr>
            <a:r>
              <a:rPr lang="zh-CN" altLang="en-US" sz="3600">
                <a:solidFill>
                  <a:srgbClr val="00B050"/>
                </a:solidFill>
              </a:rPr>
              <a:t>       行动。</a:t>
            </a:r>
            <a:endParaRPr lang="zh-CN" altLang="en-US" sz="3600">
              <a:solidFill>
                <a:srgbClr val="00B050"/>
              </a:solidFill>
            </a:endParaRPr>
          </a:p>
        </p:txBody>
      </p:sp>
      <p:pic>
        <p:nvPicPr>
          <p:cNvPr id="2" name="图片 1" descr="图片1 (5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91045" y="2453640"/>
            <a:ext cx="4949825" cy="436499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970915" y="502920"/>
            <a:ext cx="9962515" cy="13220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00000"/>
              </a:lnSpc>
            </a:pPr>
            <a:r>
              <a:rPr lang="zh-CN" altLang="en-US" sz="40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如果这种事发送在你身边，你还有什么办法救出小朋友吗？</a:t>
            </a:r>
            <a:endParaRPr lang="zh-CN" altLang="en-US" sz="4000" b="1" dirty="0" smtClean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70915" y="2200275"/>
            <a:ext cx="5610225" cy="38461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/>
            <a:r>
              <a:rPr lang="zh-CN" altLang="en-US" sz="40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我们可以找一根绳子或者树枝把小朋友拉起来。</a:t>
            </a:r>
            <a:endParaRPr lang="zh-CN" altLang="en-US" sz="4000" b="1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/>
            <a:endParaRPr lang="zh-CN" altLang="en-US" sz="4000" b="1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pPr algn="l"/>
            <a:r>
              <a:rPr lang="zh-CN" altLang="en-US" sz="40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ea"/>
              </a:rPr>
              <a:t>我会赶紧回家找爸爸过来帮忙救小伙伴。</a:t>
            </a:r>
            <a:endParaRPr lang="zh-CN" altLang="en-US" sz="4400">
              <a:solidFill>
                <a:srgbClr val="C00000"/>
              </a:solidFill>
              <a:latin typeface="汉仪中楷简" charset="-122"/>
              <a:ea typeface="汉仪中楷简" charset="-122"/>
              <a:cs typeface="+mn-ea"/>
              <a:sym typeface="+mn-ea"/>
            </a:endParaRPr>
          </a:p>
          <a:p>
            <a:endParaRPr lang="zh-CN" altLang="en-US" sz="4400">
              <a:solidFill>
                <a:srgbClr val="C00000"/>
              </a:solidFill>
              <a:latin typeface="汉仪中楷简" charset="-122"/>
              <a:ea typeface="汉仪中楷简" charset="-122"/>
              <a:cs typeface="+mn-ea"/>
              <a:sym typeface="+mn-ea"/>
            </a:endParaRPr>
          </a:p>
        </p:txBody>
      </p:sp>
      <p:pic>
        <p:nvPicPr>
          <p:cNvPr id="2" name="图片 1" descr="timg (19)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81140" y="1247140"/>
            <a:ext cx="4340225" cy="514223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矩形 6"/>
          <p:cNvSpPr/>
          <p:nvPr/>
        </p:nvSpPr>
        <p:spPr>
          <a:xfrm>
            <a:off x="688975" y="252730"/>
            <a:ext cx="3035935" cy="878205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4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结构梳理</a:t>
            </a:r>
            <a:endParaRPr lang="zh-CN" altLang="en-US" sz="44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2770" name="文本框 6"/>
          <p:cNvSpPr txBox="1"/>
          <p:nvPr/>
        </p:nvSpPr>
        <p:spPr>
          <a:xfrm>
            <a:off x="818515" y="2440623"/>
            <a:ext cx="1774825" cy="15684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>
              <a:lnSpc>
                <a:spcPct val="120000"/>
              </a:lnSpc>
            </a:pPr>
            <a:r>
              <a:rPr lang="zh-CN" altLang="en-US" sz="4000" b="1"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群儿戏于庭</a:t>
            </a:r>
            <a:endParaRPr lang="zh-CN" altLang="en-US" sz="4000" b="1"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2771" name="文本框 2"/>
          <p:cNvSpPr txBox="1"/>
          <p:nvPr/>
        </p:nvSpPr>
        <p:spPr>
          <a:xfrm>
            <a:off x="3592195" y="2571115"/>
            <a:ext cx="1203960" cy="13220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4000" b="1"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一儿</a:t>
            </a:r>
            <a:endParaRPr lang="zh-CN" altLang="en-US" sz="4000" b="1"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  <a:p>
            <a:r>
              <a:rPr lang="zh-CN" altLang="en-US" sz="4000" b="1"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落水</a:t>
            </a:r>
            <a:endParaRPr lang="zh-CN" altLang="en-US" sz="4000" b="1"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cxnSp>
        <p:nvCxnSpPr>
          <p:cNvPr id="4" name="直接箭头连接符 3"/>
          <p:cNvCxnSpPr>
            <a:stCxn id="32770" idx="3"/>
            <a:endCxn id="32771" idx="1"/>
          </p:cNvCxnSpPr>
          <p:nvPr/>
        </p:nvCxnSpPr>
        <p:spPr>
          <a:xfrm>
            <a:off x="2593340" y="3224848"/>
            <a:ext cx="998855" cy="6985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73" name="文本框 9"/>
          <p:cNvSpPr txBox="1"/>
          <p:nvPr/>
        </p:nvSpPr>
        <p:spPr>
          <a:xfrm>
            <a:off x="8150225" y="2276158"/>
            <a:ext cx="1887538" cy="15684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>
              <a:lnSpc>
                <a:spcPct val="120000"/>
              </a:lnSpc>
            </a:pPr>
            <a:r>
              <a:rPr lang="zh-CN" altLang="en-US" sz="4000" b="1"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水迸</a:t>
            </a:r>
            <a:endParaRPr lang="zh-CN" altLang="en-US" sz="4000" b="1"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4000" b="1"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儿得活</a:t>
            </a:r>
            <a:endParaRPr lang="zh-CN" altLang="en-US" sz="4000" b="1"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2774" name="左大括号 12"/>
          <p:cNvSpPr/>
          <p:nvPr/>
        </p:nvSpPr>
        <p:spPr>
          <a:xfrm>
            <a:off x="5121910" y="1780223"/>
            <a:ext cx="311150" cy="2903537"/>
          </a:xfrm>
          <a:prstGeom prst="leftBrace">
            <a:avLst>
              <a:gd name="adj1" fmla="val 115651"/>
              <a:gd name="adj2" fmla="val 500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40" tIns="45720" rIns="91440" bIns="45720" anchor="t"/>
          <a:p>
            <a:pPr defTabSz="914400"/>
            <a:endParaRPr lang="zh-CN" altLang="en-US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2775" name="文本框 13"/>
          <p:cNvSpPr txBox="1"/>
          <p:nvPr/>
        </p:nvSpPr>
        <p:spPr>
          <a:xfrm>
            <a:off x="5597525" y="1570038"/>
            <a:ext cx="2225675" cy="706437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4000" b="1"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众皆弃去</a:t>
            </a:r>
            <a:endParaRPr lang="zh-CN" altLang="en-US" sz="4000" b="1"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2776" name="文本框 14"/>
          <p:cNvSpPr txBox="1"/>
          <p:nvPr/>
        </p:nvSpPr>
        <p:spPr>
          <a:xfrm>
            <a:off x="5597525" y="3620453"/>
            <a:ext cx="2225675" cy="132238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/>
            <a:r>
              <a:rPr lang="zh-CN" altLang="en-US" sz="4000" b="1"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光持石击瓮破之</a:t>
            </a:r>
            <a:endParaRPr lang="zh-CN" altLang="en-US" sz="4000" b="1"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cxnSp>
        <p:nvCxnSpPr>
          <p:cNvPr id="18" name="直接箭头连接符 17"/>
          <p:cNvCxnSpPr>
            <a:stCxn id="32770" idx="3"/>
            <a:endCxn id="32771" idx="1"/>
          </p:cNvCxnSpPr>
          <p:nvPr/>
        </p:nvCxnSpPr>
        <p:spPr>
          <a:xfrm>
            <a:off x="2593340" y="3224848"/>
            <a:ext cx="998855" cy="6985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A_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533255" y="361950"/>
            <a:ext cx="1796415" cy="1689735"/>
          </a:xfrm>
          <a:prstGeom prst="rect">
            <a:avLst/>
          </a:prstGeom>
        </p:spPr>
      </p:pic>
      <p:pic>
        <p:nvPicPr>
          <p:cNvPr id="86" name="图片 85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flipH="1">
            <a:off x="570230" y="4009390"/>
            <a:ext cx="2023110" cy="264668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8080" y="4942840"/>
            <a:ext cx="1782445" cy="1501775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8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矩形 6"/>
          <p:cNvSpPr/>
          <p:nvPr/>
        </p:nvSpPr>
        <p:spPr>
          <a:xfrm>
            <a:off x="688975" y="252730"/>
            <a:ext cx="3035935" cy="878205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44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课后练习</a:t>
            </a:r>
            <a:endParaRPr lang="zh-CN" altLang="en-US" sz="44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531813" y="1310005"/>
            <a:ext cx="11128375" cy="14452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indent="0" fontAlgn="auto">
              <a:lnSpc>
                <a:spcPct val="100000"/>
              </a:lnSpc>
              <a:buFont typeface="Wingdings" panose="05000000000000000000" charset="0"/>
              <a:buNone/>
            </a:pPr>
            <a:r>
              <a:rPr lang="zh-CN" altLang="en-US" sz="4400" b="1"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跟着老师朗读课文，注意词句间的停顿。背诵课文。</a:t>
            </a:r>
            <a:endParaRPr lang="zh-CN" altLang="en-US" sz="4400" b="1"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2" name="Text Box 5"/>
          <p:cNvSpPr txBox="1"/>
          <p:nvPr/>
        </p:nvSpPr>
        <p:spPr>
          <a:xfrm>
            <a:off x="793750" y="3028315"/>
            <a:ext cx="7888605" cy="279971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eaLnBrk="0" fontAlgn="auto" hangingPunct="0">
              <a:lnSpc>
                <a:spcPct val="100000"/>
              </a:lnSpc>
            </a:pPr>
            <a:r>
              <a:rPr lang="en-US" altLang="zh-CN" sz="4400" b="1" dirty="0">
                <a:solidFill>
                  <a:srgbClr val="001C56"/>
                </a:solidFill>
                <a:latin typeface="楷体" panose="02010609060101010101" charset="-122"/>
                <a:ea typeface="楷体" panose="02010609060101010101" charset="-122"/>
              </a:rPr>
              <a:t>   </a:t>
            </a:r>
            <a:r>
              <a:rPr lang="zh-CN" altLang="en-US" sz="4400" b="1" dirty="0">
                <a:solidFill>
                  <a:srgbClr val="001C56"/>
                </a:solidFill>
                <a:latin typeface="楷体" panose="02010609060101010101" charset="-122"/>
                <a:ea typeface="楷体" panose="02010609060101010101" charset="-122"/>
              </a:rPr>
              <a:t>群儿</a:t>
            </a:r>
            <a:r>
              <a:rPr lang="en-US" altLang="zh-CN" sz="4400" b="1" dirty="0">
                <a:solidFill>
                  <a:srgbClr val="001C56"/>
                </a:solidFill>
                <a:latin typeface="楷体" panose="02010609060101010101" charset="-122"/>
                <a:ea typeface="楷体" panose="02010609060101010101" charset="-122"/>
              </a:rPr>
              <a:t>/</a:t>
            </a:r>
            <a:r>
              <a:rPr lang="zh-CN" altLang="en-US" sz="4400" b="1" dirty="0">
                <a:solidFill>
                  <a:srgbClr val="001C56"/>
                </a:solidFill>
                <a:latin typeface="楷体" panose="02010609060101010101" charset="-122"/>
                <a:ea typeface="楷体" panose="02010609060101010101" charset="-122"/>
              </a:rPr>
              <a:t>戏于庭，一儿</a:t>
            </a:r>
            <a:r>
              <a:rPr lang="en-US" altLang="zh-CN" sz="4400" b="1" dirty="0">
                <a:solidFill>
                  <a:srgbClr val="001C56"/>
                </a:solidFill>
                <a:latin typeface="楷体" panose="02010609060101010101" charset="-122"/>
                <a:ea typeface="楷体" panose="02010609060101010101" charset="-122"/>
              </a:rPr>
              <a:t>/</a:t>
            </a:r>
            <a:r>
              <a:rPr lang="zh-CN" altLang="en-US" sz="4400" b="1" dirty="0">
                <a:solidFill>
                  <a:srgbClr val="001C56"/>
                </a:solidFill>
                <a:latin typeface="楷体" panose="02010609060101010101" charset="-122"/>
                <a:ea typeface="楷体" panose="02010609060101010101" charset="-122"/>
              </a:rPr>
              <a:t>登瓮，</a:t>
            </a:r>
            <a:endParaRPr lang="zh-CN" altLang="en-US" sz="4400" b="1" dirty="0">
              <a:solidFill>
                <a:srgbClr val="001C56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eaLnBrk="0" fontAlgn="auto" hangingPunct="0">
              <a:lnSpc>
                <a:spcPct val="100000"/>
              </a:lnSpc>
            </a:pPr>
            <a:r>
              <a:rPr lang="zh-CN" altLang="en-US" sz="4400" b="1" dirty="0">
                <a:solidFill>
                  <a:srgbClr val="001C56"/>
                </a:solidFill>
                <a:latin typeface="楷体" panose="02010609060101010101" charset="-122"/>
                <a:ea typeface="楷体" panose="02010609060101010101" charset="-122"/>
              </a:rPr>
              <a:t>足跌</a:t>
            </a:r>
            <a:r>
              <a:rPr lang="en-US" altLang="zh-CN" sz="4400" b="1" dirty="0">
                <a:solidFill>
                  <a:srgbClr val="001C56"/>
                </a:solidFill>
                <a:latin typeface="楷体" panose="02010609060101010101" charset="-122"/>
                <a:ea typeface="楷体" panose="02010609060101010101" charset="-122"/>
              </a:rPr>
              <a:t>/</a:t>
            </a:r>
            <a:r>
              <a:rPr lang="zh-CN" altLang="en-US" sz="4400" b="1" dirty="0">
                <a:solidFill>
                  <a:srgbClr val="001C56"/>
                </a:solidFill>
                <a:latin typeface="楷体" panose="02010609060101010101" charset="-122"/>
                <a:ea typeface="楷体" panose="02010609060101010101" charset="-122"/>
              </a:rPr>
              <a:t>没水中。众</a:t>
            </a:r>
            <a:r>
              <a:rPr lang="en-US" altLang="zh-CN" sz="4400" b="1" dirty="0">
                <a:solidFill>
                  <a:srgbClr val="001C56"/>
                </a:solidFill>
                <a:latin typeface="楷体" panose="02010609060101010101" charset="-122"/>
                <a:ea typeface="楷体" panose="02010609060101010101" charset="-122"/>
              </a:rPr>
              <a:t>/</a:t>
            </a:r>
            <a:r>
              <a:rPr lang="zh-CN" altLang="en-US" sz="4400" b="1" dirty="0">
                <a:solidFill>
                  <a:srgbClr val="001C56"/>
                </a:solidFill>
                <a:latin typeface="楷体" panose="02010609060101010101" charset="-122"/>
                <a:ea typeface="楷体" panose="02010609060101010101" charset="-122"/>
              </a:rPr>
              <a:t>皆弃去，光</a:t>
            </a:r>
            <a:r>
              <a:rPr lang="en-US" altLang="zh-CN" sz="4400" b="1" dirty="0">
                <a:solidFill>
                  <a:srgbClr val="001C56"/>
                </a:solidFill>
                <a:latin typeface="楷体" panose="02010609060101010101" charset="-122"/>
                <a:ea typeface="楷体" panose="02010609060101010101" charset="-122"/>
              </a:rPr>
              <a:t>/</a:t>
            </a:r>
            <a:r>
              <a:rPr lang="zh-CN" altLang="en-US" sz="4400" b="1" dirty="0">
                <a:solidFill>
                  <a:srgbClr val="001C56"/>
                </a:solidFill>
                <a:latin typeface="楷体" panose="02010609060101010101" charset="-122"/>
                <a:ea typeface="楷体" panose="02010609060101010101" charset="-122"/>
              </a:rPr>
              <a:t>持石击瓮</a:t>
            </a:r>
            <a:r>
              <a:rPr lang="en-US" altLang="zh-CN" sz="4400" b="1" dirty="0">
                <a:solidFill>
                  <a:srgbClr val="001C56"/>
                </a:solidFill>
                <a:latin typeface="楷体" panose="02010609060101010101" charset="-122"/>
                <a:ea typeface="楷体" panose="02010609060101010101" charset="-122"/>
              </a:rPr>
              <a:t>/</a:t>
            </a:r>
            <a:r>
              <a:rPr lang="zh-CN" altLang="en-US" sz="4400" b="1" dirty="0">
                <a:solidFill>
                  <a:srgbClr val="001C56"/>
                </a:solidFill>
                <a:latin typeface="楷体" panose="02010609060101010101" charset="-122"/>
                <a:ea typeface="楷体" panose="02010609060101010101" charset="-122"/>
              </a:rPr>
              <a:t>破之，水迸，儿</a:t>
            </a:r>
            <a:r>
              <a:rPr lang="en-US" altLang="zh-CN" sz="4400" b="1" dirty="0">
                <a:solidFill>
                  <a:srgbClr val="001C56"/>
                </a:solidFill>
                <a:latin typeface="楷体" panose="02010609060101010101" charset="-122"/>
                <a:ea typeface="楷体" panose="02010609060101010101" charset="-122"/>
              </a:rPr>
              <a:t>/</a:t>
            </a:r>
            <a:r>
              <a:rPr lang="zh-CN" altLang="en-US" sz="4400" b="1" dirty="0">
                <a:solidFill>
                  <a:srgbClr val="001C56"/>
                </a:solidFill>
                <a:latin typeface="楷体" panose="02010609060101010101" charset="-122"/>
                <a:ea typeface="楷体" panose="02010609060101010101" charset="-122"/>
              </a:rPr>
              <a:t>得活。</a:t>
            </a:r>
            <a:endParaRPr lang="zh-CN" altLang="en-US" sz="4400" b="1" dirty="0">
              <a:solidFill>
                <a:srgbClr val="001C56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2" name="图片 1" descr="图片1 (5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67725" y="3028315"/>
            <a:ext cx="3613785" cy="318706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765175" y="285750"/>
            <a:ext cx="10660063" cy="9525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marL="571500" indent="-571500">
              <a:lnSpc>
                <a:spcPct val="140000"/>
              </a:lnSpc>
              <a:buFont typeface="Wingdings" panose="05000000000000000000" charset="0"/>
              <a:buChar char=""/>
            </a:pPr>
            <a:r>
              <a:rPr lang="zh-CN" altLang="en-US" sz="4000" b="1">
                <a:latin typeface="楷体" panose="02010609060101010101" charset="-122"/>
                <a:ea typeface="楷体" panose="02010609060101010101" charset="-122"/>
                <a:sym typeface="宋体" panose="02010600030101010101" pitchFamily="2" charset="-122"/>
              </a:rPr>
              <a:t>借助注释，用自己的话讲一讲这个故事。</a:t>
            </a:r>
            <a:endParaRPr lang="zh-CN" altLang="en-US" sz="4000" b="1">
              <a:latin typeface="楷体" panose="02010609060101010101" charset="-122"/>
              <a:ea typeface="楷体" panose="02010609060101010101" charset="-122"/>
              <a:sym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21410" y="1320165"/>
            <a:ext cx="9947275" cy="39693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fontAlgn="auto">
              <a:lnSpc>
                <a:spcPct val="100000"/>
              </a:lnSpc>
            </a:pPr>
            <a:r>
              <a:rPr lang="zh-CN" altLang="en-US" sz="36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司马光小时候跟小伙伴们在庭院里玩耍。有个小孩爬到缸上玩，一不小心，失足掉到缸里。就在这危急的时刻，别的孩子们一见出了事，吓得边哭边喊，跑到外面向大人求救。司马光却急中生智，从地上捡起一块大石头，使劲向水缸砸去，"砰!"水缸破了，缸里的水流了出来，被淹在水里的小孩也得救了。</a:t>
            </a:r>
            <a:endParaRPr lang="zh-CN" altLang="en-US" sz="3600" b="1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2" name="图片 1" descr="3"/>
          <p:cNvPicPr>
            <a:picLocks noChangeAspect="1"/>
          </p:cNvPicPr>
          <p:nvPr/>
        </p:nvPicPr>
        <p:blipFill>
          <a:blip r:embed="rId1">
            <a:clrChange>
              <a:clrFrom>
                <a:srgbClr val="F6F6F6">
                  <a:alpha val="100000"/>
                </a:srgbClr>
              </a:clrFrom>
              <a:clrTo>
                <a:srgbClr val="F6F6F6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233920" y="4136390"/>
            <a:ext cx="3834765" cy="321881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462915" y="895985"/>
            <a:ext cx="9692005" cy="13220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marL="571500" indent="-571500" fontAlgn="auto">
              <a:lnSpc>
                <a:spcPct val="100000"/>
              </a:lnSpc>
              <a:buFont typeface="Wingdings" panose="05000000000000000000" charset="0"/>
              <a:buChar char=""/>
            </a:pPr>
            <a:r>
              <a:rPr lang="zh-CN" altLang="en-US" sz="4000" b="1">
                <a:latin typeface="楷体" panose="02010609060101010101" charset="-122"/>
                <a:ea typeface="楷体" panose="02010609060101010101" charset="-122"/>
                <a:sym typeface="宋体" panose="02010600030101010101" pitchFamily="2" charset="-122"/>
              </a:rPr>
              <a:t>这篇课文的语言和其他课文有什么不同？和同学交流。</a:t>
            </a:r>
            <a:endParaRPr lang="zh-CN" altLang="en-US" sz="4000" b="1">
              <a:latin typeface="楷体" panose="02010609060101010101" charset="-122"/>
              <a:ea typeface="楷体" panose="02010609060101010101" charset="-122"/>
              <a:sym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80720" y="2314575"/>
            <a:ext cx="6596380" cy="31692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fontAlgn="auto">
              <a:lnSpc>
                <a:spcPct val="100000"/>
              </a:lnSpc>
            </a:pPr>
            <a:r>
              <a:rPr lang="en-US" altLang="zh-CN" sz="40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    </a:t>
            </a:r>
            <a:r>
              <a:rPr lang="zh-CN" altLang="en-US" sz="40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本文是一篇文言文，其他课文都是白话文。文言文具有语言简练的特点，我们学习文言文要多读，正所谓</a:t>
            </a:r>
            <a:r>
              <a:rPr lang="en-US" altLang="zh-CN" sz="40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“</a:t>
            </a:r>
            <a:r>
              <a:rPr lang="zh-CN" altLang="en-US" sz="40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书读百遍，其义自见</a:t>
            </a:r>
            <a:r>
              <a:rPr lang="en-US" altLang="zh-CN" sz="40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”</a:t>
            </a:r>
            <a:r>
              <a:rPr lang="zh-CN" altLang="en-US" sz="40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。</a:t>
            </a:r>
            <a:endParaRPr lang="zh-CN" altLang="en-US" sz="4000" b="1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2" name="图片 1" descr="图片1 (3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39330" y="1847850"/>
            <a:ext cx="4527550" cy="513524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 rot="21210126">
            <a:off x="464820" y="241300"/>
            <a:ext cx="892810" cy="116141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800" b="1" dirty="0">
                <a:solidFill>
                  <a:schemeClr val="bg1"/>
                </a:solidFill>
                <a:latin typeface="Arial" panose="020B0604020202020204" pitchFamily="34" charset="0"/>
                <a:ea typeface="华文细黑" panose="02010600040101010101" pitchFamily="2" charset="-122"/>
              </a:rPr>
              <a:t>课</a:t>
            </a:r>
            <a:endParaRPr lang="zh-CN" altLang="en-US" sz="4800" b="1" dirty="0">
              <a:solidFill>
                <a:schemeClr val="bg1"/>
              </a:solidFill>
              <a:latin typeface="Arial" panose="020B0604020202020204" pitchFamily="34" charset="0"/>
              <a:ea typeface="华文细黑" panose="02010600040101010101" pitchFamily="2" charset="-122"/>
            </a:endParaRPr>
          </a:p>
        </p:txBody>
      </p:sp>
      <p:sp>
        <p:nvSpPr>
          <p:cNvPr id="3" name="矩形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rot="422379">
            <a:off x="1496060" y="243205"/>
            <a:ext cx="862330" cy="109029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800" b="1" dirty="0">
                <a:solidFill>
                  <a:schemeClr val="bg1"/>
                </a:solidFill>
                <a:latin typeface="Arial" panose="020B0604020202020204" pitchFamily="34" charset="0"/>
                <a:ea typeface="华文细黑" panose="02010600040101010101" pitchFamily="2" charset="-122"/>
              </a:rPr>
              <a:t>后</a:t>
            </a:r>
            <a:endParaRPr lang="zh-CN" altLang="en-US" sz="4800" b="1" dirty="0">
              <a:solidFill>
                <a:schemeClr val="bg1"/>
              </a:solidFill>
              <a:latin typeface="Arial" panose="020B0604020202020204" pitchFamily="34" charset="0"/>
              <a:ea typeface="华文细黑" panose="02010600040101010101" pitchFamily="2" charset="-122"/>
            </a:endParaRPr>
          </a:p>
        </p:txBody>
      </p:sp>
      <p:sp>
        <p:nvSpPr>
          <p:cNvPr id="4" name="矩形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rot="21179011">
            <a:off x="2489200" y="208280"/>
            <a:ext cx="882650" cy="1159510"/>
          </a:xfrm>
          <a:prstGeom prst="rect">
            <a:avLst/>
          </a:prstGeom>
          <a:solidFill>
            <a:srgbClr val="9BBB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800" b="1" dirty="0">
                <a:solidFill>
                  <a:schemeClr val="bg1"/>
                </a:solidFill>
                <a:latin typeface="Arial" panose="020B0604020202020204" pitchFamily="34" charset="0"/>
                <a:ea typeface="华文细黑" panose="02010600040101010101" pitchFamily="2" charset="-122"/>
              </a:rPr>
              <a:t>拓</a:t>
            </a:r>
            <a:endParaRPr lang="zh-CN" altLang="en-US" sz="4800" b="1" dirty="0">
              <a:solidFill>
                <a:schemeClr val="bg1"/>
              </a:solidFill>
              <a:latin typeface="Arial" panose="020B0604020202020204" pitchFamily="34" charset="0"/>
              <a:ea typeface="华文细黑" panose="02010600040101010101" pitchFamily="2" charset="-122"/>
            </a:endParaRPr>
          </a:p>
        </p:txBody>
      </p:sp>
      <p:sp>
        <p:nvSpPr>
          <p:cNvPr id="5" name="矩形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rot="352131">
            <a:off x="3494405" y="236855"/>
            <a:ext cx="892810" cy="11112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800" b="1" dirty="0">
                <a:solidFill>
                  <a:schemeClr val="bg1"/>
                </a:solidFill>
                <a:latin typeface="Arial" panose="020B0604020202020204" pitchFamily="34" charset="0"/>
                <a:ea typeface="华文细黑" panose="02010600040101010101" pitchFamily="2" charset="-122"/>
              </a:rPr>
              <a:t>展</a:t>
            </a:r>
            <a:endParaRPr lang="zh-CN" altLang="en-US" sz="4800" b="1" dirty="0">
              <a:solidFill>
                <a:schemeClr val="bg1"/>
              </a:solidFill>
              <a:latin typeface="Arial" panose="020B0604020202020204" pitchFamily="34" charset="0"/>
              <a:ea typeface="华文细黑" panose="02010600040101010101" pitchFamily="2" charset="-122"/>
            </a:endParaRPr>
          </a:p>
        </p:txBody>
      </p:sp>
      <p:sp>
        <p:nvSpPr>
          <p:cNvPr id="6" name="矩形 2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 rot="21210126">
            <a:off x="479425" y="241300"/>
            <a:ext cx="892810" cy="116141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800" b="1" dirty="0">
                <a:solidFill>
                  <a:schemeClr val="bg1"/>
                </a:solidFill>
                <a:latin typeface="Arial" panose="020B0604020202020204" pitchFamily="34" charset="0"/>
                <a:ea typeface="华文细黑" panose="02010600040101010101" pitchFamily="2" charset="-122"/>
              </a:rPr>
              <a:t>课</a:t>
            </a:r>
            <a:endParaRPr lang="zh-CN" altLang="en-US" sz="4800" b="1" dirty="0">
              <a:solidFill>
                <a:schemeClr val="bg1"/>
              </a:solidFill>
              <a:latin typeface="Arial" panose="020B0604020202020204" pitchFamily="34" charset="0"/>
              <a:ea typeface="华文细黑" panose="02010600040101010101" pitchFamily="2" charset="-122"/>
            </a:endParaRPr>
          </a:p>
        </p:txBody>
      </p:sp>
      <p:sp>
        <p:nvSpPr>
          <p:cNvPr id="7" name="矩形 3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 rot="422379">
            <a:off x="1510665" y="243205"/>
            <a:ext cx="862330" cy="1090295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800" b="1" dirty="0">
                <a:solidFill>
                  <a:schemeClr val="bg1"/>
                </a:solidFill>
                <a:latin typeface="Arial" panose="020B0604020202020204" pitchFamily="34" charset="0"/>
                <a:ea typeface="华文细黑" panose="02010600040101010101" pitchFamily="2" charset="-122"/>
              </a:rPr>
              <a:t>后</a:t>
            </a:r>
            <a:endParaRPr lang="zh-CN" altLang="en-US" sz="4800" b="1" dirty="0">
              <a:solidFill>
                <a:schemeClr val="bg1"/>
              </a:solidFill>
              <a:latin typeface="Arial" panose="020B0604020202020204" pitchFamily="34" charset="0"/>
              <a:ea typeface="华文细黑" panose="02010600040101010101" pitchFamily="2" charset="-122"/>
            </a:endParaRPr>
          </a:p>
        </p:txBody>
      </p:sp>
      <p:sp>
        <p:nvSpPr>
          <p:cNvPr id="8" name="矩形 4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 rot="21179011">
            <a:off x="2503805" y="208280"/>
            <a:ext cx="882650" cy="1159510"/>
          </a:xfrm>
          <a:prstGeom prst="rect">
            <a:avLst/>
          </a:prstGeom>
          <a:solidFill>
            <a:srgbClr val="9BBB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800" b="1" dirty="0">
                <a:solidFill>
                  <a:schemeClr val="bg1"/>
                </a:solidFill>
                <a:latin typeface="Arial" panose="020B0604020202020204" pitchFamily="34" charset="0"/>
                <a:ea typeface="华文细黑" panose="02010600040101010101" pitchFamily="2" charset="-122"/>
              </a:rPr>
              <a:t>拓</a:t>
            </a:r>
            <a:endParaRPr lang="zh-CN" altLang="en-US" sz="4800" b="1" dirty="0">
              <a:solidFill>
                <a:schemeClr val="bg1"/>
              </a:solidFill>
              <a:latin typeface="Arial" panose="020B0604020202020204" pitchFamily="34" charset="0"/>
              <a:ea typeface="华文细黑" panose="02010600040101010101" pitchFamily="2" charset="-122"/>
            </a:endParaRPr>
          </a:p>
        </p:txBody>
      </p:sp>
      <p:sp>
        <p:nvSpPr>
          <p:cNvPr id="12" name="矩形 5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 rot="352131">
            <a:off x="3509010" y="236855"/>
            <a:ext cx="892810" cy="11112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800" b="1" dirty="0">
                <a:solidFill>
                  <a:schemeClr val="bg1"/>
                </a:solidFill>
                <a:latin typeface="Arial" panose="020B0604020202020204" pitchFamily="34" charset="0"/>
                <a:ea typeface="华文细黑" panose="02010600040101010101" pitchFamily="2" charset="-122"/>
              </a:rPr>
              <a:t>展</a:t>
            </a:r>
            <a:endParaRPr lang="zh-CN" altLang="en-US" sz="4800" b="1" dirty="0">
              <a:solidFill>
                <a:schemeClr val="bg1"/>
              </a:solidFill>
              <a:latin typeface="Arial" panose="020B0604020202020204" pitchFamily="34" charset="0"/>
              <a:ea typeface="华文细黑" panose="0201060004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73405" y="1863090"/>
            <a:ext cx="8790940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3600"/>
              <a:t> </a:t>
            </a:r>
            <a:r>
              <a:rPr lang="zh-CN" altLang="en-US" sz="4400" b="1">
                <a:solidFill>
                  <a:srgbClr val="7030A0"/>
                </a:solidFill>
                <a:latin typeface="华文楷体" panose="02010600040101010101" charset="-122"/>
                <a:ea typeface="华文楷体" panose="02010600040101010101" charset="-122"/>
              </a:rPr>
              <a:t>找出下面少年英雄的故事，读一读。</a:t>
            </a:r>
            <a:endParaRPr lang="zh-CN" altLang="en-US" sz="4400" b="1">
              <a:solidFill>
                <a:srgbClr val="7030A0"/>
              </a:solidFill>
              <a:latin typeface="华文楷体" panose="02010600040101010101" charset="-122"/>
              <a:ea typeface="华文楷体" panose="02010600040101010101" charset="-122"/>
            </a:endParaRPr>
          </a:p>
        </p:txBody>
      </p:sp>
      <p:pic>
        <p:nvPicPr>
          <p:cNvPr id="16" name="图片 15" descr="图片包含 照片&#10;&#10;已生成极高可信度的说明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89950" y="655320"/>
            <a:ext cx="3510280" cy="5547995"/>
          </a:xfrm>
          <a:prstGeom prst="rect">
            <a:avLst/>
          </a:prstGeom>
        </p:spPr>
      </p:pic>
      <p:sp>
        <p:nvSpPr>
          <p:cNvPr id="151554" name="Text Box 2"/>
          <p:cNvSpPr txBox="1"/>
          <p:nvPr/>
        </p:nvSpPr>
        <p:spPr>
          <a:xfrm>
            <a:off x="573405" y="3291840"/>
            <a:ext cx="3384550" cy="768350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4400" b="1" noProof="1" dirty="0">
                <a:solidFill>
                  <a:schemeClr val="accent5">
                    <a:lumMod val="2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司马光砸缸</a:t>
            </a:r>
            <a:endParaRPr lang="zh-CN" altLang="en-US" sz="4400" b="1" noProof="1" dirty="0">
              <a:solidFill>
                <a:schemeClr val="accent5">
                  <a:lumMod val="25000"/>
                </a:scheme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51555" name="Text Box 3"/>
          <p:cNvSpPr txBox="1"/>
          <p:nvPr/>
        </p:nvSpPr>
        <p:spPr>
          <a:xfrm>
            <a:off x="3957955" y="3291840"/>
            <a:ext cx="3240088" cy="768350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4400" b="1" noProof="1" dirty="0">
                <a:solidFill>
                  <a:schemeClr val="accent5">
                    <a:lumMod val="2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孔融让梨</a:t>
            </a:r>
            <a:endParaRPr lang="zh-CN" altLang="en-US" sz="4400" b="1" noProof="1" dirty="0">
              <a:solidFill>
                <a:schemeClr val="accent5">
                  <a:lumMod val="25000"/>
                </a:scheme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51556" name="Text Box 4"/>
          <p:cNvSpPr txBox="1"/>
          <p:nvPr/>
        </p:nvSpPr>
        <p:spPr>
          <a:xfrm>
            <a:off x="573405" y="4457700"/>
            <a:ext cx="2736850" cy="768350"/>
          </a:xfrm>
          <a:prstGeom prst="rect">
            <a:avLst/>
          </a:prstGeom>
          <a:solidFill>
            <a:srgbClr val="FEB9FC"/>
          </a:solidFill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4400" b="1" noProof="1" dirty="0">
                <a:solidFill>
                  <a:schemeClr val="accent5">
                    <a:lumMod val="2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曹冲称象</a:t>
            </a:r>
            <a:endParaRPr lang="zh-CN" altLang="en-US" sz="4400" b="1" noProof="1" dirty="0">
              <a:solidFill>
                <a:schemeClr val="accent5">
                  <a:lumMod val="25000"/>
                </a:scheme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51557" name="Text Box 5"/>
          <p:cNvSpPr txBox="1"/>
          <p:nvPr/>
        </p:nvSpPr>
        <p:spPr>
          <a:xfrm>
            <a:off x="3310255" y="4471035"/>
            <a:ext cx="4787900" cy="768350"/>
          </a:xfrm>
          <a:prstGeom prst="rect">
            <a:avLst/>
          </a:prstGeom>
          <a:solidFill>
            <a:srgbClr val="FEB9FC"/>
          </a:solidFill>
          <a:ln w="9525">
            <a:noFill/>
          </a:ln>
        </p:spPr>
        <p:txBody>
          <a:bodyPr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4400" b="1" noProof="1" dirty="0">
                <a:solidFill>
                  <a:schemeClr val="accent5">
                    <a:lumMod val="2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曹植作</a:t>
            </a:r>
            <a:r>
              <a:rPr lang="en-US" altLang="zh-CN" sz="4400" b="1" noProof="1" dirty="0">
                <a:solidFill>
                  <a:schemeClr val="accent5">
                    <a:lumMod val="2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《</a:t>
            </a:r>
            <a:r>
              <a:rPr lang="zh-CN" altLang="en-US" sz="4400" b="1" noProof="1" dirty="0">
                <a:solidFill>
                  <a:schemeClr val="accent5">
                    <a:lumMod val="2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七步诗</a:t>
            </a:r>
            <a:r>
              <a:rPr lang="en-US" altLang="zh-CN" sz="4400" b="1" noProof="1" dirty="0">
                <a:solidFill>
                  <a:schemeClr val="accent5">
                    <a:lumMod val="2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》</a:t>
            </a:r>
            <a:endParaRPr lang="en-US" altLang="zh-CN" sz="4400" b="1" noProof="1" dirty="0">
              <a:solidFill>
                <a:schemeClr val="accent5">
                  <a:lumMod val="25000"/>
                </a:scheme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  <p:custDataLst>
      <p:tags r:id="rId10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51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51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51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5155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515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5155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515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5155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515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5155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41" decel="50000">
                                          <p:stCondLst>
                                            <p:cond delay="458"/>
                                          </p:stCondLst>
                                        </p:cTn>
                                        <p:tgtEl>
                                          <p:spTgt spid="15155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15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15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15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1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1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1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15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15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151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15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15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15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1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51554" grpId="0" bldLvl="0" animBg="1"/>
      <p:bldP spid="151555" grpId="0" bldLvl="0" animBg="1"/>
      <p:bldP spid="151556" grpId="0" bldLvl="0" animBg="1"/>
      <p:bldP spid="151557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logo让书香自然播放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67760" y="599440"/>
            <a:ext cx="4583430" cy="458343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41350" y="2889885"/>
            <a:ext cx="1158938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0">
                <a:latin typeface="华文新魏" panose="02010800040101010101" charset="-122"/>
                <a:ea typeface="华文新魏" panose="02010800040101010101" charset="-122"/>
              </a:rPr>
              <a:t>谢谢</a:t>
            </a:r>
            <a:r>
              <a:rPr lang="zh-CN" altLang="en-US" sz="4000"/>
              <a:t>                                              </a:t>
            </a:r>
            <a:r>
              <a:rPr lang="zh-CN" altLang="en-US" sz="8000">
                <a:latin typeface="华文新魏" panose="02010800040101010101" charset="-122"/>
                <a:ea typeface="华文新魏" panose="02010800040101010101" charset="-122"/>
              </a:rPr>
              <a:t>观看！</a:t>
            </a:r>
            <a:endParaRPr lang="zh-CN" altLang="en-US" sz="8000">
              <a:latin typeface="华文新魏" panose="02010800040101010101" charset="-122"/>
              <a:ea typeface="华文新魏" panose="02010800040101010101" charset="-122"/>
            </a:endParaRPr>
          </a:p>
        </p:txBody>
      </p:sp>
    </p:spTree>
    <p:custDataLst>
      <p:tags r:id="rId2"/>
    </p:custData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tags/tag1.xml><?xml version="1.0" encoding="utf-8"?>
<p:tagLst xmlns:p="http://schemas.openxmlformats.org/presentationml/2006/main">
  <p:tag name="KSO_WM_TAG_VERSION" val="1.0"/>
  <p:tag name="KSO_WM_TEMPLATE_CATEGORY" val="custom"/>
  <p:tag name="KSO_WM_TEMPLATE_INDEX" val="160394"/>
</p:tagLst>
</file>

<file path=ppt/tags/tag2.xml><?xml version="1.0" encoding="utf-8"?>
<p:tagLst xmlns:p="http://schemas.openxmlformats.org/presentationml/2006/main">
  <p:tag name="KSO_WM_TAG_VERSION" val="1.0"/>
  <p:tag name="KSO_WM_TEMPLATE_CATEGORY" val="custom"/>
  <p:tag name="KSO_WM_TEMPLATE_INDEX" val="160394"/>
</p:tagLst>
</file>

<file path=ppt/tags/tag3.xml><?xml version="1.0" encoding="utf-8"?>
<p:tagLst xmlns:p="http://schemas.openxmlformats.org/presentationml/2006/main">
  <p:tag name="KSO_WM_TAG_VERSION" val="1.0"/>
  <p:tag name="KSO_WM_TEMPLATE_CATEGORY" val="custom"/>
  <p:tag name="KSO_WM_TEMPLATE_INDEX" val="160394"/>
</p:tagLst>
</file>

<file path=ppt/tags/tag4.xml><?xml version="1.0" encoding="utf-8"?>
<p:tagLst xmlns:p="http://schemas.openxmlformats.org/presentationml/2006/main">
  <p:tag name="KSO_WM_TAG_VERSION" val="1.0"/>
  <p:tag name="KSO_WM_TEMPLATE_CATEGORY" val="custom"/>
  <p:tag name="KSO_WM_TEMPLATE_INDEX" val="160394"/>
</p:tagLst>
</file>

<file path=ppt/tags/tag5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6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94"/>
  <p:tag name="KSO_WM_UNIT_TYPE" val="a"/>
  <p:tag name="KSO_WM_UNIT_INDEX" val="1"/>
  <p:tag name="KSO_WM_UNIT_ID" val="custom160394_2*a*1"/>
  <p:tag name="KSO_WM_UNIT_CLEAR" val="1"/>
  <p:tag name="KSO_WM_UNIT_LAYERLEVEL" val="1"/>
  <p:tag name="KSO_WM_UNIT_VALUE" val="66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94"/>
  <p:tag name="KSO_WM_UNIT_TYPE" val="f"/>
  <p:tag name="KSO_WM_UNIT_INDEX" val="1"/>
  <p:tag name="KSO_WM_UNIT_ID" val="custom160394_2*f*1"/>
  <p:tag name="KSO_WM_UNIT_CLEAR" val="1"/>
  <p:tag name="KSO_WM_UNIT_LAYERLEVEL" val="1"/>
  <p:tag name="KSO_WM_UNIT_VALUE" val="495"/>
  <p:tag name="KSO_WM_UNIT_HIGHLIGHT" val="0"/>
  <p:tag name="KSO_WM_UNIT_COMPATIBLE" val="0"/>
  <p:tag name="KSO_WM_UNIT_PRESET_TEXT_INDEX" val="5"/>
  <p:tag name="KSO_WM_UNIT_PRESET_TEXT_LEN" val="232"/>
</p:tagLst>
</file>

<file path=ppt/tags/tag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94"/>
  <p:tag name="KSO_WM_UNIT_TYPE" val="l_i"/>
  <p:tag name="KSO_WM_UNIT_INDEX" val="1_1"/>
  <p:tag name="KSO_WM_UNIT_ID" val="custom160394_10*l_i*1_1"/>
  <p:tag name="KSO_WM_UNIT_CLEAR" val="1"/>
  <p:tag name="KSO_WM_UNIT_LAYERLEVEL" val="1_1"/>
  <p:tag name="KSO_WM_DIAGRAM_GROUP_CODE" val="l1-1"/>
</p:tagLst>
</file>

<file path=ppt/tags/tag1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94"/>
  <p:tag name="KSO_WM_UNIT_TYPE" val="l_i"/>
  <p:tag name="KSO_WM_UNIT_INDEX" val="1_4"/>
  <p:tag name="KSO_WM_UNIT_ID" val="custom160394_10*l_i*1_4"/>
  <p:tag name="KSO_WM_UNIT_CLEAR" val="1"/>
  <p:tag name="KSO_WM_UNIT_LAYERLEVEL" val="1_1"/>
  <p:tag name="KSO_WM_DIAGRAM_GROUP_CODE" val="l1-1"/>
</p:tagLst>
</file>

<file path=ppt/tags/tag1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394"/>
  <p:tag name="KSO_WM_UNIT_TYPE" val="l_i"/>
  <p:tag name="KSO_WM_UNIT_INDEX" val="1_1"/>
  <p:tag name="KSO_WM_UNIT_ID" val="custom160394_10*l_i*1_1"/>
  <p:tag name="KSO_WM_UNIT_CLEAR" val="1"/>
  <p:tag name="KSO_WM_UNIT_LAYERLEVEL" val="1_1"/>
  <p:tag name="KSO_WM_DIAGRAM_GROUP_CODE" val="l1-1"/>
</p:tagLst>
</file>

<file path=ppt/tags/tag12.xml><?xml version="1.0" encoding="utf-8"?>
<p:tagLst xmlns:p="http://schemas.openxmlformats.org/presentationml/2006/main">
  <p:tag name="KSO_WM_TEMPLATE_CATEGORY" val="custom"/>
  <p:tag name="KSO_WM_TEMPLATE_INDEX" val="160394"/>
  <p:tag name="KSO_WM_TAG_VERSION" val="1.0"/>
  <p:tag name="KSO_WM_SLIDE_ID" val="custom160394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SLIDE_POSITION" val="66*116"/>
  <p:tag name="KSO_WM_SLIDE_SIZE" val="828*370"/>
</p:tagLst>
</file>

<file path=ppt/tags/tag13.xml><?xml version="1.0" encoding="utf-8"?>
<p:tagLst xmlns:p="http://schemas.openxmlformats.org/presentationml/2006/main">
  <p:tag name="PA" val="v4.0.0"/>
</p:tagLst>
</file>

<file path=ppt/tags/tag14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15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16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17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18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19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20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21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22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23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24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25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26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27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28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29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30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31.xml><?xml version="1.0" encoding="utf-8"?>
<p:tagLst xmlns:p="http://schemas.openxmlformats.org/presentationml/2006/main">
  <p:tag name="PA" val="v4.0.0"/>
</p:tagLst>
</file>

<file path=ppt/tags/tag32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33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34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35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36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160394_23*i*0"/>
  <p:tag name="KSO_WM_TEMPLATE_CATEGORY" val="custom"/>
  <p:tag name="KSO_WM_TEMPLATE_INDEX" val="160394"/>
  <p:tag name="KSO_WM_UNIT_INDEX" val="0"/>
</p:tagLst>
</file>

<file path=ppt/tags/tag37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160394_23*i*1"/>
  <p:tag name="KSO_WM_TEMPLATE_CATEGORY" val="custom"/>
  <p:tag name="KSO_WM_TEMPLATE_INDEX" val="160394"/>
  <p:tag name="KSO_WM_UNIT_INDEX" val="1"/>
</p:tagLst>
</file>

<file path=ppt/tags/tag38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160394_23*i*2"/>
  <p:tag name="KSO_WM_TEMPLATE_CATEGORY" val="custom"/>
  <p:tag name="KSO_WM_TEMPLATE_INDEX" val="160394"/>
  <p:tag name="KSO_WM_UNIT_INDEX" val="2"/>
</p:tagLst>
</file>

<file path=ppt/tags/tag39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160394_23*i*3"/>
  <p:tag name="KSO_WM_TEMPLATE_CATEGORY" val="custom"/>
  <p:tag name="KSO_WM_TEMPLATE_INDEX" val="160394"/>
  <p:tag name="KSO_WM_UNIT_INDEX" val="3"/>
</p:tagLst>
</file>

<file path=ppt/tags/tag40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160394_23*i*0"/>
  <p:tag name="KSO_WM_TEMPLATE_CATEGORY" val="custom"/>
  <p:tag name="KSO_WM_TEMPLATE_INDEX" val="160394"/>
  <p:tag name="KSO_WM_UNIT_INDEX" val="0"/>
</p:tagLst>
</file>

<file path=ppt/tags/tag41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160394_23*i*1"/>
  <p:tag name="KSO_WM_TEMPLATE_CATEGORY" val="custom"/>
  <p:tag name="KSO_WM_TEMPLATE_INDEX" val="160394"/>
  <p:tag name="KSO_WM_UNIT_INDEX" val="1"/>
</p:tagLst>
</file>

<file path=ppt/tags/tag42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160394_23*i*2"/>
  <p:tag name="KSO_WM_TEMPLATE_CATEGORY" val="custom"/>
  <p:tag name="KSO_WM_TEMPLATE_INDEX" val="160394"/>
  <p:tag name="KSO_WM_UNIT_INDEX" val="2"/>
</p:tagLst>
</file>

<file path=ppt/tags/tag43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160394_23*i*3"/>
  <p:tag name="KSO_WM_TEMPLATE_CATEGORY" val="custom"/>
  <p:tag name="KSO_WM_TEMPLATE_INDEX" val="160394"/>
  <p:tag name="KSO_WM_UNIT_INDEX" val="3"/>
</p:tagLst>
</file>

<file path=ppt/tags/tag44.xml><?xml version="1.0" encoding="utf-8"?>
<p:tagLst xmlns:p="http://schemas.openxmlformats.org/presentationml/2006/main">
  <p:tag name="KSO_WM_TEMPLATE_CATEGORY" val="custom"/>
  <p:tag name="KSO_WM_TEMPLATE_INDEX" val="160394"/>
  <p:tag name="KSO_WM_TAG_VERSION" val="1.0"/>
  <p:tag name="KSO_WM_SLIDE_ID" val="custom160394_23"/>
  <p:tag name="KSO_WM_SLIDE_INDEX" val="23"/>
  <p:tag name="KSO_WM_SLIDE_ITEM_CNT" val="0"/>
  <p:tag name="KSO_WM_SLIDE_TYPE" val="endPage"/>
  <p:tag name="KSO_WM_BEAUTIFY_FLAG" val="#wm#"/>
  <p:tag name="KSO_WM_SLIDE_POSITION" val="49*29"/>
  <p:tag name="KSO_WM_SLIDE_SIZE" val="544*458"/>
</p:tagLst>
</file>

<file path=ppt/tags/tag45.xml><?xml version="1.0" encoding="utf-8"?>
<p:tagLst xmlns:p="http://schemas.openxmlformats.org/presentationml/2006/main">
  <p:tag name="KSO_WM_BEAUTIFY_FLAG" val="#wm#"/>
  <p:tag name="KSO_WM_TEMPLATE_CATEGORY" val="custom"/>
  <p:tag name="KSO_WM_TEMPLATE_INDEX" val="160394"/>
</p:tagLst>
</file>

<file path=ppt/tags/tag46.xml><?xml version="1.0" encoding="utf-8"?>
<p:tagLst xmlns:p="http://schemas.openxmlformats.org/presentationml/2006/main">
  <p:tag name="KSO_WM_DOC_GUID" val="{de9e77fd-3039-462b-b014-6f960b576bc7}"/>
</p:tagLst>
</file>

<file path=ppt/theme/theme1.xml><?xml version="1.0" encoding="utf-8"?>
<a:theme xmlns:a="http://schemas.openxmlformats.org/drawingml/2006/main" name="第一PPT，www.1ppt.com">
  <a:themeElements>
    <a:clrScheme name="104">
      <a:dk1>
        <a:srgbClr val="3D3F41"/>
      </a:dk1>
      <a:lt1>
        <a:srgbClr val="FFFFFF"/>
      </a:lt1>
      <a:dk2>
        <a:srgbClr val="3D3F41"/>
      </a:dk2>
      <a:lt2>
        <a:srgbClr val="FFFFFF"/>
      </a:lt2>
      <a:accent1>
        <a:srgbClr val="BABD3D"/>
      </a:accent1>
      <a:accent2>
        <a:srgbClr val="7DB359"/>
      </a:accent2>
      <a:accent3>
        <a:srgbClr val="DCAB48"/>
      </a:accent3>
      <a:accent4>
        <a:srgbClr val="6B8A4B"/>
      </a:accent4>
      <a:accent5>
        <a:srgbClr val="409BA2"/>
      </a:accent5>
      <a:accent6>
        <a:srgbClr val="B84D30"/>
      </a:accent6>
      <a:hlink>
        <a:srgbClr val="00B0F0"/>
      </a:hlink>
      <a:folHlink>
        <a:srgbClr val="AFB2B4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7_第一PPT，www.1ppt.com">
  <a:themeElements>
    <a:clrScheme name="104">
      <a:dk1>
        <a:srgbClr val="3D3F41"/>
      </a:dk1>
      <a:lt1>
        <a:srgbClr val="FFFFFF"/>
      </a:lt1>
      <a:dk2>
        <a:srgbClr val="3D3F41"/>
      </a:dk2>
      <a:lt2>
        <a:srgbClr val="FFFFFF"/>
      </a:lt2>
      <a:accent1>
        <a:srgbClr val="BABD3D"/>
      </a:accent1>
      <a:accent2>
        <a:srgbClr val="7DB359"/>
      </a:accent2>
      <a:accent3>
        <a:srgbClr val="DCAB48"/>
      </a:accent3>
      <a:accent4>
        <a:srgbClr val="6B8A4B"/>
      </a:accent4>
      <a:accent5>
        <a:srgbClr val="409BA2"/>
      </a:accent5>
      <a:accent6>
        <a:srgbClr val="B84D30"/>
      </a:accent6>
      <a:hlink>
        <a:srgbClr val="00B0F0"/>
      </a:hlink>
      <a:folHlink>
        <a:srgbClr val="AFB2B4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1392</Words>
  <Application>WPS 演示</Application>
  <PresentationFormat>自定义</PresentationFormat>
  <Paragraphs>219</Paragraphs>
  <Slides>26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26</vt:i4>
      </vt:variant>
    </vt:vector>
  </HeadingPairs>
  <TitlesOfParts>
    <vt:vector size="48" baseType="lpstr">
      <vt:lpstr>Arial</vt:lpstr>
      <vt:lpstr>宋体</vt:lpstr>
      <vt:lpstr>Wingdings</vt:lpstr>
      <vt:lpstr>黑体</vt:lpstr>
      <vt:lpstr>Calibri</vt:lpstr>
      <vt:lpstr>华文新魏</vt:lpstr>
      <vt:lpstr>幼圆</vt:lpstr>
      <vt:lpstr>楷体_GB2312</vt:lpstr>
      <vt:lpstr>新宋体</vt:lpstr>
      <vt:lpstr>微软雅黑</vt:lpstr>
      <vt:lpstr>Arial Unicode MS</vt:lpstr>
      <vt:lpstr>楷体</vt:lpstr>
      <vt:lpstr>华文楷体</vt:lpstr>
      <vt:lpstr>汉仪中楷简</vt:lpstr>
      <vt:lpstr>Wingdings</vt:lpstr>
      <vt:lpstr>Calibri</vt:lpstr>
      <vt:lpstr>华文细黑</vt:lpstr>
      <vt:lpstr>Arial Narrow</vt:lpstr>
      <vt:lpstr>楷体_GB2312</vt:lpstr>
      <vt:lpstr>汉仪中楷简</vt:lpstr>
      <vt:lpstr>第一PPT，www.1ppt.com</vt:lpstr>
      <vt:lpstr>7_第一PPT，www.1ppt.com</vt:lpstr>
      <vt:lpstr>PowerPoint 演示文稿</vt:lpstr>
      <vt:lpstr>PowerPoint 演示文稿</vt:lpstr>
      <vt:lpstr>教学目标：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卡通</dc:title>
  <dc:creator>第一PPT</dc:creator>
  <cp:keywords>www.1ppt.com</cp:keywords>
  <dc:description>http://www.ypppt.com/</dc:description>
  <cp:lastModifiedBy>mayn</cp:lastModifiedBy>
  <cp:revision>480</cp:revision>
  <dcterms:created xsi:type="dcterms:W3CDTF">2015-04-02T07:05:00Z</dcterms:created>
  <dcterms:modified xsi:type="dcterms:W3CDTF">2019-08-01T07:07:12Z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2052-11.1.0.8919</vt:lpwstr>
  </property>
</Properties>
</file>