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gif" ContentType="image/gi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7"/>
  </p:notesMasterIdLst>
  <p:handoutMasterIdLst>
    <p:handoutMasterId r:id="rId77"/>
  </p:handoutMasterIdLst>
  <p:sldIdLst>
    <p:sldId id="1089" r:id="rId3"/>
    <p:sldId id="1090" r:id="rId4"/>
    <p:sldId id="1365" r:id="rId5"/>
    <p:sldId id="1366" r:id="rId6"/>
    <p:sldId id="1093" r:id="rId8"/>
    <p:sldId id="1367" r:id="rId9"/>
    <p:sldId id="1371" r:id="rId10"/>
    <p:sldId id="1096" r:id="rId11"/>
    <p:sldId id="1097" r:id="rId12"/>
    <p:sldId id="1098" r:id="rId13"/>
    <p:sldId id="1372" r:id="rId14"/>
    <p:sldId id="1099" r:id="rId15"/>
    <p:sldId id="1100" r:id="rId16"/>
    <p:sldId id="1369" r:id="rId17"/>
    <p:sldId id="1103" r:id="rId18"/>
    <p:sldId id="1104" r:id="rId19"/>
    <p:sldId id="1281" r:id="rId20"/>
    <p:sldId id="1283" r:id="rId21"/>
    <p:sldId id="1373" r:id="rId22"/>
    <p:sldId id="1374" r:id="rId23"/>
    <p:sldId id="1370" r:id="rId24"/>
    <p:sldId id="1106" r:id="rId25"/>
    <p:sldId id="1287" r:id="rId26"/>
    <p:sldId id="1228" r:id="rId27"/>
    <p:sldId id="1111" r:id="rId28"/>
    <p:sldId id="1485" r:id="rId29"/>
    <p:sldId id="1486" r:id="rId30"/>
    <p:sldId id="1487" r:id="rId31"/>
    <p:sldId id="1430" r:id="rId32"/>
    <p:sldId id="1431" r:id="rId33"/>
    <p:sldId id="1432" r:id="rId34"/>
    <p:sldId id="1300" r:id="rId35"/>
    <p:sldId id="1301" r:id="rId36"/>
    <p:sldId id="1433" r:id="rId37"/>
    <p:sldId id="1305" r:id="rId38"/>
    <p:sldId id="1307" r:id="rId39"/>
    <p:sldId id="1446" r:id="rId40"/>
    <p:sldId id="1435" r:id="rId41"/>
    <p:sldId id="1436" r:id="rId42"/>
    <p:sldId id="1320" r:id="rId43"/>
    <p:sldId id="1437" r:id="rId44"/>
    <p:sldId id="1438" r:id="rId45"/>
    <p:sldId id="1449" r:id="rId46"/>
    <p:sldId id="1442" r:id="rId47"/>
    <p:sldId id="1441" r:id="rId48"/>
    <p:sldId id="1439" r:id="rId49"/>
    <p:sldId id="1311" r:id="rId50"/>
    <p:sldId id="1312" r:id="rId51"/>
    <p:sldId id="1326" r:id="rId52"/>
    <p:sldId id="1315" r:id="rId53"/>
    <p:sldId id="1443" r:id="rId54"/>
    <p:sldId id="1316" r:id="rId55"/>
    <p:sldId id="1328" r:id="rId56"/>
    <p:sldId id="1445" r:id="rId57"/>
    <p:sldId id="1533" r:id="rId58"/>
    <p:sldId id="1302" r:id="rId59"/>
    <p:sldId id="1451" r:id="rId60"/>
    <p:sldId id="1456" r:id="rId61"/>
    <p:sldId id="1457" r:id="rId62"/>
    <p:sldId id="1454" r:id="rId63"/>
    <p:sldId id="1455" r:id="rId64"/>
    <p:sldId id="1452" r:id="rId65"/>
    <p:sldId id="1340" r:id="rId66"/>
    <p:sldId id="1333" r:id="rId67"/>
    <p:sldId id="1334" r:id="rId68"/>
    <p:sldId id="1331" r:id="rId69"/>
    <p:sldId id="1330" r:id="rId70"/>
    <p:sldId id="1335" r:id="rId71"/>
    <p:sldId id="1461" r:id="rId72"/>
    <p:sldId id="1448" r:id="rId73"/>
    <p:sldId id="1450" r:id="rId74"/>
    <p:sldId id="1458" r:id="rId75"/>
    <p:sldId id="1459" r:id="rId76"/>
  </p:sldIdLst>
  <p:sldSz cx="9144000" cy="5143500" type="screen16x9"/>
  <p:notesSz cx="6858000" cy="9144000"/>
  <p:embeddedFontLst>
    <p:embeddedFont>
      <p:font typeface="楷体_GB2312" charset="-122"/>
      <p:regular r:id="rId82"/>
    </p:embeddedFont>
    <p:embeddedFont>
      <p:font typeface="微软雅黑" pitchFamily="34" charset="-122"/>
      <p:regular r:id="rId83"/>
      <p:bold r:id="rId84"/>
    </p:embeddedFont>
    <p:embeddedFont>
      <p:font typeface="黑体" charset="-122"/>
      <p:regular r:id="rId85"/>
    </p:embeddedFont>
    <p:embeddedFont>
      <p:font typeface="楷体" pitchFamily="49" charset="-122"/>
      <p:regular r:id="rId86"/>
    </p:embeddedFont>
    <p:embeddedFont>
      <p:font typeface="汉语拼音" pitchFamily="34" charset="0"/>
      <p:regular r:id="rId87"/>
    </p:embeddedFont>
    <p:embeddedFont>
      <p:font typeface="幼圆" pitchFamily="49" charset="-122"/>
      <p:regular r:id="rId88"/>
    </p:embeddedFont>
    <p:embeddedFont>
      <p:font typeface="华文楷体" pitchFamily="2" charset="-122"/>
      <p:regular r:id="rId89"/>
    </p:embeddedFont>
    <p:embeddedFont>
      <p:font typeface="新宋体" pitchFamily="49" charset="-122"/>
      <p:regular r:id="rId90"/>
    </p:embeddedFont>
    <p:embeddedFont>
      <p:font typeface="华文细黑" pitchFamily="2" charset="-122"/>
      <p:regular r:id="rId91"/>
    </p:embeddedFont>
    <p:embeddedFont>
      <p:font typeface="Comic Sans MS" charset="0"/>
      <p:regular r:id="rId92"/>
      <p:bold r:id="rId93"/>
      <p:italic r:id="rId94"/>
      <p:boldItalic r:id="rId95"/>
    </p:embeddedFont>
    <p:embeddedFont>
      <p:font typeface="仿宋" charset="-122"/>
      <p:regular r:id="rId96"/>
    </p:embeddedFont>
    <p:embeddedFont>
      <p:font typeface="隶书" pitchFamily="49" charset="-122"/>
      <p:regular r:id="rId97"/>
    </p:embeddedFont>
    <p:embeddedFont>
      <p:font typeface="Calibri" pitchFamily="34" charset="0"/>
      <p:regular r:id="rId98"/>
      <p:bold r:id="rId99"/>
      <p:italic r:id="rId100"/>
      <p:boldItalic r:id="rId101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A38302"/>
    <a:srgbClr val="0066FF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45" autoAdjust="0"/>
    <p:restoredTop sz="93824" autoAdjust="0"/>
  </p:normalViewPr>
  <p:slideViewPr>
    <p:cSldViewPr>
      <p:cViewPr>
        <p:scale>
          <a:sx n="75" d="100"/>
          <a:sy n="75" d="100"/>
        </p:scale>
        <p:origin x="-2688" y="-1182"/>
      </p:cViewPr>
      <p:guideLst>
        <p:guide orient="horz" pos="3168"/>
        <p:guide pos="5738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38"/>
        <p:guide pos="220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9" Type="http://schemas.openxmlformats.org/officeDocument/2006/relationships/font" Target="fonts/font18.fntdata"/><Relationship Id="rId98" Type="http://schemas.openxmlformats.org/officeDocument/2006/relationships/font" Target="fonts/font17.fntdata"/><Relationship Id="rId97" Type="http://schemas.openxmlformats.org/officeDocument/2006/relationships/font" Target="fonts/font16.fntdata"/><Relationship Id="rId96" Type="http://schemas.openxmlformats.org/officeDocument/2006/relationships/font" Target="fonts/font15.fntdata"/><Relationship Id="rId95" Type="http://schemas.openxmlformats.org/officeDocument/2006/relationships/font" Target="fonts/font14.fntdata"/><Relationship Id="rId94" Type="http://schemas.openxmlformats.org/officeDocument/2006/relationships/font" Target="fonts/font13.fntdata"/><Relationship Id="rId93" Type="http://schemas.openxmlformats.org/officeDocument/2006/relationships/font" Target="fonts/font12.fntdata"/><Relationship Id="rId92" Type="http://schemas.openxmlformats.org/officeDocument/2006/relationships/font" Target="fonts/font11.fntdata"/><Relationship Id="rId91" Type="http://schemas.openxmlformats.org/officeDocument/2006/relationships/font" Target="fonts/font10.fntdata"/><Relationship Id="rId90" Type="http://schemas.openxmlformats.org/officeDocument/2006/relationships/font" Target="fonts/font9.fntdata"/><Relationship Id="rId9" Type="http://schemas.openxmlformats.org/officeDocument/2006/relationships/slide" Target="slides/slide6.xml"/><Relationship Id="rId89" Type="http://schemas.openxmlformats.org/officeDocument/2006/relationships/font" Target="fonts/font8.fntdata"/><Relationship Id="rId88" Type="http://schemas.openxmlformats.org/officeDocument/2006/relationships/font" Target="fonts/font7.fntdata"/><Relationship Id="rId87" Type="http://schemas.openxmlformats.org/officeDocument/2006/relationships/font" Target="fonts/font6.fntdata"/><Relationship Id="rId86" Type="http://schemas.openxmlformats.org/officeDocument/2006/relationships/font" Target="fonts/font5.fntdata"/><Relationship Id="rId85" Type="http://schemas.openxmlformats.org/officeDocument/2006/relationships/font" Target="fonts/font4.fntdata"/><Relationship Id="rId84" Type="http://schemas.openxmlformats.org/officeDocument/2006/relationships/font" Target="fonts/font3.fntdata"/><Relationship Id="rId83" Type="http://schemas.openxmlformats.org/officeDocument/2006/relationships/font" Target="fonts/font2.fntdata"/><Relationship Id="rId82" Type="http://schemas.openxmlformats.org/officeDocument/2006/relationships/font" Target="fonts/font1.fntdata"/><Relationship Id="rId81" Type="http://schemas.openxmlformats.org/officeDocument/2006/relationships/commentAuthors" Target="commentAuthors.xml"/><Relationship Id="rId80" Type="http://schemas.openxmlformats.org/officeDocument/2006/relationships/tableStyles" Target="tableStyles.xml"/><Relationship Id="rId8" Type="http://schemas.openxmlformats.org/officeDocument/2006/relationships/slide" Target="slides/slide5.xml"/><Relationship Id="rId79" Type="http://schemas.openxmlformats.org/officeDocument/2006/relationships/viewProps" Target="viewProps.xml"/><Relationship Id="rId78" Type="http://schemas.openxmlformats.org/officeDocument/2006/relationships/presProps" Target="presProps.xml"/><Relationship Id="rId77" Type="http://schemas.openxmlformats.org/officeDocument/2006/relationships/handoutMaster" Target="handoutMasters/handoutMaster1.xml"/><Relationship Id="rId76" Type="http://schemas.openxmlformats.org/officeDocument/2006/relationships/slide" Target="slides/slide73.xml"/><Relationship Id="rId75" Type="http://schemas.openxmlformats.org/officeDocument/2006/relationships/slide" Target="slides/slide72.xml"/><Relationship Id="rId74" Type="http://schemas.openxmlformats.org/officeDocument/2006/relationships/slide" Target="slides/slide71.xml"/><Relationship Id="rId73" Type="http://schemas.openxmlformats.org/officeDocument/2006/relationships/slide" Target="slides/slide70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notesMaster" Target="notesMasters/notesMaster1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4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1" Type="http://schemas.openxmlformats.org/officeDocument/2006/relationships/font" Target="fonts/font20.fntdata"/><Relationship Id="rId100" Type="http://schemas.openxmlformats.org/officeDocument/2006/relationships/font" Target="fonts/font19.fntdata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9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0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8" Type="http://schemas.openxmlformats.org/officeDocument/2006/relationships/theme" Target="../theme/theme1.xml"/><Relationship Id="rId27" Type="http://schemas.openxmlformats.org/officeDocument/2006/relationships/image" Target="../media/image1.png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82705" y="77589"/>
            <a:ext cx="124968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6 </a:t>
            </a:r>
            <a:r>
              <a:rPr lang="zh-CN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蝙蝠和雷达</a:t>
            </a:r>
            <a:endParaRPr lang="zh-CN" altLang="zh-CN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7" cstate="print"/>
          <a:srcRect t="-45282" b="35573"/>
          <a:stretch>
            <a:fillRect/>
          </a:stretch>
        </p:blipFill>
        <p:spPr>
          <a:xfrm>
            <a:off x="-10795" y="4177665"/>
            <a:ext cx="9164955" cy="9702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5.png"/><Relationship Id="rId2" Type="http://schemas.openxmlformats.org/officeDocument/2006/relationships/slide" Target="slide29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image" Target="../media/image5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6.xml"/><Relationship Id="rId2" Type="http://schemas.openxmlformats.org/officeDocument/2006/relationships/image" Target="../media/image8.GIF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.pn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hyperlink" Target="&#19971;&#24425;-&#35838;&#25991;&#26391;&#35835;-&#20154;&#22235;&#19978;-6.&#34649;&#34656;&#21644;&#38647;&#36798;.mp4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1" Type="http://schemas.openxmlformats.org/officeDocument/2006/relationships/hyperlink" Target="&#29983;&#23383;&#35270;&#39057;-&#20154;&#22235;&#19978;-6.&#34649;&#34656;&#21644;&#38647;&#36798;.mp4" TargetMode="Externa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1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jpe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hyperlink" Target="&#19971;&#24425;-&#23383;&#35789;&#21548;&#20889;-&#20154;&#22235;&#19978;-6.&#34649;&#34656;&#21644;&#38647;&#36798;.mp4" TargetMode="Externa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image" Target="../media/image28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hyperlink" Target="&#34649;&#34656;.pptx" TargetMode="External"/><Relationship Id="rId1" Type="http://schemas.openxmlformats.org/officeDocument/2006/relationships/image" Target="../media/image2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2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3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9.xml"/><Relationship Id="rId4" Type="http://schemas.openxmlformats.org/officeDocument/2006/relationships/audio" Target="../media/audio1.wav"/><Relationship Id="rId3" Type="http://schemas.openxmlformats.org/officeDocument/2006/relationships/image" Target="../media/image39.GIF"/><Relationship Id="rId2" Type="http://schemas.openxmlformats.org/officeDocument/2006/relationships/image" Target="../media/image38.GIF"/><Relationship Id="rId1" Type="http://schemas.openxmlformats.org/officeDocument/2006/relationships/image" Target="../media/image37.GI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6.png"/><Relationship Id="rId1" Type="http://schemas.openxmlformats.org/officeDocument/2006/relationships/image" Target="../media/image34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4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3.png"/><Relationship Id="rId1" Type="http://schemas.openxmlformats.org/officeDocument/2006/relationships/image" Target="../media/image3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40.jpeg"/><Relationship Id="rId1" Type="http://schemas.openxmlformats.org/officeDocument/2006/relationships/hyperlink" Target="http://image.baidu.com/i?ct=503316480&amp;z=0&amp;tn=baiduimagedetail&amp;word=%BF%A8%CD%A8%C4%F1%CD%BC%C6%AC&amp;in=1409&amp;cl=2&amp;cm=1&amp;sc=0&amp;lm=-1&amp;pn=36&amp;rn=1&amp;di=1619954340&amp;ln=46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4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3.png"/></Relationships>
</file>

<file path=ppt/slides/_rels/slide5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43.jpeg"/><Relationship Id="rId2" Type="http://schemas.openxmlformats.org/officeDocument/2006/relationships/image" Target="../media/image42.emf"/><Relationship Id="rId1" Type="http://schemas.openxmlformats.org/officeDocument/2006/relationships/image" Target="../media/image41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4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8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9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5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52.jpeg"/><Relationship Id="rId1" Type="http://schemas.openxmlformats.org/officeDocument/2006/relationships/image" Target="../media/image5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54.png"/><Relationship Id="rId1" Type="http://schemas.openxmlformats.org/officeDocument/2006/relationships/image" Target="../media/image53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56.jpeg"/><Relationship Id="rId1" Type="http://schemas.openxmlformats.org/officeDocument/2006/relationships/image" Target="../media/image55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image" Target="../media/image58.jpeg"/><Relationship Id="rId1" Type="http://schemas.openxmlformats.org/officeDocument/2006/relationships/image" Target="../media/image57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59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61.jpeg"/><Relationship Id="rId1" Type="http://schemas.openxmlformats.org/officeDocument/2006/relationships/image" Target="../media/image60.jpe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4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672465" y="2771775"/>
            <a:ext cx="7778115" cy="164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蝙蝠是哺乳动物，雷达是利用极短的无线电波进行探测的装置。它们之间有什么联系呢？今天我们就来学习《蝙蝠和雷达》弄清楚这个问题。</a:t>
            </a:r>
            <a:endParaRPr lang="zh-CN" altLang="en-US" sz="28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392555" y="667385"/>
            <a:ext cx="2639060" cy="197231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9875" y="667385"/>
            <a:ext cx="2507615" cy="1950085"/>
          </a:xfrm>
          <a:prstGeom prst="rect">
            <a:avLst/>
          </a:prstGeom>
          <a:ln w="12700" cmpd="sng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1" cstate="print"/>
          <a:srcRect t="11540"/>
          <a:stretch>
            <a:fillRect/>
          </a:stretch>
        </p:blipFill>
        <p:spPr>
          <a:xfrm>
            <a:off x="-635" y="-1905"/>
            <a:ext cx="9147810" cy="514731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538644" y="1139959"/>
            <a:ext cx="646743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6  </a:t>
            </a:r>
            <a:r>
              <a:rPr lang="zh-CN" altLang="en-US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蝙蝠和雷达</a:t>
            </a:r>
            <a:endParaRPr lang="zh-CN" altLang="en-US" sz="72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191375" y="4566920"/>
            <a:ext cx="1629410" cy="398780"/>
            <a:chOff x="11325" y="7192"/>
            <a:chExt cx="2566" cy="628"/>
          </a:xfrm>
        </p:grpSpPr>
        <p:pic>
          <p:nvPicPr>
            <p:cNvPr id="9" name="图片 8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25" y="7208"/>
              <a:ext cx="2566" cy="59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文本框 15">
              <a:hlinkClick r:id="rId2" action="ppaction://hlinksldjump"/>
            </p:cNvPr>
            <p:cNvSpPr txBox="1"/>
            <p:nvPr/>
          </p:nvSpPr>
          <p:spPr>
            <a:xfrm>
              <a:off x="11413" y="7192"/>
              <a:ext cx="1939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dirty="0">
                  <a:solidFill>
                    <a:schemeClr val="bg1"/>
                  </a:solidFill>
                </a:rPr>
                <a:t>第二课时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142" y="407230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文本框 12">
            <a:hlinkClick r:id="" action="ppaction://hlinkshowjump?jump=nextslide"/>
          </p:cNvPr>
          <p:cNvSpPr txBox="1"/>
          <p:nvPr/>
        </p:nvSpPr>
        <p:spPr>
          <a:xfrm>
            <a:off x="7246620" y="4072255"/>
            <a:ext cx="1198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kumimoji="1" lang="zh-CN" altLang="en-US" sz="2000" dirty="0">
                <a:solidFill>
                  <a:schemeClr val="bg1"/>
                </a:solidFill>
                <a:sym typeface="+mn-ea"/>
              </a:rPr>
              <a:t>第一课时</a:t>
            </a:r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0" y="169545"/>
            <a:ext cx="3456940" cy="328314"/>
            <a:chOff x="0" y="218"/>
            <a:chExt cx="4813" cy="567"/>
          </a:xfrm>
        </p:grpSpPr>
        <p:sp>
          <p:nvSpPr>
            <p:cNvPr id="11" name="矩形 10"/>
            <p:cNvSpPr/>
            <p:nvPr/>
          </p:nvSpPr>
          <p:spPr>
            <a:xfrm flipH="1">
              <a:off x="0" y="218"/>
              <a:ext cx="4365" cy="556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283" y="255"/>
              <a:ext cx="4530" cy="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四年级  </a:t>
              </a:r>
              <a:r>
                <a:rPr kumimoji="1" lang="zh-CN" altLang="en-US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上册</a:t>
              </a:r>
              <a:endParaRPr kumimoji="1"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54635" y="1017905"/>
            <a:ext cx="5147310" cy="3107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u="sng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蝙蝠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哺乳动物，头部和躯干像老鼠，四肢和尾部之间有皮质的膜，夜间在空中飞翔，吃蚊、蛾等昆虫。</a:t>
            </a:r>
            <a:r>
              <a:rPr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视力很弱，</a:t>
            </a:r>
            <a:r>
              <a:rPr sz="28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靠本身发出的超声波引导飞行</a:t>
            </a:r>
            <a:r>
              <a:rPr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。休息时用爪倒挂在屋檐下或树下，冬季在隐藏的地方冬眠。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277485" y="1454785"/>
            <a:ext cx="3712845" cy="2233930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67" y="50759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文本框 11"/>
          <p:cNvSpPr txBox="1"/>
          <p:nvPr/>
        </p:nvSpPr>
        <p:spPr>
          <a:xfrm>
            <a:off x="189680" y="496857"/>
            <a:ext cx="1231486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298450" y="565150"/>
            <a:ext cx="6050915" cy="3538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buFont typeface="Arial" panose="020B0604020202090204" pitchFamily="34" charset="0"/>
              <a:buNone/>
            </a:pP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u="sng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雷达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利用极短的无线电波进行探测的装置。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无线电波传播时遇到障碍物就能反射回来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，雷达根据这个原理，把无线电波发射出去再用接收装置接收反射回来的无线电波，这样就可以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测定目标的方向、距离、大小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等。雷达广泛应用在军事、天文、气象、航海、航空等方面。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l="5484" t="5890" r="3951" b="6446"/>
          <a:stretch>
            <a:fillRect/>
          </a:stretch>
        </p:blipFill>
        <p:spPr>
          <a:xfrm>
            <a:off x="6670040" y="195580"/>
            <a:ext cx="2268855" cy="1647190"/>
          </a:xfrm>
          <a:prstGeom prst="round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748474" y="2042475"/>
            <a:ext cx="2124710" cy="2332990"/>
            <a:chOff x="10003" y="3812"/>
            <a:chExt cx="4000" cy="4128"/>
          </a:xfrm>
        </p:grpSpPr>
        <p:pic>
          <p:nvPicPr>
            <p:cNvPr id="3" name="图片 2" descr="雷达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04" y="3812"/>
              <a:ext cx="3975" cy="4049"/>
            </a:xfrm>
            <a:prstGeom prst="rect">
              <a:avLst/>
            </a:prstGeom>
          </p:spPr>
        </p:pic>
        <p:sp>
          <p:nvSpPr>
            <p:cNvPr id="4" name="文本框 3"/>
            <p:cNvSpPr txBox="1"/>
            <p:nvPr/>
          </p:nvSpPr>
          <p:spPr>
            <a:xfrm>
              <a:off x="10003" y="7458"/>
              <a:ext cx="4001" cy="48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图片 214017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975485" y="704850"/>
            <a:ext cx="2157095" cy="188722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986790" y="2919095"/>
            <a:ext cx="713994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  <a:sym typeface="+mn-ea"/>
              </a:rPr>
              <a:t>    </a:t>
            </a:r>
            <a:r>
              <a:rPr lang="zh-CN" sz="2400" b="1" noProof="0" dirty="0" smtClean="0">
                <a:ln>
                  <a:noFill/>
                </a:ln>
                <a:effectLst/>
                <a:uLnTx/>
                <a:uFillTx/>
                <a:latin typeface="楷体_GB2312" panose="02010609030101010101" pitchFamily="49" charset="-122"/>
                <a:ea typeface="楷体_GB2312" panose="02010609030101010101" pitchFamily="49" charset="-122"/>
                <a:cs typeface="+mj-cs"/>
                <a:sym typeface="+mn-ea"/>
              </a:rPr>
              <a:t>蝙蝠和雷达之间到底有什么联系呢？这节课我们先学习生字、词语，初步读懂课文内容，然后弄清楚课文结构层次，就会慢慢了解之间的缘由。</a:t>
            </a:r>
            <a:endParaRPr lang="zh-CN" sz="2400" b="1" noProof="0" dirty="0" smtClean="0">
              <a:ln>
                <a:noFill/>
              </a:ln>
              <a:effectLst/>
              <a:uLnTx/>
              <a:uFillTx/>
              <a:latin typeface="楷体_GB2312" panose="02010609030101010101" pitchFamily="49" charset="-122"/>
              <a:ea typeface="楷体_GB2312" panose="02010609030101010101" pitchFamily="49" charset="-122"/>
              <a:cs typeface="+mj-cs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4410" y="705485"/>
            <a:ext cx="2363470" cy="1838325"/>
          </a:xfrm>
          <a:prstGeom prst="rect">
            <a:avLst/>
          </a:prstGeom>
          <a:ln w="12700" cmpd="sng">
            <a:solidFill>
              <a:schemeClr val="tx1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4" name="TextBox 11"/>
          <p:cNvSpPr txBox="1"/>
          <p:nvPr/>
        </p:nvSpPr>
        <p:spPr>
          <a:xfrm>
            <a:off x="4150115" y="1627415"/>
            <a:ext cx="1286051" cy="699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1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</a:t>
            </a:r>
            <a:r>
              <a:rPr kumimoji="1" lang="zh-CN" altLang="en-US" sz="4100" b="1" dirty="0">
                <a:latin typeface="楷体" panose="02010609060101010101" pitchFamily="49" charset="-122"/>
                <a:ea typeface="楷体" panose="02010609060101010101" pitchFamily="49" charset="-122"/>
              </a:rPr>
              <a:t>示</a:t>
            </a:r>
            <a:endParaRPr kumimoji="1" lang="zh-CN" altLang="en-US" sz="41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772727" y="1655435"/>
            <a:ext cx="642942" cy="6429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425494" y="1594687"/>
            <a:ext cx="1232466" cy="700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即</a:t>
            </a:r>
            <a:r>
              <a:rPr lang="zh-CN" altLang="en-US" sz="41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使</a:t>
            </a:r>
            <a:endParaRPr lang="zh-CN" altLang="en-US" sz="41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050919" y="1612547"/>
            <a:ext cx="642942" cy="6429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250578" y="1680994"/>
            <a:ext cx="1536238" cy="69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蝙蝠</a:t>
            </a:r>
            <a:endParaRPr lang="zh-CN" altLang="en-US" sz="41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1259631" y="2795528"/>
            <a:ext cx="1933575" cy="7001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系</a:t>
            </a:r>
            <a:r>
              <a:rPr kumimoji="1" lang="zh-CN" altLang="en-US" sz="4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鞋带</a:t>
            </a:r>
            <a:r>
              <a:rPr kumimoji="1"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kumimoji="1" lang="zh-CN" altLang="en-US" sz="41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6959923" y="1584583"/>
            <a:ext cx="1500393" cy="69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1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敏</a:t>
            </a:r>
            <a:r>
              <a:rPr lang="zh-CN" altLang="en-US" sz="41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锐</a:t>
            </a:r>
            <a:endParaRPr lang="zh-CN" altLang="en-US" sz="41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052937" y="1145209"/>
            <a:ext cx="2268416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biān</a:t>
            </a:r>
            <a:r>
              <a:rPr lang="en-US" altLang="zh-CN" sz="3200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fú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139952" y="1195057"/>
            <a:ext cx="1589238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32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qǐ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479415" y="1183919"/>
            <a:ext cx="1178880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jí</a:t>
            </a:r>
            <a:endParaRPr lang="en-US" altLang="zh-CN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316797" y="1084517"/>
            <a:ext cx="114363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ruì</a:t>
            </a:r>
            <a:endParaRPr lang="zh-CN" altLang="en-US" sz="32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335244" y="2294879"/>
            <a:ext cx="108267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jì</a:t>
            </a:r>
            <a:endParaRPr lang="en-US" altLang="zh-CN" sz="32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1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0" name="文本框 14">
            <a:hlinkClick r:id="rId1" action="ppaction://hlinkfile"/>
          </p:cNvPr>
          <p:cNvSpPr txBox="1"/>
          <p:nvPr/>
        </p:nvSpPr>
        <p:spPr>
          <a:xfrm>
            <a:off x="642910" y="500999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066" y="643875"/>
            <a:ext cx="351070" cy="38016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73079" y="552239"/>
            <a:ext cx="335134" cy="47233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4" y="567755"/>
            <a:ext cx="366860" cy="456339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6917695" y="1617921"/>
            <a:ext cx="642942" cy="64294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852612" y="2823071"/>
            <a:ext cx="1216433" cy="6432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3395772" y="2779018"/>
            <a:ext cx="1397000" cy="7001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铃</a:t>
            </a:r>
            <a:r>
              <a:rPr kumimoji="1"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铛 </a:t>
            </a:r>
            <a:endParaRPr kumimoji="1" lang="zh-CN" altLang="en-US" sz="41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837980" y="2315468"/>
            <a:ext cx="1166068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dāng</a:t>
            </a:r>
            <a:endParaRPr lang="en-US" altLang="zh-CN" sz="3200" dirty="0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393440" y="2859782"/>
            <a:ext cx="579120" cy="58956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8" name="TextBox 11"/>
          <p:cNvSpPr txBox="1"/>
          <p:nvPr/>
        </p:nvSpPr>
        <p:spPr>
          <a:xfrm>
            <a:off x="3274060" y="3946386"/>
            <a:ext cx="1397000" cy="699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障</a:t>
            </a:r>
            <a:r>
              <a:rPr kumimoji="1" lang="zh-CN" altLang="en-US" sz="4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碍</a:t>
            </a:r>
            <a:r>
              <a:rPr kumimoji="1"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kumimoji="1" lang="zh-CN" altLang="en-US" sz="41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489071" y="3935912"/>
            <a:ext cx="1500393" cy="699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41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揭</a:t>
            </a:r>
            <a:r>
              <a:rPr lang="zh-CN" altLang="en-US" sz="41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开</a:t>
            </a:r>
            <a:endParaRPr lang="zh-CN" altLang="en-US" sz="41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80795" y="3435846"/>
            <a:ext cx="114363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3000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jiē</a:t>
            </a:r>
            <a:endParaRPr lang="en-US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083560" y="3435846"/>
            <a:ext cx="146494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zhànɡ</a:t>
            </a:r>
            <a:endParaRPr lang="en-US" altLang="zh-CN" sz="32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096448" y="4013050"/>
            <a:ext cx="642942" cy="5749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860555" y="3946386"/>
            <a:ext cx="579120" cy="6432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5410200" y="3929876"/>
            <a:ext cx="2301240" cy="699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荧</a:t>
            </a:r>
            <a:r>
              <a:rPr kumimoji="1" lang="zh-CN" altLang="en-US" sz="4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光</a:t>
            </a:r>
            <a:r>
              <a:rPr kumimoji="1"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屏</a:t>
            </a:r>
            <a:endParaRPr kumimoji="1" lang="zh-CN" altLang="en-US" sz="41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207635" y="3466326"/>
            <a:ext cx="220281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  <a:sym typeface="+mn-ea"/>
              </a:rPr>
              <a:t>yínɡ  pínɡ</a:t>
            </a:r>
            <a:endParaRPr lang="en-US" altLang="zh-CN" sz="32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987896" y="4011910"/>
            <a:ext cx="528320" cy="5777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0" name="TextBox 11"/>
          <p:cNvSpPr txBox="1"/>
          <p:nvPr/>
        </p:nvSpPr>
        <p:spPr>
          <a:xfrm>
            <a:off x="4749116" y="2802875"/>
            <a:ext cx="1397000" cy="7001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苍</a:t>
            </a:r>
            <a:r>
              <a:rPr kumimoji="1"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蝇 </a:t>
            </a:r>
            <a:endParaRPr kumimoji="1" lang="zh-CN" altLang="en-US" sz="41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132021" y="2291065"/>
            <a:ext cx="108267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yínɡ</a:t>
            </a:r>
            <a:endParaRPr lang="en-US" altLang="zh-CN" sz="32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749116" y="2802875"/>
            <a:ext cx="579120" cy="6432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  <p:sp>
        <p:nvSpPr>
          <p:cNvPr id="43" name="TextBox 11"/>
          <p:cNvSpPr txBox="1"/>
          <p:nvPr/>
        </p:nvSpPr>
        <p:spPr>
          <a:xfrm>
            <a:off x="6885256" y="2786365"/>
            <a:ext cx="1397000" cy="6991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证</a:t>
            </a:r>
            <a:r>
              <a:rPr kumimoji="1" lang="zh-CN" altLang="en-US" sz="4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明</a:t>
            </a:r>
            <a:r>
              <a:rPr kumimoji="1" lang="zh-CN" altLang="en-US" sz="41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kumimoji="1" lang="zh-CN" altLang="en-US" sz="41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682691" y="2322815"/>
            <a:ext cx="1817950" cy="5616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altLang="zh-CN" sz="32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zhènɡ</a:t>
            </a:r>
            <a:endParaRPr lang="en-US" altLang="zh-CN" sz="3200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500571" y="2802875"/>
            <a:ext cx="579120" cy="6432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9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9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0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0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1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xit" presetSubtype="0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20" grpId="0"/>
      <p:bldP spid="20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36" grpId="0" bldLvl="0" animBg="1"/>
      <p:bldP spid="37" grpId="0" bldLvl="0" animBg="1"/>
      <p:bldP spid="6" grpId="0"/>
      <p:bldP spid="6" grpId="1"/>
      <p:bldP spid="7" grpId="0" bldLvl="0" animBg="1"/>
      <p:bldP spid="12" grpId="0"/>
      <p:bldP spid="12" grpId="1"/>
      <p:bldP spid="13" grpId="0"/>
      <p:bldP spid="13" grpId="1"/>
      <p:bldP spid="14" grpId="0" bldLvl="0" animBg="1"/>
      <p:bldP spid="15" grpId="0" bldLvl="0" animBg="1"/>
      <p:bldP spid="17" grpId="0"/>
      <p:bldP spid="17" grpId="1"/>
      <p:bldP spid="38" grpId="0" bldLvl="0" animBg="1"/>
      <p:bldP spid="41" grpId="0"/>
      <p:bldP spid="41" grpId="1"/>
      <p:bldP spid="42" grpId="0" bldLvl="0" animBg="1"/>
      <p:bldP spid="44" grpId="0"/>
      <p:bldP spid="44" grpId="1"/>
      <p:bldP spid="4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52862" y="431959"/>
            <a:ext cx="1974790" cy="559118"/>
            <a:chOff x="3752862" y="431959"/>
            <a:chExt cx="1974790" cy="559118"/>
          </a:xfrm>
        </p:grpSpPr>
        <p:grpSp>
          <p:nvGrpSpPr>
            <p:cNvPr id="13" name="组合 12"/>
            <p:cNvGrpSpPr/>
            <p:nvPr/>
          </p:nvGrpSpPr>
          <p:grpSpPr>
            <a:xfrm>
              <a:off x="3752862" y="526257"/>
              <a:ext cx="410581" cy="377666"/>
              <a:chOff x="631825" y="5181600"/>
              <a:chExt cx="1554163" cy="1552575"/>
            </a:xfrm>
          </p:grpSpPr>
          <p:sp>
            <p:nvSpPr>
              <p:cNvPr id="14" name="Oval 10"/>
              <p:cNvSpPr>
                <a:spLocks noChangeArrowheads="1"/>
              </p:cNvSpPr>
              <p:nvPr/>
            </p:nvSpPr>
            <p:spPr bwMode="auto">
              <a:xfrm>
                <a:off x="631825" y="5181600"/>
                <a:ext cx="1554163" cy="1552575"/>
              </a:xfrm>
              <a:prstGeom prst="ellipse">
                <a:avLst/>
              </a:prstGeom>
              <a:solidFill>
                <a:srgbClr val="FFC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" name="Freeform 11"/>
              <p:cNvSpPr/>
              <p:nvPr/>
            </p:nvSpPr>
            <p:spPr bwMode="auto">
              <a:xfrm>
                <a:off x="1468438" y="5353050"/>
                <a:ext cx="34925" cy="87313"/>
              </a:xfrm>
              <a:custGeom>
                <a:avLst/>
                <a:gdLst>
                  <a:gd name="T0" fmla="*/ 4 w 12"/>
                  <a:gd name="T1" fmla="*/ 30 h 31"/>
                  <a:gd name="T2" fmla="*/ 12 w 12"/>
                  <a:gd name="T3" fmla="*/ 3 h 31"/>
                  <a:gd name="T4" fmla="*/ 11 w 12"/>
                  <a:gd name="T5" fmla="*/ 0 h 31"/>
                  <a:gd name="T6" fmla="*/ 0 w 12"/>
                  <a:gd name="T7" fmla="*/ 31 h 31"/>
                  <a:gd name="T8" fmla="*/ 4 w 12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31">
                    <a:moveTo>
                      <a:pt x="4" y="30"/>
                    </a:moveTo>
                    <a:cubicBezTo>
                      <a:pt x="4" y="20"/>
                      <a:pt x="7" y="7"/>
                      <a:pt x="12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2" y="6"/>
                      <a:pt x="0" y="21"/>
                      <a:pt x="0" y="31"/>
                    </a:cubicBez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4F2E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" name="Freeform 12"/>
              <p:cNvSpPr/>
              <p:nvPr/>
            </p:nvSpPr>
            <p:spPr bwMode="auto">
              <a:xfrm>
                <a:off x="1471613" y="5410200"/>
                <a:ext cx="204788" cy="358775"/>
              </a:xfrm>
              <a:custGeom>
                <a:avLst/>
                <a:gdLst>
                  <a:gd name="T0" fmla="*/ 0 w 72"/>
                  <a:gd name="T1" fmla="*/ 119 h 126"/>
                  <a:gd name="T2" fmla="*/ 66 w 72"/>
                  <a:gd name="T3" fmla="*/ 67 h 126"/>
                  <a:gd name="T4" fmla="*/ 45 w 72"/>
                  <a:gd name="T5" fmla="*/ 7 h 126"/>
                  <a:gd name="T6" fmla="*/ 1 w 72"/>
                  <a:gd name="T7" fmla="*/ 9 h 126"/>
                  <a:gd name="T8" fmla="*/ 0 w 72"/>
                  <a:gd name="T9" fmla="*/ 11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126">
                    <a:moveTo>
                      <a:pt x="0" y="119"/>
                    </a:moveTo>
                    <a:cubicBezTo>
                      <a:pt x="29" y="126"/>
                      <a:pt x="60" y="101"/>
                      <a:pt x="66" y="67"/>
                    </a:cubicBezTo>
                    <a:cubicBezTo>
                      <a:pt x="72" y="33"/>
                      <a:pt x="61" y="15"/>
                      <a:pt x="45" y="7"/>
                    </a:cubicBezTo>
                    <a:cubicBezTo>
                      <a:pt x="31" y="0"/>
                      <a:pt x="3" y="11"/>
                      <a:pt x="1" y="9"/>
                    </a:cubicBezTo>
                    <a:lnTo>
                      <a:pt x="0" y="119"/>
                    </a:lnTo>
                    <a:close/>
                  </a:path>
                </a:pathLst>
              </a:custGeom>
              <a:solidFill>
                <a:srgbClr val="C90D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" name="Freeform 13"/>
              <p:cNvSpPr/>
              <p:nvPr/>
            </p:nvSpPr>
            <p:spPr bwMode="auto">
              <a:xfrm>
                <a:off x="1274763" y="5410200"/>
                <a:ext cx="200025" cy="355600"/>
              </a:xfrm>
              <a:custGeom>
                <a:avLst/>
                <a:gdLst>
                  <a:gd name="T0" fmla="*/ 70 w 70"/>
                  <a:gd name="T1" fmla="*/ 9 h 125"/>
                  <a:gd name="T2" fmla="*/ 26 w 70"/>
                  <a:gd name="T3" fmla="*/ 8 h 125"/>
                  <a:gd name="T4" fmla="*/ 8 w 70"/>
                  <a:gd name="T5" fmla="*/ 69 h 125"/>
                  <a:gd name="T6" fmla="*/ 69 w 70"/>
                  <a:gd name="T7" fmla="*/ 119 h 125"/>
                  <a:gd name="T8" fmla="*/ 70 w 70"/>
                  <a:gd name="T9" fmla="*/ 9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125">
                    <a:moveTo>
                      <a:pt x="70" y="9"/>
                    </a:moveTo>
                    <a:cubicBezTo>
                      <a:pt x="68" y="11"/>
                      <a:pt x="40" y="0"/>
                      <a:pt x="26" y="8"/>
                    </a:cubicBezTo>
                    <a:cubicBezTo>
                      <a:pt x="11" y="17"/>
                      <a:pt x="0" y="35"/>
                      <a:pt x="8" y="69"/>
                    </a:cubicBezTo>
                    <a:cubicBezTo>
                      <a:pt x="16" y="103"/>
                      <a:pt x="38" y="125"/>
                      <a:pt x="69" y="119"/>
                    </a:cubicBezTo>
                    <a:lnTo>
                      <a:pt x="70" y="9"/>
                    </a:lnTo>
                    <a:close/>
                  </a:path>
                </a:pathLst>
              </a:custGeom>
              <a:solidFill>
                <a:srgbClr val="DB19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8" name="Freeform 14"/>
              <p:cNvSpPr/>
              <p:nvPr/>
            </p:nvSpPr>
            <p:spPr bwMode="auto">
              <a:xfrm>
                <a:off x="1374775" y="5313363"/>
                <a:ext cx="125413" cy="53975"/>
              </a:xfrm>
              <a:custGeom>
                <a:avLst/>
                <a:gdLst>
                  <a:gd name="T0" fmla="*/ 44 w 44"/>
                  <a:gd name="T1" fmla="*/ 19 h 19"/>
                  <a:gd name="T2" fmla="*/ 27 w 44"/>
                  <a:gd name="T3" fmla="*/ 4 h 19"/>
                  <a:gd name="T4" fmla="*/ 0 w 44"/>
                  <a:gd name="T5" fmla="*/ 1 h 19"/>
                  <a:gd name="T6" fmla="*/ 0 w 44"/>
                  <a:gd name="T7" fmla="*/ 2 h 19"/>
                  <a:gd name="T8" fmla="*/ 44 w 4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9">
                    <a:moveTo>
                      <a:pt x="44" y="19"/>
                    </a:moveTo>
                    <a:cubicBezTo>
                      <a:pt x="44" y="19"/>
                      <a:pt x="40" y="9"/>
                      <a:pt x="27" y="4"/>
                    </a:cubicBezTo>
                    <a:cubicBezTo>
                      <a:pt x="15" y="0"/>
                      <a:pt x="0" y="1"/>
                      <a:pt x="0" y="1"/>
                    </a:cubicBezTo>
                    <a:cubicBezTo>
                      <a:pt x="0" y="1"/>
                      <a:pt x="0" y="2"/>
                      <a:pt x="0" y="2"/>
                    </a:cubicBezTo>
                    <a:cubicBezTo>
                      <a:pt x="12" y="10"/>
                      <a:pt x="28" y="14"/>
                      <a:pt x="44" y="19"/>
                    </a:cubicBezTo>
                    <a:close/>
                  </a:path>
                </a:pathLst>
              </a:custGeom>
              <a:solidFill>
                <a:srgbClr val="1287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9" name="Freeform 15"/>
              <p:cNvSpPr/>
              <p:nvPr/>
            </p:nvSpPr>
            <p:spPr bwMode="auto">
              <a:xfrm>
                <a:off x="1374775" y="5318125"/>
                <a:ext cx="125413" cy="103188"/>
              </a:xfrm>
              <a:custGeom>
                <a:avLst/>
                <a:gdLst>
                  <a:gd name="T0" fmla="*/ 0 w 44"/>
                  <a:gd name="T1" fmla="*/ 0 h 36"/>
                  <a:gd name="T2" fmla="*/ 6 w 44"/>
                  <a:gd name="T3" fmla="*/ 12 h 36"/>
                  <a:gd name="T4" fmla="*/ 44 w 44"/>
                  <a:gd name="T5" fmla="*/ 17 h 36"/>
                  <a:gd name="T6" fmla="*/ 0 w 44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6">
                    <a:moveTo>
                      <a:pt x="0" y="0"/>
                    </a:moveTo>
                    <a:cubicBezTo>
                      <a:pt x="0" y="2"/>
                      <a:pt x="2" y="7"/>
                      <a:pt x="6" y="12"/>
                    </a:cubicBezTo>
                    <a:cubicBezTo>
                      <a:pt x="30" y="36"/>
                      <a:pt x="43" y="18"/>
                      <a:pt x="44" y="17"/>
                    </a:cubicBezTo>
                    <a:cubicBezTo>
                      <a:pt x="28" y="12"/>
                      <a:pt x="12" y="8"/>
                      <a:pt x="0" y="0"/>
                    </a:cubicBezTo>
                    <a:close/>
                  </a:path>
                </a:pathLst>
              </a:custGeom>
              <a:solidFill>
                <a:srgbClr val="0E77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1" name="Rectangle 16"/>
              <p:cNvSpPr>
                <a:spLocks noChangeArrowheads="1"/>
              </p:cNvSpPr>
              <p:nvPr/>
            </p:nvSpPr>
            <p:spPr bwMode="auto">
              <a:xfrm>
                <a:off x="908050" y="6238875"/>
                <a:ext cx="904875" cy="227013"/>
              </a:xfrm>
              <a:prstGeom prst="rect">
                <a:avLst/>
              </a:prstGeom>
              <a:solidFill>
                <a:srgbClr val="FF1D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5" name="Rectangle 17"/>
              <p:cNvSpPr>
                <a:spLocks noChangeArrowheads="1"/>
              </p:cNvSpPr>
              <p:nvPr/>
            </p:nvSpPr>
            <p:spPr bwMode="auto">
              <a:xfrm>
                <a:off x="1681163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6" name="Rectangle 18"/>
              <p:cNvSpPr>
                <a:spLocks noChangeArrowheads="1"/>
              </p:cNvSpPr>
              <p:nvPr/>
            </p:nvSpPr>
            <p:spPr bwMode="auto">
              <a:xfrm>
                <a:off x="16510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7" name="Rectangle 19"/>
              <p:cNvSpPr>
                <a:spLocks noChangeArrowheads="1"/>
              </p:cNvSpPr>
              <p:nvPr/>
            </p:nvSpPr>
            <p:spPr bwMode="auto">
              <a:xfrm>
                <a:off x="1612900" y="6238875"/>
                <a:ext cx="17463" cy="227013"/>
              </a:xfrm>
              <a:prstGeom prst="rect">
                <a:avLst/>
              </a:prstGeom>
              <a:solidFill>
                <a:srgbClr val="BE1E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Rectangle 20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solidFill>
                <a:srgbClr val="F9EE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9" name="Rectangle 21"/>
              <p:cNvSpPr>
                <a:spLocks noChangeArrowheads="1"/>
              </p:cNvSpPr>
              <p:nvPr/>
            </p:nvSpPr>
            <p:spPr bwMode="auto">
              <a:xfrm>
                <a:off x="1030288" y="5924550"/>
                <a:ext cx="474663" cy="171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0" name="Rectangle 22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1" name="Rectangle 23"/>
              <p:cNvSpPr>
                <a:spLocks noChangeArrowheads="1"/>
              </p:cNvSpPr>
              <p:nvPr/>
            </p:nvSpPr>
            <p:spPr bwMode="auto">
              <a:xfrm>
                <a:off x="1030288" y="6002338"/>
                <a:ext cx="474663" cy="4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3" name="Rectangle 24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4" name="Rectangle 25"/>
              <p:cNvSpPr>
                <a:spLocks noChangeArrowheads="1"/>
              </p:cNvSpPr>
              <p:nvPr/>
            </p:nvSpPr>
            <p:spPr bwMode="auto">
              <a:xfrm>
                <a:off x="1030288" y="6049963"/>
                <a:ext cx="474663" cy="63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5" name="Rectangle 26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6" name="Rectangle 27"/>
              <p:cNvSpPr>
                <a:spLocks noChangeArrowheads="1"/>
              </p:cNvSpPr>
              <p:nvPr/>
            </p:nvSpPr>
            <p:spPr bwMode="auto">
              <a:xfrm>
                <a:off x="1030288" y="603408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7" name="Rectangle 28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8" name="Rectangle 29"/>
              <p:cNvSpPr>
                <a:spLocks noChangeArrowheads="1"/>
              </p:cNvSpPr>
              <p:nvPr/>
            </p:nvSpPr>
            <p:spPr bwMode="auto">
              <a:xfrm>
                <a:off x="1030288" y="5984875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9" name="Rectangle 30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0" name="Rectangle 31"/>
              <p:cNvSpPr>
                <a:spLocks noChangeArrowheads="1"/>
              </p:cNvSpPr>
              <p:nvPr/>
            </p:nvSpPr>
            <p:spPr bwMode="auto">
              <a:xfrm>
                <a:off x="1030288" y="5937250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1" name="Rectangle 32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2" name="Rectangle 33"/>
              <p:cNvSpPr>
                <a:spLocks noChangeArrowheads="1"/>
              </p:cNvSpPr>
              <p:nvPr/>
            </p:nvSpPr>
            <p:spPr bwMode="auto">
              <a:xfrm>
                <a:off x="1030288" y="6084888"/>
                <a:ext cx="474663" cy="3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3" name="Rectangle 34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solidFill>
                <a:srgbClr val="F3DE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4" name="Rectangle 35"/>
              <p:cNvSpPr>
                <a:spLocks noChangeArrowheads="1"/>
              </p:cNvSpPr>
              <p:nvPr/>
            </p:nvSpPr>
            <p:spPr bwMode="auto">
              <a:xfrm>
                <a:off x="1030288" y="5951538"/>
                <a:ext cx="474663" cy="15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5" name="Rectangle 36"/>
              <p:cNvSpPr>
                <a:spLocks noChangeArrowheads="1"/>
              </p:cNvSpPr>
              <p:nvPr/>
            </p:nvSpPr>
            <p:spPr bwMode="auto">
              <a:xfrm>
                <a:off x="879475" y="6118225"/>
                <a:ext cx="1058863" cy="120650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6" name="Rectangle 37"/>
              <p:cNvSpPr>
                <a:spLocks noChangeArrowheads="1"/>
              </p:cNvSpPr>
              <p:nvPr/>
            </p:nvSpPr>
            <p:spPr bwMode="auto">
              <a:xfrm>
                <a:off x="1835150" y="6118225"/>
                <a:ext cx="28575" cy="1206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7" name="Rectangle 38"/>
              <p:cNvSpPr>
                <a:spLocks noChangeArrowheads="1"/>
              </p:cNvSpPr>
              <p:nvPr/>
            </p:nvSpPr>
            <p:spPr bwMode="auto">
              <a:xfrm>
                <a:off x="1101725" y="5751513"/>
                <a:ext cx="588963" cy="150813"/>
              </a:xfrm>
              <a:prstGeom prst="rect">
                <a:avLst/>
              </a:prstGeom>
              <a:solidFill>
                <a:srgbClr val="2B53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8" name="Rectangle 39"/>
              <p:cNvSpPr>
                <a:spLocks noChangeArrowheads="1"/>
              </p:cNvSpPr>
              <p:nvPr/>
            </p:nvSpPr>
            <p:spPr bwMode="auto">
              <a:xfrm>
                <a:off x="1633538" y="5751513"/>
                <a:ext cx="14288" cy="150813"/>
              </a:xfrm>
              <a:prstGeom prst="rect">
                <a:avLst/>
              </a:prstGeom>
              <a:solidFill>
                <a:srgbClr val="14B6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49" name="Freeform 40"/>
              <p:cNvSpPr/>
              <p:nvPr/>
            </p:nvSpPr>
            <p:spPr bwMode="auto">
              <a:xfrm>
                <a:off x="1012825" y="5902325"/>
                <a:ext cx="530225" cy="215900"/>
              </a:xfrm>
              <a:custGeom>
                <a:avLst/>
                <a:gdLst>
                  <a:gd name="T0" fmla="*/ 186 w 186"/>
                  <a:gd name="T1" fmla="*/ 38 h 76"/>
                  <a:gd name="T2" fmla="*/ 183 w 186"/>
                  <a:gd name="T3" fmla="*/ 0 h 76"/>
                  <a:gd name="T4" fmla="*/ 183 w 186"/>
                  <a:gd name="T5" fmla="*/ 0 h 76"/>
                  <a:gd name="T6" fmla="*/ 182 w 186"/>
                  <a:gd name="T7" fmla="*/ 0 h 76"/>
                  <a:gd name="T8" fmla="*/ 182 w 186"/>
                  <a:gd name="T9" fmla="*/ 0 h 76"/>
                  <a:gd name="T10" fmla="*/ 182 w 186"/>
                  <a:gd name="T11" fmla="*/ 0 h 76"/>
                  <a:gd name="T12" fmla="*/ 0 w 186"/>
                  <a:gd name="T13" fmla="*/ 0 h 76"/>
                  <a:gd name="T14" fmla="*/ 0 w 186"/>
                  <a:gd name="T15" fmla="*/ 8 h 76"/>
                  <a:gd name="T16" fmla="*/ 173 w 186"/>
                  <a:gd name="T17" fmla="*/ 8 h 76"/>
                  <a:gd name="T18" fmla="*/ 173 w 186"/>
                  <a:gd name="T19" fmla="*/ 68 h 76"/>
                  <a:gd name="T20" fmla="*/ 0 w 186"/>
                  <a:gd name="T21" fmla="*/ 68 h 76"/>
                  <a:gd name="T22" fmla="*/ 0 w 186"/>
                  <a:gd name="T23" fmla="*/ 76 h 76"/>
                  <a:gd name="T24" fmla="*/ 183 w 186"/>
                  <a:gd name="T25" fmla="*/ 76 h 76"/>
                  <a:gd name="T26" fmla="*/ 183 w 186"/>
                  <a:gd name="T27" fmla="*/ 76 h 76"/>
                  <a:gd name="T28" fmla="*/ 186 w 186"/>
                  <a:gd name="T29" fmla="*/ 3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86" h="76">
                    <a:moveTo>
                      <a:pt x="186" y="38"/>
                    </a:moveTo>
                    <a:cubicBezTo>
                      <a:pt x="186" y="19"/>
                      <a:pt x="184" y="3"/>
                      <a:pt x="183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182" y="0"/>
                      <a:pt x="182" y="0"/>
                      <a:pt x="18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73" y="8"/>
                      <a:pt x="173" y="8"/>
                      <a:pt x="173" y="8"/>
                    </a:cubicBezTo>
                    <a:cubicBezTo>
                      <a:pt x="173" y="68"/>
                      <a:pt x="173" y="68"/>
                      <a:pt x="173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3"/>
                      <a:pt x="186" y="57"/>
                      <a:pt x="186" y="38"/>
                    </a:cubicBezTo>
                    <a:close/>
                  </a:path>
                </a:pathLst>
              </a:custGeom>
              <a:solidFill>
                <a:srgbClr val="5D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0" name="Freeform 41"/>
              <p:cNvSpPr/>
              <p:nvPr/>
            </p:nvSpPr>
            <p:spPr bwMode="auto">
              <a:xfrm>
                <a:off x="1425575" y="6034088"/>
                <a:ext cx="42863" cy="122238"/>
              </a:xfrm>
              <a:custGeom>
                <a:avLst/>
                <a:gdLst>
                  <a:gd name="T0" fmla="*/ 0 w 27"/>
                  <a:gd name="T1" fmla="*/ 0 h 77"/>
                  <a:gd name="T2" fmla="*/ 0 w 27"/>
                  <a:gd name="T3" fmla="*/ 77 h 77"/>
                  <a:gd name="T4" fmla="*/ 13 w 27"/>
                  <a:gd name="T5" fmla="*/ 64 h 77"/>
                  <a:gd name="T6" fmla="*/ 27 w 27"/>
                  <a:gd name="T7" fmla="*/ 77 h 77"/>
                  <a:gd name="T8" fmla="*/ 27 w 27"/>
                  <a:gd name="T9" fmla="*/ 0 h 77"/>
                  <a:gd name="T10" fmla="*/ 0 w 27"/>
                  <a:gd name="T11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77">
                    <a:moveTo>
                      <a:pt x="0" y="0"/>
                    </a:moveTo>
                    <a:lnTo>
                      <a:pt x="0" y="77"/>
                    </a:lnTo>
                    <a:lnTo>
                      <a:pt x="13" y="64"/>
                    </a:lnTo>
                    <a:lnTo>
                      <a:pt x="27" y="77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22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4162967" y="431959"/>
              <a:ext cx="1564685" cy="559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51435" tIns="25718" rIns="51435" bIns="25718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33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多音字</a:t>
              </a:r>
              <a:endParaRPr lang="zh-CN" altLang="en-US" sz="25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椭圆 6"/>
          <p:cNvSpPr/>
          <p:nvPr/>
        </p:nvSpPr>
        <p:spPr>
          <a:xfrm>
            <a:off x="933096" y="2010728"/>
            <a:ext cx="593961" cy="810101"/>
          </a:xfrm>
          <a:prstGeom prst="ellipse">
            <a:avLst/>
          </a:prstGeom>
          <a:solidFill>
            <a:srgbClr val="DCFDFF"/>
          </a:solidFill>
          <a:ln>
            <a:solidFill>
              <a:schemeClr val="tx2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847850" y="1851025"/>
            <a:ext cx="4292600" cy="560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绳子上</a:t>
            </a:r>
            <a:r>
              <a:rPr lang="zh-CN" altLang="en-US" sz="32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系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着许多铃铛。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4" name="Rectangle 2"/>
          <p:cNvSpPr>
            <a:spLocks noChangeArrowheads="1"/>
          </p:cNvSpPr>
          <p:nvPr/>
        </p:nvSpPr>
        <p:spPr bwMode="auto">
          <a:xfrm>
            <a:off x="912943" y="2080735"/>
            <a:ext cx="535855" cy="589364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r>
              <a: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</a:t>
            </a:r>
            <a:endParaRPr lang="zh-CN" altLang="en-US" sz="41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083545" y="1290449"/>
            <a:ext cx="1080120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jì</a:t>
            </a:r>
            <a:endParaRPr lang="en-US" sz="3200" b="1" dirty="0" err="1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826260" y="2952750"/>
            <a:ext cx="5723890" cy="560705"/>
          </a:xfrm>
          <a:prstGeom prst="rect">
            <a:avLst/>
          </a:prstGeom>
          <a:solidFill>
            <a:srgbClr val="FDFEC3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它们之间有着千丝万缕的联</a:t>
            </a:r>
            <a:r>
              <a:rPr lang="zh-CN" altLang="en-US" sz="32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系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。</a:t>
            </a:r>
            <a:endParaRPr lang="zh-CN" altLang="en-US" sz="3200" b="1" dirty="0" smtClean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741277" y="2392210"/>
            <a:ext cx="547370" cy="56070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algn="l"/>
            <a:r>
              <a:rPr lang="en-US" altLang="zh-CN" sz="3200" b="1" dirty="0" err="1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xì</a:t>
            </a:r>
            <a:r>
              <a:rPr lang="en-US" altLang="zh-CN" sz="2700" b="1" dirty="0" err="1" smtClean="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en-US" sz="27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32" grpId="0"/>
      <p:bldP spid="51" grpId="0" bldLvl="0" animBg="1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254303" y="1563891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达</a:t>
            </a:r>
            <a:endParaRPr lang="en-US" altLang="zh-CN" sz="6600" b="1" dirty="0" err="1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1550447" y="1563891"/>
            <a:ext cx="999303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蚊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2846591" y="1563891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即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4070727" y="1563891"/>
            <a:ext cx="94452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科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00" name="文本框 64"/>
          <p:cNvSpPr txBox="1"/>
          <p:nvPr/>
        </p:nvSpPr>
        <p:spPr>
          <a:xfrm>
            <a:off x="5294863" y="1563891"/>
            <a:ext cx="935477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横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02" name="文本框 64"/>
          <p:cNvSpPr txBox="1"/>
          <p:nvPr/>
        </p:nvSpPr>
        <p:spPr>
          <a:xfrm>
            <a:off x="6518999" y="1563891"/>
            <a:ext cx="834658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竖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04" name="文本框 64"/>
          <p:cNvSpPr txBox="1"/>
          <p:nvPr/>
        </p:nvSpPr>
        <p:spPr>
          <a:xfrm>
            <a:off x="254303" y="3147814"/>
            <a:ext cx="908744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系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2306" name="文本框 64"/>
          <p:cNvSpPr txBox="1"/>
          <p:nvPr/>
        </p:nvSpPr>
        <p:spPr>
          <a:xfrm>
            <a:off x="1550700" y="3172053"/>
            <a:ext cx="566811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蝇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6518999" y="1563891"/>
            <a:ext cx="1029163" cy="1085656"/>
            <a:chOff x="2437" y="2032"/>
            <a:chExt cx="1244" cy="1264"/>
          </a:xfrm>
        </p:grpSpPr>
        <p:sp>
          <p:nvSpPr>
            <p:cNvPr id="2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2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3" name="组合 7"/>
          <p:cNvGrpSpPr/>
          <p:nvPr/>
        </p:nvGrpSpPr>
        <p:grpSpPr>
          <a:xfrm>
            <a:off x="282243" y="3147814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" name="组合 7"/>
          <p:cNvGrpSpPr/>
          <p:nvPr/>
        </p:nvGrpSpPr>
        <p:grpSpPr>
          <a:xfrm>
            <a:off x="1535207" y="3147814"/>
            <a:ext cx="1029163" cy="1085656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" name="组合 7"/>
          <p:cNvGrpSpPr/>
          <p:nvPr/>
        </p:nvGrpSpPr>
        <p:grpSpPr>
          <a:xfrm>
            <a:off x="5294863" y="3180199"/>
            <a:ext cx="1029163" cy="1085656"/>
            <a:chOff x="2437" y="2032"/>
            <a:chExt cx="1244" cy="1264"/>
          </a:xfrm>
        </p:grpSpPr>
        <p:sp>
          <p:nvSpPr>
            <p:cNvPr id="8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8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" name="组合 7"/>
          <p:cNvGrpSpPr/>
          <p:nvPr/>
        </p:nvGrpSpPr>
        <p:grpSpPr>
          <a:xfrm>
            <a:off x="5294863" y="1563891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" name="组合 7"/>
          <p:cNvGrpSpPr/>
          <p:nvPr/>
        </p:nvGrpSpPr>
        <p:grpSpPr>
          <a:xfrm>
            <a:off x="4068447" y="1556664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" name="组合 7"/>
          <p:cNvGrpSpPr/>
          <p:nvPr/>
        </p:nvGrpSpPr>
        <p:grpSpPr>
          <a:xfrm>
            <a:off x="2846973" y="1569150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" name="组合 7"/>
          <p:cNvGrpSpPr/>
          <p:nvPr/>
        </p:nvGrpSpPr>
        <p:grpSpPr>
          <a:xfrm>
            <a:off x="1550447" y="1558355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" name="组合 7"/>
          <p:cNvGrpSpPr/>
          <p:nvPr/>
        </p:nvGrpSpPr>
        <p:grpSpPr>
          <a:xfrm>
            <a:off x="282233" y="1556664"/>
            <a:ext cx="1029990" cy="1086515"/>
            <a:chOff x="2437" y="2032"/>
            <a:chExt cx="1245" cy="1265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97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3" name="组合 7"/>
          <p:cNvGrpSpPr/>
          <p:nvPr/>
        </p:nvGrpSpPr>
        <p:grpSpPr>
          <a:xfrm>
            <a:off x="6519011" y="3171879"/>
            <a:ext cx="1029163" cy="1085656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71" name="矩形 70"/>
          <p:cNvSpPr/>
          <p:nvPr/>
        </p:nvSpPr>
        <p:spPr>
          <a:xfrm>
            <a:off x="614045" y="1131570"/>
            <a:ext cx="607060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dá</a:t>
            </a:r>
            <a:endParaRPr lang="en-US" altLang="zh-CN" sz="2400" b="1" dirty="0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062615" y="113184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jí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5509617" y="2745611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jiū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235450" y="2697480"/>
            <a:ext cx="1059180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yán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68499" y="2727196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jì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2942729" y="2727196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zhèng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720751" y="2734181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yíng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1838479" y="113184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wén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6774140" y="114390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shù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5438879" y="113184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héng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312786" y="1138193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kē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14" name="组合 7"/>
          <p:cNvGrpSpPr/>
          <p:nvPr/>
        </p:nvGrpSpPr>
        <p:grpSpPr>
          <a:xfrm>
            <a:off x="2846973" y="3147760"/>
            <a:ext cx="1029163" cy="1085656"/>
            <a:chOff x="2437" y="2032"/>
            <a:chExt cx="1244" cy="1264"/>
          </a:xfrm>
        </p:grpSpPr>
        <p:sp>
          <p:nvSpPr>
            <p:cNvPr id="1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1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8" name="组合 7"/>
          <p:cNvGrpSpPr/>
          <p:nvPr/>
        </p:nvGrpSpPr>
        <p:grpSpPr>
          <a:xfrm>
            <a:off x="4071253" y="3163000"/>
            <a:ext cx="1029163" cy="1085656"/>
            <a:chOff x="2437" y="2032"/>
            <a:chExt cx="1244" cy="1264"/>
          </a:xfrm>
        </p:grpSpPr>
        <p:sp>
          <p:nvSpPr>
            <p:cNvPr id="19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2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25" name="文本框 24"/>
          <p:cNvSpPr txBox="1"/>
          <p:nvPr/>
        </p:nvSpPr>
        <p:spPr>
          <a:xfrm>
            <a:off x="2846705" y="3145790"/>
            <a:ext cx="1022350" cy="11068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证</a:t>
            </a:r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4068445" y="3197225"/>
            <a:ext cx="1022350" cy="11068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研</a:t>
            </a:r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5250180" y="3178175"/>
            <a:ext cx="1022350" cy="11068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究</a:t>
            </a:r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538595" y="3128645"/>
            <a:ext cx="1022350" cy="11068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驾</a:t>
            </a:r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6635750" y="2705100"/>
            <a:ext cx="562975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jià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95789" y="451796"/>
            <a:ext cx="1545870" cy="504897"/>
            <a:chOff x="467544" y="523551"/>
            <a:chExt cx="1545870" cy="504897"/>
          </a:xfrm>
        </p:grpSpPr>
        <p:sp>
          <p:nvSpPr>
            <p:cNvPr id="34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467544" y="523551"/>
              <a:ext cx="1121491" cy="438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我会写</a:t>
              </a:r>
              <a:endPara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678280" y="556111"/>
              <a:ext cx="335134" cy="472337"/>
            </a:xfrm>
            <a:prstGeom prst="rect">
              <a:avLst/>
            </a:prstGeom>
          </p:spPr>
        </p:pic>
        <p:sp>
          <p:nvSpPr>
            <p:cNvPr id="48" name="矩形 47"/>
            <p:cNvSpPr/>
            <p:nvPr/>
          </p:nvSpPr>
          <p:spPr>
            <a:xfrm>
              <a:off x="1504535" y="591566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487913" y="617000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5" name="文本框 64"/>
          <p:cNvSpPr txBox="1"/>
          <p:nvPr/>
        </p:nvSpPr>
        <p:spPr>
          <a:xfrm>
            <a:off x="7773759" y="1547381"/>
            <a:ext cx="834658" cy="10839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绳</a:t>
            </a:r>
            <a:endParaRPr lang="zh-CN" altLang="en-US" sz="6600" b="1" dirty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pSp>
        <p:nvGrpSpPr>
          <p:cNvPr id="33" name="组合 7"/>
          <p:cNvGrpSpPr/>
          <p:nvPr/>
        </p:nvGrpSpPr>
        <p:grpSpPr>
          <a:xfrm>
            <a:off x="7773759" y="1547381"/>
            <a:ext cx="1029163" cy="1085656"/>
            <a:chOff x="2437" y="2032"/>
            <a:chExt cx="1244" cy="1264"/>
          </a:xfrm>
        </p:grpSpPr>
        <p:sp>
          <p:nvSpPr>
            <p:cNvPr id="3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3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3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38" name="矩形 37"/>
          <p:cNvSpPr/>
          <p:nvPr/>
        </p:nvSpPr>
        <p:spPr>
          <a:xfrm>
            <a:off x="7813635" y="1127398"/>
            <a:ext cx="1125743" cy="4375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shéng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39" name="组合 7"/>
          <p:cNvGrpSpPr/>
          <p:nvPr/>
        </p:nvGrpSpPr>
        <p:grpSpPr>
          <a:xfrm>
            <a:off x="7752816" y="3165529"/>
            <a:ext cx="1029163" cy="1085656"/>
            <a:chOff x="2437" y="2032"/>
            <a:chExt cx="1244" cy="1264"/>
          </a:xfrm>
        </p:grpSpPr>
        <p:sp>
          <p:nvSpPr>
            <p:cNvPr id="4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6600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cxnSp>
          <p:nvCxnSpPr>
            <p:cNvPr id="4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4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43" name="文本框 42"/>
          <p:cNvSpPr txBox="1"/>
          <p:nvPr/>
        </p:nvSpPr>
        <p:spPr>
          <a:xfrm>
            <a:off x="7772400" y="3122295"/>
            <a:ext cx="1022350" cy="11068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66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驶</a:t>
            </a:r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7869555" y="2698750"/>
            <a:ext cx="587020" cy="461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shǐ</a:t>
            </a:r>
            <a:endParaRPr lang="en-US" altLang="zh-CN" sz="24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9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2" dur="50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5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8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1" dur="500"/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7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0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3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6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09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1" grpId="1"/>
      <p:bldP spid="75" grpId="0" bldLvl="0" build="allAtOnce"/>
      <p:bldP spid="79" grpId="0" bldLvl="0" build="allAtOnce"/>
      <p:bldP spid="83" grpId="0" bldLvl="0" build="allAtOnce"/>
      <p:bldP spid="87" grpId="0" bldLvl="0" build="allAtOnce"/>
      <p:bldP spid="91" grpId="0" bldLvl="0" build="allAtOnce"/>
      <p:bldP spid="95" grpId="0" bldLvl="0" build="allAtOnce"/>
      <p:bldP spid="99" grpId="0" bldLvl="0" build="allAtOnce"/>
      <p:bldP spid="107" grpId="0" bldLvl="0" build="allAtOnce"/>
      <p:bldP spid="111" grpId="0" bldLvl="0" build="allAtOnce"/>
      <p:bldP spid="112" grpId="0" bldLvl="0" build="allAtOnce"/>
      <p:bldP spid="30" grpId="0" bldLvl="0" build="allAtOnce"/>
      <p:bldP spid="38" grpId="0" bldLvl="0" build="allAtOnce"/>
      <p:bldP spid="44" grpId="0" bldLvl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11510"/>
            <a:ext cx="2287296" cy="1642770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8720" y="2074545"/>
            <a:ext cx="3660775" cy="2179955"/>
          </a:xfrm>
          <a:prstGeom prst="rect">
            <a:avLst/>
          </a:prstGeom>
        </p:spPr>
      </p:pic>
      <p:cxnSp>
        <p:nvCxnSpPr>
          <p:cNvPr id="84" name="直线连接符 75"/>
          <p:cNvCxnSpPr/>
          <p:nvPr/>
        </p:nvCxnSpPr>
        <p:spPr>
          <a:xfrm>
            <a:off x="6080477" y="3048124"/>
            <a:ext cx="151216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图片 8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85" y="2074545"/>
            <a:ext cx="3869055" cy="2255520"/>
          </a:xfrm>
          <a:prstGeom prst="rect">
            <a:avLst/>
          </a:prstGeom>
        </p:spPr>
      </p:pic>
      <p:sp>
        <p:nvSpPr>
          <p:cNvPr id="87" name="文本框 64"/>
          <p:cNvSpPr txBox="1"/>
          <p:nvPr/>
        </p:nvSpPr>
        <p:spPr>
          <a:xfrm>
            <a:off x="1509395" y="2579370"/>
            <a:ext cx="1966595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2" name="文本框 64"/>
          <p:cNvSpPr txBox="1"/>
          <p:nvPr/>
        </p:nvSpPr>
        <p:spPr>
          <a:xfrm>
            <a:off x="438785" y="927100"/>
            <a:ext cx="669925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达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6" name="文本框 64"/>
          <p:cNvSpPr txBox="1"/>
          <p:nvPr/>
        </p:nvSpPr>
        <p:spPr>
          <a:xfrm>
            <a:off x="5962015" y="2610485"/>
            <a:ext cx="1750060" cy="43751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 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31542" y="35117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257312" y="388139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cxnSp>
        <p:nvCxnSpPr>
          <p:cNvPr id="135" name="直线连接符 5"/>
          <p:cNvCxnSpPr/>
          <p:nvPr/>
        </p:nvCxnSpPr>
        <p:spPr>
          <a:xfrm>
            <a:off x="1617395" y="3017009"/>
            <a:ext cx="1512168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438785" y="1575435"/>
            <a:ext cx="6134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系</a:t>
            </a:r>
            <a:endParaRPr lang="zh-CN" altLang="en-US" sz="3600" b="1" dirty="0">
              <a:latin typeface="华文楷体" panose="02010600040101010101" pitchFamily="2" charset="-122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88" name="文本框 64"/>
          <p:cNvSpPr txBox="1"/>
          <p:nvPr/>
        </p:nvSpPr>
        <p:spPr>
          <a:xfrm>
            <a:off x="2739509" y="927312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科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9" name="文本框 64"/>
          <p:cNvSpPr txBox="1"/>
          <p:nvPr/>
        </p:nvSpPr>
        <p:spPr>
          <a:xfrm>
            <a:off x="1187758" y="927229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蚊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64"/>
          <p:cNvSpPr txBox="1"/>
          <p:nvPr/>
        </p:nvSpPr>
        <p:spPr>
          <a:xfrm>
            <a:off x="1187758" y="1575301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蝇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64"/>
          <p:cNvSpPr txBox="1"/>
          <p:nvPr/>
        </p:nvSpPr>
        <p:spPr>
          <a:xfrm>
            <a:off x="1995644" y="927366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即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64"/>
          <p:cNvSpPr txBox="1"/>
          <p:nvPr/>
        </p:nvSpPr>
        <p:spPr>
          <a:xfrm>
            <a:off x="2739509" y="1575301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研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3" name="文本框 64"/>
          <p:cNvSpPr txBox="1"/>
          <p:nvPr/>
        </p:nvSpPr>
        <p:spPr>
          <a:xfrm>
            <a:off x="1995644" y="1575301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证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64"/>
          <p:cNvSpPr txBox="1"/>
          <p:nvPr/>
        </p:nvSpPr>
        <p:spPr>
          <a:xfrm>
            <a:off x="4998839" y="917152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绳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64"/>
          <p:cNvSpPr txBox="1"/>
          <p:nvPr/>
        </p:nvSpPr>
        <p:spPr>
          <a:xfrm>
            <a:off x="3447088" y="917069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横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64"/>
          <p:cNvSpPr txBox="1"/>
          <p:nvPr/>
        </p:nvSpPr>
        <p:spPr>
          <a:xfrm>
            <a:off x="3447088" y="1565141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究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64"/>
          <p:cNvSpPr txBox="1"/>
          <p:nvPr/>
        </p:nvSpPr>
        <p:spPr>
          <a:xfrm>
            <a:off x="4254974" y="917206"/>
            <a:ext cx="608488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竖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64"/>
          <p:cNvSpPr txBox="1"/>
          <p:nvPr/>
        </p:nvSpPr>
        <p:spPr>
          <a:xfrm>
            <a:off x="4998839" y="1565141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驶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64"/>
          <p:cNvSpPr txBox="1"/>
          <p:nvPr/>
        </p:nvSpPr>
        <p:spPr>
          <a:xfrm>
            <a:off x="4254974" y="1565141"/>
            <a:ext cx="608489" cy="6223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驾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57" name="直线连接符 75"/>
          <p:cNvCxnSpPr/>
          <p:nvPr/>
        </p:nvCxnSpPr>
        <p:spPr>
          <a:xfrm>
            <a:off x="6634678" y="1385088"/>
            <a:ext cx="1825754" cy="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64"/>
          <p:cNvSpPr txBox="1"/>
          <p:nvPr/>
        </p:nvSpPr>
        <p:spPr>
          <a:xfrm>
            <a:off x="6516216" y="947449"/>
            <a:ext cx="2094920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  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45679E-6 L 0.74618 0.0830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309" y="4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7.40741E-7 L -0.04896 0.4132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48" y="2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7.40741E-7 L -0.06632 0.4132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16" y="2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7.40741E-7 L -0.06909 0.4132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55" y="2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06771 0.4151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85" y="2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1111E-6 L 0.10382 0.457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1" y="228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11111E-6 L -0.1743 0.4151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15" y="2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83951E-6 L 0.61546 0.3132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64" y="1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3.33333E-6 L -0.05677 0.3993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7" y="19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-0.07431 0.3993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15" y="19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-0.07691 0.3993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54" y="199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81481E-6 L 0.37327 0.3311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63" y="16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81481E-6 L 0.37934 0.3172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958" y="158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81481E-6 L -0.25312 0.40124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656" y="200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27405" y="1275715"/>
            <a:ext cx="6927215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换偏旁：</a:t>
            </a: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蝇</a:t>
            </a:r>
            <a:r>
              <a:rPr lang="en-US" altLang="zh-CN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绳      蝙</a:t>
            </a:r>
            <a:r>
              <a:rPr lang="en-US" altLang="zh-CN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</a:t>
            </a: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骗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—</a:t>
            </a: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篇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—</a:t>
            </a: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偏 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7584" y="2213352"/>
            <a:ext cx="1763051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字理识字：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590165" y="2213610"/>
            <a:ext cx="1141095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揭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rcRect b="17527"/>
          <a:stretch>
            <a:fillRect/>
          </a:stretch>
        </p:blipFill>
        <p:spPr>
          <a:xfrm>
            <a:off x="3500755" y="2213610"/>
            <a:ext cx="3280410" cy="16732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92630" y="3886835"/>
            <a:ext cx="558165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/>
              <a:t>        </a:t>
            </a:r>
            <a:r>
              <a:rPr lang="zh-CN" altLang="en-US" sz="2000"/>
              <a:t>将手里的东西高高举起，暴露在外。本义是</a:t>
            </a:r>
            <a:r>
              <a:rPr lang="zh-CN" altLang="en-US" sz="2000">
                <a:solidFill>
                  <a:srgbClr val="0000FF"/>
                </a:solidFill>
              </a:rPr>
              <a:t>高举</a:t>
            </a:r>
            <a:r>
              <a:rPr lang="zh-CN" altLang="en-US" sz="2000"/>
              <a:t>，引申为</a:t>
            </a:r>
            <a:r>
              <a:rPr lang="zh-CN" altLang="en-US" sz="2000">
                <a:solidFill>
                  <a:srgbClr val="0000FF"/>
                </a:solidFill>
              </a:rPr>
              <a:t>将盖在上面的东西拿起来</a:t>
            </a:r>
            <a:r>
              <a:rPr lang="zh-CN" altLang="en-US" sz="2000"/>
              <a:t>。</a:t>
            </a:r>
            <a:endParaRPr lang="zh-CN" altLang="en-US" sz="20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38"/>
          <p:cNvSpPr txBox="1"/>
          <p:nvPr/>
        </p:nvSpPr>
        <p:spPr>
          <a:xfrm>
            <a:off x="468630" y="912495"/>
            <a:ext cx="2101215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图片识字：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39420" y="2844165"/>
            <a:ext cx="8559165" cy="13608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字谜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“一”“口”“田”里闹“虫”灾。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（打一字）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        谜底（     ）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154" name="Picture 2" descr="http://pic9.photophoto.cn/20081113/0035036011681250_b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418718" y="858509"/>
            <a:ext cx="2064267" cy="11430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912490"/>
            <a:ext cx="1604952" cy="1000132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9" name="文本框 64"/>
          <p:cNvSpPr txBox="1"/>
          <p:nvPr/>
        </p:nvSpPr>
        <p:spPr>
          <a:xfrm>
            <a:off x="4573279" y="3582363"/>
            <a:ext cx="608489" cy="622459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蝠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03550" y="210820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蝙蝠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38107" y="2061845"/>
            <a:ext cx="53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蚊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9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49" grpId="0"/>
      <p:bldP spid="2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800003" y="2282794"/>
          <a:ext cx="1481011" cy="1528636"/>
        </p:xfrm>
        <a:graphic>
          <a:graphicData uri="http://schemas.openxmlformats.org/drawingml/2006/table">
            <a:tbl>
              <a:tblPr/>
              <a:tblGrid>
                <a:gridCol w="740410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4"/>
          <p:cNvSpPr txBox="1"/>
          <p:nvPr/>
        </p:nvSpPr>
        <p:spPr>
          <a:xfrm>
            <a:off x="1907704" y="1347614"/>
            <a:ext cx="1551458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5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yíng</a:t>
            </a:r>
            <a:endParaRPr lang="en-US" sz="5000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15385" y="2662555"/>
            <a:ext cx="2942590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蚊蝇  蝇头小利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4201671" y="1347738"/>
            <a:ext cx="2970717" cy="540060"/>
          </a:xfrm>
          <a:prstGeom prst="borderCallout2">
            <a:avLst>
              <a:gd name="adj1" fmla="val 44404"/>
              <a:gd name="adj2" fmla="val -1182"/>
              <a:gd name="adj3" fmla="val 44404"/>
              <a:gd name="adj4" fmla="val -15112"/>
              <a:gd name="adj5" fmla="val 221470"/>
              <a:gd name="adj6" fmla="val -45867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不要多写一横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4125341" y="383694"/>
            <a:ext cx="1454771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>
                <a:latin typeface="楷体" panose="02010609060101010101" pitchFamily="49" charset="-122"/>
                <a:ea typeface="楷体" panose="02010609060101010101" pitchFamily="49" charset="-122"/>
              </a:rPr>
              <a:t>易写错</a:t>
            </a:r>
            <a:endParaRPr lang="zh-CN" altLang="en-US" sz="33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51"/>
          <p:cNvGrpSpPr/>
          <p:nvPr/>
        </p:nvGrpSpPr>
        <p:grpSpPr>
          <a:xfrm>
            <a:off x="3458731" y="383694"/>
            <a:ext cx="456833" cy="456366"/>
            <a:chOff x="631825" y="5181600"/>
            <a:chExt cx="1554163" cy="1552575"/>
          </a:xfrm>
        </p:grpSpPr>
        <p:sp>
          <p:nvSpPr>
            <p:cNvPr id="5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2" name="椭圆 41"/>
          <p:cNvSpPr/>
          <p:nvPr/>
        </p:nvSpPr>
        <p:spPr>
          <a:xfrm>
            <a:off x="2389505" y="2519045"/>
            <a:ext cx="586740" cy="36512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17065" y="2324735"/>
            <a:ext cx="798195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8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蝇</a:t>
            </a:r>
            <a:endParaRPr lang="zh-CN" altLang="en-US" sz="8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pic>
        <p:nvPicPr>
          <p:cNvPr id="214018" name="图片 214017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76885" y="761365"/>
            <a:ext cx="753110" cy="6584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56680" y="1887220"/>
            <a:ext cx="2435225" cy="2435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4" grpId="0" animBg="1"/>
      <p:bldP spid="4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836331" y="2283718"/>
          <a:ext cx="1481011" cy="1528636"/>
        </p:xfrm>
        <a:graphic>
          <a:graphicData uri="http://schemas.openxmlformats.org/drawingml/2006/table">
            <a:tbl>
              <a:tblPr/>
              <a:tblGrid>
                <a:gridCol w="740410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4"/>
          <p:cNvSpPr txBox="1"/>
          <p:nvPr/>
        </p:nvSpPr>
        <p:spPr>
          <a:xfrm>
            <a:off x="2051720" y="1347614"/>
            <a:ext cx="1245290" cy="83756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000" dirty="0" err="1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汉语拼音" panose="020B0604020202020204" pitchFamily="34" charset="0"/>
              </a:rPr>
              <a:t>jiē</a:t>
            </a:r>
            <a:endParaRPr lang="en-US" altLang="zh-CN" sz="5000" dirty="0" err="1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3801745" y="797560"/>
            <a:ext cx="3922395" cy="930275"/>
          </a:xfrm>
          <a:prstGeom prst="borderCallout2">
            <a:avLst>
              <a:gd name="adj1" fmla="val 102624"/>
              <a:gd name="adj2" fmla="val 50137"/>
              <a:gd name="adj3" fmla="val 98020"/>
              <a:gd name="adj4" fmla="val 50509"/>
              <a:gd name="adj5" fmla="val 239117"/>
              <a:gd name="adj6" fmla="val -23386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不要写成一个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“×”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67175" y="2776220"/>
            <a:ext cx="3783965" cy="136080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endParaRPr lang="zh-CN" altLang="en-US" sz="28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just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我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揭开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锅盖，锅里面煮的是肉，飘逸出香味。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941195" y="2370455"/>
            <a:ext cx="1304925" cy="14452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8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揭</a:t>
            </a:r>
            <a:endParaRPr lang="zh-CN" altLang="en-US" sz="8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496185" y="2931795"/>
            <a:ext cx="454660" cy="36004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4018" name="图片 214017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60375" y="627380"/>
            <a:ext cx="753110" cy="6584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555490" y="2409825"/>
            <a:ext cx="19608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揭开 揭露 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4" grpId="0" bldLvl="0" animBg="1"/>
      <p:bldP spid="7" grpId="0"/>
      <p:bldP spid="11" grpId="0" animBg="1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文本框 1"/>
          <p:cNvSpPr txBox="1"/>
          <p:nvPr/>
        </p:nvSpPr>
        <p:spPr>
          <a:xfrm>
            <a:off x="8479155" y="1077595"/>
            <a:ext cx="664845" cy="230695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tx1"/>
                </a:solidFill>
              </a:rPr>
              <a:t>蝙</a:t>
            </a:r>
            <a:endParaRPr lang="zh-CN" altLang="en-US" sz="3600" dirty="0" smtClean="0">
              <a:solidFill>
                <a:schemeClr val="tx1"/>
              </a:solidFill>
            </a:endParaRPr>
          </a:p>
          <a:p>
            <a:r>
              <a:rPr lang="zh-CN" altLang="en-US" sz="3600" dirty="0" smtClean="0">
                <a:solidFill>
                  <a:schemeClr val="tx1"/>
                </a:solidFill>
              </a:rPr>
              <a:t>蝠</a:t>
            </a:r>
            <a:endParaRPr lang="zh-CN" altLang="en-US" sz="3600" dirty="0" smtClean="0">
              <a:solidFill>
                <a:schemeClr val="tx1"/>
              </a:solidFill>
            </a:endParaRPr>
          </a:p>
          <a:p>
            <a:r>
              <a:rPr lang="zh-CN" altLang="en-US" sz="3600" dirty="0" smtClean="0">
                <a:solidFill>
                  <a:schemeClr val="tx1"/>
                </a:solidFill>
              </a:rPr>
              <a:t>回</a:t>
            </a:r>
            <a:endParaRPr lang="zh-CN" altLang="en-US" sz="3600" dirty="0" smtClean="0">
              <a:solidFill>
                <a:schemeClr val="tx1"/>
              </a:solidFill>
            </a:endParaRPr>
          </a:p>
          <a:p>
            <a:r>
              <a:rPr lang="zh-CN" altLang="en-US" sz="3600" dirty="0" smtClean="0">
                <a:solidFill>
                  <a:schemeClr val="tx1"/>
                </a:solidFill>
              </a:rPr>
              <a:t>家</a:t>
            </a:r>
            <a:endParaRPr lang="zh-CN" altLang="en-US" sz="3600" dirty="0">
              <a:solidFill>
                <a:schemeClr val="tx1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14348" y="3643320"/>
            <a:ext cx="1798475" cy="1500180"/>
            <a:chOff x="714348" y="3643320"/>
            <a:chExt cx="1798475" cy="1500180"/>
          </a:xfrm>
        </p:grpSpPr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1071538" y="3643320"/>
              <a:ext cx="755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蝙</a:t>
              </a:r>
              <a:endPara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39938" name="Picture 2" descr="https://timgsa.baidu.com/timg?image&amp;quality=80&amp;size=b9999_10000&amp;sec=1538078686335&amp;di=f59a20103328138219553aad4bec7f43&amp;imgtype=0&amp;src=http%3A%2F%2Ffile02.16sucai.com%2Fd%2Ffile%2F2014%2F1202%2F6adaec7e58a118cb18503497115b2c4d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4348" y="4141113"/>
              <a:ext cx="1798475" cy="1002387"/>
            </a:xfrm>
            <a:prstGeom prst="rect">
              <a:avLst/>
            </a:prstGeom>
            <a:noFill/>
          </p:spPr>
        </p:pic>
      </p:grpSp>
      <p:grpSp>
        <p:nvGrpSpPr>
          <p:cNvPr id="25" name="组合 24"/>
          <p:cNvGrpSpPr/>
          <p:nvPr/>
        </p:nvGrpSpPr>
        <p:grpSpPr>
          <a:xfrm>
            <a:off x="2428860" y="3942592"/>
            <a:ext cx="1798475" cy="1417495"/>
            <a:chOff x="2428860" y="3942592"/>
            <a:chExt cx="1798475" cy="1417495"/>
          </a:xfrm>
        </p:grpSpPr>
        <p:sp>
          <p:nvSpPr>
            <p:cNvPr id="32" name="Rectangle 12"/>
            <p:cNvSpPr>
              <a:spLocks noChangeArrowheads="1"/>
            </p:cNvSpPr>
            <p:nvPr/>
          </p:nvSpPr>
          <p:spPr bwMode="auto">
            <a:xfrm>
              <a:off x="2819712" y="3942592"/>
              <a:ext cx="755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蝇</a:t>
              </a:r>
              <a:endPara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9" name="Picture 2" descr="https://timgsa.baidu.com/timg?image&amp;quality=80&amp;size=b9999_10000&amp;sec=1538078686335&amp;di=f59a20103328138219553aad4bec7f43&amp;imgtype=0&amp;src=http%3A%2F%2Ffile02.16sucai.com%2Fd%2Ffile%2F2014%2F1202%2F6adaec7e58a118cb18503497115b2c4d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428860" y="4357700"/>
              <a:ext cx="1798475" cy="1002387"/>
            </a:xfrm>
            <a:prstGeom prst="rect">
              <a:avLst/>
            </a:prstGeom>
            <a:noFill/>
          </p:spPr>
        </p:pic>
      </p:grpSp>
      <p:grpSp>
        <p:nvGrpSpPr>
          <p:cNvPr id="24" name="组合 23"/>
          <p:cNvGrpSpPr/>
          <p:nvPr/>
        </p:nvGrpSpPr>
        <p:grpSpPr>
          <a:xfrm>
            <a:off x="4714876" y="3685935"/>
            <a:ext cx="1798475" cy="1457565"/>
            <a:chOff x="4714876" y="3685935"/>
            <a:chExt cx="1798475" cy="1457565"/>
          </a:xfrm>
        </p:grpSpPr>
        <p:sp>
          <p:nvSpPr>
            <p:cNvPr id="38" name="Rectangle 12"/>
            <p:cNvSpPr>
              <a:spLocks noChangeArrowheads="1"/>
            </p:cNvSpPr>
            <p:nvPr/>
          </p:nvSpPr>
          <p:spPr bwMode="auto">
            <a:xfrm>
              <a:off x="5034290" y="3685935"/>
              <a:ext cx="755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荧</a:t>
              </a:r>
              <a:endPara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1" name="Picture 2" descr="https://timgsa.baidu.com/timg?image&amp;quality=80&amp;size=b9999_10000&amp;sec=1538078686335&amp;di=f59a20103328138219553aad4bec7f43&amp;imgtype=0&amp;src=http%3A%2F%2Ffile02.16sucai.com%2Fd%2Ffile%2F2014%2F1202%2F6adaec7e58a118cb18503497115b2c4d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14876" y="4141113"/>
              <a:ext cx="1798475" cy="1002387"/>
            </a:xfrm>
            <a:prstGeom prst="rect">
              <a:avLst/>
            </a:prstGeom>
            <a:noFill/>
          </p:spPr>
        </p:pic>
      </p:grpSp>
      <p:grpSp>
        <p:nvGrpSpPr>
          <p:cNvPr id="23" name="组合 22"/>
          <p:cNvGrpSpPr/>
          <p:nvPr/>
        </p:nvGrpSpPr>
        <p:grpSpPr>
          <a:xfrm>
            <a:off x="6786578" y="3726005"/>
            <a:ext cx="1798475" cy="1417495"/>
            <a:chOff x="7643834" y="3942592"/>
            <a:chExt cx="1798475" cy="1417495"/>
          </a:xfrm>
        </p:grpSpPr>
        <p:sp>
          <p:nvSpPr>
            <p:cNvPr id="41" name="Rectangle 12"/>
            <p:cNvSpPr>
              <a:spLocks noChangeArrowheads="1"/>
            </p:cNvSpPr>
            <p:nvPr/>
          </p:nvSpPr>
          <p:spPr bwMode="auto">
            <a:xfrm>
              <a:off x="7891810" y="3942592"/>
              <a:ext cx="75565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避</a:t>
              </a:r>
              <a:endPara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22" name="Picture 2" descr="https://timgsa.baidu.com/timg?image&amp;quality=80&amp;size=b9999_10000&amp;sec=1538078686335&amp;di=f59a20103328138219553aad4bec7f43&amp;imgtype=0&amp;src=http%3A%2F%2Ffile02.16sucai.com%2Fd%2Ffile%2F2014%2F1202%2F6adaec7e58a118cb18503497115b2c4d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43834" y="4357700"/>
              <a:ext cx="1798475" cy="1002387"/>
            </a:xfrm>
            <a:prstGeom prst="rect">
              <a:avLst/>
            </a:prstGeom>
            <a:noFill/>
          </p:spPr>
        </p:pic>
      </p:grpSp>
      <p:grpSp>
        <p:nvGrpSpPr>
          <p:cNvPr id="50" name="组合 49"/>
          <p:cNvGrpSpPr/>
          <p:nvPr/>
        </p:nvGrpSpPr>
        <p:grpSpPr>
          <a:xfrm>
            <a:off x="3387260" y="286494"/>
            <a:ext cx="456833" cy="456366"/>
            <a:chOff x="631825" y="5181600"/>
            <a:chExt cx="1554163" cy="1552575"/>
          </a:xfrm>
        </p:grpSpPr>
        <p:sp>
          <p:nvSpPr>
            <p:cNvPr id="51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6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7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8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9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0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1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2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3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4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5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6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7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8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9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0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1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46" name="TextBox 11"/>
          <p:cNvSpPr txBox="1">
            <a:spLocks noChangeArrowheads="1"/>
          </p:cNvSpPr>
          <p:nvPr/>
        </p:nvSpPr>
        <p:spPr bwMode="auto">
          <a:xfrm>
            <a:off x="3876705" y="21460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3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3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65551" y="3812935"/>
            <a:ext cx="1798475" cy="1457565"/>
            <a:chOff x="4714876" y="3685935"/>
            <a:chExt cx="1798475" cy="1457565"/>
          </a:xfrm>
        </p:grpSpPr>
        <p:sp>
          <p:nvSpPr>
            <p:cNvPr id="4" name="Rectangle 12"/>
            <p:cNvSpPr>
              <a:spLocks noChangeArrowheads="1"/>
            </p:cNvSpPr>
            <p:nvPr/>
          </p:nvSpPr>
          <p:spPr bwMode="auto">
            <a:xfrm>
              <a:off x="5034290" y="3685935"/>
              <a:ext cx="75565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锐</a:t>
              </a:r>
              <a:endPara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5" name="Picture 2" descr="https://timgsa.baidu.com/timg?image&amp;quality=80&amp;size=b9999_10000&amp;sec=1538078686335&amp;di=f59a20103328138219553aad4bec7f43&amp;imgtype=0&amp;src=http%3A%2F%2Ffile02.16sucai.com%2Fd%2Ffile%2F2014%2F1202%2F6adaec7e58a118cb18503497115b2c4d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14876" y="4141113"/>
              <a:ext cx="1798475" cy="1002387"/>
            </a:xfrm>
            <a:prstGeom prst="rect">
              <a:avLst/>
            </a:prstGeom>
            <a:noFill/>
          </p:spPr>
        </p:pic>
      </p:grpSp>
      <p:grpSp>
        <p:nvGrpSpPr>
          <p:cNvPr id="6" name="组合 5"/>
          <p:cNvGrpSpPr/>
          <p:nvPr/>
        </p:nvGrpSpPr>
        <p:grpSpPr>
          <a:xfrm>
            <a:off x="1541146" y="3884690"/>
            <a:ext cx="1798475" cy="1457565"/>
            <a:chOff x="4714876" y="3685935"/>
            <a:chExt cx="1798475" cy="1457565"/>
          </a:xfrm>
        </p:grpSpPr>
        <p:sp>
          <p:nvSpPr>
            <p:cNvPr id="7" name="Rectangle 12"/>
            <p:cNvSpPr>
              <a:spLocks noChangeArrowheads="1"/>
            </p:cNvSpPr>
            <p:nvPr/>
          </p:nvSpPr>
          <p:spPr bwMode="auto">
            <a:xfrm>
              <a:off x="5034290" y="3685935"/>
              <a:ext cx="75565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揭</a:t>
              </a:r>
              <a:endPara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8" name="Picture 2" descr="https://timgsa.baidu.com/timg?image&amp;quality=80&amp;size=b9999_10000&amp;sec=1538078686335&amp;di=f59a20103328138219553aad4bec7f43&amp;imgtype=0&amp;src=http%3A%2F%2Ffile02.16sucai.com%2Fd%2Ffile%2F2014%2F1202%2F6adaec7e58a118cb18503497115b2c4d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714876" y="4141113"/>
              <a:ext cx="1798475" cy="1002387"/>
            </a:xfrm>
            <a:prstGeom prst="rect">
              <a:avLst/>
            </a:prstGeom>
            <a:noFill/>
          </p:spPr>
        </p:pic>
      </p:grpSp>
      <p:grpSp>
        <p:nvGrpSpPr>
          <p:cNvPr id="12" name="组合 11"/>
          <p:cNvGrpSpPr/>
          <p:nvPr/>
        </p:nvGrpSpPr>
        <p:grpSpPr>
          <a:xfrm>
            <a:off x="5765498" y="3781250"/>
            <a:ext cx="1798475" cy="1417495"/>
            <a:chOff x="7643834" y="3942592"/>
            <a:chExt cx="1798475" cy="1417495"/>
          </a:xfrm>
        </p:grpSpPr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7891810" y="3942592"/>
              <a:ext cx="755650" cy="706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40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即</a:t>
              </a:r>
              <a:endPara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14" name="Picture 2" descr="https://timgsa.baidu.com/timg?image&amp;quality=80&amp;size=b9999_10000&amp;sec=1538078686335&amp;di=f59a20103328138219553aad4bec7f43&amp;imgtype=0&amp;src=http%3A%2F%2Ffile02.16sucai.com%2Fd%2Ffile%2F2014%2F1202%2F6adaec7e58a118cb18503497115b2c4d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643834" y="4357700"/>
              <a:ext cx="1798475" cy="100238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007153 -0.508148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-0.026736 -0.550864 " pathEditMode="relative" rAng="0" ptsTypes="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" y="-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44719E-7 L -0.07656 -0.3625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" y="-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49599E-6 L -0.17691 -0.2745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" y="-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123 L -0.310833 -0.596296 " pathEditMode="relative" rAng="0" ptsTypes="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" y="-2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316 -0.53179 L -2.77778E-7 -4.19753E-6 " pathEditMode="relative" rAng="0" ptsTypes="AA">
                                      <p:cBhvr>
                                        <p:cTn id="26" dur="2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" y="2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316 -0.53179 L -2.77778E-7 -4.19753E-6 " pathEditMode="relative" rAng="0" ptsTypes="AA">
                                      <p:cBhvr>
                                        <p:cTn id="30" dur="2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" y="2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453640" y="1189990"/>
            <a:ext cx="535686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敏锐：</a:t>
            </a:r>
            <a:r>
              <a: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感觉灵敏，眼光尖锐。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</a:rPr>
              <a:t>本课指眼光尖锐。</a:t>
            </a:r>
            <a:endParaRPr lang="zh-CN" altLang="en-US" sz="2400" b="1" dirty="0" smtClean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Times New Roman" panose="020205030504050903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9592" y="2481312"/>
            <a:ext cx="4320480" cy="460375"/>
          </a:xfrm>
          <a:prstGeom prst="rect">
            <a:avLst/>
          </a:prstGeom>
          <a:solidFill>
            <a:schemeClr val="bg2">
              <a:alpha val="12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endParaRPr lang="zh-CN" altLang="en-US" sz="2400" b="1" dirty="0" smtClean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21435" y="3107055"/>
            <a:ext cx="694118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base"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  <a:sym typeface="+mn-ea"/>
              </a:rPr>
              <a:t>横七竖八：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  <a:sym typeface="+mn-ea"/>
              </a:rPr>
              <a:t>形容纵横杂乱。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Times New Roman" panose="02020503050405090304" charset="0"/>
                <a:sym typeface="+mn-ea"/>
              </a:rPr>
              <a:t>本课指科学家在做实验的房子里拉的绳子很多。</a:t>
            </a:r>
            <a:endParaRPr lang="zh-CN" altLang="en-US" sz="2400" b="1" dirty="0" smtClean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Times New Roman" panose="02020503050405090304" charset="0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743276" y="426641"/>
            <a:ext cx="1944216" cy="500137"/>
            <a:chOff x="882216" y="641906"/>
            <a:chExt cx="1944216" cy="500137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882216" y="641906"/>
              <a:ext cx="1944216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 smtClean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词语解释</a:t>
              </a:r>
              <a:endPara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11760" y="807590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1326" y="818043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7F7F7">
                  <a:alpha val="100000"/>
                </a:srgbClr>
              </a:clrFrom>
              <a:clrTo>
                <a:srgbClr val="F7F7F7">
                  <a:alpha val="100000"/>
                  <a:alpha val="0"/>
                </a:srgbClr>
              </a:clrTo>
            </a:clrChange>
          </a:blip>
          <a:srcRect b="9270"/>
          <a:stretch>
            <a:fillRect/>
          </a:stretch>
        </p:blipFill>
        <p:spPr>
          <a:xfrm>
            <a:off x="-6985" y="605155"/>
            <a:ext cx="2460625" cy="198755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91080" y="2343150"/>
            <a:ext cx="5681345" cy="73723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老鹰有一双</a:t>
            </a:r>
            <a:r>
              <a:rPr lang="zh-CN" altLang="en-US" sz="2400" b="1" dirty="0">
                <a:solidFill>
                  <a:srgbClr val="FF0000"/>
                </a:solidFill>
                <a:latin typeface="新宋体" panose="02010609030101010101" charset="-122"/>
                <a:ea typeface="新宋体" panose="02010609030101010101" charset="-122"/>
              </a:rPr>
              <a:t>敏锐</a:t>
            </a:r>
            <a:r>
              <a:rPr lang="zh-CN" altLang="en-US" sz="24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的眼睛</a:t>
            </a:r>
            <a:r>
              <a:rPr lang="zh-CN" altLang="en-US" sz="2800" b="1" dirty="0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新宋体" panose="02010609030101010101" charset="-122"/>
              <a:ea typeface="新宋体" panose="02010609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1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6"/>
          <p:cNvSpPr txBox="1"/>
          <p:nvPr/>
        </p:nvSpPr>
        <p:spPr>
          <a:xfrm>
            <a:off x="602615" y="573405"/>
            <a:ext cx="8340090" cy="1076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反复：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①一遍又一遍；多次重复。②颠过来倒过去。③重复的情况。</a:t>
            </a:r>
            <a:endParaRPr lang="zh-CN" altLang="en-US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5960" y="1746250"/>
            <a:ext cx="789686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找出课文中带有“反复”的句子读一读。看看应选哪种解释？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1835" y="2879725"/>
            <a:ext cx="7721600" cy="95313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US" altLang="zh-CN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    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科学家经过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反复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研究，终于揭开了蝙蝠能在夜里飞行的秘密。</a:t>
            </a:r>
            <a:r>
              <a:rPr lang="zh-CN" altLang="en-US">
                <a:sym typeface="+mn-ea"/>
              </a:rPr>
              <a:t> 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636010" y="3933190"/>
            <a:ext cx="14020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应选①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" grpId="0"/>
      <p:bldP spid="5" grpId="0" bldLvl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6"/>
          <p:cNvSpPr txBox="1"/>
          <p:nvPr/>
        </p:nvSpPr>
        <p:spPr>
          <a:xfrm>
            <a:off x="584835" y="501015"/>
            <a:ext cx="8021320" cy="1076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证明：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①用可靠的材料来表明或断定人或事物的真实性。②证明书和证明信。</a:t>
            </a:r>
            <a:endParaRPr lang="zh-CN" altLang="en-US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6280" y="1646555"/>
            <a:ext cx="788924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从文中找出带有“证明”的句子读一读，看看应选哪种解释？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56590" y="2766695"/>
            <a:ext cx="7796530" cy="95313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US" altLang="zh-CN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    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三次不同的实验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证明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，蝙蝠夜里飞行,靠的不是眼睛，它是用嘴和耳朵配合起来探路的。</a:t>
            </a:r>
            <a:endParaRPr lang="zh-CN" altLang="en-US" sz="2800" b="1" dirty="0" smtClean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67760" y="3822065"/>
            <a:ext cx="14458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应选①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" grpId="0"/>
      <p:bldP spid="5" grpId="0" bldLvl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6"/>
          <p:cNvSpPr txBox="1"/>
          <p:nvPr/>
        </p:nvSpPr>
        <p:spPr>
          <a:xfrm>
            <a:off x="826770" y="1572895"/>
            <a:ext cx="7794625" cy="14452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_GB2312" panose="02010609030101010101" pitchFamily="49" charset="-122"/>
              </a:rPr>
              <a:t>样例：</a:t>
            </a:r>
            <a:endParaRPr lang="zh-CN" altLang="en-US" sz="32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反复</a:t>
            </a:r>
            <a:r>
              <a:rPr lang="zh-CN" altLang="en-US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——经过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反复</a:t>
            </a:r>
            <a:r>
              <a:rPr lang="zh-CN" altLang="en-US" sz="28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思考和计算，小明终于做出了这道题。</a:t>
            </a:r>
            <a:endParaRPr lang="zh-CN" altLang="en-US" sz="28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7090" y="3162300"/>
            <a:ext cx="779462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证明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——看到蚂蚁搬家，小军说要下雨了，果然，一会儿豆大的雨点落了下来，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证明</a:t>
            </a:r>
            <a:r>
              <a:rPr lang="zh-CN" altLang="en-US" sz="28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小军说得对。</a:t>
            </a:r>
            <a:r>
              <a:rPr lang="zh-CN" altLang="en-US">
                <a:sym typeface="+mn-ea"/>
              </a:rPr>
              <a:t>    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325755" y="729615"/>
            <a:ext cx="78892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</a:t>
            </a:r>
            <a:r>
              <a:rPr lang="en-US" altLang="zh-CN"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你会用</a:t>
            </a:r>
            <a:r>
              <a:rPr lang="en-US" altLang="zh-CN"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反复</a:t>
            </a:r>
            <a:r>
              <a:rPr lang="en-US" altLang="zh-CN"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和“证明”说句子吗？</a:t>
            </a:r>
            <a:endParaRPr lang="zh-CN" altLang="en-US" sz="3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5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6"/>
          <p:cNvSpPr txBox="1"/>
          <p:nvPr/>
        </p:nvSpPr>
        <p:spPr>
          <a:xfrm>
            <a:off x="137160" y="1271270"/>
            <a:ext cx="8870315" cy="245364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漆黑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黝黑   启示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启发   灵巧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灵活</a:t>
            </a:r>
            <a:endParaRPr lang="zh-CN" altLang="en-US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敏锐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灵敏   研究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探究   模仿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仿照</a:t>
            </a:r>
            <a:endParaRPr lang="zh-CN" altLang="en-US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秘密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奥秘   清楚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明白</a:t>
            </a:r>
            <a:endParaRPr lang="zh-CN" altLang="en-US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       横七竖八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杂乱无章</a:t>
            </a:r>
            <a:endParaRPr lang="zh-CN" altLang="en-US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9920" y="605155"/>
            <a:ext cx="14039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华文细黑" panose="02010600040101010101" charset="-122"/>
                <a:ea typeface="华文细黑" panose="02010600040101010101" charset="-122"/>
                <a:cs typeface="楷体_GB2312" panose="02010609030101010101" pitchFamily="49" charset="-122"/>
                <a:sym typeface="+mn-ea"/>
              </a:rPr>
              <a:t>近义词</a:t>
            </a:r>
            <a:endParaRPr lang="zh-CN" altLang="en-US" sz="3200" b="1" dirty="0" smtClean="0">
              <a:solidFill>
                <a:srgbClr val="C00000"/>
              </a:solidFill>
              <a:latin typeface="华文细黑" panose="02010600040101010101" charset="-122"/>
              <a:ea typeface="华文细黑" panose="02010600040101010101" charset="-122"/>
              <a:cs typeface="楷体_GB2312" panose="0201060903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6"/>
          <p:cNvSpPr txBox="1"/>
          <p:nvPr/>
        </p:nvSpPr>
        <p:spPr>
          <a:xfrm>
            <a:off x="1619250" y="1666875"/>
            <a:ext cx="6117590" cy="13709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漆黑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明亮    灵巧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笨拙   敏锐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迟钝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清楚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——</a:t>
            </a:r>
            <a:r>
              <a:rPr lang="zh-CN" altLang="en-US" sz="32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模糊</a:t>
            </a:r>
            <a:endParaRPr lang="zh-CN" altLang="en-US" sz="3200" b="1" dirty="0" smtClean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3420" y="657225"/>
            <a:ext cx="140398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华文细黑" panose="02010600040101010101" charset="-122"/>
                <a:ea typeface="华文细黑" panose="02010600040101010101" charset="-122"/>
                <a:cs typeface="楷体_GB2312" panose="02010609030101010101" pitchFamily="49" charset="-122"/>
                <a:sym typeface="+mn-ea"/>
              </a:rPr>
              <a:t>反义词</a:t>
            </a:r>
            <a:endParaRPr lang="zh-CN" altLang="en-US" sz="32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03985" y="1316355"/>
            <a:ext cx="6247765" cy="2395220"/>
            <a:chOff x="2211" y="1960"/>
            <a:chExt cx="9839" cy="3772"/>
          </a:xfrm>
        </p:grpSpPr>
        <p:sp>
          <p:nvSpPr>
            <p:cNvPr id="3" name="圆角矩形 2"/>
            <p:cNvSpPr/>
            <p:nvPr/>
          </p:nvSpPr>
          <p:spPr>
            <a:xfrm>
              <a:off x="2211" y="1960"/>
              <a:ext cx="9752" cy="3773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00B05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392" y="2249"/>
              <a:ext cx="9658" cy="3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 smtClean="0">
                  <a:latin typeface="楷体_GB2312" panose="02010609030101010101" pitchFamily="49" charset="-122"/>
                  <a:ea typeface="楷体_GB2312" panose="02010609030101010101" pitchFamily="49" charset="-122"/>
                  <a:cs typeface="楷体_GB2312" panose="02010609030101010101" pitchFamily="49" charset="-122"/>
                </a:rPr>
                <a:t>蝙蝠     清朗   捕捉    飞蛾</a:t>
              </a:r>
              <a:endParaRPr lang="zh-CN" altLang="en-US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 smtClean="0">
                  <a:latin typeface="楷体_GB2312" panose="02010609030101010101" pitchFamily="49" charset="-122"/>
                  <a:ea typeface="楷体_GB2312" panose="02010609030101010101" pitchFamily="49" charset="-122"/>
                  <a:cs typeface="楷体_GB2312" panose="02010609030101010101" pitchFamily="49" charset="-122"/>
                </a:rPr>
                <a:t>超声波   避开   敏锐    铃铛</a:t>
              </a:r>
              <a:endParaRPr lang="zh-CN" altLang="en-US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 smtClean="0">
                  <a:latin typeface="楷体_GB2312" panose="02010609030101010101" pitchFamily="49" charset="-122"/>
                  <a:ea typeface="楷体_GB2312" panose="02010609030101010101" pitchFamily="49" charset="-122"/>
                  <a:cs typeface="楷体_GB2312" panose="02010609030101010101" pitchFamily="49" charset="-122"/>
                </a:rPr>
                <a:t>苍蝇     揭开   反射    阻碍</a:t>
              </a:r>
              <a:endParaRPr lang="zh-CN" altLang="en-US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3200" b="1" dirty="0" smtClean="0">
                  <a:latin typeface="楷体_GB2312" panose="02010609030101010101" pitchFamily="49" charset="-122"/>
                  <a:ea typeface="楷体_GB2312" panose="02010609030101010101" pitchFamily="49" charset="-122"/>
                  <a:cs typeface="楷体_GB2312" panose="02010609030101010101" pitchFamily="49" charset="-122"/>
                </a:rPr>
                <a:t>障碍物   荧光屏     横七竖八</a:t>
              </a:r>
              <a:endParaRPr lang="zh-CN" altLang="en-US" sz="32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071495" y="497205"/>
            <a:ext cx="3027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_GB2312" panose="02010609030101010101" pitchFamily="49" charset="-122"/>
                <a:sym typeface="+mn-ea"/>
              </a:rPr>
              <a:t>开火车读准词语</a:t>
            </a:r>
            <a:endParaRPr lang="zh-CN" altLang="en-US" sz="32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楷体_GB2312" panose="0201060903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081530" y="1279525"/>
            <a:ext cx="427101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读课文，边读边想：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214018" name="图片 214017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25120" y="1196340"/>
            <a:ext cx="1168400" cy="1022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06335" y="3073400"/>
            <a:ext cx="1071880" cy="908050"/>
          </a:xfrm>
          <a:prstGeom prst="rect">
            <a:avLst/>
          </a:prstGeom>
        </p:spPr>
      </p:pic>
      <p:sp>
        <p:nvSpPr>
          <p:cNvPr id="3" name="文本框 6"/>
          <p:cNvSpPr txBox="1"/>
          <p:nvPr/>
        </p:nvSpPr>
        <p:spPr>
          <a:xfrm>
            <a:off x="1641475" y="2218690"/>
            <a:ext cx="6456045" cy="891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40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课文主要讲了什么内容？</a:t>
            </a:r>
            <a:endParaRPr lang="zh-CN" altLang="en-US" sz="40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14"/>
          <p:cNvSpPr txBox="1"/>
          <p:nvPr/>
        </p:nvSpPr>
        <p:spPr>
          <a:xfrm>
            <a:off x="680512" y="522015"/>
            <a:ext cx="237626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base">
              <a:buClrTx/>
              <a:buSzTx/>
              <a:buFontTx/>
              <a:defRPr/>
            </a:pPr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05" y="521970"/>
            <a:ext cx="424815" cy="528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53440" y="1217295"/>
            <a:ext cx="7198995" cy="20612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3200" b="1">
                <a:solidFill>
                  <a:schemeClr val="tx1"/>
                </a:solidFill>
                <a:latin typeface="新宋体" panose="02010609030101010101" charset="-122"/>
                <a:ea typeface="新宋体" panose="02010609030101010101" charset="-122"/>
              </a:rPr>
              <a:t>课文主要讲了：</a:t>
            </a:r>
            <a:r>
              <a:rPr lang="zh-CN" altLang="en-US" sz="32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科学家通过反复试验，揭开了</a:t>
            </a:r>
            <a:r>
              <a:rPr lang="zh-CN" altLang="en-US" sz="3200" b="1" u="sng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            </a:t>
            </a:r>
            <a:r>
              <a:rPr lang="zh-CN" altLang="en-US" sz="32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的原因，并从中受到启发，给飞机装上了</a:t>
            </a:r>
            <a:r>
              <a:rPr lang="zh-CN" altLang="en-US" sz="3200" b="1" u="sng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  </a:t>
            </a:r>
            <a:r>
              <a:rPr lang="zh-CN" altLang="en-US" sz="32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，解决了飞机在夜间飞行的问题。</a:t>
            </a:r>
            <a:endParaRPr lang="zh-CN" altLang="en-US" sz="3200" b="1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20060" y="1694815"/>
            <a:ext cx="344932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蝙蝠能在夜间飞行</a:t>
            </a:r>
            <a:endParaRPr lang="zh-CN" altLang="en-US" sz="32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18630" y="2187575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雷达</a:t>
            </a:r>
            <a:endParaRPr lang="zh-CN" altLang="en-US" sz="32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/>
          <p:nvPr/>
        </p:nvSpPr>
        <p:spPr>
          <a:xfrm>
            <a:off x="351790" y="1052830"/>
            <a:ext cx="8441055" cy="34486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  <a:cs typeface="楷体_GB2312" panose="02010609030101010101" pitchFamily="49" charset="-122"/>
              </a:rPr>
              <a:t>全文共七个自然段，可分成三大段：</a:t>
            </a:r>
            <a:endParaRPr lang="zh-CN" altLang="en-US" sz="2400" b="1" dirty="0" smtClean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 indent="457200">
              <a:lnSpc>
                <a:spcPct val="130000"/>
              </a:lnSpc>
            </a:pPr>
            <a:r>
              <a:rPr lang="zh-CN" altLang="en-US" sz="2400" b="1" dirty="0" smtClean="0">
                <a:latin typeface="新宋体" panose="02010609030101010101" charset="-122"/>
                <a:ea typeface="新宋体" panose="02010609030101010101" charset="-122"/>
                <a:cs typeface="楷体_GB2312" panose="02010609030101010101" pitchFamily="49" charset="-122"/>
              </a:rPr>
              <a:t>第一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段（            ）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：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讲飞机夜航是人们从蝙蝠身上得到了启示。</a:t>
            </a:r>
            <a:endParaRPr lang="zh-CN" altLang="en-US" sz="2400" b="1" dirty="0" smtClean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 indent="457200">
              <a:lnSpc>
                <a:spcPct val="130000"/>
              </a:lnSpc>
            </a:pP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第二段（            ）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：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科学家经过反复研究实验揭开了蝙蝠能在夜里飞行的秘密。</a:t>
            </a:r>
            <a:endParaRPr lang="zh-CN" altLang="en-US" sz="2400" b="1" dirty="0" smtClean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 indent="457200">
              <a:lnSpc>
                <a:spcPct val="130000"/>
              </a:lnSpc>
            </a:pP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第三段（            ）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：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科学家模仿蝙蝠探路的方法，给飞机装上了雷达，使飞机在夜里飞行很安全。 </a:t>
            </a:r>
            <a:endParaRPr lang="zh-CN" altLang="en-US" sz="2400" b="1" dirty="0" smtClean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55980" y="530860"/>
            <a:ext cx="516953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给课文分段，</a:t>
            </a:r>
            <a:r>
              <a:rPr lang="zh-CN" altLang="en-US" sz="28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同座互说。</a:t>
            </a:r>
            <a:endParaRPr lang="zh-CN" altLang="en-US" sz="280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35810" y="1621790"/>
            <a:ext cx="20205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第1、2自然段</a:t>
            </a:r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35810" y="2567305"/>
            <a:ext cx="202057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第3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—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6自然段</a:t>
            </a:r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65680" y="3524250"/>
            <a:ext cx="15608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第7自然段</a:t>
            </a:r>
            <a:endParaRPr lang="zh-CN" altLang="en-US" sz="24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5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20050801161247274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lum bright="20000" contras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2385" y="499745"/>
            <a:ext cx="4186555" cy="134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70038" y="851556"/>
            <a:ext cx="381642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带问题读书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76325" y="1999615"/>
            <a:ext cx="7178040" cy="2496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zh-CN" altLang="en-US" sz="28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默读课文：</a:t>
            </a:r>
            <a:endParaRPr lang="zh-CN" altLang="en-US" sz="2400" b="1" dirty="0" smtClean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1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、再次读课文，把自己的问题写下来。分小组整理问题清单，想一想可以从哪些角度提问。</a:t>
            </a:r>
            <a:r>
              <a:rPr lang="en-US" altLang="zh-CN" sz="18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18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课后第一题</a:t>
            </a:r>
            <a:r>
              <a:rPr lang="en-US" altLang="zh-CN" sz="18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pPr>
              <a:lnSpc>
                <a:spcPct val="110000"/>
              </a:lnSpc>
              <a:spcBef>
                <a:spcPct val="0"/>
              </a:spcBef>
            </a:pPr>
            <a:r>
              <a:rPr lang="en-US" altLang="zh-CN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    2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</a:rPr>
              <a:t>、写科学家探索蝙蝠夜间飞行的奥秘的句子在书中用横线画下来，下节课研究探讨。  </a:t>
            </a:r>
            <a:endParaRPr lang="zh-CN" altLang="en-US" sz="2800" b="1" dirty="0" smtClean="0">
              <a:solidFill>
                <a:srgbClr val="0070C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364079" y="1144575"/>
            <a:ext cx="4297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一、加偏旁再组词。</a:t>
            </a:r>
            <a:endParaRPr lang="zh-CN" altLang="en-US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4079" y="2073269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扁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8657" y="2144707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（             ）</a:t>
            </a:r>
            <a:endParaRPr lang="zh-CN" altLang="en-US" sz="360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2935583" y="2573335"/>
            <a:ext cx="14287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364079" y="2930525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开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8657" y="3001963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（             ）</a:t>
            </a:r>
            <a:endParaRPr lang="zh-CN" altLang="en-US" sz="3600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2935583" y="3430591"/>
            <a:ext cx="14287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64079" y="3787781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黾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8657" y="3859219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（             ）</a:t>
            </a:r>
            <a:endParaRPr lang="zh-CN" altLang="en-US" sz="3600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935583" y="4287847"/>
            <a:ext cx="142876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364211" y="1985813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蝙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64211" y="2843069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研</a:t>
            </a:r>
            <a:endParaRPr lang="zh-CN" altLang="en-US" sz="3600" dirty="0"/>
          </a:p>
        </p:txBody>
      </p:sp>
      <p:sp>
        <p:nvSpPr>
          <p:cNvPr id="20" name="TextBox 19"/>
          <p:cNvSpPr txBox="1"/>
          <p:nvPr/>
        </p:nvSpPr>
        <p:spPr>
          <a:xfrm>
            <a:off x="3364211" y="3714180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绳</a:t>
            </a:r>
            <a:endParaRPr lang="zh-CN" altLang="en-US" sz="3600" dirty="0"/>
          </a:p>
        </p:txBody>
      </p:sp>
      <p:sp>
        <p:nvSpPr>
          <p:cNvPr id="21" name="TextBox 20"/>
          <p:cNvSpPr txBox="1"/>
          <p:nvPr/>
        </p:nvSpPr>
        <p:spPr>
          <a:xfrm>
            <a:off x="5221599" y="2144707"/>
            <a:ext cx="185738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蝙蝠</a:t>
            </a:r>
            <a:endParaRPr lang="zh-CN" altLang="en-US" sz="3600" dirty="0"/>
          </a:p>
        </p:txBody>
      </p:sp>
      <p:sp>
        <p:nvSpPr>
          <p:cNvPr id="22" name="TextBox 21"/>
          <p:cNvSpPr txBox="1"/>
          <p:nvPr/>
        </p:nvSpPr>
        <p:spPr>
          <a:xfrm>
            <a:off x="5221599" y="2930525"/>
            <a:ext cx="185738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研究</a:t>
            </a:r>
            <a:endParaRPr lang="zh-CN" altLang="en-US" sz="3600" dirty="0"/>
          </a:p>
        </p:txBody>
      </p:sp>
      <p:sp>
        <p:nvSpPr>
          <p:cNvPr id="23" name="TextBox 22"/>
          <p:cNvSpPr txBox="1"/>
          <p:nvPr/>
        </p:nvSpPr>
        <p:spPr>
          <a:xfrm>
            <a:off x="5221599" y="3859219"/>
            <a:ext cx="185738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绳子</a:t>
            </a:r>
            <a:endParaRPr lang="zh-CN" altLang="en-US" sz="3600" dirty="0"/>
          </a:p>
        </p:txBody>
      </p:sp>
      <p:sp>
        <p:nvSpPr>
          <p:cNvPr id="4" name="文本框 14"/>
          <p:cNvSpPr txBox="1"/>
          <p:nvPr/>
        </p:nvSpPr>
        <p:spPr>
          <a:xfrm>
            <a:off x="623793" y="4750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985" y="527686"/>
            <a:ext cx="366860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9"/>
          <p:cNvSpPr txBox="1"/>
          <p:nvPr/>
        </p:nvSpPr>
        <p:spPr>
          <a:xfrm>
            <a:off x="1143000" y="713740"/>
            <a:ext cx="65214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二、写出下列词语的近义词</a:t>
            </a:r>
            <a:r>
              <a:rPr lang="zh-CN" altLang="en-US" sz="36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143000" y="1664335"/>
            <a:ext cx="7165340" cy="17532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fontAlgn="auto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启示（      ）  敏锐（      ）</a:t>
            </a:r>
            <a:endParaRPr lang="en-US" altLang="zh-CN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fontAlgn="auto">
              <a:lnSpc>
                <a:spcPct val="150000"/>
              </a:lnSpc>
              <a:buFont typeface="Arial" panose="020B0604020202090204" pitchFamily="34" charset="0"/>
              <a:buNone/>
            </a:pP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灵巧（      ）  避开（      ）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20"/>
          <p:cNvSpPr txBox="1"/>
          <p:nvPr/>
        </p:nvSpPr>
        <p:spPr>
          <a:xfrm>
            <a:off x="2739390" y="1850390"/>
            <a:ext cx="1182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启发</a:t>
            </a:r>
            <a:endParaRPr lang="zh-CN" altLang="en-US" sz="3600" dirty="0"/>
          </a:p>
        </p:txBody>
      </p:sp>
      <p:sp>
        <p:nvSpPr>
          <p:cNvPr id="7" name="TextBox 20"/>
          <p:cNvSpPr txBox="1"/>
          <p:nvPr/>
        </p:nvSpPr>
        <p:spPr>
          <a:xfrm>
            <a:off x="6374130" y="1850390"/>
            <a:ext cx="1182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锐利</a:t>
            </a:r>
            <a:endParaRPr lang="zh-CN" altLang="en-US" sz="3600" dirty="0"/>
          </a:p>
        </p:txBody>
      </p:sp>
      <p:sp>
        <p:nvSpPr>
          <p:cNvPr id="8" name="TextBox 20"/>
          <p:cNvSpPr txBox="1"/>
          <p:nvPr/>
        </p:nvSpPr>
        <p:spPr>
          <a:xfrm>
            <a:off x="2739390" y="2700655"/>
            <a:ext cx="1182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机灵</a:t>
            </a:r>
            <a:endParaRPr lang="zh-CN" altLang="en-US" sz="3600" dirty="0"/>
          </a:p>
        </p:txBody>
      </p:sp>
      <p:sp>
        <p:nvSpPr>
          <p:cNvPr id="9" name="TextBox 20"/>
          <p:cNvSpPr txBox="1"/>
          <p:nvPr/>
        </p:nvSpPr>
        <p:spPr>
          <a:xfrm>
            <a:off x="6382385" y="2684145"/>
            <a:ext cx="1182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躲开</a:t>
            </a:r>
            <a:endParaRPr lang="zh-CN" altLang="en-US" sz="36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3" grpId="0"/>
      <p:bldP spid="6" grpId="0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266180" y="3919855"/>
            <a:ext cx="2195195" cy="472440"/>
            <a:chOff x="10207" y="5834"/>
            <a:chExt cx="3457" cy="744"/>
          </a:xfrm>
        </p:grpSpPr>
        <p:sp>
          <p:nvSpPr>
            <p:cNvPr id="4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10207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  <p:sp>
        <p:nvSpPr>
          <p:cNvPr id="2" name="矩形 1"/>
          <p:cNvSpPr/>
          <p:nvPr/>
        </p:nvSpPr>
        <p:spPr>
          <a:xfrm>
            <a:off x="858492" y="1572886"/>
            <a:ext cx="7858180" cy="12992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本文写了科学家模仿</a:t>
            </a:r>
            <a:r>
              <a:rPr lang="zh-CN" altLang="en-US" sz="36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的方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1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法，发明</a:t>
            </a:r>
            <a:r>
              <a:rPr lang="zh-CN" altLang="en-US" sz="32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的故事。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684129" y="2292348"/>
            <a:ext cx="1071570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雷达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456244" y="1659881"/>
            <a:ext cx="1714512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蝙蝠探路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9"/>
          <p:cNvSpPr txBox="1"/>
          <p:nvPr/>
        </p:nvSpPr>
        <p:spPr>
          <a:xfrm>
            <a:off x="858520" y="723900"/>
            <a:ext cx="65214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三、课文写了一件什么事？</a:t>
            </a:r>
            <a:endParaRPr lang="zh-CN" altLang="en-US" sz="3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1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00034" y="928993"/>
            <a:ext cx="8411845" cy="154559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dirty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蝙蝠和雷达到底有怎样的关系？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它们之间发生了哪些有趣的科学故事呢？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让我们继续走进课文，去寻找答案吧！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571604" y="2428874"/>
            <a:ext cx="3255318" cy="2096551"/>
          </a:xfrm>
          <a:prstGeom prst="roundRect">
            <a:avLst/>
          </a:prstGeom>
          <a:noFill/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/>
          <a:srcRect l="37711" r="11976" b="5533"/>
          <a:stretch>
            <a:fillRect/>
          </a:stretch>
        </p:blipFill>
        <p:spPr>
          <a:xfrm>
            <a:off x="5440045" y="2522220"/>
            <a:ext cx="1507490" cy="1996440"/>
          </a:xfrm>
          <a:prstGeom prst="round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43583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文本框 11"/>
          <p:cNvSpPr txBox="1"/>
          <p:nvPr/>
        </p:nvSpPr>
        <p:spPr>
          <a:xfrm>
            <a:off x="333190" y="42510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39800" y="3143885"/>
            <a:ext cx="7345680" cy="1114425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通过飞机夜行这种现象，提出飞机怎么能安全飞行的问题。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1185" y="959168"/>
            <a:ext cx="7961313" cy="11734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读第</a:t>
            </a:r>
            <a:r>
              <a:rPr lang="en-US" alt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en-US" altLang="zh-CN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自然段，想一想：课文为什么一开始要写飞机夜行？</a:t>
            </a:r>
            <a:endParaRPr lang="zh-CN" altLang="en-US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999615" y="2231708"/>
            <a:ext cx="1892300" cy="584200"/>
          </a:xfrm>
          <a:prstGeom prst="rect">
            <a:avLst/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3">
                        <a:tint val="50000"/>
                        <a:satMod val="300000"/>
                      </a:schemeClr>
                    </a:gs>
                    <a:gs pos="35000">
                      <a:schemeClr val="accent3">
                        <a:tint val="37000"/>
                        <a:satMod val="300000"/>
                      </a:schemeClr>
                    </a:gs>
                    <a:gs pos="100000">
                      <a:schemeClr val="accent3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a14:hiddenFill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吸引读者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022850" y="2231708"/>
            <a:ext cx="1892300" cy="583565"/>
          </a:xfrm>
          <a:prstGeom prst="rect">
            <a:avLst/>
          </a:prstGeom>
          <a:noFill/>
          <a:ln w="9525">
            <a:solidFill>
              <a:schemeClr val="accent1">
                <a:lumMod val="20000"/>
                <a:lumOff val="80000"/>
              </a:schemeClr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3">
                        <a:tint val="50000"/>
                        <a:satMod val="300000"/>
                      </a:schemeClr>
                    </a:gs>
                    <a:gs pos="35000">
                      <a:schemeClr val="accent3">
                        <a:tint val="37000"/>
                        <a:satMod val="300000"/>
                      </a:schemeClr>
                    </a:gs>
                    <a:gs pos="100000">
                      <a:schemeClr val="accent3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a14:hiddenFill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引出问题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66680" y="459128"/>
            <a:ext cx="2195830" cy="528320"/>
            <a:chOff x="355574" y="612170"/>
            <a:chExt cx="2927772" cy="704426"/>
          </a:xfrm>
        </p:grpSpPr>
        <p:sp>
          <p:nvSpPr>
            <p:cNvPr id="4" name="文本框 14"/>
            <p:cNvSpPr txBox="1"/>
            <p:nvPr/>
          </p:nvSpPr>
          <p:spPr>
            <a:xfrm>
              <a:off x="961787" y="651116"/>
              <a:ext cx="2321559" cy="665480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28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互动课堂</a:t>
              </a:r>
              <a:endParaRPr lang="zh-CN" altLang="en-US" sz="28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574" y="612170"/>
              <a:ext cx="535940" cy="66802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6" grpId="0"/>
      <p:bldP spid="7" grpId="0" bldLvl="0" animBg="1"/>
      <p:bldP spid="8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018" name="图片 214017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flipH="1">
            <a:off x="7352665" y="3482975"/>
            <a:ext cx="1168400" cy="1022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>
            <a:hlinkClick r:id="rId2" action="ppaction://hlinkpres?slideindex=1&amp;slidetitle="/>
          </p:cNvPr>
          <p:cNvSpPr/>
          <p:nvPr/>
        </p:nvSpPr>
        <p:spPr>
          <a:xfrm>
            <a:off x="547370" y="1243330"/>
            <a:ext cx="8050530" cy="1730375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在漆黑的夜里，飞机怎么能安全飞行呢？原来是人们从</a:t>
            </a:r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蝙蝠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身上得到了启示。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124585" y="3292475"/>
            <a:ext cx="2232660" cy="720090"/>
            <a:chOff x="2097" y="5070"/>
            <a:chExt cx="3516" cy="1134"/>
          </a:xfrm>
        </p:grpSpPr>
        <p:sp>
          <p:nvSpPr>
            <p:cNvPr id="7" name="椭圆 6"/>
            <p:cNvSpPr/>
            <p:nvPr/>
          </p:nvSpPr>
          <p:spPr>
            <a:xfrm>
              <a:off x="2097" y="5070"/>
              <a:ext cx="3516" cy="1134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446" y="5185"/>
              <a:ext cx="2860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3200" b="1" dirty="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承上启下</a:t>
              </a:r>
              <a:endParaRPr lang="zh-CN" altLang="en-US" sz="32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83540" y="319405"/>
            <a:ext cx="1440815" cy="758988"/>
            <a:chOff x="943" y="1260"/>
            <a:chExt cx="2076" cy="1123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" y="1260"/>
              <a:ext cx="2076" cy="111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0" name="文本框 9"/>
            <p:cNvSpPr txBox="1"/>
            <p:nvPr/>
          </p:nvSpPr>
          <p:spPr>
            <a:xfrm>
              <a:off x="1278" y="1553"/>
              <a:ext cx="1535" cy="830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chemeClr val="bg1"/>
                  </a:solidFill>
                  <a:latin typeface="Heiti SC Medium" pitchFamily="2" charset="-128"/>
                  <a:ea typeface="Heiti SC Medium" pitchFamily="2" charset="-128"/>
                </a:rPr>
                <a:t>设问</a:t>
              </a:r>
              <a:endParaRPr lang="zh-CN" altLang="en-US" sz="3200" b="1" dirty="0">
                <a:solidFill>
                  <a:schemeClr val="bg1"/>
                </a:solidFill>
                <a:latin typeface="Heiti SC Medium" pitchFamily="2" charset="-128"/>
                <a:ea typeface="Heiti SC Medium" pitchFamily="2" charset="-128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30815" r="66418" b="49273"/>
          <a:stretch>
            <a:fillRect/>
          </a:stretch>
        </p:blipFill>
        <p:spPr>
          <a:xfrm>
            <a:off x="3485515" y="3292475"/>
            <a:ext cx="2174875" cy="982345"/>
          </a:xfrm>
          <a:prstGeom prst="rect">
            <a:avLst/>
          </a:prstGeom>
        </p:spPr>
      </p:pic>
      <p:sp>
        <p:nvSpPr>
          <p:cNvPr id="9" name="左右箭头 8"/>
          <p:cNvSpPr/>
          <p:nvPr/>
        </p:nvSpPr>
        <p:spPr>
          <a:xfrm rot="480000">
            <a:off x="5907405" y="3745865"/>
            <a:ext cx="984885" cy="246380"/>
          </a:xfrm>
          <a:prstGeom prst="left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291080" y="563880"/>
            <a:ext cx="58724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_GB2312" panose="02010609030101010101" pitchFamily="49" charset="-122"/>
                <a:sym typeface="+mn-ea"/>
              </a:rPr>
              <a:t>飞机为什么能在夜里安全飞行？</a:t>
            </a:r>
            <a:endParaRPr lang="zh-CN" altLang="en-US" sz="320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楷体_GB2312" panose="02010609030101010101" pitchFamily="49" charset="-122"/>
              <a:sym typeface="+mn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065020" y="2341880"/>
            <a:ext cx="6323330" cy="1397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539750" y="2931795"/>
            <a:ext cx="72009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32610" y="2246630"/>
            <a:ext cx="6417945" cy="1291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/>
              <a:t>　　</a:t>
            </a:r>
            <a:endParaRPr lang="zh-CN" altLang="en-US"/>
          </a:p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    蝙蝠高超的飞行本领，引起了科学家的思考。</a:t>
            </a:r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8825" y="775335"/>
            <a:ext cx="762952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读第3自然段，思考：这一自然段写的是什么内容？</a:t>
            </a:r>
            <a:endParaRPr lang="zh-CN" altLang="en-US" sz="32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214018" name="图片 214017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84200" y="2515870"/>
            <a:ext cx="1168400" cy="10223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02790" y="1109980"/>
            <a:ext cx="5924550" cy="175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从哪儿看出蝙蝠的</a:t>
            </a:r>
            <a:r>
              <a:rPr lang="zh-CN" altLang="en-US" sz="36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飞行本领高超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？画出有关句子，说说你的理解。</a:t>
            </a:r>
            <a:endParaRPr lang="zh-CN" altLang="en-US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" y="1085215"/>
            <a:ext cx="1240155" cy="177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1161415" y="2705735"/>
            <a:ext cx="451485" cy="5041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995420" y="2212340"/>
            <a:ext cx="864235" cy="50419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14982" y="1141722"/>
            <a:ext cx="7858180" cy="2099945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蝙蝠是在夜里飞行的，还能捕捉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飞蛾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和蚊子；而且无论怎么飞，从来没见过它跟什么东西相撞，即使一根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极细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的电线，它也能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灵巧地避开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228080" y="1708150"/>
            <a:ext cx="1943735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814070" y="2191385"/>
            <a:ext cx="1093470" cy="2095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647690" y="2191385"/>
            <a:ext cx="2380615" cy="2095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814070" y="2684780"/>
            <a:ext cx="2821305" cy="3175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上箭头 14"/>
          <p:cNvSpPr/>
          <p:nvPr/>
        </p:nvSpPr>
        <p:spPr>
          <a:xfrm>
            <a:off x="7668260" y="771525"/>
            <a:ext cx="360045" cy="504190"/>
          </a:xfrm>
          <a:prstGeom prst="upArrow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063105" y="187960"/>
            <a:ext cx="1407795" cy="583565"/>
          </a:xfrm>
          <a:prstGeom prst="rect">
            <a:avLst/>
          </a:prstGeom>
          <a:solidFill>
            <a:schemeClr val="bg1"/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飞虫小</a:t>
            </a:r>
            <a:endParaRPr lang="zh-CN" altLang="en-US" sz="32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995420" y="2705735"/>
            <a:ext cx="3888740" cy="1016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814070" y="3178175"/>
            <a:ext cx="3181985" cy="41275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995420" y="3529965"/>
            <a:ext cx="2287270" cy="5835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dirty="0"/>
              <a:t>假设关系</a:t>
            </a:r>
            <a:endParaRPr lang="zh-CN" altLang="en-US" sz="3200" dirty="0"/>
          </a:p>
        </p:txBody>
      </p:sp>
      <p:sp>
        <p:nvSpPr>
          <p:cNvPr id="21" name="下箭头 20"/>
          <p:cNvSpPr/>
          <p:nvPr/>
        </p:nvSpPr>
        <p:spPr>
          <a:xfrm>
            <a:off x="4500245" y="2859405"/>
            <a:ext cx="215900" cy="57658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 bldLvl="0" animBg="1"/>
      <p:bldP spid="2" grpId="0"/>
      <p:bldP spid="15" grpId="0" animBg="1"/>
      <p:bldP spid="17" grpId="0" bldLvl="0" animBg="1"/>
      <p:bldP spid="20" grpId="0" bldLvl="0" animBg="1"/>
      <p:bldP spid="2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959610" y="804545"/>
            <a:ext cx="663702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latin typeface="楷体_GB2312" panose="02010609030101010101" pitchFamily="49" charset="-122"/>
                <a:ea typeface="楷体_GB2312" panose="02010609030101010101" pitchFamily="49" charset="-122"/>
              </a:rPr>
              <a:t>夜间飞行能捕捉极小的飞虫，从来不跟什么东西相撞，即使一根极细的电线，也能灵巧地避开。</a:t>
            </a:r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65538" name="Picture 2" descr="http://p2.so.qhimgs1.com/bdr/_240_/t0140ef378a65ccb3f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7778115" y="2901950"/>
            <a:ext cx="928370" cy="734060"/>
          </a:xfrm>
          <a:prstGeom prst="rect">
            <a:avLst/>
          </a:prstGeom>
          <a:noFill/>
        </p:spPr>
      </p:pic>
      <p:pic>
        <p:nvPicPr>
          <p:cNvPr id="214018" name="图片 214017" descr="图片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4180" y="995045"/>
            <a:ext cx="979170" cy="857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4838065" y="80454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极小</a:t>
            </a:r>
            <a:endParaRPr lang="zh-CN" altLang="en-US" sz="32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255510" y="80454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从来</a:t>
            </a:r>
            <a:endParaRPr lang="zh-CN" altLang="en-US" sz="32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26100" y="1268730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即使</a:t>
            </a:r>
            <a:endParaRPr lang="zh-CN" altLang="en-US" sz="32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01185" y="1789430"/>
            <a:ext cx="222440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灵巧地避开</a:t>
            </a:r>
            <a:endParaRPr lang="zh-CN" altLang="en-US" sz="32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1345" y="2802255"/>
            <a:ext cx="717677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    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开火车竞赛朗读，注意红色的词语。</a:t>
            </a:r>
            <a:endParaRPr lang="zh-CN" altLang="en-US" sz="3600" b="1" dirty="0" smtClean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03350" y="889000"/>
            <a:ext cx="718248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000" b="1"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4000">
                <a:latin typeface="黑体" panose="02010609060101010101" pitchFamily="49" charset="-122"/>
                <a:ea typeface="黑体" panose="02010609060101010101" pitchFamily="49" charset="-122"/>
              </a:rPr>
              <a:t>这些现象引起了科学家怎样的思考？</a:t>
            </a:r>
            <a:endParaRPr lang="zh-CN" altLang="en-US" sz="40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210" y="537210"/>
            <a:ext cx="1210945" cy="173736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35330" y="2482850"/>
            <a:ext cx="7955280" cy="1176020"/>
          </a:xfrm>
          <a:prstGeom prst="rect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tx2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难道它的眼睛特别敏锐，能在漆黑的夜里看清楚所有的东西吗？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428240" y="1004570"/>
            <a:ext cx="39922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_GB2312" panose="02010609030101010101" pitchFamily="49" charset="-122"/>
              </a:rPr>
              <a:t>“敏锐”和“敏捷”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4465" y="1911985"/>
            <a:ext cx="55048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eaLnBrk="0" fontAlgn="base" hangingPunct="0">
              <a:buClr>
                <a:srgbClr val="FFFFFF"/>
              </a:buClr>
            </a:pPr>
            <a:r>
              <a: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敏锐：</a:t>
            </a:r>
            <a:r>
              <a:rPr lang="zh-CN" altLang="en-US" sz="32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指感觉灵敏，反应快。</a:t>
            </a:r>
            <a:endParaRPr lang="zh-CN" altLang="en-US" sz="3200" b="1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34465" y="2818765"/>
            <a:ext cx="706120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敏捷：</a:t>
            </a:r>
            <a:r>
              <a:rPr lang="zh-CN" altLang="en-US" sz="3200" b="1">
                <a:latin typeface="楷体_GB2312" panose="02010609030101010101" pitchFamily="49" charset="-122"/>
                <a:ea typeface="楷体_GB2312" panose="02010609030101010101" pitchFamily="49" charset="-122"/>
              </a:rPr>
              <a:t>指动作灵敏，速度快。</a:t>
            </a:r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852170" y="488950"/>
            <a:ext cx="15760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比较词语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68" y="46517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74825" y="911860"/>
            <a:ext cx="6988810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为了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弄清楚这一问题，</a:t>
            </a:r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科学家们做了几次实验？每次实验的目的是什么？用了什么方法？结果怎样？</a:t>
            </a:r>
            <a:r>
              <a:rPr lang="zh-CN" altLang="en-US" sz="36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细读</a:t>
            </a:r>
            <a:r>
              <a:rPr lang="en-US" altLang="zh-CN" sz="36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4-6</a:t>
            </a:r>
            <a:r>
              <a:rPr lang="zh-CN" altLang="en-US" sz="36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自然段，分小组讨论。</a:t>
            </a:r>
            <a:endParaRPr lang="zh-CN" altLang="en-US" sz="36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70" y="1017270"/>
            <a:ext cx="1461770" cy="2096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1"/>
          <p:cNvGrpSpPr/>
          <p:nvPr/>
        </p:nvGrpSpPr>
        <p:grpSpPr bwMode="auto">
          <a:xfrm>
            <a:off x="741363" y="524193"/>
            <a:ext cx="7627937" cy="3971925"/>
            <a:chOff x="760893" y="707493"/>
            <a:chExt cx="7628889" cy="3971288"/>
          </a:xfrm>
        </p:grpSpPr>
        <p:cxnSp>
          <p:nvCxnSpPr>
            <p:cNvPr id="8" name="直接连接符 5"/>
            <p:cNvCxnSpPr/>
            <p:nvPr/>
          </p:nvCxnSpPr>
          <p:spPr bwMode="auto">
            <a:xfrm>
              <a:off x="760893" y="714166"/>
              <a:ext cx="7628889" cy="0"/>
            </a:xfrm>
            <a:prstGeom prst="line">
              <a:avLst/>
            </a:prstGeom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9" name="直接连接符 6"/>
            <p:cNvCxnSpPr/>
            <p:nvPr/>
          </p:nvCxnSpPr>
          <p:spPr bwMode="auto">
            <a:xfrm>
              <a:off x="760893" y="1455031"/>
              <a:ext cx="7628889" cy="0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10" name="直接连接符 7"/>
            <p:cNvCxnSpPr/>
            <p:nvPr/>
          </p:nvCxnSpPr>
          <p:spPr bwMode="auto">
            <a:xfrm>
              <a:off x="760893" y="4678781"/>
              <a:ext cx="7628889" cy="0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11" name="直接连接符 8"/>
            <p:cNvCxnSpPr/>
            <p:nvPr/>
          </p:nvCxnSpPr>
          <p:spPr bwMode="auto">
            <a:xfrm flipV="1">
              <a:off x="760893" y="707493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12" name="直接连接符 16"/>
            <p:cNvCxnSpPr/>
            <p:nvPr/>
          </p:nvCxnSpPr>
          <p:spPr bwMode="auto">
            <a:xfrm flipV="1">
              <a:off x="1695328" y="707493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13" name="直接连接符 17"/>
            <p:cNvCxnSpPr/>
            <p:nvPr/>
          </p:nvCxnSpPr>
          <p:spPr bwMode="auto">
            <a:xfrm flipH="1" flipV="1">
              <a:off x="3183719" y="707493"/>
              <a:ext cx="993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14" name="直接连接符 18"/>
            <p:cNvCxnSpPr/>
            <p:nvPr/>
          </p:nvCxnSpPr>
          <p:spPr bwMode="auto">
            <a:xfrm flipV="1">
              <a:off x="5993660" y="707493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15" name="直接连接符 19"/>
            <p:cNvCxnSpPr/>
            <p:nvPr/>
          </p:nvCxnSpPr>
          <p:spPr bwMode="auto">
            <a:xfrm flipV="1">
              <a:off x="7074925" y="707493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16" name="直接连接符 23"/>
            <p:cNvCxnSpPr/>
            <p:nvPr/>
          </p:nvCxnSpPr>
          <p:spPr bwMode="auto">
            <a:xfrm flipV="1">
              <a:off x="8389782" y="707493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sp>
          <p:nvSpPr>
            <p:cNvPr id="17" name="文本框 40"/>
            <p:cNvSpPr txBox="1">
              <a:spLocks noChangeArrowheads="1"/>
            </p:cNvSpPr>
            <p:nvPr/>
          </p:nvSpPr>
          <p:spPr bwMode="auto">
            <a:xfrm>
              <a:off x="773354" y="802967"/>
              <a:ext cx="96112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次数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8" name="文本框 41"/>
            <p:cNvSpPr txBox="1">
              <a:spLocks noChangeArrowheads="1"/>
            </p:cNvSpPr>
            <p:nvPr/>
          </p:nvSpPr>
          <p:spPr bwMode="auto">
            <a:xfrm>
              <a:off x="1995667" y="802967"/>
              <a:ext cx="96112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目的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9" name="文本框 42"/>
            <p:cNvSpPr txBox="1">
              <a:spLocks noChangeArrowheads="1"/>
            </p:cNvSpPr>
            <p:nvPr/>
          </p:nvSpPr>
          <p:spPr bwMode="auto">
            <a:xfrm>
              <a:off x="4124817" y="802967"/>
              <a:ext cx="961124" cy="521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方法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0" name="文本框 43"/>
            <p:cNvSpPr txBox="1">
              <a:spLocks noChangeArrowheads="1"/>
            </p:cNvSpPr>
            <p:nvPr/>
          </p:nvSpPr>
          <p:spPr bwMode="auto">
            <a:xfrm>
              <a:off x="6073760" y="802967"/>
              <a:ext cx="96112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结果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1" name="文本框 44"/>
            <p:cNvSpPr txBox="1">
              <a:spLocks noChangeArrowheads="1"/>
            </p:cNvSpPr>
            <p:nvPr/>
          </p:nvSpPr>
          <p:spPr bwMode="auto">
            <a:xfrm>
              <a:off x="7261811" y="802967"/>
              <a:ext cx="961124" cy="521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证明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文本框 52"/>
          <p:cNvSpPr txBox="1">
            <a:spLocks noChangeArrowheads="1"/>
          </p:cNvSpPr>
          <p:nvPr/>
        </p:nvSpPr>
        <p:spPr bwMode="auto">
          <a:xfrm>
            <a:off x="3173413" y="1442403"/>
            <a:ext cx="2863850" cy="29343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1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在一间屋子里横七竖八拉了许多绳子，绳子上系着许多铃铛。把蝙蝠的眼睛蒙上，让它在屋子里飞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49"/>
          <p:cNvSpPr txBox="1">
            <a:spLocks noChangeArrowheads="1"/>
          </p:cNvSpPr>
          <p:nvPr/>
        </p:nvSpPr>
        <p:spPr bwMode="auto">
          <a:xfrm>
            <a:off x="954088" y="2136458"/>
            <a:ext cx="500062" cy="1384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第一次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50"/>
          <p:cNvSpPr txBox="1">
            <a:spLocks noChangeArrowheads="1"/>
          </p:cNvSpPr>
          <p:nvPr/>
        </p:nvSpPr>
        <p:spPr bwMode="auto">
          <a:xfrm>
            <a:off x="1771650" y="1706245"/>
            <a:ext cx="1282700" cy="2330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蝙蝠夜行是否依靠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眼睛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53"/>
          <p:cNvSpPr txBox="1">
            <a:spLocks noChangeArrowheads="1"/>
          </p:cNvSpPr>
          <p:nvPr/>
        </p:nvSpPr>
        <p:spPr bwMode="auto">
          <a:xfrm>
            <a:off x="6045200" y="1920558"/>
            <a:ext cx="949325" cy="1814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铃铛一个也没响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54"/>
          <p:cNvSpPr txBox="1">
            <a:spLocks noChangeArrowheads="1"/>
          </p:cNvSpPr>
          <p:nvPr/>
        </p:nvSpPr>
        <p:spPr bwMode="auto">
          <a:xfrm>
            <a:off x="7232650" y="1542733"/>
            <a:ext cx="1014413" cy="2245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蝙蝠夜行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与眼睛无关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椭圆 280577"/>
          <p:cNvSpPr/>
          <p:nvPr/>
        </p:nvSpPr>
        <p:spPr>
          <a:xfrm>
            <a:off x="6638211" y="2464594"/>
            <a:ext cx="1646634" cy="592931"/>
          </a:xfrm>
          <a:prstGeom prst="ellipse">
            <a:avLst/>
          </a:prstGeom>
          <a:solidFill>
            <a:srgbClr val="0066FF"/>
          </a:solidFill>
          <a:ln w="9525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pic>
        <p:nvPicPr>
          <p:cNvPr id="280579" name="图片 280578" descr="bat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01105" y="3274060"/>
            <a:ext cx="2078990" cy="127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0580" name="图片 280579" descr="RY_17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28047" y="3759994"/>
            <a:ext cx="594122" cy="59412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0581" name="图片 280580" descr="RY_17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18085" y="1600200"/>
            <a:ext cx="594122" cy="59412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0582" name="图片 280581" descr="RY_17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44404" y="3274219"/>
            <a:ext cx="594122" cy="59412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0583" name="图片 280582" descr="RY_17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12544" y="844154"/>
            <a:ext cx="594122" cy="59412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0584" name="图片 280583" descr="RY_17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9906" y="411956"/>
            <a:ext cx="594122" cy="59412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0585" name="图片 280584" descr="RY_17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75747" y="2301479"/>
            <a:ext cx="594122" cy="59412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0586" name="文本框 280585"/>
          <p:cNvSpPr txBox="1"/>
          <p:nvPr/>
        </p:nvSpPr>
        <p:spPr>
          <a:xfrm>
            <a:off x="6638449" y="2553970"/>
            <a:ext cx="2107406" cy="4140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100" b="1" i="0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哈！没撞到！</a:t>
            </a:r>
            <a:endParaRPr lang="zh-CN" altLang="en-US" sz="2100" b="1" i="0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280587" name="图片 280586" descr="lihua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45781" y="1006555"/>
            <a:ext cx="1079897" cy="107989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80588" name="图片 280587" descr="lihua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164" y="1329928"/>
            <a:ext cx="1079897" cy="107989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80589" name="直接连接符 280588"/>
          <p:cNvSpPr/>
          <p:nvPr/>
        </p:nvSpPr>
        <p:spPr>
          <a:xfrm flipH="1" flipV="1">
            <a:off x="3168254" y="3381375"/>
            <a:ext cx="2483644" cy="486966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0590" name="直接连接符 280589"/>
          <p:cNvSpPr/>
          <p:nvPr/>
        </p:nvSpPr>
        <p:spPr>
          <a:xfrm flipH="1" flipV="1">
            <a:off x="2087166" y="1653779"/>
            <a:ext cx="1026319" cy="1727597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0591" name="直接连接符 280590"/>
          <p:cNvSpPr/>
          <p:nvPr/>
        </p:nvSpPr>
        <p:spPr>
          <a:xfrm flipH="1">
            <a:off x="2086531" y="465535"/>
            <a:ext cx="1243013" cy="1241822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0592" name="直接连接符 280591"/>
          <p:cNvSpPr/>
          <p:nvPr/>
        </p:nvSpPr>
        <p:spPr>
          <a:xfrm flipH="1" flipV="1">
            <a:off x="3330179" y="465535"/>
            <a:ext cx="2106215" cy="485775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0593" name="直接连接符 280592"/>
          <p:cNvSpPr/>
          <p:nvPr/>
        </p:nvSpPr>
        <p:spPr>
          <a:xfrm flipH="1" flipV="1">
            <a:off x="5436394" y="951310"/>
            <a:ext cx="864394" cy="1458515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0594" name="直接连接符 280593"/>
          <p:cNvSpPr/>
          <p:nvPr/>
        </p:nvSpPr>
        <p:spPr>
          <a:xfrm flipH="1">
            <a:off x="5651897" y="2409825"/>
            <a:ext cx="648890" cy="1458516"/>
          </a:xfrm>
          <a:prstGeom prst="line">
            <a:avLst/>
          </a:prstGeom>
          <a:ln w="9525" cap="flat" cmpd="sng">
            <a:solidFill>
              <a:schemeClr val="tx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80595" name="文本框 280594"/>
          <p:cNvSpPr txBox="1"/>
          <p:nvPr/>
        </p:nvSpPr>
        <p:spPr>
          <a:xfrm>
            <a:off x="400050" y="898525"/>
            <a:ext cx="752475" cy="2861310"/>
          </a:xfrm>
          <a:prstGeom prst="rect">
            <a:avLst/>
          </a:prstGeom>
          <a:noFill/>
          <a:ln w="9525" cap="flat" cmpd="sng">
            <a:solidFill>
              <a:schemeClr val="hlink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i="0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第一次实验</a:t>
            </a:r>
            <a:endParaRPr lang="zh-CN" altLang="en-US" sz="3600" b="1" i="0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80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80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73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58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1"/>
          <p:cNvGrpSpPr/>
          <p:nvPr/>
        </p:nvGrpSpPr>
        <p:grpSpPr bwMode="auto">
          <a:xfrm>
            <a:off x="747713" y="523240"/>
            <a:ext cx="7627937" cy="3971925"/>
            <a:chOff x="747545" y="667447"/>
            <a:chExt cx="7628889" cy="3971288"/>
          </a:xfrm>
        </p:grpSpPr>
        <p:cxnSp>
          <p:nvCxnSpPr>
            <p:cNvPr id="28" name="直接连接符 2"/>
            <p:cNvCxnSpPr/>
            <p:nvPr/>
          </p:nvCxnSpPr>
          <p:spPr bwMode="auto">
            <a:xfrm>
              <a:off x="747545" y="674120"/>
              <a:ext cx="7628889" cy="0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29" name="直接连接符 3"/>
            <p:cNvCxnSpPr/>
            <p:nvPr/>
          </p:nvCxnSpPr>
          <p:spPr bwMode="auto">
            <a:xfrm>
              <a:off x="747545" y="1414985"/>
              <a:ext cx="7628889" cy="0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30" name="直接连接符 4"/>
            <p:cNvCxnSpPr/>
            <p:nvPr/>
          </p:nvCxnSpPr>
          <p:spPr bwMode="auto">
            <a:xfrm>
              <a:off x="747545" y="4638735"/>
              <a:ext cx="7628889" cy="0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31" name="直接连接符 5"/>
            <p:cNvCxnSpPr/>
            <p:nvPr/>
          </p:nvCxnSpPr>
          <p:spPr bwMode="auto">
            <a:xfrm flipV="1">
              <a:off x="747545" y="667447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32" name="直接连接符 6"/>
            <p:cNvCxnSpPr/>
            <p:nvPr/>
          </p:nvCxnSpPr>
          <p:spPr bwMode="auto">
            <a:xfrm flipV="1">
              <a:off x="1681980" y="667447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33" name="直接连接符 7"/>
            <p:cNvCxnSpPr/>
            <p:nvPr/>
          </p:nvCxnSpPr>
          <p:spPr bwMode="auto">
            <a:xfrm flipH="1" flipV="1">
              <a:off x="3170371" y="667447"/>
              <a:ext cx="993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34" name="直接连接符 8"/>
            <p:cNvCxnSpPr/>
            <p:nvPr/>
          </p:nvCxnSpPr>
          <p:spPr bwMode="auto">
            <a:xfrm flipV="1">
              <a:off x="4852336" y="667447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35" name="直接连接符 9"/>
            <p:cNvCxnSpPr/>
            <p:nvPr/>
          </p:nvCxnSpPr>
          <p:spPr bwMode="auto">
            <a:xfrm flipV="1">
              <a:off x="7061577" y="667447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36" name="直接连接符 10"/>
            <p:cNvCxnSpPr/>
            <p:nvPr/>
          </p:nvCxnSpPr>
          <p:spPr bwMode="auto">
            <a:xfrm flipV="1">
              <a:off x="8376434" y="667447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sp>
          <p:nvSpPr>
            <p:cNvPr id="37" name="文本框 11"/>
            <p:cNvSpPr txBox="1">
              <a:spLocks noChangeArrowheads="1"/>
            </p:cNvSpPr>
            <p:nvPr/>
          </p:nvSpPr>
          <p:spPr bwMode="auto">
            <a:xfrm>
              <a:off x="760006" y="762921"/>
              <a:ext cx="96112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 dirty="0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次数</a:t>
              </a:r>
              <a:endPara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8" name="文本框 12"/>
            <p:cNvSpPr txBox="1">
              <a:spLocks noChangeArrowheads="1"/>
            </p:cNvSpPr>
            <p:nvPr/>
          </p:nvSpPr>
          <p:spPr bwMode="auto">
            <a:xfrm>
              <a:off x="1982319" y="762921"/>
              <a:ext cx="96112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目的</a:t>
              </a:r>
              <a:endPara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9" name="文本框 13"/>
            <p:cNvSpPr txBox="1">
              <a:spLocks noChangeArrowheads="1"/>
            </p:cNvSpPr>
            <p:nvPr/>
          </p:nvSpPr>
          <p:spPr bwMode="auto">
            <a:xfrm>
              <a:off x="3484070" y="762921"/>
              <a:ext cx="961124" cy="521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方法</a:t>
              </a:r>
              <a:endPara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0" name="文本框 14"/>
            <p:cNvSpPr txBox="1">
              <a:spLocks noChangeArrowheads="1"/>
            </p:cNvSpPr>
            <p:nvPr/>
          </p:nvSpPr>
          <p:spPr bwMode="auto">
            <a:xfrm>
              <a:off x="5459714" y="762921"/>
              <a:ext cx="96112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结果</a:t>
              </a:r>
              <a:endPara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41" name="文本框 15"/>
            <p:cNvSpPr txBox="1">
              <a:spLocks noChangeArrowheads="1"/>
            </p:cNvSpPr>
            <p:nvPr/>
          </p:nvSpPr>
          <p:spPr bwMode="auto">
            <a:xfrm>
              <a:off x="7248463" y="762921"/>
              <a:ext cx="961124" cy="521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证明</a:t>
              </a:r>
              <a:endPara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2" name="文本框 16"/>
          <p:cNvSpPr txBox="1">
            <a:spLocks noChangeArrowheads="1"/>
          </p:cNvSpPr>
          <p:nvPr/>
        </p:nvSpPr>
        <p:spPr bwMode="auto">
          <a:xfrm>
            <a:off x="960438" y="2145665"/>
            <a:ext cx="500062" cy="1384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第二次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文本框 17"/>
          <p:cNvSpPr txBox="1">
            <a:spLocks noChangeArrowheads="1"/>
          </p:cNvSpPr>
          <p:nvPr/>
        </p:nvSpPr>
        <p:spPr bwMode="auto">
          <a:xfrm>
            <a:off x="1762125" y="1672590"/>
            <a:ext cx="1301750" cy="23304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蝙蝠夜行是否依靠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耳朵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文本框 18"/>
          <p:cNvSpPr txBox="1">
            <a:spLocks noChangeArrowheads="1"/>
          </p:cNvSpPr>
          <p:nvPr/>
        </p:nvSpPr>
        <p:spPr bwMode="auto">
          <a:xfrm>
            <a:off x="3321050" y="1507490"/>
            <a:ext cx="1344613" cy="28898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把蝙蝠的耳朵塞上，让它在屋里飞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文本框 19"/>
          <p:cNvSpPr txBox="1">
            <a:spLocks noChangeArrowheads="1"/>
          </p:cNvSpPr>
          <p:nvPr/>
        </p:nvSpPr>
        <p:spPr bwMode="auto">
          <a:xfrm>
            <a:off x="4921250" y="1286828"/>
            <a:ext cx="2076450" cy="31921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蝙蝠就像没头苍蝇似的到处乱撞，挂在绳子上的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铃铛响个不停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文本框 20"/>
          <p:cNvSpPr txBox="1">
            <a:spLocks noChangeArrowheads="1"/>
          </p:cNvSpPr>
          <p:nvPr/>
        </p:nvSpPr>
        <p:spPr bwMode="auto">
          <a:xfrm>
            <a:off x="7091363" y="1747203"/>
            <a:ext cx="1344612" cy="17703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蝙蝠夜行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与耳朵有关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1"/>
          <p:cNvGrpSpPr/>
          <p:nvPr/>
        </p:nvGrpSpPr>
        <p:grpSpPr bwMode="auto">
          <a:xfrm>
            <a:off x="747713" y="461645"/>
            <a:ext cx="7627937" cy="3971925"/>
            <a:chOff x="747545" y="667447"/>
            <a:chExt cx="7628889" cy="3971288"/>
          </a:xfrm>
        </p:grpSpPr>
        <p:cxnSp>
          <p:nvCxnSpPr>
            <p:cNvPr id="23" name="直接连接符 2"/>
            <p:cNvCxnSpPr/>
            <p:nvPr/>
          </p:nvCxnSpPr>
          <p:spPr bwMode="auto">
            <a:xfrm>
              <a:off x="747545" y="674120"/>
              <a:ext cx="7628889" cy="0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24" name="直接连接符 3"/>
            <p:cNvCxnSpPr/>
            <p:nvPr/>
          </p:nvCxnSpPr>
          <p:spPr bwMode="auto">
            <a:xfrm>
              <a:off x="747545" y="1414985"/>
              <a:ext cx="7628889" cy="0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25" name="直接连接符 4"/>
            <p:cNvCxnSpPr/>
            <p:nvPr/>
          </p:nvCxnSpPr>
          <p:spPr bwMode="auto">
            <a:xfrm>
              <a:off x="747545" y="4638735"/>
              <a:ext cx="7628889" cy="0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26" name="直接连接符 5"/>
            <p:cNvCxnSpPr/>
            <p:nvPr/>
          </p:nvCxnSpPr>
          <p:spPr bwMode="auto">
            <a:xfrm flipV="1">
              <a:off x="747545" y="667447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27" name="直接连接符 6"/>
            <p:cNvCxnSpPr/>
            <p:nvPr/>
          </p:nvCxnSpPr>
          <p:spPr bwMode="auto">
            <a:xfrm flipV="1">
              <a:off x="1681980" y="667447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47" name="直接连接符 7"/>
            <p:cNvCxnSpPr/>
            <p:nvPr/>
          </p:nvCxnSpPr>
          <p:spPr bwMode="auto">
            <a:xfrm flipH="1" flipV="1">
              <a:off x="3170371" y="667447"/>
              <a:ext cx="993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48" name="直接连接符 8"/>
            <p:cNvCxnSpPr/>
            <p:nvPr/>
          </p:nvCxnSpPr>
          <p:spPr bwMode="auto">
            <a:xfrm flipV="1">
              <a:off x="4852336" y="667447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49" name="直接连接符 9"/>
            <p:cNvCxnSpPr/>
            <p:nvPr/>
          </p:nvCxnSpPr>
          <p:spPr bwMode="auto">
            <a:xfrm flipV="1">
              <a:off x="7061577" y="667447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cxnSp>
          <p:nvCxnSpPr>
            <p:cNvPr id="50" name="直接连接符 10"/>
            <p:cNvCxnSpPr/>
            <p:nvPr/>
          </p:nvCxnSpPr>
          <p:spPr bwMode="auto">
            <a:xfrm flipV="1">
              <a:off x="8376434" y="667447"/>
              <a:ext cx="0" cy="3971288"/>
            </a:xfrm>
            <a:prstGeom prst="line">
              <a:avLst/>
            </a:prstGeom>
            <a:noFill/>
            <a:ln w="28575" algn="ctr">
              <a:solidFill>
                <a:srgbClr val="FF9900"/>
              </a:solidFill>
              <a:round/>
            </a:ln>
          </p:spPr>
        </p:cxnSp>
        <p:sp>
          <p:nvSpPr>
            <p:cNvPr id="51" name="文本框 11"/>
            <p:cNvSpPr txBox="1">
              <a:spLocks noChangeArrowheads="1"/>
            </p:cNvSpPr>
            <p:nvPr/>
          </p:nvSpPr>
          <p:spPr bwMode="auto">
            <a:xfrm>
              <a:off x="760006" y="762921"/>
              <a:ext cx="96112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次数</a:t>
              </a:r>
              <a:endPara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2" name="文本框 12"/>
            <p:cNvSpPr txBox="1">
              <a:spLocks noChangeArrowheads="1"/>
            </p:cNvSpPr>
            <p:nvPr/>
          </p:nvSpPr>
          <p:spPr bwMode="auto">
            <a:xfrm>
              <a:off x="1982319" y="762921"/>
              <a:ext cx="96112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目的</a:t>
              </a:r>
              <a:endPara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3" name="文本框 13"/>
            <p:cNvSpPr txBox="1">
              <a:spLocks noChangeArrowheads="1"/>
            </p:cNvSpPr>
            <p:nvPr/>
          </p:nvSpPr>
          <p:spPr bwMode="auto">
            <a:xfrm>
              <a:off x="3484070" y="762921"/>
              <a:ext cx="96112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方法</a:t>
              </a:r>
              <a:endPara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4" name="文本框 14"/>
            <p:cNvSpPr txBox="1">
              <a:spLocks noChangeArrowheads="1"/>
            </p:cNvSpPr>
            <p:nvPr/>
          </p:nvSpPr>
          <p:spPr bwMode="auto">
            <a:xfrm>
              <a:off x="5459714" y="762921"/>
              <a:ext cx="961124" cy="52322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结果</a:t>
              </a:r>
              <a:endPara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55" name="文本框 15"/>
            <p:cNvSpPr txBox="1">
              <a:spLocks noChangeArrowheads="1"/>
            </p:cNvSpPr>
            <p:nvPr/>
          </p:nvSpPr>
          <p:spPr bwMode="auto">
            <a:xfrm>
              <a:off x="7248463" y="762921"/>
              <a:ext cx="961124" cy="5218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r>
                <a:rPr lang="zh-CN" altLang="en-US" sz="2800" b="1">
                  <a:solidFill>
                    <a:schemeClr val="tx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证明</a:t>
              </a:r>
              <a:endParaRPr lang="zh-CN" alt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6" name="文本框 16"/>
          <p:cNvSpPr txBox="1">
            <a:spLocks noChangeArrowheads="1"/>
          </p:cNvSpPr>
          <p:nvPr/>
        </p:nvSpPr>
        <p:spPr bwMode="auto">
          <a:xfrm>
            <a:off x="963613" y="2084070"/>
            <a:ext cx="501650" cy="1384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第三次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7" name="文本框 17"/>
          <p:cNvSpPr txBox="1">
            <a:spLocks noChangeArrowheads="1"/>
          </p:cNvSpPr>
          <p:nvPr/>
        </p:nvSpPr>
        <p:spPr bwMode="auto">
          <a:xfrm>
            <a:off x="1720850" y="1696720"/>
            <a:ext cx="1366838" cy="1641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蝙蝠夜行是否依靠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嘴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8" name="文本框 18"/>
          <p:cNvSpPr txBox="1">
            <a:spLocks noChangeArrowheads="1"/>
          </p:cNvSpPr>
          <p:nvPr/>
        </p:nvSpPr>
        <p:spPr bwMode="auto">
          <a:xfrm>
            <a:off x="3335338" y="1528445"/>
            <a:ext cx="1473200" cy="26752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把蝙蝠的嘴封住，让它在屋里飞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文本框 19"/>
          <p:cNvSpPr txBox="1">
            <a:spLocks noChangeArrowheads="1"/>
          </p:cNvSpPr>
          <p:nvPr/>
        </p:nvSpPr>
        <p:spPr bwMode="auto">
          <a:xfrm>
            <a:off x="4954588" y="1272858"/>
            <a:ext cx="2122487" cy="319214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蝙蝠就像没头苍蝇似的到处乱撞，挂在绳子上的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铃铛响个不停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文本框 20"/>
          <p:cNvSpPr txBox="1">
            <a:spLocks noChangeArrowheads="1"/>
          </p:cNvSpPr>
          <p:nvPr/>
        </p:nvSpPr>
        <p:spPr bwMode="auto">
          <a:xfrm>
            <a:off x="7223125" y="1437958"/>
            <a:ext cx="1055688" cy="21583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蝙蝠夜行</a:t>
            </a:r>
            <a:r>
              <a:rPr lang="zh-CN" altLang="en-US" sz="2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与嘴有关</a:t>
            </a:r>
            <a:endParaRPr lang="zh-CN" altLang="en-US" sz="2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/>
      <p:bldP spid="59" grpId="0"/>
      <p:bldP spid="6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964180" y="896620"/>
            <a:ext cx="382778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“试验”和“实验”</a:t>
            </a:r>
            <a:endParaRPr lang="zh-CN" altLang="en-US" sz="3200" b="1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3580" y="1597025"/>
            <a:ext cx="643890" cy="506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eaLnBrk="0" fontAlgn="base" hangingPunct="0">
              <a:spcBef>
                <a:spcPct val="50000"/>
              </a:spcBef>
              <a:buClr>
                <a:srgbClr val="FFFFFF"/>
              </a:buClr>
            </a:pPr>
            <a:r>
              <a:rPr lang="en-US" altLang="zh-CN" sz="2700" err="1">
                <a:solidFill>
                  <a:srgbClr val="FF0000"/>
                </a:solidFill>
                <a:latin typeface="Comic Sans MS" panose="030F0902030302020204" pitchFamily="66" charset="0"/>
                <a:ea typeface="宋体" panose="02010600030101010101" pitchFamily="2" charset="-122"/>
                <a:cs typeface="+mn-ea"/>
                <a:sym typeface="+mn-ea"/>
              </a:rPr>
              <a:t>shì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18920" y="1597025"/>
            <a:ext cx="94869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试验</a:t>
            </a:r>
            <a:endParaRPr lang="zh-CN" altLang="en-US" sz="30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18920" y="2150110"/>
            <a:ext cx="5543550" cy="553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eaLnBrk="0" fontAlgn="base" hangingPunct="0">
              <a:buClr>
                <a:srgbClr val="FFFFFF"/>
              </a:buClr>
            </a:pPr>
            <a:r>
              <a:rPr lang="zh-CN" altLang="en-US" sz="30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为了查看某种结果而进行尝试。</a:t>
            </a:r>
            <a:endParaRPr lang="zh-CN" altLang="en-US" sz="3000" b="1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81050" y="2813685"/>
            <a:ext cx="643890" cy="506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eaLnBrk="0" fontAlgn="base" hangingPunct="0">
              <a:spcBef>
                <a:spcPct val="50000"/>
              </a:spcBef>
              <a:buClr>
                <a:srgbClr val="FFFFFF"/>
              </a:buClr>
            </a:pPr>
            <a:r>
              <a:rPr lang="en-US" altLang="zh-CN" sz="2700" err="1">
                <a:solidFill>
                  <a:srgbClr val="FF0000"/>
                </a:solidFill>
                <a:latin typeface="Comic Sans MS" panose="030F0902030302020204" pitchFamily="66" charset="0"/>
                <a:ea typeface="宋体" panose="02010600030101010101" pitchFamily="2" charset="-122"/>
                <a:cs typeface="+mn-ea"/>
                <a:sym typeface="+mn-ea"/>
              </a:rPr>
              <a:t>shí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1518920" y="2813685"/>
            <a:ext cx="122999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实验</a:t>
            </a:r>
            <a:endParaRPr lang="zh-CN" altLang="en-US" sz="32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18920" y="3569970"/>
            <a:ext cx="70612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为了检验某种科学理论或假设而进行操作。</a:t>
            </a: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852170" y="488950"/>
            <a:ext cx="15760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比较词语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68" y="46517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620520" y="1733550"/>
            <a:ext cx="5902960" cy="5219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用可靠的事实来表明结论的真实性。</a:t>
            </a:r>
            <a:endParaRPr lang="zh-CN" altLang="en-US" sz="2800" b="1" dirty="0">
              <a:solidFill>
                <a:schemeClr val="tx1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15595" y="2684780"/>
            <a:ext cx="7996555" cy="953135"/>
            <a:chOff x="497" y="4228"/>
            <a:chExt cx="12593" cy="1501"/>
          </a:xfrm>
        </p:grpSpPr>
        <p:pic>
          <p:nvPicPr>
            <p:cNvPr id="65538" name="Picture 2" descr="http://p2.so.qhimgs1.com/bdr/_240_/t0140ef378a65ccb3f2.jpg"/>
            <p:cNvPicPr>
              <a:picLocks noChangeAspect="1" noChangeArrowheads="1"/>
            </p:cNvPicPr>
            <p:nvPr/>
          </p:nvPicPr>
          <p:blipFill>
            <a:blip r:embed="rId1" cstate="print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97" y="4228"/>
              <a:ext cx="1462" cy="1434"/>
            </a:xfrm>
            <a:prstGeom prst="rect">
              <a:avLst/>
            </a:prstGeom>
            <a:noFill/>
          </p:spPr>
        </p:pic>
        <p:sp>
          <p:nvSpPr>
            <p:cNvPr id="9" name="文本框 8"/>
            <p:cNvSpPr txBox="1"/>
            <p:nvPr/>
          </p:nvSpPr>
          <p:spPr>
            <a:xfrm>
              <a:off x="1959" y="4228"/>
              <a:ext cx="11131" cy="15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zh-CN" sz="2800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    </a:t>
              </a:r>
              <a:r>
                <a:rPr lang="zh-CN" altLang="en-US" sz="2800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你能根据三</a:t>
              </a:r>
              <a:r>
                <a:rPr lang="zh-CN" altLang="en-US" sz="2800" dirty="0" smtClean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次试验</a:t>
              </a:r>
              <a:r>
                <a:rPr lang="zh-CN" altLang="en-US" sz="2800" dirty="0">
                  <a:solidFill>
                    <a:srgbClr val="00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黑体" panose="02010609060101010101" pitchFamily="49" charset="-122"/>
                </a:rPr>
                <a:t>的内容，用“证明”一词说话吗？</a:t>
              </a:r>
              <a:endParaRPr lang="zh-CN" altLang="en-US" sz="28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067810" y="843280"/>
            <a:ext cx="1008380" cy="647700"/>
            <a:chOff x="6406" y="1328"/>
            <a:chExt cx="1588" cy="1020"/>
          </a:xfrm>
        </p:grpSpPr>
        <p:sp>
          <p:nvSpPr>
            <p:cNvPr id="3" name="圆角矩形 2"/>
            <p:cNvSpPr/>
            <p:nvPr/>
          </p:nvSpPr>
          <p:spPr>
            <a:xfrm>
              <a:off x="6406" y="1328"/>
              <a:ext cx="1588" cy="1021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6413" y="1398"/>
              <a:ext cx="1574" cy="9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3200" b="1" dirty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ea"/>
                  <a:sym typeface="+mn-ea"/>
                </a:rPr>
                <a:t>证明</a:t>
              </a:r>
              <a:endParaRPr lang="zh-CN" altLang="en-US" sz="32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endParaRPr>
            </a:p>
          </p:txBody>
        </p:sp>
      </p:grpSp>
      <p:sp>
        <p:nvSpPr>
          <p:cNvPr id="17" name="文本框 11"/>
          <p:cNvSpPr txBox="1"/>
          <p:nvPr/>
        </p:nvSpPr>
        <p:spPr>
          <a:xfrm>
            <a:off x="852170" y="488950"/>
            <a:ext cx="157607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理解词语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68" y="46517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://p2.so.qhimgs1.com/bdr/_240_/t0140ef378a65ccb3f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8009255" y="3488690"/>
            <a:ext cx="928370" cy="910590"/>
          </a:xfrm>
          <a:prstGeom prst="rect">
            <a:avLst/>
          </a:prstGeom>
          <a:noFill/>
        </p:spPr>
      </p:pic>
      <p:sp>
        <p:nvSpPr>
          <p:cNvPr id="8" name="文本框 7"/>
          <p:cNvSpPr txBox="1"/>
          <p:nvPr/>
        </p:nvSpPr>
        <p:spPr>
          <a:xfrm>
            <a:off x="647065" y="2289810"/>
            <a:ext cx="7454900" cy="130873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b="1" dirty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en-US" sz="2400" b="1" dirty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把蝙蝠的耳朵塞上，把蝙蝠的嘴封住，让它在屋子里飞。蝙蝠就像没头苍蝇似的到处乱撞，挂在绳子上的铃铛响个不停。</a:t>
            </a:r>
            <a:r>
              <a:rPr lang="zh-CN" altLang="en-US" sz="2400" b="1" dirty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证明</a:t>
            </a:r>
            <a:r>
              <a:rPr lang="zh-CN" altLang="en-US" sz="2400" b="1" dirty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蝙蝠夜行与耳朵</a:t>
            </a:r>
            <a:r>
              <a:rPr lang="zh-CN" altLang="en-US" sz="2400" b="1" dirty="0" smtClean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和嘴有关</a:t>
            </a:r>
            <a:r>
              <a:rPr lang="zh-CN" altLang="en-US" sz="2400" b="1" dirty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。</a:t>
            </a:r>
            <a:r>
              <a:rPr lang="zh-CN" altLang="en-US" sz="2400" b="1" dirty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</a:t>
            </a:r>
            <a:endParaRPr lang="zh-CN" altLang="en-US" sz="2400" b="1" dirty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47065" y="699135"/>
            <a:ext cx="7454900" cy="12604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把蝙蝠的眼睛蒙上，让它在屋子里飞。蝙蝠飞了几个钟头，铃铛一个也没响，那么多的绳子，它一根也没碰着。</a:t>
            </a:r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证明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蝙蝠夜行与眼睛无关。</a:t>
            </a:r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</a:t>
            </a: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 bldLvl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067685" y="1428115"/>
            <a:ext cx="5314315" cy="57594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11505" y="1419225"/>
            <a:ext cx="1656715" cy="5759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3"/>
          <p:cNvSpPr txBox="1"/>
          <p:nvPr/>
        </p:nvSpPr>
        <p:spPr>
          <a:xfrm>
            <a:off x="144780" y="785495"/>
            <a:ext cx="8665210" cy="1218565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 rtlCol="0" anchor="t">
            <a:spAutoFit/>
          </a:bodyPr>
          <a:lstStyle/>
          <a:p>
            <a:pPr algn="just">
              <a:lnSpc>
                <a:spcPct val="110000"/>
              </a:lnSpc>
            </a:pPr>
            <a:r>
              <a:rPr lang="zh-CN" altLang="en-US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三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次不同的实验证明，蝙蝠夜里飞行，靠的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不是眼睛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，它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是用嘴和耳朵配合起来探路的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4030" y="2847340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过渡段</a:t>
            </a:r>
            <a:endParaRPr lang="zh-CN" altLang="en-US" sz="32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57090" y="2357120"/>
            <a:ext cx="3738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总结了三次试验的结果</a:t>
            </a:r>
            <a:endParaRPr lang="zh-CN" altLang="en-US" sz="28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50740" y="3430905"/>
            <a:ext cx="40767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分析嘴巴、耳朵是如何配合探路的</a:t>
            </a:r>
            <a:endParaRPr lang="zh-CN" altLang="en-US" sz="28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75535" y="2357120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承接上文</a:t>
            </a:r>
            <a:endParaRPr lang="zh-CN" altLang="en-US" sz="3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75535" y="3430905"/>
            <a:ext cx="1808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dirty="0" smtClean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引出下文</a:t>
            </a:r>
            <a:endParaRPr lang="zh-CN" altLang="en-US" sz="3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燕尾形箭头 7"/>
          <p:cNvSpPr/>
          <p:nvPr/>
        </p:nvSpPr>
        <p:spPr>
          <a:xfrm rot="19980000">
            <a:off x="1835150" y="2859405"/>
            <a:ext cx="575945" cy="215900"/>
          </a:xfrm>
          <a:prstGeom prst="notch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燕尾形箭头 8"/>
          <p:cNvSpPr/>
          <p:nvPr/>
        </p:nvSpPr>
        <p:spPr>
          <a:xfrm rot="2220000">
            <a:off x="1854200" y="3313430"/>
            <a:ext cx="575945" cy="215900"/>
          </a:xfrm>
          <a:prstGeom prst="notch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燕尾形箭头 9"/>
          <p:cNvSpPr/>
          <p:nvPr/>
        </p:nvSpPr>
        <p:spPr>
          <a:xfrm>
            <a:off x="4211320" y="2571750"/>
            <a:ext cx="504190" cy="215900"/>
          </a:xfrm>
          <a:prstGeom prst="notch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燕尾形箭头 10"/>
          <p:cNvSpPr/>
          <p:nvPr/>
        </p:nvSpPr>
        <p:spPr>
          <a:xfrm>
            <a:off x="4216400" y="3620770"/>
            <a:ext cx="504190" cy="215900"/>
          </a:xfrm>
          <a:prstGeom prst="notch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2" grpId="0" bldLvl="0" animBg="1"/>
      <p:bldP spid="29" grpId="0" bldLvl="0" animBg="1"/>
      <p:bldP spid="3" grpId="0"/>
      <p:bldP spid="4" grpId="0"/>
      <p:bldP spid="5" grpId="0"/>
      <p:bldP spid="6" grpId="0"/>
      <p:bldP spid="7" grpId="0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33270" y="2046605"/>
            <a:ext cx="52254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214018" name="图片 214017" descr="图片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859280" y="407035"/>
            <a:ext cx="979170" cy="857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2103755" y="1088390"/>
            <a:ext cx="6284595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</a:rPr>
              <a:t>蝙蝠夜里飞行靠的是嘴和耳朵配合，那么蝙蝠的口耳到底是怎样配合的呢？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90204" pitchFamily="34" charset="0"/>
                <a:ea typeface="楷体_GB2312" panose="02010609030101010101" pitchFamily="49" charset="-122"/>
                <a:cs typeface="+mn-ea"/>
                <a:sym typeface="+mn-ea"/>
              </a:rPr>
              <a:t>读读第</a:t>
            </a:r>
            <a:r>
              <a:rPr lang="en-US" altLang="zh-CN" sz="3600" b="1" dirty="0">
                <a:solidFill>
                  <a:srgbClr val="FF0000"/>
                </a:solidFill>
                <a:latin typeface="Arial" panose="020B0604020202090204" pitchFamily="34" charset="0"/>
                <a:ea typeface="楷体_GB2312" panose="02010609030101010101" pitchFamily="49" charset="-122"/>
                <a:cs typeface="+mn-ea"/>
                <a:sym typeface="+mn-ea"/>
              </a:rPr>
              <a:t>7</a:t>
            </a:r>
            <a:r>
              <a:rPr lang="zh-CN" altLang="en-US" sz="3600" b="1" dirty="0">
                <a:solidFill>
                  <a:srgbClr val="FF0000"/>
                </a:solidFill>
                <a:latin typeface="Arial" panose="020B0604020202090204" pitchFamily="34" charset="0"/>
                <a:ea typeface="楷体_GB2312" panose="02010609030101010101" pitchFamily="49" charset="-122"/>
                <a:cs typeface="+mn-ea"/>
                <a:sym typeface="+mn-ea"/>
              </a:rPr>
              <a:t>自然段。</a:t>
            </a:r>
            <a:endParaRPr lang="zh-CN" altLang="en-US" sz="3600" b="1" dirty="0">
              <a:solidFill>
                <a:srgbClr val="FF0000"/>
              </a:solidFill>
              <a:latin typeface="Arial" panose="020B0604020202090204" pitchFamily="34" charset="0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0" y="1172210"/>
            <a:ext cx="1461770" cy="20961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33270" y="2046605"/>
            <a:ext cx="52254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65538" name="Picture 2" descr="http://p2.so.qhimgs1.com/bdr/_240_/t0140ef378a65ccb3f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7891780" y="3599815"/>
            <a:ext cx="928370" cy="836295"/>
          </a:xfrm>
          <a:prstGeom prst="rect">
            <a:avLst/>
          </a:prstGeom>
          <a:noFill/>
        </p:spPr>
      </p:pic>
      <p:pic>
        <p:nvPicPr>
          <p:cNvPr id="214018" name="图片 214017" descr="图片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9400" y="840740"/>
            <a:ext cx="979170" cy="857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257935" y="1066800"/>
            <a:ext cx="727202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蝙蝠边飞边从(     )里发出(         )遇到(         )就反射回来传到它（       ）里，蝙蝠就立刻（                ）。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89575" y="1052830"/>
            <a:ext cx="64198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嘴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82445" y="1631315"/>
            <a:ext cx="156019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超声波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20995" y="1631315"/>
            <a:ext cx="156019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障碍物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14570" y="2171065"/>
            <a:ext cx="11010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耳朵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862070" y="2728595"/>
            <a:ext cx="339661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改变飞行的方向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1538" name="组合 321537"/>
          <p:cNvGrpSpPr/>
          <p:nvPr/>
        </p:nvGrpSpPr>
        <p:grpSpPr>
          <a:xfrm>
            <a:off x="4716016" y="-20538"/>
            <a:ext cx="2148840" cy="1882140"/>
            <a:chOff x="3296" y="733"/>
            <a:chExt cx="2445" cy="2153"/>
          </a:xfrm>
        </p:grpSpPr>
        <p:sp>
          <p:nvSpPr>
            <p:cNvPr id="321539" name="任意多边形 321538"/>
            <p:cNvSpPr/>
            <p:nvPr/>
          </p:nvSpPr>
          <p:spPr>
            <a:xfrm>
              <a:off x="4749" y="2575"/>
              <a:ext cx="125" cy="45"/>
            </a:xfrm>
            <a:custGeom>
              <a:avLst/>
              <a:gdLst/>
              <a:ahLst/>
              <a:cxnLst/>
              <a:rect l="0" t="0" r="0" b="0"/>
              <a:pathLst>
                <a:path w="249" h="90">
                  <a:moveTo>
                    <a:pt x="87" y="0"/>
                  </a:moveTo>
                  <a:lnTo>
                    <a:pt x="0" y="4"/>
                  </a:lnTo>
                  <a:lnTo>
                    <a:pt x="59" y="44"/>
                  </a:lnTo>
                  <a:lnTo>
                    <a:pt x="171" y="90"/>
                  </a:lnTo>
                  <a:lnTo>
                    <a:pt x="249" y="90"/>
                  </a:lnTo>
                  <a:lnTo>
                    <a:pt x="230" y="54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40" name="任意多边形 321539"/>
            <p:cNvSpPr/>
            <p:nvPr/>
          </p:nvSpPr>
          <p:spPr>
            <a:xfrm>
              <a:off x="4559" y="1441"/>
              <a:ext cx="63" cy="58"/>
            </a:xfrm>
            <a:custGeom>
              <a:avLst/>
              <a:gdLst/>
              <a:ahLst/>
              <a:cxnLst/>
              <a:rect l="0" t="0" r="0" b="0"/>
              <a:pathLst>
                <a:path w="125" h="116">
                  <a:moveTo>
                    <a:pt x="125" y="47"/>
                  </a:moveTo>
                  <a:lnTo>
                    <a:pt x="62" y="47"/>
                  </a:lnTo>
                  <a:lnTo>
                    <a:pt x="0" y="116"/>
                  </a:lnTo>
                  <a:lnTo>
                    <a:pt x="11" y="61"/>
                  </a:lnTo>
                  <a:lnTo>
                    <a:pt x="32" y="26"/>
                  </a:lnTo>
                  <a:lnTo>
                    <a:pt x="70" y="0"/>
                  </a:lnTo>
                  <a:lnTo>
                    <a:pt x="112" y="4"/>
                  </a:lnTo>
                  <a:lnTo>
                    <a:pt x="125" y="47"/>
                  </a:lnTo>
                  <a:lnTo>
                    <a:pt x="125" y="4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41" name="任意多边形 321540"/>
            <p:cNvSpPr/>
            <p:nvPr/>
          </p:nvSpPr>
          <p:spPr>
            <a:xfrm>
              <a:off x="4611" y="740"/>
              <a:ext cx="1075" cy="2130"/>
            </a:xfrm>
            <a:custGeom>
              <a:avLst/>
              <a:gdLst/>
              <a:ahLst/>
              <a:cxnLst/>
              <a:rect l="0" t="0" r="0" b="0"/>
              <a:pathLst>
                <a:path w="2151" h="4260">
                  <a:moveTo>
                    <a:pt x="19" y="2788"/>
                  </a:moveTo>
                  <a:lnTo>
                    <a:pt x="65" y="2733"/>
                  </a:lnTo>
                  <a:lnTo>
                    <a:pt x="116" y="2593"/>
                  </a:lnTo>
                  <a:lnTo>
                    <a:pt x="147" y="2446"/>
                  </a:lnTo>
                  <a:lnTo>
                    <a:pt x="154" y="2309"/>
                  </a:lnTo>
                  <a:lnTo>
                    <a:pt x="162" y="2108"/>
                  </a:lnTo>
                  <a:lnTo>
                    <a:pt x="128" y="1948"/>
                  </a:lnTo>
                  <a:lnTo>
                    <a:pt x="124" y="1848"/>
                  </a:lnTo>
                  <a:lnTo>
                    <a:pt x="92" y="1714"/>
                  </a:lnTo>
                  <a:lnTo>
                    <a:pt x="78" y="1557"/>
                  </a:lnTo>
                  <a:lnTo>
                    <a:pt x="52" y="1498"/>
                  </a:lnTo>
                  <a:lnTo>
                    <a:pt x="0" y="1456"/>
                  </a:lnTo>
                  <a:lnTo>
                    <a:pt x="18" y="1426"/>
                  </a:lnTo>
                  <a:lnTo>
                    <a:pt x="23" y="1403"/>
                  </a:lnTo>
                  <a:lnTo>
                    <a:pt x="75" y="1378"/>
                  </a:lnTo>
                  <a:lnTo>
                    <a:pt x="217" y="1150"/>
                  </a:lnTo>
                  <a:lnTo>
                    <a:pt x="411" y="920"/>
                  </a:lnTo>
                  <a:lnTo>
                    <a:pt x="725" y="570"/>
                  </a:lnTo>
                  <a:lnTo>
                    <a:pt x="860" y="437"/>
                  </a:lnTo>
                  <a:lnTo>
                    <a:pt x="1135" y="239"/>
                  </a:lnTo>
                  <a:lnTo>
                    <a:pt x="1272" y="144"/>
                  </a:lnTo>
                  <a:lnTo>
                    <a:pt x="1459" y="95"/>
                  </a:lnTo>
                  <a:lnTo>
                    <a:pt x="1915" y="0"/>
                  </a:lnTo>
                  <a:lnTo>
                    <a:pt x="2151" y="6"/>
                  </a:lnTo>
                  <a:lnTo>
                    <a:pt x="2073" y="68"/>
                  </a:lnTo>
                  <a:lnTo>
                    <a:pt x="1951" y="207"/>
                  </a:lnTo>
                  <a:lnTo>
                    <a:pt x="1845" y="433"/>
                  </a:lnTo>
                  <a:lnTo>
                    <a:pt x="1786" y="602"/>
                  </a:lnTo>
                  <a:lnTo>
                    <a:pt x="1770" y="791"/>
                  </a:lnTo>
                  <a:lnTo>
                    <a:pt x="1784" y="867"/>
                  </a:lnTo>
                  <a:lnTo>
                    <a:pt x="1808" y="899"/>
                  </a:lnTo>
                  <a:lnTo>
                    <a:pt x="1765" y="977"/>
                  </a:lnTo>
                  <a:lnTo>
                    <a:pt x="1683" y="1159"/>
                  </a:lnTo>
                  <a:lnTo>
                    <a:pt x="1556" y="1560"/>
                  </a:lnTo>
                  <a:lnTo>
                    <a:pt x="1523" y="1743"/>
                  </a:lnTo>
                  <a:lnTo>
                    <a:pt x="1537" y="1943"/>
                  </a:lnTo>
                  <a:lnTo>
                    <a:pt x="1601" y="2247"/>
                  </a:lnTo>
                  <a:lnTo>
                    <a:pt x="1645" y="2338"/>
                  </a:lnTo>
                  <a:lnTo>
                    <a:pt x="1567" y="2334"/>
                  </a:lnTo>
                  <a:lnTo>
                    <a:pt x="1476" y="2368"/>
                  </a:lnTo>
                  <a:lnTo>
                    <a:pt x="1432" y="2414"/>
                  </a:lnTo>
                  <a:lnTo>
                    <a:pt x="1400" y="2498"/>
                  </a:lnTo>
                  <a:lnTo>
                    <a:pt x="1377" y="2560"/>
                  </a:lnTo>
                  <a:lnTo>
                    <a:pt x="1360" y="2777"/>
                  </a:lnTo>
                  <a:lnTo>
                    <a:pt x="1409" y="3132"/>
                  </a:lnTo>
                  <a:lnTo>
                    <a:pt x="1434" y="3292"/>
                  </a:lnTo>
                  <a:lnTo>
                    <a:pt x="1487" y="3397"/>
                  </a:lnTo>
                  <a:lnTo>
                    <a:pt x="1445" y="3467"/>
                  </a:lnTo>
                  <a:lnTo>
                    <a:pt x="1436" y="3564"/>
                  </a:lnTo>
                  <a:lnTo>
                    <a:pt x="1466" y="3716"/>
                  </a:lnTo>
                  <a:lnTo>
                    <a:pt x="1464" y="3805"/>
                  </a:lnTo>
                  <a:lnTo>
                    <a:pt x="1434" y="3881"/>
                  </a:lnTo>
                  <a:lnTo>
                    <a:pt x="1398" y="4108"/>
                  </a:lnTo>
                  <a:lnTo>
                    <a:pt x="1339" y="4260"/>
                  </a:lnTo>
                  <a:lnTo>
                    <a:pt x="1278" y="4191"/>
                  </a:lnTo>
                  <a:lnTo>
                    <a:pt x="1145" y="4085"/>
                  </a:lnTo>
                  <a:lnTo>
                    <a:pt x="972" y="3995"/>
                  </a:lnTo>
                  <a:lnTo>
                    <a:pt x="782" y="3927"/>
                  </a:lnTo>
                  <a:lnTo>
                    <a:pt x="700" y="3798"/>
                  </a:lnTo>
                  <a:lnTo>
                    <a:pt x="597" y="3682"/>
                  </a:lnTo>
                  <a:lnTo>
                    <a:pt x="19" y="2788"/>
                  </a:lnTo>
                  <a:lnTo>
                    <a:pt x="19" y="2788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42" name="任意多边形 321541"/>
            <p:cNvSpPr/>
            <p:nvPr/>
          </p:nvSpPr>
          <p:spPr>
            <a:xfrm>
              <a:off x="4609" y="1466"/>
              <a:ext cx="234" cy="692"/>
            </a:xfrm>
            <a:custGeom>
              <a:avLst/>
              <a:gdLst/>
              <a:ahLst/>
              <a:cxnLst/>
              <a:rect l="0" t="0" r="0" b="0"/>
              <a:pathLst>
                <a:path w="467" h="1384">
                  <a:moveTo>
                    <a:pt x="0" y="1384"/>
                  </a:moveTo>
                  <a:lnTo>
                    <a:pt x="102" y="1238"/>
                  </a:lnTo>
                  <a:lnTo>
                    <a:pt x="131" y="1139"/>
                  </a:lnTo>
                  <a:lnTo>
                    <a:pt x="167" y="947"/>
                  </a:lnTo>
                  <a:lnTo>
                    <a:pt x="173" y="726"/>
                  </a:lnTo>
                  <a:lnTo>
                    <a:pt x="150" y="508"/>
                  </a:lnTo>
                  <a:lnTo>
                    <a:pt x="110" y="274"/>
                  </a:lnTo>
                  <a:lnTo>
                    <a:pt x="95" y="108"/>
                  </a:lnTo>
                  <a:lnTo>
                    <a:pt x="51" y="48"/>
                  </a:lnTo>
                  <a:lnTo>
                    <a:pt x="15" y="6"/>
                  </a:lnTo>
                  <a:lnTo>
                    <a:pt x="47" y="0"/>
                  </a:lnTo>
                  <a:lnTo>
                    <a:pt x="116" y="53"/>
                  </a:lnTo>
                  <a:lnTo>
                    <a:pt x="175" y="224"/>
                  </a:lnTo>
                  <a:lnTo>
                    <a:pt x="283" y="555"/>
                  </a:lnTo>
                  <a:lnTo>
                    <a:pt x="448" y="983"/>
                  </a:lnTo>
                  <a:lnTo>
                    <a:pt x="317" y="588"/>
                  </a:lnTo>
                  <a:lnTo>
                    <a:pt x="464" y="973"/>
                  </a:lnTo>
                  <a:lnTo>
                    <a:pt x="467" y="1032"/>
                  </a:lnTo>
                  <a:lnTo>
                    <a:pt x="446" y="1013"/>
                  </a:lnTo>
                  <a:lnTo>
                    <a:pt x="439" y="1061"/>
                  </a:lnTo>
                  <a:lnTo>
                    <a:pt x="370" y="1162"/>
                  </a:lnTo>
                  <a:lnTo>
                    <a:pt x="230" y="1329"/>
                  </a:lnTo>
                  <a:lnTo>
                    <a:pt x="83" y="1363"/>
                  </a:lnTo>
                  <a:lnTo>
                    <a:pt x="171" y="1291"/>
                  </a:lnTo>
                  <a:lnTo>
                    <a:pt x="300" y="1165"/>
                  </a:lnTo>
                  <a:lnTo>
                    <a:pt x="376" y="1076"/>
                  </a:lnTo>
                  <a:lnTo>
                    <a:pt x="406" y="1013"/>
                  </a:lnTo>
                  <a:lnTo>
                    <a:pt x="376" y="909"/>
                  </a:lnTo>
                  <a:lnTo>
                    <a:pt x="195" y="407"/>
                  </a:lnTo>
                  <a:lnTo>
                    <a:pt x="136" y="245"/>
                  </a:lnTo>
                  <a:lnTo>
                    <a:pt x="195" y="639"/>
                  </a:lnTo>
                  <a:lnTo>
                    <a:pt x="218" y="935"/>
                  </a:lnTo>
                  <a:lnTo>
                    <a:pt x="123" y="1268"/>
                  </a:lnTo>
                  <a:lnTo>
                    <a:pt x="72" y="1359"/>
                  </a:lnTo>
                  <a:lnTo>
                    <a:pt x="0" y="1384"/>
                  </a:lnTo>
                  <a:lnTo>
                    <a:pt x="0" y="1384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43" name="任意多边形 321542"/>
            <p:cNvSpPr/>
            <p:nvPr/>
          </p:nvSpPr>
          <p:spPr>
            <a:xfrm>
              <a:off x="3363" y="1353"/>
              <a:ext cx="1234" cy="817"/>
            </a:xfrm>
            <a:custGeom>
              <a:avLst/>
              <a:gdLst/>
              <a:ahLst/>
              <a:cxnLst/>
              <a:rect l="0" t="0" r="0" b="0"/>
              <a:pathLst>
                <a:path w="2470" h="1635">
                  <a:moveTo>
                    <a:pt x="2447" y="1500"/>
                  </a:moveTo>
                  <a:lnTo>
                    <a:pt x="2369" y="1338"/>
                  </a:lnTo>
                  <a:lnTo>
                    <a:pt x="2333" y="1218"/>
                  </a:lnTo>
                  <a:lnTo>
                    <a:pt x="2080" y="1040"/>
                  </a:lnTo>
                  <a:lnTo>
                    <a:pt x="1896" y="891"/>
                  </a:lnTo>
                  <a:lnTo>
                    <a:pt x="1494" y="536"/>
                  </a:lnTo>
                  <a:lnTo>
                    <a:pt x="1420" y="479"/>
                  </a:lnTo>
                  <a:lnTo>
                    <a:pt x="1361" y="437"/>
                  </a:lnTo>
                  <a:lnTo>
                    <a:pt x="1301" y="365"/>
                  </a:lnTo>
                  <a:lnTo>
                    <a:pt x="1221" y="323"/>
                  </a:lnTo>
                  <a:lnTo>
                    <a:pt x="994" y="148"/>
                  </a:lnTo>
                  <a:lnTo>
                    <a:pt x="618" y="4"/>
                  </a:lnTo>
                  <a:lnTo>
                    <a:pt x="304" y="0"/>
                  </a:lnTo>
                  <a:lnTo>
                    <a:pt x="40" y="21"/>
                  </a:lnTo>
                  <a:lnTo>
                    <a:pt x="0" y="42"/>
                  </a:lnTo>
                  <a:lnTo>
                    <a:pt x="211" y="63"/>
                  </a:lnTo>
                  <a:lnTo>
                    <a:pt x="424" y="112"/>
                  </a:lnTo>
                  <a:lnTo>
                    <a:pt x="580" y="270"/>
                  </a:lnTo>
                  <a:lnTo>
                    <a:pt x="588" y="384"/>
                  </a:lnTo>
                  <a:lnTo>
                    <a:pt x="679" y="405"/>
                  </a:lnTo>
                  <a:lnTo>
                    <a:pt x="858" y="523"/>
                  </a:lnTo>
                  <a:lnTo>
                    <a:pt x="1008" y="808"/>
                  </a:lnTo>
                  <a:lnTo>
                    <a:pt x="1418" y="884"/>
                  </a:lnTo>
                  <a:lnTo>
                    <a:pt x="1804" y="1235"/>
                  </a:lnTo>
                  <a:lnTo>
                    <a:pt x="2006" y="1380"/>
                  </a:lnTo>
                  <a:lnTo>
                    <a:pt x="2036" y="1635"/>
                  </a:lnTo>
                  <a:lnTo>
                    <a:pt x="2470" y="1555"/>
                  </a:lnTo>
                  <a:lnTo>
                    <a:pt x="2447" y="1500"/>
                  </a:lnTo>
                  <a:lnTo>
                    <a:pt x="2447" y="1500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44" name="任意多边形 321543"/>
            <p:cNvSpPr/>
            <p:nvPr/>
          </p:nvSpPr>
          <p:spPr>
            <a:xfrm>
              <a:off x="4191" y="2119"/>
              <a:ext cx="1251" cy="750"/>
            </a:xfrm>
            <a:custGeom>
              <a:avLst/>
              <a:gdLst/>
              <a:ahLst/>
              <a:cxnLst/>
              <a:rect l="0" t="0" r="0" b="0"/>
              <a:pathLst>
                <a:path w="2500" h="1500">
                  <a:moveTo>
                    <a:pt x="103" y="422"/>
                  </a:moveTo>
                  <a:lnTo>
                    <a:pt x="63" y="338"/>
                  </a:lnTo>
                  <a:lnTo>
                    <a:pt x="17" y="257"/>
                  </a:lnTo>
                  <a:lnTo>
                    <a:pt x="2" y="179"/>
                  </a:lnTo>
                  <a:lnTo>
                    <a:pt x="0" y="124"/>
                  </a:lnTo>
                  <a:lnTo>
                    <a:pt x="23" y="127"/>
                  </a:lnTo>
                  <a:lnTo>
                    <a:pt x="80" y="179"/>
                  </a:lnTo>
                  <a:lnTo>
                    <a:pt x="139" y="240"/>
                  </a:lnTo>
                  <a:lnTo>
                    <a:pt x="171" y="234"/>
                  </a:lnTo>
                  <a:lnTo>
                    <a:pt x="238" y="160"/>
                  </a:lnTo>
                  <a:lnTo>
                    <a:pt x="363" y="95"/>
                  </a:lnTo>
                  <a:lnTo>
                    <a:pt x="470" y="51"/>
                  </a:lnTo>
                  <a:lnTo>
                    <a:pt x="675" y="0"/>
                  </a:lnTo>
                  <a:lnTo>
                    <a:pt x="835" y="23"/>
                  </a:lnTo>
                  <a:lnTo>
                    <a:pt x="1063" y="40"/>
                  </a:lnTo>
                  <a:lnTo>
                    <a:pt x="1213" y="86"/>
                  </a:lnTo>
                  <a:lnTo>
                    <a:pt x="1397" y="163"/>
                  </a:lnTo>
                  <a:lnTo>
                    <a:pt x="1776" y="336"/>
                  </a:lnTo>
                  <a:lnTo>
                    <a:pt x="1915" y="316"/>
                  </a:lnTo>
                  <a:lnTo>
                    <a:pt x="2048" y="369"/>
                  </a:lnTo>
                  <a:lnTo>
                    <a:pt x="2160" y="475"/>
                  </a:lnTo>
                  <a:lnTo>
                    <a:pt x="2266" y="608"/>
                  </a:lnTo>
                  <a:lnTo>
                    <a:pt x="2350" y="650"/>
                  </a:lnTo>
                  <a:lnTo>
                    <a:pt x="2445" y="677"/>
                  </a:lnTo>
                  <a:lnTo>
                    <a:pt x="2479" y="698"/>
                  </a:lnTo>
                  <a:lnTo>
                    <a:pt x="2494" y="724"/>
                  </a:lnTo>
                  <a:lnTo>
                    <a:pt x="2500" y="768"/>
                  </a:lnTo>
                  <a:lnTo>
                    <a:pt x="2460" y="817"/>
                  </a:lnTo>
                  <a:lnTo>
                    <a:pt x="2460" y="842"/>
                  </a:lnTo>
                  <a:lnTo>
                    <a:pt x="2445" y="848"/>
                  </a:lnTo>
                  <a:lnTo>
                    <a:pt x="2439" y="871"/>
                  </a:lnTo>
                  <a:lnTo>
                    <a:pt x="2407" y="886"/>
                  </a:lnTo>
                  <a:lnTo>
                    <a:pt x="2403" y="905"/>
                  </a:lnTo>
                  <a:lnTo>
                    <a:pt x="2384" y="903"/>
                  </a:lnTo>
                  <a:lnTo>
                    <a:pt x="2363" y="863"/>
                  </a:lnTo>
                  <a:lnTo>
                    <a:pt x="2344" y="842"/>
                  </a:lnTo>
                  <a:lnTo>
                    <a:pt x="2371" y="852"/>
                  </a:lnTo>
                  <a:lnTo>
                    <a:pt x="2377" y="838"/>
                  </a:lnTo>
                  <a:lnTo>
                    <a:pt x="2377" y="791"/>
                  </a:lnTo>
                  <a:lnTo>
                    <a:pt x="2337" y="713"/>
                  </a:lnTo>
                  <a:lnTo>
                    <a:pt x="2228" y="671"/>
                  </a:lnTo>
                  <a:lnTo>
                    <a:pt x="2097" y="494"/>
                  </a:lnTo>
                  <a:lnTo>
                    <a:pt x="2004" y="424"/>
                  </a:lnTo>
                  <a:lnTo>
                    <a:pt x="1926" y="416"/>
                  </a:lnTo>
                  <a:lnTo>
                    <a:pt x="1833" y="485"/>
                  </a:lnTo>
                  <a:lnTo>
                    <a:pt x="1728" y="703"/>
                  </a:lnTo>
                  <a:lnTo>
                    <a:pt x="1812" y="728"/>
                  </a:lnTo>
                  <a:lnTo>
                    <a:pt x="1918" y="869"/>
                  </a:lnTo>
                  <a:lnTo>
                    <a:pt x="2051" y="1099"/>
                  </a:lnTo>
                  <a:lnTo>
                    <a:pt x="2108" y="1281"/>
                  </a:lnTo>
                  <a:lnTo>
                    <a:pt x="2165" y="1500"/>
                  </a:lnTo>
                  <a:lnTo>
                    <a:pt x="2141" y="1490"/>
                  </a:lnTo>
                  <a:lnTo>
                    <a:pt x="2118" y="1418"/>
                  </a:lnTo>
                  <a:lnTo>
                    <a:pt x="2069" y="1247"/>
                  </a:lnTo>
                  <a:lnTo>
                    <a:pt x="2015" y="1127"/>
                  </a:lnTo>
                  <a:lnTo>
                    <a:pt x="1968" y="1025"/>
                  </a:lnTo>
                  <a:lnTo>
                    <a:pt x="1888" y="916"/>
                  </a:lnTo>
                  <a:lnTo>
                    <a:pt x="1787" y="791"/>
                  </a:lnTo>
                  <a:lnTo>
                    <a:pt x="1751" y="766"/>
                  </a:lnTo>
                  <a:lnTo>
                    <a:pt x="1721" y="772"/>
                  </a:lnTo>
                  <a:lnTo>
                    <a:pt x="1734" y="783"/>
                  </a:lnTo>
                  <a:lnTo>
                    <a:pt x="1703" y="783"/>
                  </a:lnTo>
                  <a:lnTo>
                    <a:pt x="1711" y="796"/>
                  </a:lnTo>
                  <a:lnTo>
                    <a:pt x="1643" y="819"/>
                  </a:lnTo>
                  <a:lnTo>
                    <a:pt x="1546" y="855"/>
                  </a:lnTo>
                  <a:lnTo>
                    <a:pt x="1433" y="920"/>
                  </a:lnTo>
                  <a:lnTo>
                    <a:pt x="1472" y="1019"/>
                  </a:lnTo>
                  <a:lnTo>
                    <a:pt x="1470" y="1045"/>
                  </a:lnTo>
                  <a:lnTo>
                    <a:pt x="1475" y="1112"/>
                  </a:lnTo>
                  <a:lnTo>
                    <a:pt x="1496" y="1152"/>
                  </a:lnTo>
                  <a:lnTo>
                    <a:pt x="1496" y="1192"/>
                  </a:lnTo>
                  <a:lnTo>
                    <a:pt x="1468" y="1192"/>
                  </a:lnTo>
                  <a:lnTo>
                    <a:pt x="1451" y="1218"/>
                  </a:lnTo>
                  <a:lnTo>
                    <a:pt x="1422" y="1211"/>
                  </a:lnTo>
                  <a:lnTo>
                    <a:pt x="1413" y="1230"/>
                  </a:lnTo>
                  <a:lnTo>
                    <a:pt x="1397" y="1224"/>
                  </a:lnTo>
                  <a:lnTo>
                    <a:pt x="1371" y="1207"/>
                  </a:lnTo>
                  <a:lnTo>
                    <a:pt x="1382" y="1192"/>
                  </a:lnTo>
                  <a:lnTo>
                    <a:pt x="1384" y="1182"/>
                  </a:lnTo>
                  <a:lnTo>
                    <a:pt x="1357" y="1177"/>
                  </a:lnTo>
                  <a:lnTo>
                    <a:pt x="1375" y="1160"/>
                  </a:lnTo>
                  <a:lnTo>
                    <a:pt x="1350" y="1144"/>
                  </a:lnTo>
                  <a:lnTo>
                    <a:pt x="1373" y="1131"/>
                  </a:lnTo>
                  <a:lnTo>
                    <a:pt x="1384" y="1104"/>
                  </a:lnTo>
                  <a:lnTo>
                    <a:pt x="1390" y="1009"/>
                  </a:lnTo>
                  <a:lnTo>
                    <a:pt x="1335" y="1007"/>
                  </a:lnTo>
                  <a:lnTo>
                    <a:pt x="1361" y="987"/>
                  </a:lnTo>
                  <a:lnTo>
                    <a:pt x="1184" y="916"/>
                  </a:lnTo>
                  <a:lnTo>
                    <a:pt x="1080" y="903"/>
                  </a:lnTo>
                  <a:lnTo>
                    <a:pt x="958" y="871"/>
                  </a:lnTo>
                  <a:lnTo>
                    <a:pt x="871" y="827"/>
                  </a:lnTo>
                  <a:lnTo>
                    <a:pt x="776" y="745"/>
                  </a:lnTo>
                  <a:lnTo>
                    <a:pt x="736" y="739"/>
                  </a:lnTo>
                  <a:lnTo>
                    <a:pt x="702" y="739"/>
                  </a:lnTo>
                  <a:lnTo>
                    <a:pt x="673" y="758"/>
                  </a:lnTo>
                  <a:lnTo>
                    <a:pt x="546" y="766"/>
                  </a:lnTo>
                  <a:lnTo>
                    <a:pt x="498" y="781"/>
                  </a:lnTo>
                  <a:lnTo>
                    <a:pt x="464" y="825"/>
                  </a:lnTo>
                  <a:lnTo>
                    <a:pt x="388" y="865"/>
                  </a:lnTo>
                  <a:lnTo>
                    <a:pt x="338" y="876"/>
                  </a:lnTo>
                  <a:lnTo>
                    <a:pt x="312" y="884"/>
                  </a:lnTo>
                  <a:lnTo>
                    <a:pt x="281" y="882"/>
                  </a:lnTo>
                  <a:lnTo>
                    <a:pt x="260" y="886"/>
                  </a:lnTo>
                  <a:lnTo>
                    <a:pt x="238" y="880"/>
                  </a:lnTo>
                  <a:lnTo>
                    <a:pt x="221" y="859"/>
                  </a:lnTo>
                  <a:lnTo>
                    <a:pt x="192" y="842"/>
                  </a:lnTo>
                  <a:lnTo>
                    <a:pt x="194" y="821"/>
                  </a:lnTo>
                  <a:lnTo>
                    <a:pt x="203" y="812"/>
                  </a:lnTo>
                  <a:lnTo>
                    <a:pt x="226" y="829"/>
                  </a:lnTo>
                  <a:lnTo>
                    <a:pt x="287" y="834"/>
                  </a:lnTo>
                  <a:lnTo>
                    <a:pt x="327" y="815"/>
                  </a:lnTo>
                  <a:lnTo>
                    <a:pt x="420" y="758"/>
                  </a:lnTo>
                  <a:lnTo>
                    <a:pt x="464" y="720"/>
                  </a:lnTo>
                  <a:lnTo>
                    <a:pt x="432" y="717"/>
                  </a:lnTo>
                  <a:lnTo>
                    <a:pt x="397" y="717"/>
                  </a:lnTo>
                  <a:lnTo>
                    <a:pt x="382" y="698"/>
                  </a:lnTo>
                  <a:lnTo>
                    <a:pt x="279" y="660"/>
                  </a:lnTo>
                  <a:lnTo>
                    <a:pt x="196" y="663"/>
                  </a:lnTo>
                  <a:lnTo>
                    <a:pt x="137" y="660"/>
                  </a:lnTo>
                  <a:lnTo>
                    <a:pt x="103" y="547"/>
                  </a:lnTo>
                  <a:lnTo>
                    <a:pt x="158" y="521"/>
                  </a:lnTo>
                  <a:lnTo>
                    <a:pt x="103" y="422"/>
                  </a:lnTo>
                  <a:lnTo>
                    <a:pt x="103" y="422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45" name="任意多边形 321544"/>
            <p:cNvSpPr/>
            <p:nvPr/>
          </p:nvSpPr>
          <p:spPr>
            <a:xfrm>
              <a:off x="4529" y="1784"/>
              <a:ext cx="175" cy="408"/>
            </a:xfrm>
            <a:custGeom>
              <a:avLst/>
              <a:gdLst/>
              <a:ahLst/>
              <a:cxnLst/>
              <a:rect l="0" t="0" r="0" b="0"/>
              <a:pathLst>
                <a:path w="350" h="815">
                  <a:moveTo>
                    <a:pt x="63" y="793"/>
                  </a:moveTo>
                  <a:lnTo>
                    <a:pt x="112" y="770"/>
                  </a:lnTo>
                  <a:lnTo>
                    <a:pt x="84" y="794"/>
                  </a:lnTo>
                  <a:lnTo>
                    <a:pt x="110" y="783"/>
                  </a:lnTo>
                  <a:lnTo>
                    <a:pt x="85" y="815"/>
                  </a:lnTo>
                  <a:lnTo>
                    <a:pt x="133" y="783"/>
                  </a:lnTo>
                  <a:lnTo>
                    <a:pt x="106" y="815"/>
                  </a:lnTo>
                  <a:lnTo>
                    <a:pt x="165" y="772"/>
                  </a:lnTo>
                  <a:lnTo>
                    <a:pt x="150" y="804"/>
                  </a:lnTo>
                  <a:lnTo>
                    <a:pt x="213" y="753"/>
                  </a:lnTo>
                  <a:lnTo>
                    <a:pt x="171" y="806"/>
                  </a:lnTo>
                  <a:lnTo>
                    <a:pt x="230" y="760"/>
                  </a:lnTo>
                  <a:lnTo>
                    <a:pt x="200" y="802"/>
                  </a:lnTo>
                  <a:lnTo>
                    <a:pt x="245" y="770"/>
                  </a:lnTo>
                  <a:lnTo>
                    <a:pt x="310" y="713"/>
                  </a:lnTo>
                  <a:lnTo>
                    <a:pt x="245" y="732"/>
                  </a:lnTo>
                  <a:lnTo>
                    <a:pt x="182" y="736"/>
                  </a:lnTo>
                  <a:lnTo>
                    <a:pt x="219" y="694"/>
                  </a:lnTo>
                  <a:lnTo>
                    <a:pt x="279" y="585"/>
                  </a:lnTo>
                  <a:lnTo>
                    <a:pt x="325" y="397"/>
                  </a:lnTo>
                  <a:lnTo>
                    <a:pt x="350" y="156"/>
                  </a:lnTo>
                  <a:lnTo>
                    <a:pt x="323" y="0"/>
                  </a:lnTo>
                  <a:lnTo>
                    <a:pt x="317" y="238"/>
                  </a:lnTo>
                  <a:lnTo>
                    <a:pt x="304" y="363"/>
                  </a:lnTo>
                  <a:lnTo>
                    <a:pt x="279" y="475"/>
                  </a:lnTo>
                  <a:lnTo>
                    <a:pt x="260" y="559"/>
                  </a:lnTo>
                  <a:lnTo>
                    <a:pt x="230" y="631"/>
                  </a:lnTo>
                  <a:lnTo>
                    <a:pt x="203" y="675"/>
                  </a:lnTo>
                  <a:lnTo>
                    <a:pt x="158" y="709"/>
                  </a:lnTo>
                  <a:lnTo>
                    <a:pt x="0" y="813"/>
                  </a:lnTo>
                  <a:lnTo>
                    <a:pt x="63" y="793"/>
                  </a:lnTo>
                  <a:lnTo>
                    <a:pt x="63" y="793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46" name="任意多边形 321545"/>
            <p:cNvSpPr/>
            <p:nvPr/>
          </p:nvSpPr>
          <p:spPr>
            <a:xfrm>
              <a:off x="4410" y="2131"/>
              <a:ext cx="466" cy="447"/>
            </a:xfrm>
            <a:custGeom>
              <a:avLst/>
              <a:gdLst/>
              <a:ahLst/>
              <a:cxnLst/>
              <a:rect l="0" t="0" r="0" b="0"/>
              <a:pathLst>
                <a:path w="932" h="893">
                  <a:moveTo>
                    <a:pt x="398" y="23"/>
                  </a:moveTo>
                  <a:lnTo>
                    <a:pt x="358" y="53"/>
                  </a:lnTo>
                  <a:lnTo>
                    <a:pt x="299" y="78"/>
                  </a:lnTo>
                  <a:lnTo>
                    <a:pt x="251" y="116"/>
                  </a:lnTo>
                  <a:lnTo>
                    <a:pt x="240" y="131"/>
                  </a:lnTo>
                  <a:lnTo>
                    <a:pt x="331" y="110"/>
                  </a:lnTo>
                  <a:lnTo>
                    <a:pt x="282" y="133"/>
                  </a:lnTo>
                  <a:lnTo>
                    <a:pt x="322" y="133"/>
                  </a:lnTo>
                  <a:lnTo>
                    <a:pt x="251" y="154"/>
                  </a:lnTo>
                  <a:lnTo>
                    <a:pt x="280" y="152"/>
                  </a:lnTo>
                  <a:lnTo>
                    <a:pt x="270" y="169"/>
                  </a:lnTo>
                  <a:lnTo>
                    <a:pt x="306" y="140"/>
                  </a:lnTo>
                  <a:lnTo>
                    <a:pt x="291" y="178"/>
                  </a:lnTo>
                  <a:lnTo>
                    <a:pt x="312" y="161"/>
                  </a:lnTo>
                  <a:lnTo>
                    <a:pt x="297" y="197"/>
                  </a:lnTo>
                  <a:lnTo>
                    <a:pt x="341" y="140"/>
                  </a:lnTo>
                  <a:lnTo>
                    <a:pt x="329" y="173"/>
                  </a:lnTo>
                  <a:lnTo>
                    <a:pt x="369" y="121"/>
                  </a:lnTo>
                  <a:lnTo>
                    <a:pt x="342" y="175"/>
                  </a:lnTo>
                  <a:lnTo>
                    <a:pt x="384" y="127"/>
                  </a:lnTo>
                  <a:lnTo>
                    <a:pt x="361" y="178"/>
                  </a:lnTo>
                  <a:lnTo>
                    <a:pt x="424" y="116"/>
                  </a:lnTo>
                  <a:lnTo>
                    <a:pt x="388" y="169"/>
                  </a:lnTo>
                  <a:lnTo>
                    <a:pt x="438" y="133"/>
                  </a:lnTo>
                  <a:lnTo>
                    <a:pt x="468" y="110"/>
                  </a:lnTo>
                  <a:lnTo>
                    <a:pt x="426" y="157"/>
                  </a:lnTo>
                  <a:lnTo>
                    <a:pt x="464" y="133"/>
                  </a:lnTo>
                  <a:lnTo>
                    <a:pt x="428" y="167"/>
                  </a:lnTo>
                  <a:lnTo>
                    <a:pt x="506" y="129"/>
                  </a:lnTo>
                  <a:lnTo>
                    <a:pt x="453" y="182"/>
                  </a:lnTo>
                  <a:lnTo>
                    <a:pt x="506" y="177"/>
                  </a:lnTo>
                  <a:lnTo>
                    <a:pt x="466" y="205"/>
                  </a:lnTo>
                  <a:lnTo>
                    <a:pt x="495" y="207"/>
                  </a:lnTo>
                  <a:lnTo>
                    <a:pt x="420" y="241"/>
                  </a:lnTo>
                  <a:lnTo>
                    <a:pt x="466" y="243"/>
                  </a:lnTo>
                  <a:lnTo>
                    <a:pt x="420" y="256"/>
                  </a:lnTo>
                  <a:lnTo>
                    <a:pt x="457" y="262"/>
                  </a:lnTo>
                  <a:lnTo>
                    <a:pt x="420" y="275"/>
                  </a:lnTo>
                  <a:lnTo>
                    <a:pt x="462" y="294"/>
                  </a:lnTo>
                  <a:lnTo>
                    <a:pt x="403" y="298"/>
                  </a:lnTo>
                  <a:lnTo>
                    <a:pt x="451" y="321"/>
                  </a:lnTo>
                  <a:lnTo>
                    <a:pt x="432" y="319"/>
                  </a:lnTo>
                  <a:lnTo>
                    <a:pt x="477" y="384"/>
                  </a:lnTo>
                  <a:lnTo>
                    <a:pt x="453" y="367"/>
                  </a:lnTo>
                  <a:lnTo>
                    <a:pt x="470" y="424"/>
                  </a:lnTo>
                  <a:lnTo>
                    <a:pt x="451" y="395"/>
                  </a:lnTo>
                  <a:lnTo>
                    <a:pt x="476" y="464"/>
                  </a:lnTo>
                  <a:lnTo>
                    <a:pt x="439" y="427"/>
                  </a:lnTo>
                  <a:lnTo>
                    <a:pt x="386" y="378"/>
                  </a:lnTo>
                  <a:lnTo>
                    <a:pt x="401" y="401"/>
                  </a:lnTo>
                  <a:lnTo>
                    <a:pt x="360" y="378"/>
                  </a:lnTo>
                  <a:lnTo>
                    <a:pt x="380" y="407"/>
                  </a:lnTo>
                  <a:lnTo>
                    <a:pt x="342" y="384"/>
                  </a:lnTo>
                  <a:lnTo>
                    <a:pt x="396" y="448"/>
                  </a:lnTo>
                  <a:lnTo>
                    <a:pt x="344" y="427"/>
                  </a:lnTo>
                  <a:lnTo>
                    <a:pt x="356" y="471"/>
                  </a:lnTo>
                  <a:lnTo>
                    <a:pt x="337" y="441"/>
                  </a:lnTo>
                  <a:lnTo>
                    <a:pt x="342" y="475"/>
                  </a:lnTo>
                  <a:lnTo>
                    <a:pt x="323" y="446"/>
                  </a:lnTo>
                  <a:lnTo>
                    <a:pt x="342" y="500"/>
                  </a:lnTo>
                  <a:lnTo>
                    <a:pt x="318" y="469"/>
                  </a:lnTo>
                  <a:lnTo>
                    <a:pt x="325" y="503"/>
                  </a:lnTo>
                  <a:lnTo>
                    <a:pt x="310" y="473"/>
                  </a:lnTo>
                  <a:lnTo>
                    <a:pt x="312" y="517"/>
                  </a:lnTo>
                  <a:lnTo>
                    <a:pt x="299" y="479"/>
                  </a:lnTo>
                  <a:lnTo>
                    <a:pt x="303" y="532"/>
                  </a:lnTo>
                  <a:lnTo>
                    <a:pt x="287" y="494"/>
                  </a:lnTo>
                  <a:lnTo>
                    <a:pt x="295" y="560"/>
                  </a:lnTo>
                  <a:lnTo>
                    <a:pt x="276" y="509"/>
                  </a:lnTo>
                  <a:lnTo>
                    <a:pt x="272" y="557"/>
                  </a:lnTo>
                  <a:lnTo>
                    <a:pt x="259" y="526"/>
                  </a:lnTo>
                  <a:lnTo>
                    <a:pt x="257" y="589"/>
                  </a:lnTo>
                  <a:lnTo>
                    <a:pt x="244" y="543"/>
                  </a:lnTo>
                  <a:lnTo>
                    <a:pt x="236" y="589"/>
                  </a:lnTo>
                  <a:lnTo>
                    <a:pt x="228" y="616"/>
                  </a:lnTo>
                  <a:lnTo>
                    <a:pt x="236" y="646"/>
                  </a:lnTo>
                  <a:lnTo>
                    <a:pt x="246" y="608"/>
                  </a:lnTo>
                  <a:lnTo>
                    <a:pt x="259" y="631"/>
                  </a:lnTo>
                  <a:lnTo>
                    <a:pt x="257" y="608"/>
                  </a:lnTo>
                  <a:lnTo>
                    <a:pt x="278" y="625"/>
                  </a:lnTo>
                  <a:lnTo>
                    <a:pt x="276" y="604"/>
                  </a:lnTo>
                  <a:lnTo>
                    <a:pt x="308" y="616"/>
                  </a:lnTo>
                  <a:lnTo>
                    <a:pt x="299" y="595"/>
                  </a:lnTo>
                  <a:lnTo>
                    <a:pt x="322" y="600"/>
                  </a:lnTo>
                  <a:lnTo>
                    <a:pt x="314" y="585"/>
                  </a:lnTo>
                  <a:lnTo>
                    <a:pt x="350" y="589"/>
                  </a:lnTo>
                  <a:lnTo>
                    <a:pt x="333" y="572"/>
                  </a:lnTo>
                  <a:lnTo>
                    <a:pt x="371" y="572"/>
                  </a:lnTo>
                  <a:lnTo>
                    <a:pt x="356" y="559"/>
                  </a:lnTo>
                  <a:lnTo>
                    <a:pt x="405" y="568"/>
                  </a:lnTo>
                  <a:lnTo>
                    <a:pt x="369" y="538"/>
                  </a:lnTo>
                  <a:lnTo>
                    <a:pt x="407" y="545"/>
                  </a:lnTo>
                  <a:lnTo>
                    <a:pt x="379" y="521"/>
                  </a:lnTo>
                  <a:lnTo>
                    <a:pt x="401" y="522"/>
                  </a:lnTo>
                  <a:lnTo>
                    <a:pt x="382" y="503"/>
                  </a:lnTo>
                  <a:lnTo>
                    <a:pt x="415" y="507"/>
                  </a:lnTo>
                  <a:lnTo>
                    <a:pt x="400" y="486"/>
                  </a:lnTo>
                  <a:lnTo>
                    <a:pt x="419" y="488"/>
                  </a:lnTo>
                  <a:lnTo>
                    <a:pt x="407" y="467"/>
                  </a:lnTo>
                  <a:lnTo>
                    <a:pt x="420" y="460"/>
                  </a:lnTo>
                  <a:lnTo>
                    <a:pt x="420" y="452"/>
                  </a:lnTo>
                  <a:lnTo>
                    <a:pt x="420" y="446"/>
                  </a:lnTo>
                  <a:lnTo>
                    <a:pt x="420" y="439"/>
                  </a:lnTo>
                  <a:lnTo>
                    <a:pt x="438" y="469"/>
                  </a:lnTo>
                  <a:lnTo>
                    <a:pt x="498" y="505"/>
                  </a:lnTo>
                  <a:lnTo>
                    <a:pt x="466" y="500"/>
                  </a:lnTo>
                  <a:lnTo>
                    <a:pt x="493" y="522"/>
                  </a:lnTo>
                  <a:lnTo>
                    <a:pt x="468" y="517"/>
                  </a:lnTo>
                  <a:lnTo>
                    <a:pt x="502" y="545"/>
                  </a:lnTo>
                  <a:lnTo>
                    <a:pt x="533" y="576"/>
                  </a:lnTo>
                  <a:lnTo>
                    <a:pt x="504" y="568"/>
                  </a:lnTo>
                  <a:lnTo>
                    <a:pt x="534" y="589"/>
                  </a:lnTo>
                  <a:lnTo>
                    <a:pt x="502" y="587"/>
                  </a:lnTo>
                  <a:lnTo>
                    <a:pt x="527" y="604"/>
                  </a:lnTo>
                  <a:lnTo>
                    <a:pt x="498" y="602"/>
                  </a:lnTo>
                  <a:lnTo>
                    <a:pt x="546" y="642"/>
                  </a:lnTo>
                  <a:lnTo>
                    <a:pt x="599" y="663"/>
                  </a:lnTo>
                  <a:lnTo>
                    <a:pt x="597" y="745"/>
                  </a:lnTo>
                  <a:lnTo>
                    <a:pt x="498" y="752"/>
                  </a:lnTo>
                  <a:lnTo>
                    <a:pt x="896" y="846"/>
                  </a:lnTo>
                  <a:lnTo>
                    <a:pt x="932" y="887"/>
                  </a:lnTo>
                  <a:lnTo>
                    <a:pt x="886" y="893"/>
                  </a:lnTo>
                  <a:lnTo>
                    <a:pt x="633" y="878"/>
                  </a:lnTo>
                  <a:lnTo>
                    <a:pt x="476" y="828"/>
                  </a:lnTo>
                  <a:lnTo>
                    <a:pt x="409" y="785"/>
                  </a:lnTo>
                  <a:lnTo>
                    <a:pt x="335" y="718"/>
                  </a:lnTo>
                  <a:lnTo>
                    <a:pt x="289" y="699"/>
                  </a:lnTo>
                  <a:lnTo>
                    <a:pt x="251" y="724"/>
                  </a:lnTo>
                  <a:lnTo>
                    <a:pt x="126" y="741"/>
                  </a:lnTo>
                  <a:lnTo>
                    <a:pt x="179" y="692"/>
                  </a:lnTo>
                  <a:lnTo>
                    <a:pt x="206" y="540"/>
                  </a:lnTo>
                  <a:lnTo>
                    <a:pt x="244" y="414"/>
                  </a:lnTo>
                  <a:lnTo>
                    <a:pt x="213" y="330"/>
                  </a:lnTo>
                  <a:lnTo>
                    <a:pt x="223" y="243"/>
                  </a:lnTo>
                  <a:lnTo>
                    <a:pt x="221" y="186"/>
                  </a:lnTo>
                  <a:lnTo>
                    <a:pt x="188" y="163"/>
                  </a:lnTo>
                  <a:lnTo>
                    <a:pt x="122" y="161"/>
                  </a:lnTo>
                  <a:lnTo>
                    <a:pt x="95" y="165"/>
                  </a:lnTo>
                  <a:lnTo>
                    <a:pt x="111" y="152"/>
                  </a:lnTo>
                  <a:lnTo>
                    <a:pt x="65" y="167"/>
                  </a:lnTo>
                  <a:lnTo>
                    <a:pt x="82" y="152"/>
                  </a:lnTo>
                  <a:lnTo>
                    <a:pt x="44" y="173"/>
                  </a:lnTo>
                  <a:lnTo>
                    <a:pt x="50" y="157"/>
                  </a:lnTo>
                  <a:lnTo>
                    <a:pt x="15" y="171"/>
                  </a:lnTo>
                  <a:lnTo>
                    <a:pt x="44" y="144"/>
                  </a:lnTo>
                  <a:lnTo>
                    <a:pt x="0" y="161"/>
                  </a:lnTo>
                  <a:lnTo>
                    <a:pt x="72" y="110"/>
                  </a:lnTo>
                  <a:lnTo>
                    <a:pt x="147" y="91"/>
                  </a:lnTo>
                  <a:lnTo>
                    <a:pt x="217" y="85"/>
                  </a:lnTo>
                  <a:lnTo>
                    <a:pt x="168" y="125"/>
                  </a:lnTo>
                  <a:lnTo>
                    <a:pt x="215" y="102"/>
                  </a:lnTo>
                  <a:lnTo>
                    <a:pt x="253" y="89"/>
                  </a:lnTo>
                  <a:lnTo>
                    <a:pt x="236" y="83"/>
                  </a:lnTo>
                  <a:lnTo>
                    <a:pt x="274" y="78"/>
                  </a:lnTo>
                  <a:lnTo>
                    <a:pt x="266" y="66"/>
                  </a:lnTo>
                  <a:lnTo>
                    <a:pt x="303" y="66"/>
                  </a:lnTo>
                  <a:lnTo>
                    <a:pt x="287" y="51"/>
                  </a:lnTo>
                  <a:lnTo>
                    <a:pt x="316" y="53"/>
                  </a:lnTo>
                  <a:lnTo>
                    <a:pt x="301" y="38"/>
                  </a:lnTo>
                  <a:lnTo>
                    <a:pt x="335" y="43"/>
                  </a:lnTo>
                  <a:lnTo>
                    <a:pt x="314" y="15"/>
                  </a:lnTo>
                  <a:lnTo>
                    <a:pt x="356" y="28"/>
                  </a:lnTo>
                  <a:lnTo>
                    <a:pt x="361" y="23"/>
                  </a:lnTo>
                  <a:lnTo>
                    <a:pt x="373" y="28"/>
                  </a:lnTo>
                  <a:lnTo>
                    <a:pt x="398" y="0"/>
                  </a:lnTo>
                  <a:lnTo>
                    <a:pt x="407" y="13"/>
                  </a:lnTo>
                  <a:lnTo>
                    <a:pt x="398" y="23"/>
                  </a:lnTo>
                  <a:lnTo>
                    <a:pt x="398" y="23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47" name="任意多边形 321546"/>
            <p:cNvSpPr/>
            <p:nvPr/>
          </p:nvSpPr>
          <p:spPr>
            <a:xfrm>
              <a:off x="4264" y="2388"/>
              <a:ext cx="249" cy="169"/>
            </a:xfrm>
            <a:custGeom>
              <a:avLst/>
              <a:gdLst/>
              <a:ahLst/>
              <a:cxnLst/>
              <a:rect l="0" t="0" r="0" b="0"/>
              <a:pathLst>
                <a:path w="499" h="338">
                  <a:moveTo>
                    <a:pt x="4" y="116"/>
                  </a:moveTo>
                  <a:lnTo>
                    <a:pt x="0" y="76"/>
                  </a:lnTo>
                  <a:lnTo>
                    <a:pt x="14" y="103"/>
                  </a:lnTo>
                  <a:lnTo>
                    <a:pt x="14" y="87"/>
                  </a:lnTo>
                  <a:lnTo>
                    <a:pt x="29" y="103"/>
                  </a:lnTo>
                  <a:lnTo>
                    <a:pt x="29" y="91"/>
                  </a:lnTo>
                  <a:lnTo>
                    <a:pt x="44" y="101"/>
                  </a:lnTo>
                  <a:lnTo>
                    <a:pt x="44" y="87"/>
                  </a:lnTo>
                  <a:lnTo>
                    <a:pt x="59" y="95"/>
                  </a:lnTo>
                  <a:lnTo>
                    <a:pt x="59" y="78"/>
                  </a:lnTo>
                  <a:lnTo>
                    <a:pt x="75" y="87"/>
                  </a:lnTo>
                  <a:lnTo>
                    <a:pt x="84" y="59"/>
                  </a:lnTo>
                  <a:lnTo>
                    <a:pt x="88" y="80"/>
                  </a:lnTo>
                  <a:lnTo>
                    <a:pt x="97" y="36"/>
                  </a:lnTo>
                  <a:lnTo>
                    <a:pt x="109" y="59"/>
                  </a:lnTo>
                  <a:lnTo>
                    <a:pt x="115" y="40"/>
                  </a:lnTo>
                  <a:lnTo>
                    <a:pt x="126" y="55"/>
                  </a:lnTo>
                  <a:lnTo>
                    <a:pt x="134" y="38"/>
                  </a:lnTo>
                  <a:lnTo>
                    <a:pt x="145" y="59"/>
                  </a:lnTo>
                  <a:lnTo>
                    <a:pt x="153" y="42"/>
                  </a:lnTo>
                  <a:lnTo>
                    <a:pt x="168" y="59"/>
                  </a:lnTo>
                  <a:lnTo>
                    <a:pt x="173" y="38"/>
                  </a:lnTo>
                  <a:lnTo>
                    <a:pt x="147" y="0"/>
                  </a:lnTo>
                  <a:lnTo>
                    <a:pt x="189" y="28"/>
                  </a:lnTo>
                  <a:lnTo>
                    <a:pt x="210" y="32"/>
                  </a:lnTo>
                  <a:lnTo>
                    <a:pt x="255" y="84"/>
                  </a:lnTo>
                  <a:lnTo>
                    <a:pt x="219" y="57"/>
                  </a:lnTo>
                  <a:lnTo>
                    <a:pt x="259" y="103"/>
                  </a:lnTo>
                  <a:lnTo>
                    <a:pt x="284" y="122"/>
                  </a:lnTo>
                  <a:lnTo>
                    <a:pt x="282" y="95"/>
                  </a:lnTo>
                  <a:lnTo>
                    <a:pt x="307" y="108"/>
                  </a:lnTo>
                  <a:lnTo>
                    <a:pt x="305" y="95"/>
                  </a:lnTo>
                  <a:lnTo>
                    <a:pt x="346" y="116"/>
                  </a:lnTo>
                  <a:lnTo>
                    <a:pt x="329" y="99"/>
                  </a:lnTo>
                  <a:lnTo>
                    <a:pt x="360" y="110"/>
                  </a:lnTo>
                  <a:lnTo>
                    <a:pt x="345" y="95"/>
                  </a:lnTo>
                  <a:lnTo>
                    <a:pt x="371" y="104"/>
                  </a:lnTo>
                  <a:lnTo>
                    <a:pt x="360" y="89"/>
                  </a:lnTo>
                  <a:lnTo>
                    <a:pt x="383" y="101"/>
                  </a:lnTo>
                  <a:lnTo>
                    <a:pt x="371" y="84"/>
                  </a:lnTo>
                  <a:lnTo>
                    <a:pt x="392" y="84"/>
                  </a:lnTo>
                  <a:lnTo>
                    <a:pt x="371" y="66"/>
                  </a:lnTo>
                  <a:lnTo>
                    <a:pt x="398" y="63"/>
                  </a:lnTo>
                  <a:lnTo>
                    <a:pt x="381" y="49"/>
                  </a:lnTo>
                  <a:lnTo>
                    <a:pt x="409" y="53"/>
                  </a:lnTo>
                  <a:lnTo>
                    <a:pt x="362" y="32"/>
                  </a:lnTo>
                  <a:lnTo>
                    <a:pt x="400" y="11"/>
                  </a:lnTo>
                  <a:lnTo>
                    <a:pt x="451" y="30"/>
                  </a:lnTo>
                  <a:lnTo>
                    <a:pt x="483" y="40"/>
                  </a:lnTo>
                  <a:lnTo>
                    <a:pt x="499" y="80"/>
                  </a:lnTo>
                  <a:lnTo>
                    <a:pt x="491" y="143"/>
                  </a:lnTo>
                  <a:lnTo>
                    <a:pt x="468" y="190"/>
                  </a:lnTo>
                  <a:lnTo>
                    <a:pt x="434" y="222"/>
                  </a:lnTo>
                  <a:lnTo>
                    <a:pt x="354" y="241"/>
                  </a:lnTo>
                  <a:lnTo>
                    <a:pt x="335" y="272"/>
                  </a:lnTo>
                  <a:lnTo>
                    <a:pt x="320" y="287"/>
                  </a:lnTo>
                  <a:lnTo>
                    <a:pt x="244" y="323"/>
                  </a:lnTo>
                  <a:lnTo>
                    <a:pt x="196" y="338"/>
                  </a:lnTo>
                  <a:lnTo>
                    <a:pt x="151" y="338"/>
                  </a:lnTo>
                  <a:lnTo>
                    <a:pt x="172" y="329"/>
                  </a:lnTo>
                  <a:lnTo>
                    <a:pt x="143" y="323"/>
                  </a:lnTo>
                  <a:lnTo>
                    <a:pt x="111" y="308"/>
                  </a:lnTo>
                  <a:lnTo>
                    <a:pt x="173" y="302"/>
                  </a:lnTo>
                  <a:lnTo>
                    <a:pt x="198" y="287"/>
                  </a:lnTo>
                  <a:lnTo>
                    <a:pt x="236" y="264"/>
                  </a:lnTo>
                  <a:lnTo>
                    <a:pt x="280" y="220"/>
                  </a:lnTo>
                  <a:lnTo>
                    <a:pt x="320" y="201"/>
                  </a:lnTo>
                  <a:lnTo>
                    <a:pt x="307" y="173"/>
                  </a:lnTo>
                  <a:lnTo>
                    <a:pt x="270" y="173"/>
                  </a:lnTo>
                  <a:lnTo>
                    <a:pt x="175" y="125"/>
                  </a:lnTo>
                  <a:lnTo>
                    <a:pt x="27" y="122"/>
                  </a:lnTo>
                  <a:lnTo>
                    <a:pt x="4" y="116"/>
                  </a:lnTo>
                  <a:lnTo>
                    <a:pt x="4" y="116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48" name="任意多边形 321547"/>
            <p:cNvSpPr/>
            <p:nvPr/>
          </p:nvSpPr>
          <p:spPr>
            <a:xfrm>
              <a:off x="4392" y="2223"/>
              <a:ext cx="138" cy="175"/>
            </a:xfrm>
            <a:custGeom>
              <a:avLst/>
              <a:gdLst/>
              <a:ahLst/>
              <a:cxnLst/>
              <a:rect l="0" t="0" r="0" b="0"/>
              <a:pathLst>
                <a:path w="276" h="352">
                  <a:moveTo>
                    <a:pt x="0" y="245"/>
                  </a:moveTo>
                  <a:lnTo>
                    <a:pt x="23" y="200"/>
                  </a:lnTo>
                  <a:lnTo>
                    <a:pt x="59" y="109"/>
                  </a:lnTo>
                  <a:lnTo>
                    <a:pt x="84" y="82"/>
                  </a:lnTo>
                  <a:lnTo>
                    <a:pt x="133" y="42"/>
                  </a:lnTo>
                  <a:lnTo>
                    <a:pt x="175" y="0"/>
                  </a:lnTo>
                  <a:lnTo>
                    <a:pt x="232" y="21"/>
                  </a:lnTo>
                  <a:lnTo>
                    <a:pt x="253" y="167"/>
                  </a:lnTo>
                  <a:lnTo>
                    <a:pt x="276" y="242"/>
                  </a:lnTo>
                  <a:lnTo>
                    <a:pt x="261" y="321"/>
                  </a:lnTo>
                  <a:lnTo>
                    <a:pt x="242" y="352"/>
                  </a:lnTo>
                  <a:lnTo>
                    <a:pt x="257" y="285"/>
                  </a:lnTo>
                  <a:lnTo>
                    <a:pt x="240" y="321"/>
                  </a:lnTo>
                  <a:lnTo>
                    <a:pt x="247" y="285"/>
                  </a:lnTo>
                  <a:lnTo>
                    <a:pt x="223" y="325"/>
                  </a:lnTo>
                  <a:lnTo>
                    <a:pt x="177" y="331"/>
                  </a:lnTo>
                  <a:lnTo>
                    <a:pt x="196" y="340"/>
                  </a:lnTo>
                  <a:lnTo>
                    <a:pt x="166" y="340"/>
                  </a:lnTo>
                  <a:lnTo>
                    <a:pt x="141" y="337"/>
                  </a:lnTo>
                  <a:lnTo>
                    <a:pt x="101" y="352"/>
                  </a:lnTo>
                  <a:lnTo>
                    <a:pt x="61" y="329"/>
                  </a:lnTo>
                  <a:lnTo>
                    <a:pt x="55" y="312"/>
                  </a:lnTo>
                  <a:lnTo>
                    <a:pt x="51" y="304"/>
                  </a:lnTo>
                  <a:lnTo>
                    <a:pt x="99" y="287"/>
                  </a:lnTo>
                  <a:lnTo>
                    <a:pt x="91" y="280"/>
                  </a:lnTo>
                  <a:lnTo>
                    <a:pt x="110" y="251"/>
                  </a:lnTo>
                  <a:lnTo>
                    <a:pt x="93" y="264"/>
                  </a:lnTo>
                  <a:lnTo>
                    <a:pt x="103" y="238"/>
                  </a:lnTo>
                  <a:lnTo>
                    <a:pt x="91" y="249"/>
                  </a:lnTo>
                  <a:lnTo>
                    <a:pt x="91" y="217"/>
                  </a:lnTo>
                  <a:lnTo>
                    <a:pt x="82" y="232"/>
                  </a:lnTo>
                  <a:lnTo>
                    <a:pt x="78" y="217"/>
                  </a:lnTo>
                  <a:lnTo>
                    <a:pt x="69" y="238"/>
                  </a:lnTo>
                  <a:lnTo>
                    <a:pt x="61" y="215"/>
                  </a:lnTo>
                  <a:lnTo>
                    <a:pt x="53" y="236"/>
                  </a:lnTo>
                  <a:lnTo>
                    <a:pt x="38" y="215"/>
                  </a:lnTo>
                  <a:lnTo>
                    <a:pt x="25" y="253"/>
                  </a:lnTo>
                  <a:lnTo>
                    <a:pt x="21" y="232"/>
                  </a:lnTo>
                  <a:lnTo>
                    <a:pt x="15" y="259"/>
                  </a:lnTo>
                  <a:lnTo>
                    <a:pt x="12" y="274"/>
                  </a:lnTo>
                  <a:lnTo>
                    <a:pt x="0" y="245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49" name="任意多边形 321548"/>
            <p:cNvSpPr/>
            <p:nvPr/>
          </p:nvSpPr>
          <p:spPr>
            <a:xfrm>
              <a:off x="4271" y="2455"/>
              <a:ext cx="151" cy="81"/>
            </a:xfrm>
            <a:custGeom>
              <a:avLst/>
              <a:gdLst/>
              <a:ahLst/>
              <a:cxnLst/>
              <a:rect l="0" t="0" r="0" b="0"/>
              <a:pathLst>
                <a:path w="300" h="163">
                  <a:moveTo>
                    <a:pt x="9" y="2"/>
                  </a:moveTo>
                  <a:lnTo>
                    <a:pt x="0" y="15"/>
                  </a:lnTo>
                  <a:lnTo>
                    <a:pt x="13" y="46"/>
                  </a:lnTo>
                  <a:lnTo>
                    <a:pt x="30" y="65"/>
                  </a:lnTo>
                  <a:lnTo>
                    <a:pt x="32" y="29"/>
                  </a:lnTo>
                  <a:lnTo>
                    <a:pt x="89" y="25"/>
                  </a:lnTo>
                  <a:lnTo>
                    <a:pt x="99" y="68"/>
                  </a:lnTo>
                  <a:lnTo>
                    <a:pt x="104" y="57"/>
                  </a:lnTo>
                  <a:lnTo>
                    <a:pt x="125" y="17"/>
                  </a:lnTo>
                  <a:lnTo>
                    <a:pt x="140" y="23"/>
                  </a:lnTo>
                  <a:lnTo>
                    <a:pt x="142" y="34"/>
                  </a:lnTo>
                  <a:lnTo>
                    <a:pt x="176" y="42"/>
                  </a:lnTo>
                  <a:lnTo>
                    <a:pt x="161" y="57"/>
                  </a:lnTo>
                  <a:lnTo>
                    <a:pt x="140" y="70"/>
                  </a:lnTo>
                  <a:lnTo>
                    <a:pt x="125" y="93"/>
                  </a:lnTo>
                  <a:lnTo>
                    <a:pt x="112" y="99"/>
                  </a:lnTo>
                  <a:lnTo>
                    <a:pt x="104" y="114"/>
                  </a:lnTo>
                  <a:lnTo>
                    <a:pt x="93" y="116"/>
                  </a:lnTo>
                  <a:lnTo>
                    <a:pt x="87" y="127"/>
                  </a:lnTo>
                  <a:lnTo>
                    <a:pt x="66" y="127"/>
                  </a:lnTo>
                  <a:lnTo>
                    <a:pt x="55" y="93"/>
                  </a:lnTo>
                  <a:lnTo>
                    <a:pt x="51" y="99"/>
                  </a:lnTo>
                  <a:lnTo>
                    <a:pt x="41" y="133"/>
                  </a:lnTo>
                  <a:lnTo>
                    <a:pt x="61" y="156"/>
                  </a:lnTo>
                  <a:lnTo>
                    <a:pt x="91" y="163"/>
                  </a:lnTo>
                  <a:lnTo>
                    <a:pt x="146" y="158"/>
                  </a:lnTo>
                  <a:lnTo>
                    <a:pt x="230" y="112"/>
                  </a:lnTo>
                  <a:lnTo>
                    <a:pt x="294" y="67"/>
                  </a:lnTo>
                  <a:lnTo>
                    <a:pt x="300" y="49"/>
                  </a:lnTo>
                  <a:lnTo>
                    <a:pt x="195" y="19"/>
                  </a:lnTo>
                  <a:lnTo>
                    <a:pt x="138" y="0"/>
                  </a:lnTo>
                  <a:lnTo>
                    <a:pt x="9" y="2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D4D4EB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50" name="任意多边形 321549"/>
            <p:cNvSpPr/>
            <p:nvPr/>
          </p:nvSpPr>
          <p:spPr>
            <a:xfrm>
              <a:off x="4230" y="2393"/>
              <a:ext cx="68" cy="58"/>
            </a:xfrm>
            <a:custGeom>
              <a:avLst/>
              <a:gdLst/>
              <a:ahLst/>
              <a:cxnLst/>
              <a:rect l="0" t="0" r="0" b="0"/>
              <a:pathLst>
                <a:path w="137" h="116">
                  <a:moveTo>
                    <a:pt x="34" y="90"/>
                  </a:moveTo>
                  <a:lnTo>
                    <a:pt x="4" y="61"/>
                  </a:lnTo>
                  <a:lnTo>
                    <a:pt x="0" y="38"/>
                  </a:lnTo>
                  <a:lnTo>
                    <a:pt x="11" y="14"/>
                  </a:lnTo>
                  <a:lnTo>
                    <a:pt x="30" y="0"/>
                  </a:lnTo>
                  <a:lnTo>
                    <a:pt x="49" y="0"/>
                  </a:lnTo>
                  <a:lnTo>
                    <a:pt x="61" y="10"/>
                  </a:lnTo>
                  <a:lnTo>
                    <a:pt x="87" y="0"/>
                  </a:lnTo>
                  <a:lnTo>
                    <a:pt x="122" y="6"/>
                  </a:lnTo>
                  <a:lnTo>
                    <a:pt x="137" y="27"/>
                  </a:lnTo>
                  <a:lnTo>
                    <a:pt x="137" y="50"/>
                  </a:lnTo>
                  <a:lnTo>
                    <a:pt x="116" y="65"/>
                  </a:lnTo>
                  <a:lnTo>
                    <a:pt x="99" y="65"/>
                  </a:lnTo>
                  <a:lnTo>
                    <a:pt x="74" y="61"/>
                  </a:lnTo>
                  <a:lnTo>
                    <a:pt x="68" y="92"/>
                  </a:lnTo>
                  <a:lnTo>
                    <a:pt x="67" y="116"/>
                  </a:lnTo>
                  <a:lnTo>
                    <a:pt x="42" y="99"/>
                  </a:lnTo>
                  <a:lnTo>
                    <a:pt x="34" y="90"/>
                  </a:lnTo>
                  <a:lnTo>
                    <a:pt x="34" y="90"/>
                  </a:lnTo>
                  <a:close/>
                </a:path>
              </a:pathLst>
            </a:custGeom>
            <a:solidFill>
              <a:srgbClr val="FF8282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51" name="任意多边形 321550"/>
            <p:cNvSpPr/>
            <p:nvPr/>
          </p:nvSpPr>
          <p:spPr>
            <a:xfrm>
              <a:off x="4253" y="2121"/>
              <a:ext cx="350" cy="206"/>
            </a:xfrm>
            <a:custGeom>
              <a:avLst/>
              <a:gdLst/>
              <a:ahLst/>
              <a:cxnLst/>
              <a:rect l="0" t="0" r="0" b="0"/>
              <a:pathLst>
                <a:path w="699" h="412">
                  <a:moveTo>
                    <a:pt x="0" y="355"/>
                  </a:moveTo>
                  <a:lnTo>
                    <a:pt x="7" y="304"/>
                  </a:lnTo>
                  <a:lnTo>
                    <a:pt x="7" y="338"/>
                  </a:lnTo>
                  <a:lnTo>
                    <a:pt x="19" y="293"/>
                  </a:lnTo>
                  <a:lnTo>
                    <a:pt x="22" y="317"/>
                  </a:lnTo>
                  <a:lnTo>
                    <a:pt x="36" y="266"/>
                  </a:lnTo>
                  <a:lnTo>
                    <a:pt x="38" y="296"/>
                  </a:lnTo>
                  <a:lnTo>
                    <a:pt x="49" y="249"/>
                  </a:lnTo>
                  <a:lnTo>
                    <a:pt x="55" y="264"/>
                  </a:lnTo>
                  <a:lnTo>
                    <a:pt x="74" y="211"/>
                  </a:lnTo>
                  <a:lnTo>
                    <a:pt x="121" y="163"/>
                  </a:lnTo>
                  <a:lnTo>
                    <a:pt x="182" y="125"/>
                  </a:lnTo>
                  <a:lnTo>
                    <a:pt x="245" y="97"/>
                  </a:lnTo>
                  <a:lnTo>
                    <a:pt x="347" y="57"/>
                  </a:lnTo>
                  <a:lnTo>
                    <a:pt x="405" y="44"/>
                  </a:lnTo>
                  <a:lnTo>
                    <a:pt x="441" y="36"/>
                  </a:lnTo>
                  <a:lnTo>
                    <a:pt x="484" y="17"/>
                  </a:lnTo>
                  <a:lnTo>
                    <a:pt x="469" y="44"/>
                  </a:lnTo>
                  <a:lnTo>
                    <a:pt x="517" y="9"/>
                  </a:lnTo>
                  <a:lnTo>
                    <a:pt x="496" y="40"/>
                  </a:lnTo>
                  <a:lnTo>
                    <a:pt x="549" y="6"/>
                  </a:lnTo>
                  <a:lnTo>
                    <a:pt x="524" y="36"/>
                  </a:lnTo>
                  <a:lnTo>
                    <a:pt x="572" y="4"/>
                  </a:lnTo>
                  <a:lnTo>
                    <a:pt x="555" y="30"/>
                  </a:lnTo>
                  <a:lnTo>
                    <a:pt x="589" y="7"/>
                  </a:lnTo>
                  <a:lnTo>
                    <a:pt x="564" y="32"/>
                  </a:lnTo>
                  <a:lnTo>
                    <a:pt x="633" y="0"/>
                  </a:lnTo>
                  <a:lnTo>
                    <a:pt x="612" y="26"/>
                  </a:lnTo>
                  <a:lnTo>
                    <a:pt x="650" y="9"/>
                  </a:lnTo>
                  <a:lnTo>
                    <a:pt x="636" y="28"/>
                  </a:lnTo>
                  <a:lnTo>
                    <a:pt x="682" y="17"/>
                  </a:lnTo>
                  <a:lnTo>
                    <a:pt x="659" y="32"/>
                  </a:lnTo>
                  <a:lnTo>
                    <a:pt x="699" y="36"/>
                  </a:lnTo>
                  <a:lnTo>
                    <a:pt x="663" y="42"/>
                  </a:lnTo>
                  <a:lnTo>
                    <a:pt x="591" y="34"/>
                  </a:lnTo>
                  <a:lnTo>
                    <a:pt x="564" y="40"/>
                  </a:lnTo>
                  <a:lnTo>
                    <a:pt x="598" y="51"/>
                  </a:lnTo>
                  <a:lnTo>
                    <a:pt x="559" y="49"/>
                  </a:lnTo>
                  <a:lnTo>
                    <a:pt x="589" y="63"/>
                  </a:lnTo>
                  <a:lnTo>
                    <a:pt x="553" y="64"/>
                  </a:lnTo>
                  <a:lnTo>
                    <a:pt x="583" y="80"/>
                  </a:lnTo>
                  <a:lnTo>
                    <a:pt x="555" y="78"/>
                  </a:lnTo>
                  <a:lnTo>
                    <a:pt x="528" y="89"/>
                  </a:lnTo>
                  <a:lnTo>
                    <a:pt x="539" y="74"/>
                  </a:lnTo>
                  <a:lnTo>
                    <a:pt x="515" y="83"/>
                  </a:lnTo>
                  <a:lnTo>
                    <a:pt x="530" y="64"/>
                  </a:lnTo>
                  <a:lnTo>
                    <a:pt x="482" y="85"/>
                  </a:lnTo>
                  <a:lnTo>
                    <a:pt x="509" y="66"/>
                  </a:lnTo>
                  <a:lnTo>
                    <a:pt x="462" y="87"/>
                  </a:lnTo>
                  <a:lnTo>
                    <a:pt x="482" y="66"/>
                  </a:lnTo>
                  <a:lnTo>
                    <a:pt x="435" y="89"/>
                  </a:lnTo>
                  <a:lnTo>
                    <a:pt x="456" y="66"/>
                  </a:lnTo>
                  <a:lnTo>
                    <a:pt x="418" y="82"/>
                  </a:lnTo>
                  <a:lnTo>
                    <a:pt x="439" y="61"/>
                  </a:lnTo>
                  <a:lnTo>
                    <a:pt x="395" y="78"/>
                  </a:lnTo>
                  <a:lnTo>
                    <a:pt x="420" y="57"/>
                  </a:lnTo>
                  <a:lnTo>
                    <a:pt x="378" y="72"/>
                  </a:lnTo>
                  <a:lnTo>
                    <a:pt x="393" y="57"/>
                  </a:lnTo>
                  <a:lnTo>
                    <a:pt x="340" y="85"/>
                  </a:lnTo>
                  <a:lnTo>
                    <a:pt x="355" y="64"/>
                  </a:lnTo>
                  <a:lnTo>
                    <a:pt x="296" y="99"/>
                  </a:lnTo>
                  <a:lnTo>
                    <a:pt x="311" y="80"/>
                  </a:lnTo>
                  <a:lnTo>
                    <a:pt x="258" y="108"/>
                  </a:lnTo>
                  <a:lnTo>
                    <a:pt x="271" y="93"/>
                  </a:lnTo>
                  <a:lnTo>
                    <a:pt x="201" y="139"/>
                  </a:lnTo>
                  <a:lnTo>
                    <a:pt x="218" y="118"/>
                  </a:lnTo>
                  <a:lnTo>
                    <a:pt x="180" y="140"/>
                  </a:lnTo>
                  <a:lnTo>
                    <a:pt x="129" y="186"/>
                  </a:lnTo>
                  <a:lnTo>
                    <a:pt x="102" y="217"/>
                  </a:lnTo>
                  <a:lnTo>
                    <a:pt x="129" y="198"/>
                  </a:lnTo>
                  <a:lnTo>
                    <a:pt x="102" y="232"/>
                  </a:lnTo>
                  <a:lnTo>
                    <a:pt x="142" y="203"/>
                  </a:lnTo>
                  <a:lnTo>
                    <a:pt x="102" y="251"/>
                  </a:lnTo>
                  <a:lnTo>
                    <a:pt x="136" y="222"/>
                  </a:lnTo>
                  <a:lnTo>
                    <a:pt x="116" y="258"/>
                  </a:lnTo>
                  <a:lnTo>
                    <a:pt x="155" y="222"/>
                  </a:lnTo>
                  <a:lnTo>
                    <a:pt x="136" y="258"/>
                  </a:lnTo>
                  <a:lnTo>
                    <a:pt x="182" y="232"/>
                  </a:lnTo>
                  <a:lnTo>
                    <a:pt x="157" y="268"/>
                  </a:lnTo>
                  <a:lnTo>
                    <a:pt x="205" y="222"/>
                  </a:lnTo>
                  <a:lnTo>
                    <a:pt x="252" y="184"/>
                  </a:lnTo>
                  <a:lnTo>
                    <a:pt x="226" y="220"/>
                  </a:lnTo>
                  <a:lnTo>
                    <a:pt x="270" y="184"/>
                  </a:lnTo>
                  <a:lnTo>
                    <a:pt x="245" y="222"/>
                  </a:lnTo>
                  <a:lnTo>
                    <a:pt x="279" y="192"/>
                  </a:lnTo>
                  <a:lnTo>
                    <a:pt x="258" y="228"/>
                  </a:lnTo>
                  <a:lnTo>
                    <a:pt x="323" y="186"/>
                  </a:lnTo>
                  <a:lnTo>
                    <a:pt x="285" y="232"/>
                  </a:lnTo>
                  <a:lnTo>
                    <a:pt x="334" y="198"/>
                  </a:lnTo>
                  <a:lnTo>
                    <a:pt x="271" y="260"/>
                  </a:lnTo>
                  <a:lnTo>
                    <a:pt x="249" y="298"/>
                  </a:lnTo>
                  <a:lnTo>
                    <a:pt x="247" y="274"/>
                  </a:lnTo>
                  <a:lnTo>
                    <a:pt x="235" y="323"/>
                  </a:lnTo>
                  <a:lnTo>
                    <a:pt x="222" y="291"/>
                  </a:lnTo>
                  <a:lnTo>
                    <a:pt x="218" y="336"/>
                  </a:lnTo>
                  <a:lnTo>
                    <a:pt x="209" y="298"/>
                  </a:lnTo>
                  <a:lnTo>
                    <a:pt x="205" y="336"/>
                  </a:lnTo>
                  <a:lnTo>
                    <a:pt x="184" y="294"/>
                  </a:lnTo>
                  <a:lnTo>
                    <a:pt x="182" y="342"/>
                  </a:lnTo>
                  <a:lnTo>
                    <a:pt x="171" y="287"/>
                  </a:lnTo>
                  <a:lnTo>
                    <a:pt x="173" y="346"/>
                  </a:lnTo>
                  <a:lnTo>
                    <a:pt x="178" y="384"/>
                  </a:lnTo>
                  <a:lnTo>
                    <a:pt x="161" y="351"/>
                  </a:lnTo>
                  <a:lnTo>
                    <a:pt x="148" y="310"/>
                  </a:lnTo>
                  <a:lnTo>
                    <a:pt x="144" y="350"/>
                  </a:lnTo>
                  <a:lnTo>
                    <a:pt x="161" y="403"/>
                  </a:lnTo>
                  <a:lnTo>
                    <a:pt x="136" y="361"/>
                  </a:lnTo>
                  <a:lnTo>
                    <a:pt x="121" y="312"/>
                  </a:lnTo>
                  <a:lnTo>
                    <a:pt x="127" y="376"/>
                  </a:lnTo>
                  <a:lnTo>
                    <a:pt x="136" y="403"/>
                  </a:lnTo>
                  <a:lnTo>
                    <a:pt x="110" y="365"/>
                  </a:lnTo>
                  <a:lnTo>
                    <a:pt x="87" y="312"/>
                  </a:lnTo>
                  <a:lnTo>
                    <a:pt x="98" y="363"/>
                  </a:lnTo>
                  <a:lnTo>
                    <a:pt x="106" y="399"/>
                  </a:lnTo>
                  <a:lnTo>
                    <a:pt x="83" y="367"/>
                  </a:lnTo>
                  <a:lnTo>
                    <a:pt x="66" y="317"/>
                  </a:lnTo>
                  <a:lnTo>
                    <a:pt x="74" y="372"/>
                  </a:lnTo>
                  <a:lnTo>
                    <a:pt x="79" y="397"/>
                  </a:lnTo>
                  <a:lnTo>
                    <a:pt x="53" y="338"/>
                  </a:lnTo>
                  <a:lnTo>
                    <a:pt x="47" y="323"/>
                  </a:lnTo>
                  <a:lnTo>
                    <a:pt x="53" y="378"/>
                  </a:lnTo>
                  <a:lnTo>
                    <a:pt x="60" y="401"/>
                  </a:lnTo>
                  <a:lnTo>
                    <a:pt x="38" y="367"/>
                  </a:lnTo>
                  <a:lnTo>
                    <a:pt x="26" y="334"/>
                  </a:lnTo>
                  <a:lnTo>
                    <a:pt x="26" y="378"/>
                  </a:lnTo>
                  <a:lnTo>
                    <a:pt x="34" y="412"/>
                  </a:lnTo>
                  <a:lnTo>
                    <a:pt x="15" y="367"/>
                  </a:lnTo>
                  <a:lnTo>
                    <a:pt x="13" y="395"/>
                  </a:lnTo>
                  <a:lnTo>
                    <a:pt x="0" y="355"/>
                  </a:lnTo>
                  <a:lnTo>
                    <a:pt x="0" y="355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52" name="任意多边形 321551"/>
            <p:cNvSpPr/>
            <p:nvPr/>
          </p:nvSpPr>
          <p:spPr>
            <a:xfrm>
              <a:off x="4384" y="2226"/>
              <a:ext cx="78" cy="153"/>
            </a:xfrm>
            <a:custGeom>
              <a:avLst/>
              <a:gdLst/>
              <a:ahLst/>
              <a:cxnLst/>
              <a:rect l="0" t="0" r="0" b="0"/>
              <a:pathLst>
                <a:path w="158" h="306">
                  <a:moveTo>
                    <a:pt x="11" y="302"/>
                  </a:moveTo>
                  <a:lnTo>
                    <a:pt x="17" y="287"/>
                  </a:lnTo>
                  <a:lnTo>
                    <a:pt x="0" y="264"/>
                  </a:lnTo>
                  <a:lnTo>
                    <a:pt x="2" y="236"/>
                  </a:lnTo>
                  <a:lnTo>
                    <a:pt x="19" y="197"/>
                  </a:lnTo>
                  <a:lnTo>
                    <a:pt x="38" y="169"/>
                  </a:lnTo>
                  <a:lnTo>
                    <a:pt x="59" y="127"/>
                  </a:lnTo>
                  <a:lnTo>
                    <a:pt x="59" y="106"/>
                  </a:lnTo>
                  <a:lnTo>
                    <a:pt x="84" y="72"/>
                  </a:lnTo>
                  <a:lnTo>
                    <a:pt x="122" y="34"/>
                  </a:lnTo>
                  <a:lnTo>
                    <a:pt x="158" y="0"/>
                  </a:lnTo>
                  <a:lnTo>
                    <a:pt x="124" y="44"/>
                  </a:lnTo>
                  <a:lnTo>
                    <a:pt x="84" y="87"/>
                  </a:lnTo>
                  <a:lnTo>
                    <a:pt x="70" y="108"/>
                  </a:lnTo>
                  <a:lnTo>
                    <a:pt x="59" y="144"/>
                  </a:lnTo>
                  <a:lnTo>
                    <a:pt x="38" y="190"/>
                  </a:lnTo>
                  <a:lnTo>
                    <a:pt x="23" y="209"/>
                  </a:lnTo>
                  <a:lnTo>
                    <a:pt x="11" y="239"/>
                  </a:lnTo>
                  <a:lnTo>
                    <a:pt x="11" y="264"/>
                  </a:lnTo>
                  <a:lnTo>
                    <a:pt x="27" y="272"/>
                  </a:lnTo>
                  <a:lnTo>
                    <a:pt x="51" y="232"/>
                  </a:lnTo>
                  <a:lnTo>
                    <a:pt x="46" y="258"/>
                  </a:lnTo>
                  <a:lnTo>
                    <a:pt x="65" y="230"/>
                  </a:lnTo>
                  <a:lnTo>
                    <a:pt x="57" y="258"/>
                  </a:lnTo>
                  <a:lnTo>
                    <a:pt x="78" y="228"/>
                  </a:lnTo>
                  <a:lnTo>
                    <a:pt x="72" y="253"/>
                  </a:lnTo>
                  <a:lnTo>
                    <a:pt x="93" y="224"/>
                  </a:lnTo>
                  <a:lnTo>
                    <a:pt x="87" y="247"/>
                  </a:lnTo>
                  <a:lnTo>
                    <a:pt x="105" y="220"/>
                  </a:lnTo>
                  <a:lnTo>
                    <a:pt x="101" y="237"/>
                  </a:lnTo>
                  <a:lnTo>
                    <a:pt x="116" y="222"/>
                  </a:lnTo>
                  <a:lnTo>
                    <a:pt x="103" y="249"/>
                  </a:lnTo>
                  <a:lnTo>
                    <a:pt x="120" y="236"/>
                  </a:lnTo>
                  <a:lnTo>
                    <a:pt x="101" y="264"/>
                  </a:lnTo>
                  <a:lnTo>
                    <a:pt x="118" y="258"/>
                  </a:lnTo>
                  <a:lnTo>
                    <a:pt x="89" y="277"/>
                  </a:lnTo>
                  <a:lnTo>
                    <a:pt x="114" y="274"/>
                  </a:lnTo>
                  <a:lnTo>
                    <a:pt x="67" y="293"/>
                  </a:lnTo>
                  <a:lnTo>
                    <a:pt x="80" y="298"/>
                  </a:lnTo>
                  <a:lnTo>
                    <a:pt x="51" y="300"/>
                  </a:lnTo>
                  <a:lnTo>
                    <a:pt x="65" y="306"/>
                  </a:lnTo>
                  <a:lnTo>
                    <a:pt x="32" y="306"/>
                  </a:lnTo>
                  <a:lnTo>
                    <a:pt x="11" y="302"/>
                  </a:lnTo>
                  <a:lnTo>
                    <a:pt x="11" y="302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53" name="任意多边形 321552"/>
            <p:cNvSpPr/>
            <p:nvPr/>
          </p:nvSpPr>
          <p:spPr>
            <a:xfrm>
              <a:off x="4430" y="2255"/>
              <a:ext cx="35" cy="63"/>
            </a:xfrm>
            <a:custGeom>
              <a:avLst/>
              <a:gdLst/>
              <a:ahLst/>
              <a:cxnLst/>
              <a:rect l="0" t="0" r="0" b="0"/>
              <a:pathLst>
                <a:path w="71" h="125">
                  <a:moveTo>
                    <a:pt x="0" y="125"/>
                  </a:moveTo>
                  <a:lnTo>
                    <a:pt x="13" y="68"/>
                  </a:lnTo>
                  <a:lnTo>
                    <a:pt x="40" y="42"/>
                  </a:lnTo>
                  <a:lnTo>
                    <a:pt x="71" y="0"/>
                  </a:lnTo>
                  <a:lnTo>
                    <a:pt x="48" y="63"/>
                  </a:lnTo>
                  <a:lnTo>
                    <a:pt x="25" y="80"/>
                  </a:lnTo>
                  <a:lnTo>
                    <a:pt x="0" y="125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54" name="任意多边形 321553"/>
            <p:cNvSpPr/>
            <p:nvPr/>
          </p:nvSpPr>
          <p:spPr>
            <a:xfrm>
              <a:off x="4492" y="2270"/>
              <a:ext cx="24" cy="88"/>
            </a:xfrm>
            <a:custGeom>
              <a:avLst/>
              <a:gdLst/>
              <a:ahLst/>
              <a:cxnLst/>
              <a:rect l="0" t="0" r="0" b="0"/>
              <a:pathLst>
                <a:path w="47" h="175">
                  <a:moveTo>
                    <a:pt x="11" y="0"/>
                  </a:moveTo>
                  <a:lnTo>
                    <a:pt x="0" y="29"/>
                  </a:lnTo>
                  <a:lnTo>
                    <a:pt x="13" y="21"/>
                  </a:lnTo>
                  <a:lnTo>
                    <a:pt x="4" y="67"/>
                  </a:lnTo>
                  <a:lnTo>
                    <a:pt x="15" y="55"/>
                  </a:lnTo>
                  <a:lnTo>
                    <a:pt x="4" y="90"/>
                  </a:lnTo>
                  <a:lnTo>
                    <a:pt x="13" y="80"/>
                  </a:lnTo>
                  <a:lnTo>
                    <a:pt x="9" y="105"/>
                  </a:lnTo>
                  <a:lnTo>
                    <a:pt x="21" y="97"/>
                  </a:lnTo>
                  <a:lnTo>
                    <a:pt x="17" y="114"/>
                  </a:lnTo>
                  <a:lnTo>
                    <a:pt x="26" y="110"/>
                  </a:lnTo>
                  <a:lnTo>
                    <a:pt x="26" y="131"/>
                  </a:lnTo>
                  <a:lnTo>
                    <a:pt x="19" y="175"/>
                  </a:lnTo>
                  <a:lnTo>
                    <a:pt x="36" y="154"/>
                  </a:lnTo>
                  <a:lnTo>
                    <a:pt x="47" y="120"/>
                  </a:lnTo>
                  <a:lnTo>
                    <a:pt x="30" y="78"/>
                  </a:lnTo>
                  <a:lnTo>
                    <a:pt x="30" y="46"/>
                  </a:lnTo>
                  <a:lnTo>
                    <a:pt x="30" y="15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55" name="任意多边形 321554"/>
            <p:cNvSpPr/>
            <p:nvPr/>
          </p:nvSpPr>
          <p:spPr>
            <a:xfrm>
              <a:off x="4250" y="2379"/>
              <a:ext cx="99" cy="32"/>
            </a:xfrm>
            <a:custGeom>
              <a:avLst/>
              <a:gdLst/>
              <a:ahLst/>
              <a:cxnLst/>
              <a:rect l="0" t="0" r="0" b="0"/>
              <a:pathLst>
                <a:path w="198" h="63">
                  <a:moveTo>
                    <a:pt x="23" y="21"/>
                  </a:moveTo>
                  <a:lnTo>
                    <a:pt x="57" y="0"/>
                  </a:lnTo>
                  <a:lnTo>
                    <a:pt x="74" y="0"/>
                  </a:lnTo>
                  <a:lnTo>
                    <a:pt x="61" y="11"/>
                  </a:lnTo>
                  <a:lnTo>
                    <a:pt x="91" y="6"/>
                  </a:lnTo>
                  <a:lnTo>
                    <a:pt x="78" y="15"/>
                  </a:lnTo>
                  <a:lnTo>
                    <a:pt x="146" y="13"/>
                  </a:lnTo>
                  <a:lnTo>
                    <a:pt x="169" y="25"/>
                  </a:lnTo>
                  <a:lnTo>
                    <a:pt x="198" y="47"/>
                  </a:lnTo>
                  <a:lnTo>
                    <a:pt x="171" y="34"/>
                  </a:lnTo>
                  <a:lnTo>
                    <a:pt x="177" y="53"/>
                  </a:lnTo>
                  <a:lnTo>
                    <a:pt x="154" y="30"/>
                  </a:lnTo>
                  <a:lnTo>
                    <a:pt x="160" y="47"/>
                  </a:lnTo>
                  <a:lnTo>
                    <a:pt x="135" y="26"/>
                  </a:lnTo>
                  <a:lnTo>
                    <a:pt x="146" y="53"/>
                  </a:lnTo>
                  <a:lnTo>
                    <a:pt x="122" y="34"/>
                  </a:lnTo>
                  <a:lnTo>
                    <a:pt x="129" y="63"/>
                  </a:lnTo>
                  <a:lnTo>
                    <a:pt x="110" y="36"/>
                  </a:lnTo>
                  <a:lnTo>
                    <a:pt x="87" y="25"/>
                  </a:lnTo>
                  <a:lnTo>
                    <a:pt x="47" y="19"/>
                  </a:lnTo>
                  <a:lnTo>
                    <a:pt x="21" y="32"/>
                  </a:lnTo>
                  <a:lnTo>
                    <a:pt x="0" y="25"/>
                  </a:lnTo>
                  <a:lnTo>
                    <a:pt x="23" y="21"/>
                  </a:lnTo>
                  <a:lnTo>
                    <a:pt x="23" y="21"/>
                  </a:lnTo>
                  <a:close/>
                </a:path>
              </a:pathLst>
            </a:custGeom>
            <a:solidFill>
              <a:srgbClr val="FFD3D3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56" name="任意多边形 321555"/>
            <p:cNvSpPr/>
            <p:nvPr/>
          </p:nvSpPr>
          <p:spPr>
            <a:xfrm>
              <a:off x="4196" y="2185"/>
              <a:ext cx="77" cy="85"/>
            </a:xfrm>
            <a:custGeom>
              <a:avLst/>
              <a:gdLst/>
              <a:ahLst/>
              <a:cxnLst/>
              <a:rect l="0" t="0" r="0" b="0"/>
              <a:pathLst>
                <a:path w="154" h="171">
                  <a:moveTo>
                    <a:pt x="154" y="107"/>
                  </a:moveTo>
                  <a:lnTo>
                    <a:pt x="130" y="109"/>
                  </a:lnTo>
                  <a:lnTo>
                    <a:pt x="88" y="67"/>
                  </a:lnTo>
                  <a:lnTo>
                    <a:pt x="54" y="32"/>
                  </a:lnTo>
                  <a:lnTo>
                    <a:pt x="21" y="4"/>
                  </a:lnTo>
                  <a:lnTo>
                    <a:pt x="0" y="0"/>
                  </a:lnTo>
                  <a:lnTo>
                    <a:pt x="27" y="23"/>
                  </a:lnTo>
                  <a:lnTo>
                    <a:pt x="21" y="36"/>
                  </a:lnTo>
                  <a:lnTo>
                    <a:pt x="54" y="57"/>
                  </a:lnTo>
                  <a:lnTo>
                    <a:pt x="33" y="51"/>
                  </a:lnTo>
                  <a:lnTo>
                    <a:pt x="35" y="91"/>
                  </a:lnTo>
                  <a:lnTo>
                    <a:pt x="40" y="74"/>
                  </a:lnTo>
                  <a:lnTo>
                    <a:pt x="44" y="105"/>
                  </a:lnTo>
                  <a:lnTo>
                    <a:pt x="46" y="72"/>
                  </a:lnTo>
                  <a:lnTo>
                    <a:pt x="56" y="122"/>
                  </a:lnTo>
                  <a:lnTo>
                    <a:pt x="58" y="88"/>
                  </a:lnTo>
                  <a:lnTo>
                    <a:pt x="65" y="143"/>
                  </a:lnTo>
                  <a:lnTo>
                    <a:pt x="71" y="93"/>
                  </a:lnTo>
                  <a:lnTo>
                    <a:pt x="78" y="171"/>
                  </a:lnTo>
                  <a:lnTo>
                    <a:pt x="84" y="129"/>
                  </a:lnTo>
                  <a:lnTo>
                    <a:pt x="90" y="164"/>
                  </a:lnTo>
                  <a:lnTo>
                    <a:pt x="94" y="105"/>
                  </a:lnTo>
                  <a:lnTo>
                    <a:pt x="103" y="148"/>
                  </a:lnTo>
                  <a:lnTo>
                    <a:pt x="109" y="122"/>
                  </a:lnTo>
                  <a:lnTo>
                    <a:pt x="128" y="124"/>
                  </a:lnTo>
                  <a:lnTo>
                    <a:pt x="154" y="107"/>
                  </a:lnTo>
                  <a:lnTo>
                    <a:pt x="154" y="107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57" name="任意多边形 321556"/>
            <p:cNvSpPr/>
            <p:nvPr/>
          </p:nvSpPr>
          <p:spPr>
            <a:xfrm>
              <a:off x="4324" y="2452"/>
              <a:ext cx="98" cy="75"/>
            </a:xfrm>
            <a:custGeom>
              <a:avLst/>
              <a:gdLst/>
              <a:ahLst/>
              <a:cxnLst/>
              <a:rect l="0" t="0" r="0" b="0"/>
              <a:pathLst>
                <a:path w="198" h="150">
                  <a:moveTo>
                    <a:pt x="0" y="0"/>
                  </a:moveTo>
                  <a:lnTo>
                    <a:pt x="12" y="23"/>
                  </a:lnTo>
                  <a:lnTo>
                    <a:pt x="76" y="36"/>
                  </a:lnTo>
                  <a:lnTo>
                    <a:pt x="95" y="50"/>
                  </a:lnTo>
                  <a:lnTo>
                    <a:pt x="59" y="84"/>
                  </a:lnTo>
                  <a:lnTo>
                    <a:pt x="40" y="99"/>
                  </a:lnTo>
                  <a:lnTo>
                    <a:pt x="52" y="131"/>
                  </a:lnTo>
                  <a:lnTo>
                    <a:pt x="67" y="120"/>
                  </a:lnTo>
                  <a:lnTo>
                    <a:pt x="71" y="114"/>
                  </a:lnTo>
                  <a:lnTo>
                    <a:pt x="90" y="111"/>
                  </a:lnTo>
                  <a:lnTo>
                    <a:pt x="97" y="92"/>
                  </a:lnTo>
                  <a:lnTo>
                    <a:pt x="122" y="80"/>
                  </a:lnTo>
                  <a:lnTo>
                    <a:pt x="143" y="59"/>
                  </a:lnTo>
                  <a:lnTo>
                    <a:pt x="162" y="52"/>
                  </a:lnTo>
                  <a:lnTo>
                    <a:pt x="164" y="71"/>
                  </a:lnTo>
                  <a:lnTo>
                    <a:pt x="122" y="105"/>
                  </a:lnTo>
                  <a:lnTo>
                    <a:pt x="57" y="150"/>
                  </a:lnTo>
                  <a:lnTo>
                    <a:pt x="109" y="126"/>
                  </a:lnTo>
                  <a:lnTo>
                    <a:pt x="183" y="86"/>
                  </a:lnTo>
                  <a:lnTo>
                    <a:pt x="198" y="54"/>
                  </a:lnTo>
                  <a:lnTo>
                    <a:pt x="168" y="42"/>
                  </a:lnTo>
                  <a:lnTo>
                    <a:pt x="122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82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58" name="任意多边形 321557"/>
            <p:cNvSpPr/>
            <p:nvPr/>
          </p:nvSpPr>
          <p:spPr>
            <a:xfrm>
              <a:off x="4346" y="2486"/>
              <a:ext cx="31" cy="26"/>
            </a:xfrm>
            <a:custGeom>
              <a:avLst/>
              <a:gdLst/>
              <a:ahLst/>
              <a:cxnLst/>
              <a:rect l="0" t="0" r="0" b="0"/>
              <a:pathLst>
                <a:path w="61" h="53">
                  <a:moveTo>
                    <a:pt x="38" y="0"/>
                  </a:moveTo>
                  <a:lnTo>
                    <a:pt x="0" y="32"/>
                  </a:lnTo>
                  <a:lnTo>
                    <a:pt x="6" y="53"/>
                  </a:lnTo>
                  <a:lnTo>
                    <a:pt x="26" y="30"/>
                  </a:lnTo>
                  <a:lnTo>
                    <a:pt x="61" y="0"/>
                  </a:lnTo>
                  <a:lnTo>
                    <a:pt x="19" y="28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B5B5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59" name="任意多边形 321558"/>
            <p:cNvSpPr/>
            <p:nvPr/>
          </p:nvSpPr>
          <p:spPr>
            <a:xfrm>
              <a:off x="4273" y="2459"/>
              <a:ext cx="13" cy="26"/>
            </a:xfrm>
            <a:custGeom>
              <a:avLst/>
              <a:gdLst/>
              <a:ahLst/>
              <a:cxnLst/>
              <a:rect l="0" t="0" r="0" b="0"/>
              <a:pathLst>
                <a:path w="25" h="51">
                  <a:moveTo>
                    <a:pt x="14" y="0"/>
                  </a:moveTo>
                  <a:lnTo>
                    <a:pt x="25" y="51"/>
                  </a:lnTo>
                  <a:lnTo>
                    <a:pt x="4" y="22"/>
                  </a:lnTo>
                  <a:lnTo>
                    <a:pt x="0" y="1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60" name="任意多边形 321559"/>
            <p:cNvSpPr/>
            <p:nvPr/>
          </p:nvSpPr>
          <p:spPr>
            <a:xfrm>
              <a:off x="4316" y="2456"/>
              <a:ext cx="9" cy="31"/>
            </a:xfrm>
            <a:custGeom>
              <a:avLst/>
              <a:gdLst/>
              <a:ahLst/>
              <a:cxnLst/>
              <a:rect l="0" t="0" r="0" b="0"/>
              <a:pathLst>
                <a:path w="17" h="61">
                  <a:moveTo>
                    <a:pt x="0" y="6"/>
                  </a:moveTo>
                  <a:lnTo>
                    <a:pt x="2" y="42"/>
                  </a:lnTo>
                  <a:lnTo>
                    <a:pt x="8" y="61"/>
                  </a:lnTo>
                  <a:lnTo>
                    <a:pt x="10" y="26"/>
                  </a:lnTo>
                  <a:lnTo>
                    <a:pt x="17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61" name="任意多边形 321560"/>
            <p:cNvSpPr/>
            <p:nvPr/>
          </p:nvSpPr>
          <p:spPr>
            <a:xfrm>
              <a:off x="4293" y="2502"/>
              <a:ext cx="52" cy="32"/>
            </a:xfrm>
            <a:custGeom>
              <a:avLst/>
              <a:gdLst/>
              <a:ahLst/>
              <a:cxnLst/>
              <a:rect l="0" t="0" r="0" b="0"/>
              <a:pathLst>
                <a:path w="105" h="65">
                  <a:moveTo>
                    <a:pt x="105" y="57"/>
                  </a:moveTo>
                  <a:lnTo>
                    <a:pt x="97" y="2"/>
                  </a:lnTo>
                  <a:lnTo>
                    <a:pt x="90" y="15"/>
                  </a:lnTo>
                  <a:lnTo>
                    <a:pt x="90" y="49"/>
                  </a:lnTo>
                  <a:lnTo>
                    <a:pt x="73" y="46"/>
                  </a:lnTo>
                  <a:lnTo>
                    <a:pt x="56" y="49"/>
                  </a:lnTo>
                  <a:lnTo>
                    <a:pt x="35" y="46"/>
                  </a:lnTo>
                  <a:lnTo>
                    <a:pt x="18" y="40"/>
                  </a:lnTo>
                  <a:lnTo>
                    <a:pt x="10" y="0"/>
                  </a:lnTo>
                  <a:lnTo>
                    <a:pt x="0" y="25"/>
                  </a:lnTo>
                  <a:lnTo>
                    <a:pt x="10" y="46"/>
                  </a:lnTo>
                  <a:lnTo>
                    <a:pt x="23" y="63"/>
                  </a:lnTo>
                  <a:lnTo>
                    <a:pt x="78" y="65"/>
                  </a:lnTo>
                  <a:lnTo>
                    <a:pt x="105" y="57"/>
                  </a:lnTo>
                  <a:lnTo>
                    <a:pt x="105" y="5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62" name="任意多边形 321561"/>
            <p:cNvSpPr/>
            <p:nvPr/>
          </p:nvSpPr>
          <p:spPr>
            <a:xfrm>
              <a:off x="4351" y="2489"/>
              <a:ext cx="43" cy="36"/>
            </a:xfrm>
            <a:custGeom>
              <a:avLst/>
              <a:gdLst/>
              <a:ahLst/>
              <a:cxnLst/>
              <a:rect l="0" t="0" r="0" b="0"/>
              <a:pathLst>
                <a:path w="86" h="73">
                  <a:moveTo>
                    <a:pt x="8" y="59"/>
                  </a:moveTo>
                  <a:lnTo>
                    <a:pt x="17" y="46"/>
                  </a:lnTo>
                  <a:lnTo>
                    <a:pt x="27" y="46"/>
                  </a:lnTo>
                  <a:lnTo>
                    <a:pt x="29" y="54"/>
                  </a:lnTo>
                  <a:lnTo>
                    <a:pt x="42" y="40"/>
                  </a:lnTo>
                  <a:lnTo>
                    <a:pt x="44" y="25"/>
                  </a:lnTo>
                  <a:lnTo>
                    <a:pt x="54" y="19"/>
                  </a:lnTo>
                  <a:lnTo>
                    <a:pt x="54" y="35"/>
                  </a:lnTo>
                  <a:lnTo>
                    <a:pt x="69" y="25"/>
                  </a:lnTo>
                  <a:lnTo>
                    <a:pt x="76" y="2"/>
                  </a:lnTo>
                  <a:lnTo>
                    <a:pt x="86" y="0"/>
                  </a:lnTo>
                  <a:lnTo>
                    <a:pt x="84" y="18"/>
                  </a:lnTo>
                  <a:lnTo>
                    <a:pt x="52" y="46"/>
                  </a:lnTo>
                  <a:lnTo>
                    <a:pt x="10" y="73"/>
                  </a:lnTo>
                  <a:lnTo>
                    <a:pt x="0" y="71"/>
                  </a:lnTo>
                  <a:lnTo>
                    <a:pt x="8" y="59"/>
                  </a:lnTo>
                  <a:lnTo>
                    <a:pt x="8" y="5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63" name="任意多边形 321562"/>
            <p:cNvSpPr/>
            <p:nvPr/>
          </p:nvSpPr>
          <p:spPr>
            <a:xfrm>
              <a:off x="4316" y="2486"/>
              <a:ext cx="33" cy="30"/>
            </a:xfrm>
            <a:custGeom>
              <a:avLst/>
              <a:gdLst/>
              <a:ahLst/>
              <a:cxnLst/>
              <a:rect l="0" t="0" r="0" b="0"/>
              <a:pathLst>
                <a:path w="67" h="61">
                  <a:moveTo>
                    <a:pt x="0" y="57"/>
                  </a:moveTo>
                  <a:lnTo>
                    <a:pt x="21" y="61"/>
                  </a:lnTo>
                  <a:lnTo>
                    <a:pt x="25" y="47"/>
                  </a:lnTo>
                  <a:lnTo>
                    <a:pt x="40" y="32"/>
                  </a:lnTo>
                  <a:lnTo>
                    <a:pt x="55" y="17"/>
                  </a:lnTo>
                  <a:lnTo>
                    <a:pt x="67" y="0"/>
                  </a:lnTo>
                  <a:lnTo>
                    <a:pt x="46" y="13"/>
                  </a:lnTo>
                  <a:lnTo>
                    <a:pt x="38" y="30"/>
                  </a:lnTo>
                  <a:lnTo>
                    <a:pt x="30" y="36"/>
                  </a:lnTo>
                  <a:lnTo>
                    <a:pt x="19" y="36"/>
                  </a:lnTo>
                  <a:lnTo>
                    <a:pt x="11" y="49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64" name="任意多边形 321563"/>
            <p:cNvSpPr/>
            <p:nvPr/>
          </p:nvSpPr>
          <p:spPr>
            <a:xfrm>
              <a:off x="4351" y="2475"/>
              <a:ext cx="44" cy="36"/>
            </a:xfrm>
            <a:custGeom>
              <a:avLst/>
              <a:gdLst/>
              <a:ahLst/>
              <a:cxnLst/>
              <a:rect l="0" t="0" r="0" b="0"/>
              <a:pathLst>
                <a:path w="88" h="70">
                  <a:moveTo>
                    <a:pt x="0" y="30"/>
                  </a:moveTo>
                  <a:lnTo>
                    <a:pt x="31" y="17"/>
                  </a:lnTo>
                  <a:lnTo>
                    <a:pt x="21" y="36"/>
                  </a:lnTo>
                  <a:lnTo>
                    <a:pt x="56" y="15"/>
                  </a:lnTo>
                  <a:lnTo>
                    <a:pt x="67" y="17"/>
                  </a:lnTo>
                  <a:lnTo>
                    <a:pt x="42" y="32"/>
                  </a:lnTo>
                  <a:lnTo>
                    <a:pt x="6" y="70"/>
                  </a:lnTo>
                  <a:lnTo>
                    <a:pt x="35" y="66"/>
                  </a:lnTo>
                  <a:lnTo>
                    <a:pt x="42" y="44"/>
                  </a:lnTo>
                  <a:lnTo>
                    <a:pt x="69" y="30"/>
                  </a:lnTo>
                  <a:lnTo>
                    <a:pt x="88" y="11"/>
                  </a:lnTo>
                  <a:lnTo>
                    <a:pt x="75" y="4"/>
                  </a:lnTo>
                  <a:lnTo>
                    <a:pt x="42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B2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65" name="任意多边形 321564"/>
            <p:cNvSpPr/>
            <p:nvPr/>
          </p:nvSpPr>
          <p:spPr>
            <a:xfrm>
              <a:off x="4382" y="2397"/>
              <a:ext cx="21" cy="22"/>
            </a:xfrm>
            <a:custGeom>
              <a:avLst/>
              <a:gdLst/>
              <a:ahLst/>
              <a:cxnLst/>
              <a:rect l="0" t="0" r="0" b="0"/>
              <a:pathLst>
                <a:path w="42" h="44">
                  <a:moveTo>
                    <a:pt x="42" y="4"/>
                  </a:moveTo>
                  <a:lnTo>
                    <a:pt x="21" y="0"/>
                  </a:lnTo>
                  <a:lnTo>
                    <a:pt x="6" y="4"/>
                  </a:lnTo>
                  <a:lnTo>
                    <a:pt x="0" y="13"/>
                  </a:lnTo>
                  <a:lnTo>
                    <a:pt x="0" y="27"/>
                  </a:lnTo>
                  <a:lnTo>
                    <a:pt x="4" y="38"/>
                  </a:lnTo>
                  <a:lnTo>
                    <a:pt x="21" y="44"/>
                  </a:lnTo>
                  <a:lnTo>
                    <a:pt x="34" y="40"/>
                  </a:lnTo>
                  <a:lnTo>
                    <a:pt x="40" y="28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solidFill>
              <a:srgbClr val="CAF7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66" name="任意多边形 321565"/>
            <p:cNvSpPr/>
            <p:nvPr/>
          </p:nvSpPr>
          <p:spPr>
            <a:xfrm>
              <a:off x="4389" y="2399"/>
              <a:ext cx="7" cy="8"/>
            </a:xfrm>
            <a:custGeom>
              <a:avLst/>
              <a:gdLst/>
              <a:ahLst/>
              <a:cxnLst/>
              <a:rect l="0" t="0" r="0" b="0"/>
              <a:pathLst>
                <a:path w="14" h="15">
                  <a:moveTo>
                    <a:pt x="6" y="0"/>
                  </a:moveTo>
                  <a:lnTo>
                    <a:pt x="0" y="7"/>
                  </a:lnTo>
                  <a:lnTo>
                    <a:pt x="4" y="13"/>
                  </a:lnTo>
                  <a:lnTo>
                    <a:pt x="12" y="15"/>
                  </a:lnTo>
                  <a:lnTo>
                    <a:pt x="14" y="7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67" name="任意多边形 321566"/>
            <p:cNvSpPr/>
            <p:nvPr/>
          </p:nvSpPr>
          <p:spPr>
            <a:xfrm>
              <a:off x="4384" y="2398"/>
              <a:ext cx="19" cy="18"/>
            </a:xfrm>
            <a:custGeom>
              <a:avLst/>
              <a:gdLst/>
              <a:ahLst/>
              <a:cxnLst/>
              <a:rect l="0" t="0" r="0" b="0"/>
              <a:pathLst>
                <a:path w="36" h="34">
                  <a:moveTo>
                    <a:pt x="4" y="6"/>
                  </a:moveTo>
                  <a:lnTo>
                    <a:pt x="0" y="13"/>
                  </a:lnTo>
                  <a:lnTo>
                    <a:pt x="0" y="23"/>
                  </a:lnTo>
                  <a:lnTo>
                    <a:pt x="4" y="30"/>
                  </a:lnTo>
                  <a:lnTo>
                    <a:pt x="15" y="34"/>
                  </a:lnTo>
                  <a:lnTo>
                    <a:pt x="23" y="32"/>
                  </a:lnTo>
                  <a:lnTo>
                    <a:pt x="32" y="25"/>
                  </a:lnTo>
                  <a:lnTo>
                    <a:pt x="34" y="13"/>
                  </a:lnTo>
                  <a:lnTo>
                    <a:pt x="36" y="4"/>
                  </a:lnTo>
                  <a:lnTo>
                    <a:pt x="28" y="0"/>
                  </a:lnTo>
                  <a:lnTo>
                    <a:pt x="25" y="7"/>
                  </a:lnTo>
                  <a:lnTo>
                    <a:pt x="23" y="15"/>
                  </a:lnTo>
                  <a:lnTo>
                    <a:pt x="13" y="17"/>
                  </a:lnTo>
                  <a:lnTo>
                    <a:pt x="9" y="13"/>
                  </a:lnTo>
                  <a:lnTo>
                    <a:pt x="13" y="2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68" name="任意多边形 321567"/>
            <p:cNvSpPr/>
            <p:nvPr/>
          </p:nvSpPr>
          <p:spPr>
            <a:xfrm>
              <a:off x="4385" y="2346"/>
              <a:ext cx="51" cy="32"/>
            </a:xfrm>
            <a:custGeom>
              <a:avLst/>
              <a:gdLst/>
              <a:ahLst/>
              <a:cxnLst/>
              <a:rect l="0" t="0" r="0" b="0"/>
              <a:pathLst>
                <a:path w="101" h="63">
                  <a:moveTo>
                    <a:pt x="28" y="42"/>
                  </a:moveTo>
                  <a:lnTo>
                    <a:pt x="40" y="10"/>
                  </a:lnTo>
                  <a:lnTo>
                    <a:pt x="38" y="35"/>
                  </a:lnTo>
                  <a:lnTo>
                    <a:pt x="53" y="10"/>
                  </a:lnTo>
                  <a:lnTo>
                    <a:pt x="51" y="25"/>
                  </a:lnTo>
                  <a:lnTo>
                    <a:pt x="63" y="8"/>
                  </a:lnTo>
                  <a:lnTo>
                    <a:pt x="63" y="21"/>
                  </a:lnTo>
                  <a:lnTo>
                    <a:pt x="83" y="2"/>
                  </a:lnTo>
                  <a:lnTo>
                    <a:pt x="76" y="17"/>
                  </a:lnTo>
                  <a:lnTo>
                    <a:pt x="101" y="6"/>
                  </a:lnTo>
                  <a:lnTo>
                    <a:pt x="80" y="27"/>
                  </a:lnTo>
                  <a:lnTo>
                    <a:pt x="93" y="27"/>
                  </a:lnTo>
                  <a:lnTo>
                    <a:pt x="68" y="38"/>
                  </a:lnTo>
                  <a:lnTo>
                    <a:pt x="57" y="42"/>
                  </a:lnTo>
                  <a:lnTo>
                    <a:pt x="70" y="44"/>
                  </a:lnTo>
                  <a:lnTo>
                    <a:pt x="49" y="48"/>
                  </a:lnTo>
                  <a:lnTo>
                    <a:pt x="34" y="57"/>
                  </a:lnTo>
                  <a:lnTo>
                    <a:pt x="51" y="57"/>
                  </a:lnTo>
                  <a:lnTo>
                    <a:pt x="36" y="63"/>
                  </a:lnTo>
                  <a:lnTo>
                    <a:pt x="15" y="63"/>
                  </a:lnTo>
                  <a:lnTo>
                    <a:pt x="15" y="50"/>
                  </a:lnTo>
                  <a:lnTo>
                    <a:pt x="0" y="35"/>
                  </a:lnTo>
                  <a:lnTo>
                    <a:pt x="0" y="0"/>
                  </a:lnTo>
                  <a:lnTo>
                    <a:pt x="7" y="35"/>
                  </a:lnTo>
                  <a:lnTo>
                    <a:pt x="28" y="42"/>
                  </a:lnTo>
                  <a:lnTo>
                    <a:pt x="28" y="42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69" name="任意多边形 321568"/>
            <p:cNvSpPr/>
            <p:nvPr/>
          </p:nvSpPr>
          <p:spPr>
            <a:xfrm>
              <a:off x="4417" y="2232"/>
              <a:ext cx="41" cy="47"/>
            </a:xfrm>
            <a:custGeom>
              <a:avLst/>
              <a:gdLst/>
              <a:ahLst/>
              <a:cxnLst/>
              <a:rect l="0" t="0" r="0" b="0"/>
              <a:pathLst>
                <a:path w="81" h="93">
                  <a:moveTo>
                    <a:pt x="0" y="93"/>
                  </a:moveTo>
                  <a:lnTo>
                    <a:pt x="19" y="78"/>
                  </a:lnTo>
                  <a:lnTo>
                    <a:pt x="81" y="0"/>
                  </a:lnTo>
                  <a:lnTo>
                    <a:pt x="20" y="57"/>
                  </a:lnTo>
                  <a:lnTo>
                    <a:pt x="0" y="82"/>
                  </a:lnTo>
                  <a:lnTo>
                    <a:pt x="0" y="93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70" name="任意多边形 321569"/>
            <p:cNvSpPr/>
            <p:nvPr/>
          </p:nvSpPr>
          <p:spPr>
            <a:xfrm>
              <a:off x="4268" y="2222"/>
              <a:ext cx="123" cy="72"/>
            </a:xfrm>
            <a:custGeom>
              <a:avLst/>
              <a:gdLst/>
              <a:ahLst/>
              <a:cxnLst/>
              <a:rect l="0" t="0" r="0" b="0"/>
              <a:pathLst>
                <a:path w="247" h="145">
                  <a:moveTo>
                    <a:pt x="13" y="90"/>
                  </a:moveTo>
                  <a:lnTo>
                    <a:pt x="0" y="112"/>
                  </a:lnTo>
                  <a:lnTo>
                    <a:pt x="6" y="141"/>
                  </a:lnTo>
                  <a:lnTo>
                    <a:pt x="19" y="112"/>
                  </a:lnTo>
                  <a:lnTo>
                    <a:pt x="32" y="141"/>
                  </a:lnTo>
                  <a:lnTo>
                    <a:pt x="40" y="107"/>
                  </a:lnTo>
                  <a:lnTo>
                    <a:pt x="51" y="141"/>
                  </a:lnTo>
                  <a:lnTo>
                    <a:pt x="57" y="103"/>
                  </a:lnTo>
                  <a:lnTo>
                    <a:pt x="80" y="145"/>
                  </a:lnTo>
                  <a:lnTo>
                    <a:pt x="91" y="95"/>
                  </a:lnTo>
                  <a:lnTo>
                    <a:pt x="105" y="133"/>
                  </a:lnTo>
                  <a:lnTo>
                    <a:pt x="118" y="95"/>
                  </a:lnTo>
                  <a:lnTo>
                    <a:pt x="127" y="128"/>
                  </a:lnTo>
                  <a:lnTo>
                    <a:pt x="135" y="97"/>
                  </a:lnTo>
                  <a:lnTo>
                    <a:pt x="145" y="73"/>
                  </a:lnTo>
                  <a:lnTo>
                    <a:pt x="150" y="97"/>
                  </a:lnTo>
                  <a:lnTo>
                    <a:pt x="169" y="67"/>
                  </a:lnTo>
                  <a:lnTo>
                    <a:pt x="167" y="101"/>
                  </a:lnTo>
                  <a:lnTo>
                    <a:pt x="188" y="67"/>
                  </a:lnTo>
                  <a:lnTo>
                    <a:pt x="186" y="97"/>
                  </a:lnTo>
                  <a:lnTo>
                    <a:pt x="211" y="63"/>
                  </a:lnTo>
                  <a:lnTo>
                    <a:pt x="207" y="90"/>
                  </a:lnTo>
                  <a:lnTo>
                    <a:pt x="247" y="33"/>
                  </a:lnTo>
                  <a:lnTo>
                    <a:pt x="221" y="54"/>
                  </a:lnTo>
                  <a:lnTo>
                    <a:pt x="223" y="27"/>
                  </a:lnTo>
                  <a:lnTo>
                    <a:pt x="202" y="52"/>
                  </a:lnTo>
                  <a:lnTo>
                    <a:pt x="211" y="19"/>
                  </a:lnTo>
                  <a:lnTo>
                    <a:pt x="186" y="48"/>
                  </a:lnTo>
                  <a:lnTo>
                    <a:pt x="188" y="19"/>
                  </a:lnTo>
                  <a:lnTo>
                    <a:pt x="126" y="86"/>
                  </a:lnTo>
                  <a:lnTo>
                    <a:pt x="129" y="55"/>
                  </a:lnTo>
                  <a:lnTo>
                    <a:pt x="99" y="86"/>
                  </a:lnTo>
                  <a:lnTo>
                    <a:pt x="108" y="48"/>
                  </a:lnTo>
                  <a:lnTo>
                    <a:pt x="76" y="109"/>
                  </a:lnTo>
                  <a:lnTo>
                    <a:pt x="88" y="46"/>
                  </a:lnTo>
                  <a:lnTo>
                    <a:pt x="69" y="82"/>
                  </a:lnTo>
                  <a:lnTo>
                    <a:pt x="76" y="23"/>
                  </a:lnTo>
                  <a:lnTo>
                    <a:pt x="51" y="74"/>
                  </a:lnTo>
                  <a:lnTo>
                    <a:pt x="67" y="0"/>
                  </a:lnTo>
                  <a:lnTo>
                    <a:pt x="40" y="67"/>
                  </a:lnTo>
                  <a:lnTo>
                    <a:pt x="42" y="33"/>
                  </a:lnTo>
                  <a:lnTo>
                    <a:pt x="29" y="86"/>
                  </a:lnTo>
                  <a:lnTo>
                    <a:pt x="19" y="63"/>
                  </a:lnTo>
                  <a:lnTo>
                    <a:pt x="13" y="90"/>
                  </a:lnTo>
                  <a:lnTo>
                    <a:pt x="13" y="90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71" name="任意多边形 321570"/>
            <p:cNvSpPr/>
            <p:nvPr/>
          </p:nvSpPr>
          <p:spPr>
            <a:xfrm>
              <a:off x="4362" y="2387"/>
              <a:ext cx="64" cy="30"/>
            </a:xfrm>
            <a:custGeom>
              <a:avLst/>
              <a:gdLst/>
              <a:ahLst/>
              <a:cxnLst/>
              <a:rect l="0" t="0" r="0" b="0"/>
              <a:pathLst>
                <a:path w="130" h="61">
                  <a:moveTo>
                    <a:pt x="4" y="27"/>
                  </a:moveTo>
                  <a:lnTo>
                    <a:pt x="38" y="51"/>
                  </a:lnTo>
                  <a:lnTo>
                    <a:pt x="40" y="32"/>
                  </a:lnTo>
                  <a:lnTo>
                    <a:pt x="57" y="23"/>
                  </a:lnTo>
                  <a:lnTo>
                    <a:pt x="80" y="13"/>
                  </a:lnTo>
                  <a:lnTo>
                    <a:pt x="103" y="27"/>
                  </a:lnTo>
                  <a:lnTo>
                    <a:pt x="80" y="61"/>
                  </a:lnTo>
                  <a:lnTo>
                    <a:pt x="109" y="42"/>
                  </a:lnTo>
                  <a:lnTo>
                    <a:pt x="130" y="42"/>
                  </a:lnTo>
                  <a:lnTo>
                    <a:pt x="118" y="19"/>
                  </a:lnTo>
                  <a:lnTo>
                    <a:pt x="90" y="0"/>
                  </a:lnTo>
                  <a:lnTo>
                    <a:pt x="55" y="2"/>
                  </a:lnTo>
                  <a:lnTo>
                    <a:pt x="25" y="10"/>
                  </a:lnTo>
                  <a:lnTo>
                    <a:pt x="0" y="17"/>
                  </a:lnTo>
                  <a:lnTo>
                    <a:pt x="4" y="27"/>
                  </a:lnTo>
                  <a:lnTo>
                    <a:pt x="4" y="27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72" name="任意多边形 321571"/>
            <p:cNvSpPr/>
            <p:nvPr/>
          </p:nvSpPr>
          <p:spPr>
            <a:xfrm>
              <a:off x="4456" y="2411"/>
              <a:ext cx="42" cy="74"/>
            </a:xfrm>
            <a:custGeom>
              <a:avLst/>
              <a:gdLst/>
              <a:ahLst/>
              <a:cxnLst/>
              <a:rect l="0" t="0" r="0" b="0"/>
              <a:pathLst>
                <a:path w="83" h="148">
                  <a:moveTo>
                    <a:pt x="51" y="20"/>
                  </a:moveTo>
                  <a:lnTo>
                    <a:pt x="83" y="47"/>
                  </a:lnTo>
                  <a:lnTo>
                    <a:pt x="62" y="41"/>
                  </a:lnTo>
                  <a:lnTo>
                    <a:pt x="83" y="62"/>
                  </a:lnTo>
                  <a:lnTo>
                    <a:pt x="64" y="53"/>
                  </a:lnTo>
                  <a:lnTo>
                    <a:pt x="79" y="74"/>
                  </a:lnTo>
                  <a:lnTo>
                    <a:pt x="60" y="70"/>
                  </a:lnTo>
                  <a:lnTo>
                    <a:pt x="68" y="89"/>
                  </a:lnTo>
                  <a:lnTo>
                    <a:pt x="55" y="81"/>
                  </a:lnTo>
                  <a:lnTo>
                    <a:pt x="60" y="100"/>
                  </a:lnTo>
                  <a:lnTo>
                    <a:pt x="47" y="100"/>
                  </a:lnTo>
                  <a:lnTo>
                    <a:pt x="45" y="116"/>
                  </a:lnTo>
                  <a:lnTo>
                    <a:pt x="34" y="114"/>
                  </a:lnTo>
                  <a:lnTo>
                    <a:pt x="30" y="131"/>
                  </a:lnTo>
                  <a:lnTo>
                    <a:pt x="15" y="148"/>
                  </a:lnTo>
                  <a:lnTo>
                    <a:pt x="15" y="129"/>
                  </a:lnTo>
                  <a:lnTo>
                    <a:pt x="0" y="142"/>
                  </a:lnTo>
                  <a:lnTo>
                    <a:pt x="9" y="116"/>
                  </a:lnTo>
                  <a:lnTo>
                    <a:pt x="19" y="91"/>
                  </a:lnTo>
                  <a:lnTo>
                    <a:pt x="19" y="114"/>
                  </a:lnTo>
                  <a:lnTo>
                    <a:pt x="26" y="83"/>
                  </a:lnTo>
                  <a:lnTo>
                    <a:pt x="32" y="100"/>
                  </a:lnTo>
                  <a:lnTo>
                    <a:pt x="38" y="58"/>
                  </a:lnTo>
                  <a:lnTo>
                    <a:pt x="43" y="79"/>
                  </a:lnTo>
                  <a:lnTo>
                    <a:pt x="51" y="47"/>
                  </a:lnTo>
                  <a:lnTo>
                    <a:pt x="28" y="0"/>
                  </a:lnTo>
                  <a:lnTo>
                    <a:pt x="51" y="20"/>
                  </a:lnTo>
                  <a:lnTo>
                    <a:pt x="51" y="2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73" name="任意多边形 321572"/>
            <p:cNvSpPr/>
            <p:nvPr/>
          </p:nvSpPr>
          <p:spPr>
            <a:xfrm>
              <a:off x="4752" y="2210"/>
              <a:ext cx="137" cy="182"/>
            </a:xfrm>
            <a:custGeom>
              <a:avLst/>
              <a:gdLst/>
              <a:ahLst/>
              <a:cxnLst/>
              <a:rect l="0" t="0" r="0" b="0"/>
              <a:pathLst>
                <a:path w="273" h="364">
                  <a:moveTo>
                    <a:pt x="0" y="0"/>
                  </a:moveTo>
                  <a:lnTo>
                    <a:pt x="59" y="39"/>
                  </a:lnTo>
                  <a:lnTo>
                    <a:pt x="30" y="35"/>
                  </a:lnTo>
                  <a:lnTo>
                    <a:pt x="59" y="59"/>
                  </a:lnTo>
                  <a:lnTo>
                    <a:pt x="34" y="56"/>
                  </a:lnTo>
                  <a:lnTo>
                    <a:pt x="80" y="105"/>
                  </a:lnTo>
                  <a:lnTo>
                    <a:pt x="36" y="92"/>
                  </a:lnTo>
                  <a:lnTo>
                    <a:pt x="100" y="147"/>
                  </a:lnTo>
                  <a:lnTo>
                    <a:pt x="59" y="135"/>
                  </a:lnTo>
                  <a:lnTo>
                    <a:pt x="81" y="166"/>
                  </a:lnTo>
                  <a:lnTo>
                    <a:pt x="49" y="162"/>
                  </a:lnTo>
                  <a:lnTo>
                    <a:pt x="87" y="198"/>
                  </a:lnTo>
                  <a:lnTo>
                    <a:pt x="42" y="187"/>
                  </a:lnTo>
                  <a:lnTo>
                    <a:pt x="93" y="238"/>
                  </a:lnTo>
                  <a:lnTo>
                    <a:pt x="47" y="227"/>
                  </a:lnTo>
                  <a:lnTo>
                    <a:pt x="133" y="297"/>
                  </a:lnTo>
                  <a:lnTo>
                    <a:pt x="64" y="270"/>
                  </a:lnTo>
                  <a:lnTo>
                    <a:pt x="150" y="327"/>
                  </a:lnTo>
                  <a:lnTo>
                    <a:pt x="89" y="314"/>
                  </a:lnTo>
                  <a:lnTo>
                    <a:pt x="171" y="356"/>
                  </a:lnTo>
                  <a:lnTo>
                    <a:pt x="211" y="364"/>
                  </a:lnTo>
                  <a:lnTo>
                    <a:pt x="180" y="331"/>
                  </a:lnTo>
                  <a:lnTo>
                    <a:pt x="232" y="345"/>
                  </a:lnTo>
                  <a:lnTo>
                    <a:pt x="190" y="303"/>
                  </a:lnTo>
                  <a:lnTo>
                    <a:pt x="232" y="308"/>
                  </a:lnTo>
                  <a:lnTo>
                    <a:pt x="205" y="278"/>
                  </a:lnTo>
                  <a:lnTo>
                    <a:pt x="251" y="289"/>
                  </a:lnTo>
                  <a:lnTo>
                    <a:pt x="194" y="227"/>
                  </a:lnTo>
                  <a:lnTo>
                    <a:pt x="273" y="269"/>
                  </a:lnTo>
                  <a:lnTo>
                    <a:pt x="178" y="183"/>
                  </a:lnTo>
                  <a:lnTo>
                    <a:pt x="237" y="210"/>
                  </a:lnTo>
                  <a:lnTo>
                    <a:pt x="167" y="137"/>
                  </a:lnTo>
                  <a:lnTo>
                    <a:pt x="201" y="156"/>
                  </a:lnTo>
                  <a:lnTo>
                    <a:pt x="142" y="99"/>
                  </a:lnTo>
                  <a:lnTo>
                    <a:pt x="205" y="113"/>
                  </a:lnTo>
                  <a:lnTo>
                    <a:pt x="95" y="56"/>
                  </a:lnTo>
                  <a:lnTo>
                    <a:pt x="159" y="73"/>
                  </a:lnTo>
                  <a:lnTo>
                    <a:pt x="78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74" name="任意多边形 321573"/>
            <p:cNvSpPr/>
            <p:nvPr/>
          </p:nvSpPr>
          <p:spPr>
            <a:xfrm>
              <a:off x="4811" y="2278"/>
              <a:ext cx="261" cy="175"/>
            </a:xfrm>
            <a:custGeom>
              <a:avLst/>
              <a:gdLst/>
              <a:ahLst/>
              <a:cxnLst/>
              <a:rect l="0" t="0" r="0" b="0"/>
              <a:pathLst>
                <a:path w="521" h="350">
                  <a:moveTo>
                    <a:pt x="131" y="297"/>
                  </a:moveTo>
                  <a:lnTo>
                    <a:pt x="55" y="291"/>
                  </a:lnTo>
                  <a:lnTo>
                    <a:pt x="83" y="308"/>
                  </a:lnTo>
                  <a:lnTo>
                    <a:pt x="5" y="289"/>
                  </a:lnTo>
                  <a:lnTo>
                    <a:pt x="49" y="314"/>
                  </a:lnTo>
                  <a:lnTo>
                    <a:pt x="0" y="310"/>
                  </a:lnTo>
                  <a:lnTo>
                    <a:pt x="91" y="350"/>
                  </a:lnTo>
                  <a:lnTo>
                    <a:pt x="70" y="325"/>
                  </a:lnTo>
                  <a:lnTo>
                    <a:pt x="154" y="348"/>
                  </a:lnTo>
                  <a:lnTo>
                    <a:pt x="106" y="312"/>
                  </a:lnTo>
                  <a:lnTo>
                    <a:pt x="199" y="339"/>
                  </a:lnTo>
                  <a:lnTo>
                    <a:pt x="167" y="312"/>
                  </a:lnTo>
                  <a:lnTo>
                    <a:pt x="252" y="324"/>
                  </a:lnTo>
                  <a:lnTo>
                    <a:pt x="216" y="301"/>
                  </a:lnTo>
                  <a:lnTo>
                    <a:pt x="298" y="303"/>
                  </a:lnTo>
                  <a:lnTo>
                    <a:pt x="247" y="280"/>
                  </a:lnTo>
                  <a:lnTo>
                    <a:pt x="349" y="284"/>
                  </a:lnTo>
                  <a:lnTo>
                    <a:pt x="317" y="270"/>
                  </a:lnTo>
                  <a:lnTo>
                    <a:pt x="378" y="270"/>
                  </a:lnTo>
                  <a:lnTo>
                    <a:pt x="315" y="249"/>
                  </a:lnTo>
                  <a:lnTo>
                    <a:pt x="372" y="251"/>
                  </a:lnTo>
                  <a:lnTo>
                    <a:pt x="319" y="221"/>
                  </a:lnTo>
                  <a:lnTo>
                    <a:pt x="393" y="221"/>
                  </a:lnTo>
                  <a:lnTo>
                    <a:pt x="365" y="202"/>
                  </a:lnTo>
                  <a:lnTo>
                    <a:pt x="444" y="198"/>
                  </a:lnTo>
                  <a:lnTo>
                    <a:pt x="397" y="185"/>
                  </a:lnTo>
                  <a:lnTo>
                    <a:pt x="452" y="183"/>
                  </a:lnTo>
                  <a:lnTo>
                    <a:pt x="422" y="164"/>
                  </a:lnTo>
                  <a:lnTo>
                    <a:pt x="521" y="154"/>
                  </a:lnTo>
                  <a:lnTo>
                    <a:pt x="460" y="143"/>
                  </a:lnTo>
                  <a:lnTo>
                    <a:pt x="517" y="141"/>
                  </a:lnTo>
                  <a:lnTo>
                    <a:pt x="471" y="103"/>
                  </a:lnTo>
                  <a:lnTo>
                    <a:pt x="513" y="113"/>
                  </a:lnTo>
                  <a:lnTo>
                    <a:pt x="443" y="75"/>
                  </a:lnTo>
                  <a:lnTo>
                    <a:pt x="357" y="48"/>
                  </a:lnTo>
                  <a:lnTo>
                    <a:pt x="420" y="57"/>
                  </a:lnTo>
                  <a:lnTo>
                    <a:pt x="323" y="21"/>
                  </a:lnTo>
                  <a:lnTo>
                    <a:pt x="285" y="0"/>
                  </a:lnTo>
                  <a:lnTo>
                    <a:pt x="323" y="35"/>
                  </a:lnTo>
                  <a:lnTo>
                    <a:pt x="243" y="8"/>
                  </a:lnTo>
                  <a:lnTo>
                    <a:pt x="311" y="48"/>
                  </a:lnTo>
                  <a:lnTo>
                    <a:pt x="262" y="37"/>
                  </a:lnTo>
                  <a:lnTo>
                    <a:pt x="327" y="65"/>
                  </a:lnTo>
                  <a:lnTo>
                    <a:pt x="260" y="56"/>
                  </a:lnTo>
                  <a:lnTo>
                    <a:pt x="325" y="90"/>
                  </a:lnTo>
                  <a:lnTo>
                    <a:pt x="252" y="75"/>
                  </a:lnTo>
                  <a:lnTo>
                    <a:pt x="309" y="103"/>
                  </a:lnTo>
                  <a:lnTo>
                    <a:pt x="264" y="95"/>
                  </a:lnTo>
                  <a:lnTo>
                    <a:pt x="294" y="116"/>
                  </a:lnTo>
                  <a:lnTo>
                    <a:pt x="249" y="107"/>
                  </a:lnTo>
                  <a:lnTo>
                    <a:pt x="287" y="134"/>
                  </a:lnTo>
                  <a:lnTo>
                    <a:pt x="258" y="128"/>
                  </a:lnTo>
                  <a:lnTo>
                    <a:pt x="279" y="151"/>
                  </a:lnTo>
                  <a:lnTo>
                    <a:pt x="228" y="139"/>
                  </a:lnTo>
                  <a:lnTo>
                    <a:pt x="271" y="170"/>
                  </a:lnTo>
                  <a:lnTo>
                    <a:pt x="190" y="156"/>
                  </a:lnTo>
                  <a:lnTo>
                    <a:pt x="228" y="183"/>
                  </a:lnTo>
                  <a:lnTo>
                    <a:pt x="186" y="183"/>
                  </a:lnTo>
                  <a:lnTo>
                    <a:pt x="264" y="211"/>
                  </a:lnTo>
                  <a:lnTo>
                    <a:pt x="195" y="210"/>
                  </a:lnTo>
                  <a:lnTo>
                    <a:pt x="258" y="230"/>
                  </a:lnTo>
                  <a:lnTo>
                    <a:pt x="203" y="232"/>
                  </a:lnTo>
                  <a:lnTo>
                    <a:pt x="241" y="244"/>
                  </a:lnTo>
                  <a:lnTo>
                    <a:pt x="173" y="246"/>
                  </a:lnTo>
                  <a:lnTo>
                    <a:pt x="209" y="259"/>
                  </a:lnTo>
                  <a:lnTo>
                    <a:pt x="142" y="255"/>
                  </a:lnTo>
                  <a:lnTo>
                    <a:pt x="173" y="270"/>
                  </a:lnTo>
                  <a:lnTo>
                    <a:pt x="74" y="265"/>
                  </a:lnTo>
                  <a:lnTo>
                    <a:pt x="131" y="297"/>
                  </a:lnTo>
                  <a:lnTo>
                    <a:pt x="131" y="297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75" name="任意多边形 321574"/>
            <p:cNvSpPr/>
            <p:nvPr/>
          </p:nvSpPr>
          <p:spPr>
            <a:xfrm>
              <a:off x="5025" y="2294"/>
              <a:ext cx="326" cy="165"/>
            </a:xfrm>
            <a:custGeom>
              <a:avLst/>
              <a:gdLst/>
              <a:ahLst/>
              <a:cxnLst/>
              <a:rect l="0" t="0" r="0" b="0"/>
              <a:pathLst>
                <a:path w="652" h="331">
                  <a:moveTo>
                    <a:pt x="54" y="70"/>
                  </a:moveTo>
                  <a:lnTo>
                    <a:pt x="103" y="70"/>
                  </a:lnTo>
                  <a:lnTo>
                    <a:pt x="92" y="57"/>
                  </a:lnTo>
                  <a:lnTo>
                    <a:pt x="143" y="66"/>
                  </a:lnTo>
                  <a:lnTo>
                    <a:pt x="126" y="55"/>
                  </a:lnTo>
                  <a:lnTo>
                    <a:pt x="164" y="57"/>
                  </a:lnTo>
                  <a:lnTo>
                    <a:pt x="147" y="40"/>
                  </a:lnTo>
                  <a:lnTo>
                    <a:pt x="185" y="40"/>
                  </a:lnTo>
                  <a:lnTo>
                    <a:pt x="175" y="28"/>
                  </a:lnTo>
                  <a:lnTo>
                    <a:pt x="213" y="28"/>
                  </a:lnTo>
                  <a:lnTo>
                    <a:pt x="263" y="24"/>
                  </a:lnTo>
                  <a:lnTo>
                    <a:pt x="318" y="30"/>
                  </a:lnTo>
                  <a:lnTo>
                    <a:pt x="381" y="74"/>
                  </a:lnTo>
                  <a:lnTo>
                    <a:pt x="459" y="150"/>
                  </a:lnTo>
                  <a:lnTo>
                    <a:pt x="514" y="215"/>
                  </a:lnTo>
                  <a:lnTo>
                    <a:pt x="576" y="300"/>
                  </a:lnTo>
                  <a:lnTo>
                    <a:pt x="595" y="315"/>
                  </a:lnTo>
                  <a:lnTo>
                    <a:pt x="624" y="317"/>
                  </a:lnTo>
                  <a:lnTo>
                    <a:pt x="652" y="331"/>
                  </a:lnTo>
                  <a:lnTo>
                    <a:pt x="630" y="310"/>
                  </a:lnTo>
                  <a:lnTo>
                    <a:pt x="597" y="294"/>
                  </a:lnTo>
                  <a:lnTo>
                    <a:pt x="624" y="291"/>
                  </a:lnTo>
                  <a:lnTo>
                    <a:pt x="578" y="270"/>
                  </a:lnTo>
                  <a:lnTo>
                    <a:pt x="514" y="201"/>
                  </a:lnTo>
                  <a:lnTo>
                    <a:pt x="426" y="95"/>
                  </a:lnTo>
                  <a:lnTo>
                    <a:pt x="373" y="49"/>
                  </a:lnTo>
                  <a:lnTo>
                    <a:pt x="314" y="17"/>
                  </a:lnTo>
                  <a:lnTo>
                    <a:pt x="257" y="0"/>
                  </a:lnTo>
                  <a:lnTo>
                    <a:pt x="209" y="0"/>
                  </a:lnTo>
                  <a:lnTo>
                    <a:pt x="130" y="21"/>
                  </a:lnTo>
                  <a:lnTo>
                    <a:pt x="55" y="49"/>
                  </a:lnTo>
                  <a:lnTo>
                    <a:pt x="0" y="47"/>
                  </a:lnTo>
                  <a:lnTo>
                    <a:pt x="54" y="70"/>
                  </a:lnTo>
                  <a:lnTo>
                    <a:pt x="54" y="7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76" name="任意多边形 321575"/>
            <p:cNvSpPr/>
            <p:nvPr/>
          </p:nvSpPr>
          <p:spPr>
            <a:xfrm>
              <a:off x="4646" y="2040"/>
              <a:ext cx="148" cy="338"/>
            </a:xfrm>
            <a:custGeom>
              <a:avLst/>
              <a:gdLst/>
              <a:ahLst/>
              <a:cxnLst/>
              <a:rect l="0" t="0" r="0" b="0"/>
              <a:pathLst>
                <a:path w="296" h="677">
                  <a:moveTo>
                    <a:pt x="62" y="211"/>
                  </a:moveTo>
                  <a:lnTo>
                    <a:pt x="15" y="244"/>
                  </a:lnTo>
                  <a:lnTo>
                    <a:pt x="49" y="242"/>
                  </a:lnTo>
                  <a:lnTo>
                    <a:pt x="11" y="266"/>
                  </a:lnTo>
                  <a:lnTo>
                    <a:pt x="36" y="263"/>
                  </a:lnTo>
                  <a:lnTo>
                    <a:pt x="13" y="287"/>
                  </a:lnTo>
                  <a:lnTo>
                    <a:pt x="36" y="280"/>
                  </a:lnTo>
                  <a:lnTo>
                    <a:pt x="7" y="306"/>
                  </a:lnTo>
                  <a:lnTo>
                    <a:pt x="45" y="293"/>
                  </a:lnTo>
                  <a:lnTo>
                    <a:pt x="15" y="342"/>
                  </a:lnTo>
                  <a:lnTo>
                    <a:pt x="49" y="339"/>
                  </a:lnTo>
                  <a:lnTo>
                    <a:pt x="24" y="361"/>
                  </a:lnTo>
                  <a:lnTo>
                    <a:pt x="66" y="382"/>
                  </a:lnTo>
                  <a:lnTo>
                    <a:pt x="19" y="384"/>
                  </a:lnTo>
                  <a:lnTo>
                    <a:pt x="13" y="403"/>
                  </a:lnTo>
                  <a:lnTo>
                    <a:pt x="30" y="411"/>
                  </a:lnTo>
                  <a:lnTo>
                    <a:pt x="9" y="424"/>
                  </a:lnTo>
                  <a:lnTo>
                    <a:pt x="5" y="561"/>
                  </a:lnTo>
                  <a:lnTo>
                    <a:pt x="23" y="614"/>
                  </a:lnTo>
                  <a:lnTo>
                    <a:pt x="0" y="588"/>
                  </a:lnTo>
                  <a:lnTo>
                    <a:pt x="19" y="648"/>
                  </a:lnTo>
                  <a:lnTo>
                    <a:pt x="64" y="677"/>
                  </a:lnTo>
                  <a:lnTo>
                    <a:pt x="32" y="628"/>
                  </a:lnTo>
                  <a:lnTo>
                    <a:pt x="74" y="641"/>
                  </a:lnTo>
                  <a:lnTo>
                    <a:pt x="42" y="601"/>
                  </a:lnTo>
                  <a:lnTo>
                    <a:pt x="66" y="612"/>
                  </a:lnTo>
                  <a:lnTo>
                    <a:pt x="55" y="584"/>
                  </a:lnTo>
                  <a:lnTo>
                    <a:pt x="95" y="626"/>
                  </a:lnTo>
                  <a:lnTo>
                    <a:pt x="74" y="586"/>
                  </a:lnTo>
                  <a:lnTo>
                    <a:pt x="101" y="609"/>
                  </a:lnTo>
                  <a:lnTo>
                    <a:pt x="85" y="570"/>
                  </a:lnTo>
                  <a:lnTo>
                    <a:pt x="110" y="595"/>
                  </a:lnTo>
                  <a:lnTo>
                    <a:pt x="80" y="525"/>
                  </a:lnTo>
                  <a:lnTo>
                    <a:pt x="116" y="555"/>
                  </a:lnTo>
                  <a:lnTo>
                    <a:pt x="76" y="483"/>
                  </a:lnTo>
                  <a:lnTo>
                    <a:pt x="99" y="502"/>
                  </a:lnTo>
                  <a:lnTo>
                    <a:pt x="62" y="439"/>
                  </a:lnTo>
                  <a:lnTo>
                    <a:pt x="87" y="456"/>
                  </a:lnTo>
                  <a:lnTo>
                    <a:pt x="66" y="403"/>
                  </a:lnTo>
                  <a:lnTo>
                    <a:pt x="95" y="403"/>
                  </a:lnTo>
                  <a:lnTo>
                    <a:pt x="57" y="356"/>
                  </a:lnTo>
                  <a:lnTo>
                    <a:pt x="89" y="346"/>
                  </a:lnTo>
                  <a:lnTo>
                    <a:pt x="57" y="323"/>
                  </a:lnTo>
                  <a:lnTo>
                    <a:pt x="93" y="316"/>
                  </a:lnTo>
                  <a:lnTo>
                    <a:pt x="62" y="308"/>
                  </a:lnTo>
                  <a:lnTo>
                    <a:pt x="106" y="289"/>
                  </a:lnTo>
                  <a:lnTo>
                    <a:pt x="80" y="289"/>
                  </a:lnTo>
                  <a:lnTo>
                    <a:pt x="108" y="270"/>
                  </a:lnTo>
                  <a:lnTo>
                    <a:pt x="78" y="268"/>
                  </a:lnTo>
                  <a:lnTo>
                    <a:pt x="110" y="259"/>
                  </a:lnTo>
                  <a:lnTo>
                    <a:pt x="91" y="249"/>
                  </a:lnTo>
                  <a:lnTo>
                    <a:pt x="114" y="232"/>
                  </a:lnTo>
                  <a:lnTo>
                    <a:pt x="80" y="232"/>
                  </a:lnTo>
                  <a:lnTo>
                    <a:pt x="120" y="209"/>
                  </a:lnTo>
                  <a:lnTo>
                    <a:pt x="95" y="211"/>
                  </a:lnTo>
                  <a:lnTo>
                    <a:pt x="169" y="150"/>
                  </a:lnTo>
                  <a:lnTo>
                    <a:pt x="296" y="0"/>
                  </a:lnTo>
                  <a:lnTo>
                    <a:pt x="228" y="48"/>
                  </a:lnTo>
                  <a:lnTo>
                    <a:pt x="173" y="107"/>
                  </a:lnTo>
                  <a:lnTo>
                    <a:pt x="95" y="179"/>
                  </a:lnTo>
                  <a:lnTo>
                    <a:pt x="62" y="211"/>
                  </a:lnTo>
                  <a:lnTo>
                    <a:pt x="62" y="211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77" name="任意多边形 321576"/>
            <p:cNvSpPr/>
            <p:nvPr/>
          </p:nvSpPr>
          <p:spPr>
            <a:xfrm>
              <a:off x="4730" y="1893"/>
              <a:ext cx="108" cy="217"/>
            </a:xfrm>
            <a:custGeom>
              <a:avLst/>
              <a:gdLst/>
              <a:ahLst/>
              <a:cxnLst/>
              <a:rect l="0" t="0" r="0" b="0"/>
              <a:pathLst>
                <a:path w="217" h="435">
                  <a:moveTo>
                    <a:pt x="160" y="213"/>
                  </a:moveTo>
                  <a:lnTo>
                    <a:pt x="177" y="148"/>
                  </a:lnTo>
                  <a:lnTo>
                    <a:pt x="145" y="0"/>
                  </a:lnTo>
                  <a:lnTo>
                    <a:pt x="196" y="142"/>
                  </a:lnTo>
                  <a:lnTo>
                    <a:pt x="198" y="106"/>
                  </a:lnTo>
                  <a:lnTo>
                    <a:pt x="217" y="167"/>
                  </a:lnTo>
                  <a:lnTo>
                    <a:pt x="198" y="155"/>
                  </a:lnTo>
                  <a:lnTo>
                    <a:pt x="183" y="218"/>
                  </a:lnTo>
                  <a:lnTo>
                    <a:pt x="0" y="435"/>
                  </a:lnTo>
                  <a:lnTo>
                    <a:pt x="160" y="213"/>
                  </a:lnTo>
                  <a:lnTo>
                    <a:pt x="160" y="213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78" name="任意多边形 321577"/>
            <p:cNvSpPr/>
            <p:nvPr/>
          </p:nvSpPr>
          <p:spPr>
            <a:xfrm>
              <a:off x="4651" y="2236"/>
              <a:ext cx="33" cy="104"/>
            </a:xfrm>
            <a:custGeom>
              <a:avLst/>
              <a:gdLst/>
              <a:ahLst/>
              <a:cxnLst/>
              <a:rect l="0" t="0" r="0" b="0"/>
              <a:pathLst>
                <a:path w="67" h="207">
                  <a:moveTo>
                    <a:pt x="23" y="11"/>
                  </a:moveTo>
                  <a:lnTo>
                    <a:pt x="33" y="28"/>
                  </a:lnTo>
                  <a:lnTo>
                    <a:pt x="12" y="45"/>
                  </a:lnTo>
                  <a:lnTo>
                    <a:pt x="12" y="85"/>
                  </a:lnTo>
                  <a:lnTo>
                    <a:pt x="19" y="144"/>
                  </a:lnTo>
                  <a:lnTo>
                    <a:pt x="0" y="121"/>
                  </a:lnTo>
                  <a:lnTo>
                    <a:pt x="25" y="207"/>
                  </a:lnTo>
                  <a:lnTo>
                    <a:pt x="29" y="171"/>
                  </a:lnTo>
                  <a:lnTo>
                    <a:pt x="55" y="196"/>
                  </a:lnTo>
                  <a:lnTo>
                    <a:pt x="40" y="146"/>
                  </a:lnTo>
                  <a:lnTo>
                    <a:pt x="59" y="167"/>
                  </a:lnTo>
                  <a:lnTo>
                    <a:pt x="42" y="104"/>
                  </a:lnTo>
                  <a:lnTo>
                    <a:pt x="67" y="129"/>
                  </a:lnTo>
                  <a:lnTo>
                    <a:pt x="38" y="49"/>
                  </a:lnTo>
                  <a:lnTo>
                    <a:pt x="65" y="85"/>
                  </a:lnTo>
                  <a:lnTo>
                    <a:pt x="48" y="26"/>
                  </a:lnTo>
                  <a:lnTo>
                    <a:pt x="29" y="0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79" name="任意多边形 321578"/>
            <p:cNvSpPr/>
            <p:nvPr/>
          </p:nvSpPr>
          <p:spPr>
            <a:xfrm>
              <a:off x="4582" y="1832"/>
              <a:ext cx="118" cy="345"/>
            </a:xfrm>
            <a:custGeom>
              <a:avLst/>
              <a:gdLst/>
              <a:ahLst/>
              <a:cxnLst/>
              <a:rect l="0" t="0" r="0" b="0"/>
              <a:pathLst>
                <a:path w="236" h="690">
                  <a:moveTo>
                    <a:pt x="0" y="675"/>
                  </a:moveTo>
                  <a:lnTo>
                    <a:pt x="69" y="616"/>
                  </a:lnTo>
                  <a:lnTo>
                    <a:pt x="114" y="557"/>
                  </a:lnTo>
                  <a:lnTo>
                    <a:pt x="173" y="405"/>
                  </a:lnTo>
                  <a:lnTo>
                    <a:pt x="208" y="234"/>
                  </a:lnTo>
                  <a:lnTo>
                    <a:pt x="221" y="0"/>
                  </a:lnTo>
                  <a:lnTo>
                    <a:pt x="236" y="226"/>
                  </a:lnTo>
                  <a:lnTo>
                    <a:pt x="223" y="314"/>
                  </a:lnTo>
                  <a:lnTo>
                    <a:pt x="166" y="498"/>
                  </a:lnTo>
                  <a:lnTo>
                    <a:pt x="95" y="618"/>
                  </a:lnTo>
                  <a:lnTo>
                    <a:pt x="46" y="648"/>
                  </a:lnTo>
                  <a:lnTo>
                    <a:pt x="76" y="646"/>
                  </a:lnTo>
                  <a:lnTo>
                    <a:pt x="16" y="690"/>
                  </a:lnTo>
                  <a:lnTo>
                    <a:pt x="33" y="665"/>
                  </a:lnTo>
                  <a:lnTo>
                    <a:pt x="0" y="675"/>
                  </a:lnTo>
                  <a:lnTo>
                    <a:pt x="0" y="675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80" name="任意多边形 321579"/>
            <p:cNvSpPr/>
            <p:nvPr/>
          </p:nvSpPr>
          <p:spPr>
            <a:xfrm>
              <a:off x="4655" y="2113"/>
              <a:ext cx="60" cy="90"/>
            </a:xfrm>
            <a:custGeom>
              <a:avLst/>
              <a:gdLst/>
              <a:ahLst/>
              <a:cxnLst/>
              <a:rect l="0" t="0" r="0" b="0"/>
              <a:pathLst>
                <a:path w="120" h="178">
                  <a:moveTo>
                    <a:pt x="2" y="91"/>
                  </a:moveTo>
                  <a:lnTo>
                    <a:pt x="26" y="60"/>
                  </a:lnTo>
                  <a:lnTo>
                    <a:pt x="120" y="0"/>
                  </a:lnTo>
                  <a:lnTo>
                    <a:pt x="30" y="78"/>
                  </a:lnTo>
                  <a:lnTo>
                    <a:pt x="63" y="68"/>
                  </a:lnTo>
                  <a:lnTo>
                    <a:pt x="40" y="89"/>
                  </a:lnTo>
                  <a:lnTo>
                    <a:pt x="63" y="89"/>
                  </a:lnTo>
                  <a:lnTo>
                    <a:pt x="38" y="106"/>
                  </a:lnTo>
                  <a:lnTo>
                    <a:pt x="57" y="112"/>
                  </a:lnTo>
                  <a:lnTo>
                    <a:pt x="32" y="121"/>
                  </a:lnTo>
                  <a:lnTo>
                    <a:pt x="53" y="127"/>
                  </a:lnTo>
                  <a:lnTo>
                    <a:pt x="30" y="144"/>
                  </a:lnTo>
                  <a:lnTo>
                    <a:pt x="19" y="178"/>
                  </a:lnTo>
                  <a:lnTo>
                    <a:pt x="17" y="135"/>
                  </a:lnTo>
                  <a:lnTo>
                    <a:pt x="21" y="100"/>
                  </a:lnTo>
                  <a:lnTo>
                    <a:pt x="0" y="116"/>
                  </a:lnTo>
                  <a:lnTo>
                    <a:pt x="21" y="81"/>
                  </a:lnTo>
                  <a:lnTo>
                    <a:pt x="2" y="91"/>
                  </a:lnTo>
                  <a:lnTo>
                    <a:pt x="2" y="91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81" name="任意多边形 321580"/>
            <p:cNvSpPr/>
            <p:nvPr/>
          </p:nvSpPr>
          <p:spPr>
            <a:xfrm>
              <a:off x="4653" y="2041"/>
              <a:ext cx="462" cy="536"/>
            </a:xfrm>
            <a:custGeom>
              <a:avLst/>
              <a:gdLst/>
              <a:ahLst/>
              <a:cxnLst/>
              <a:rect l="0" t="0" r="0" b="0"/>
              <a:pathLst>
                <a:path w="926" h="1072">
                  <a:moveTo>
                    <a:pt x="422" y="80"/>
                  </a:moveTo>
                  <a:lnTo>
                    <a:pt x="276" y="247"/>
                  </a:lnTo>
                  <a:lnTo>
                    <a:pt x="418" y="283"/>
                  </a:lnTo>
                  <a:lnTo>
                    <a:pt x="662" y="407"/>
                  </a:lnTo>
                  <a:lnTo>
                    <a:pt x="867" y="508"/>
                  </a:lnTo>
                  <a:lnTo>
                    <a:pt x="806" y="546"/>
                  </a:lnTo>
                  <a:lnTo>
                    <a:pt x="743" y="536"/>
                  </a:lnTo>
                  <a:lnTo>
                    <a:pt x="780" y="527"/>
                  </a:lnTo>
                  <a:lnTo>
                    <a:pt x="709" y="519"/>
                  </a:lnTo>
                  <a:lnTo>
                    <a:pt x="743" y="513"/>
                  </a:lnTo>
                  <a:lnTo>
                    <a:pt x="664" y="491"/>
                  </a:lnTo>
                  <a:lnTo>
                    <a:pt x="723" y="491"/>
                  </a:lnTo>
                  <a:lnTo>
                    <a:pt x="627" y="462"/>
                  </a:lnTo>
                  <a:lnTo>
                    <a:pt x="686" y="464"/>
                  </a:lnTo>
                  <a:lnTo>
                    <a:pt x="567" y="435"/>
                  </a:lnTo>
                  <a:lnTo>
                    <a:pt x="631" y="432"/>
                  </a:lnTo>
                  <a:lnTo>
                    <a:pt x="538" y="411"/>
                  </a:lnTo>
                  <a:lnTo>
                    <a:pt x="586" y="411"/>
                  </a:lnTo>
                  <a:lnTo>
                    <a:pt x="496" y="390"/>
                  </a:lnTo>
                  <a:lnTo>
                    <a:pt x="576" y="453"/>
                  </a:lnTo>
                  <a:lnTo>
                    <a:pt x="517" y="437"/>
                  </a:lnTo>
                  <a:lnTo>
                    <a:pt x="578" y="475"/>
                  </a:lnTo>
                  <a:lnTo>
                    <a:pt x="517" y="462"/>
                  </a:lnTo>
                  <a:lnTo>
                    <a:pt x="563" y="494"/>
                  </a:lnTo>
                  <a:lnTo>
                    <a:pt x="519" y="487"/>
                  </a:lnTo>
                  <a:lnTo>
                    <a:pt x="569" y="521"/>
                  </a:lnTo>
                  <a:lnTo>
                    <a:pt x="538" y="519"/>
                  </a:lnTo>
                  <a:lnTo>
                    <a:pt x="555" y="544"/>
                  </a:lnTo>
                  <a:lnTo>
                    <a:pt x="525" y="538"/>
                  </a:lnTo>
                  <a:lnTo>
                    <a:pt x="550" y="559"/>
                  </a:lnTo>
                  <a:lnTo>
                    <a:pt x="527" y="555"/>
                  </a:lnTo>
                  <a:lnTo>
                    <a:pt x="496" y="508"/>
                  </a:lnTo>
                  <a:lnTo>
                    <a:pt x="468" y="462"/>
                  </a:lnTo>
                  <a:lnTo>
                    <a:pt x="367" y="401"/>
                  </a:lnTo>
                  <a:lnTo>
                    <a:pt x="416" y="403"/>
                  </a:lnTo>
                  <a:lnTo>
                    <a:pt x="325" y="361"/>
                  </a:lnTo>
                  <a:lnTo>
                    <a:pt x="371" y="365"/>
                  </a:lnTo>
                  <a:lnTo>
                    <a:pt x="300" y="340"/>
                  </a:lnTo>
                  <a:lnTo>
                    <a:pt x="223" y="319"/>
                  </a:lnTo>
                  <a:lnTo>
                    <a:pt x="266" y="308"/>
                  </a:lnTo>
                  <a:lnTo>
                    <a:pt x="177" y="300"/>
                  </a:lnTo>
                  <a:lnTo>
                    <a:pt x="196" y="325"/>
                  </a:lnTo>
                  <a:lnTo>
                    <a:pt x="171" y="319"/>
                  </a:lnTo>
                  <a:lnTo>
                    <a:pt x="207" y="367"/>
                  </a:lnTo>
                  <a:lnTo>
                    <a:pt x="171" y="344"/>
                  </a:lnTo>
                  <a:lnTo>
                    <a:pt x="230" y="413"/>
                  </a:lnTo>
                  <a:lnTo>
                    <a:pt x="190" y="390"/>
                  </a:lnTo>
                  <a:lnTo>
                    <a:pt x="242" y="443"/>
                  </a:lnTo>
                  <a:lnTo>
                    <a:pt x="213" y="430"/>
                  </a:lnTo>
                  <a:lnTo>
                    <a:pt x="242" y="477"/>
                  </a:lnTo>
                  <a:lnTo>
                    <a:pt x="217" y="462"/>
                  </a:lnTo>
                  <a:lnTo>
                    <a:pt x="240" y="508"/>
                  </a:lnTo>
                  <a:lnTo>
                    <a:pt x="211" y="487"/>
                  </a:lnTo>
                  <a:lnTo>
                    <a:pt x="232" y="538"/>
                  </a:lnTo>
                  <a:lnTo>
                    <a:pt x="200" y="511"/>
                  </a:lnTo>
                  <a:lnTo>
                    <a:pt x="232" y="567"/>
                  </a:lnTo>
                  <a:lnTo>
                    <a:pt x="207" y="549"/>
                  </a:lnTo>
                  <a:lnTo>
                    <a:pt x="236" y="588"/>
                  </a:lnTo>
                  <a:lnTo>
                    <a:pt x="219" y="580"/>
                  </a:lnTo>
                  <a:lnTo>
                    <a:pt x="242" y="629"/>
                  </a:lnTo>
                  <a:lnTo>
                    <a:pt x="217" y="610"/>
                  </a:lnTo>
                  <a:lnTo>
                    <a:pt x="274" y="677"/>
                  </a:lnTo>
                  <a:lnTo>
                    <a:pt x="215" y="658"/>
                  </a:lnTo>
                  <a:lnTo>
                    <a:pt x="299" y="715"/>
                  </a:lnTo>
                  <a:lnTo>
                    <a:pt x="268" y="717"/>
                  </a:lnTo>
                  <a:lnTo>
                    <a:pt x="319" y="736"/>
                  </a:lnTo>
                  <a:lnTo>
                    <a:pt x="367" y="743"/>
                  </a:lnTo>
                  <a:lnTo>
                    <a:pt x="304" y="749"/>
                  </a:lnTo>
                  <a:lnTo>
                    <a:pt x="261" y="743"/>
                  </a:lnTo>
                  <a:lnTo>
                    <a:pt x="304" y="766"/>
                  </a:lnTo>
                  <a:lnTo>
                    <a:pt x="264" y="766"/>
                  </a:lnTo>
                  <a:lnTo>
                    <a:pt x="331" y="819"/>
                  </a:lnTo>
                  <a:lnTo>
                    <a:pt x="285" y="821"/>
                  </a:lnTo>
                  <a:lnTo>
                    <a:pt x="321" y="844"/>
                  </a:lnTo>
                  <a:lnTo>
                    <a:pt x="261" y="842"/>
                  </a:lnTo>
                  <a:lnTo>
                    <a:pt x="312" y="863"/>
                  </a:lnTo>
                  <a:lnTo>
                    <a:pt x="363" y="884"/>
                  </a:lnTo>
                  <a:lnTo>
                    <a:pt x="352" y="861"/>
                  </a:lnTo>
                  <a:lnTo>
                    <a:pt x="409" y="873"/>
                  </a:lnTo>
                  <a:lnTo>
                    <a:pt x="386" y="850"/>
                  </a:lnTo>
                  <a:lnTo>
                    <a:pt x="458" y="867"/>
                  </a:lnTo>
                  <a:lnTo>
                    <a:pt x="445" y="848"/>
                  </a:lnTo>
                  <a:lnTo>
                    <a:pt x="502" y="850"/>
                  </a:lnTo>
                  <a:lnTo>
                    <a:pt x="479" y="831"/>
                  </a:lnTo>
                  <a:lnTo>
                    <a:pt x="584" y="837"/>
                  </a:lnTo>
                  <a:lnTo>
                    <a:pt x="553" y="814"/>
                  </a:lnTo>
                  <a:lnTo>
                    <a:pt x="612" y="816"/>
                  </a:lnTo>
                  <a:lnTo>
                    <a:pt x="599" y="798"/>
                  </a:lnTo>
                  <a:lnTo>
                    <a:pt x="685" y="800"/>
                  </a:lnTo>
                  <a:lnTo>
                    <a:pt x="652" y="779"/>
                  </a:lnTo>
                  <a:lnTo>
                    <a:pt x="709" y="779"/>
                  </a:lnTo>
                  <a:lnTo>
                    <a:pt x="688" y="764"/>
                  </a:lnTo>
                  <a:lnTo>
                    <a:pt x="747" y="766"/>
                  </a:lnTo>
                  <a:lnTo>
                    <a:pt x="721" y="751"/>
                  </a:lnTo>
                  <a:lnTo>
                    <a:pt x="780" y="747"/>
                  </a:lnTo>
                  <a:lnTo>
                    <a:pt x="743" y="730"/>
                  </a:lnTo>
                  <a:lnTo>
                    <a:pt x="787" y="724"/>
                  </a:lnTo>
                  <a:lnTo>
                    <a:pt x="761" y="702"/>
                  </a:lnTo>
                  <a:lnTo>
                    <a:pt x="812" y="696"/>
                  </a:lnTo>
                  <a:lnTo>
                    <a:pt x="781" y="675"/>
                  </a:lnTo>
                  <a:lnTo>
                    <a:pt x="829" y="671"/>
                  </a:lnTo>
                  <a:lnTo>
                    <a:pt x="804" y="652"/>
                  </a:lnTo>
                  <a:lnTo>
                    <a:pt x="856" y="646"/>
                  </a:lnTo>
                  <a:lnTo>
                    <a:pt x="839" y="624"/>
                  </a:lnTo>
                  <a:lnTo>
                    <a:pt x="903" y="627"/>
                  </a:lnTo>
                  <a:lnTo>
                    <a:pt x="859" y="610"/>
                  </a:lnTo>
                  <a:lnTo>
                    <a:pt x="926" y="616"/>
                  </a:lnTo>
                  <a:lnTo>
                    <a:pt x="875" y="711"/>
                  </a:lnTo>
                  <a:lnTo>
                    <a:pt x="819" y="814"/>
                  </a:lnTo>
                  <a:lnTo>
                    <a:pt x="791" y="861"/>
                  </a:lnTo>
                  <a:lnTo>
                    <a:pt x="863" y="947"/>
                  </a:lnTo>
                  <a:lnTo>
                    <a:pt x="793" y="943"/>
                  </a:lnTo>
                  <a:lnTo>
                    <a:pt x="781" y="958"/>
                  </a:lnTo>
                  <a:lnTo>
                    <a:pt x="578" y="1036"/>
                  </a:lnTo>
                  <a:lnTo>
                    <a:pt x="496" y="1072"/>
                  </a:lnTo>
                  <a:lnTo>
                    <a:pt x="413" y="1063"/>
                  </a:lnTo>
                  <a:lnTo>
                    <a:pt x="333" y="1004"/>
                  </a:lnTo>
                  <a:lnTo>
                    <a:pt x="133" y="970"/>
                  </a:lnTo>
                  <a:lnTo>
                    <a:pt x="67" y="886"/>
                  </a:lnTo>
                  <a:lnTo>
                    <a:pt x="82" y="857"/>
                  </a:lnTo>
                  <a:lnTo>
                    <a:pt x="0" y="770"/>
                  </a:lnTo>
                  <a:lnTo>
                    <a:pt x="72" y="795"/>
                  </a:lnTo>
                  <a:lnTo>
                    <a:pt x="55" y="772"/>
                  </a:lnTo>
                  <a:lnTo>
                    <a:pt x="107" y="791"/>
                  </a:lnTo>
                  <a:lnTo>
                    <a:pt x="72" y="762"/>
                  </a:lnTo>
                  <a:lnTo>
                    <a:pt x="108" y="776"/>
                  </a:lnTo>
                  <a:lnTo>
                    <a:pt x="70" y="738"/>
                  </a:lnTo>
                  <a:lnTo>
                    <a:pt x="112" y="747"/>
                  </a:lnTo>
                  <a:lnTo>
                    <a:pt x="69" y="705"/>
                  </a:lnTo>
                  <a:lnTo>
                    <a:pt x="118" y="713"/>
                  </a:lnTo>
                  <a:lnTo>
                    <a:pt x="42" y="665"/>
                  </a:lnTo>
                  <a:lnTo>
                    <a:pt x="93" y="675"/>
                  </a:lnTo>
                  <a:lnTo>
                    <a:pt x="19" y="610"/>
                  </a:lnTo>
                  <a:lnTo>
                    <a:pt x="69" y="633"/>
                  </a:lnTo>
                  <a:lnTo>
                    <a:pt x="55" y="612"/>
                  </a:lnTo>
                  <a:lnTo>
                    <a:pt x="118" y="631"/>
                  </a:lnTo>
                  <a:lnTo>
                    <a:pt x="93" y="608"/>
                  </a:lnTo>
                  <a:lnTo>
                    <a:pt x="118" y="612"/>
                  </a:lnTo>
                  <a:lnTo>
                    <a:pt x="99" y="584"/>
                  </a:lnTo>
                  <a:lnTo>
                    <a:pt x="129" y="591"/>
                  </a:lnTo>
                  <a:lnTo>
                    <a:pt x="86" y="555"/>
                  </a:lnTo>
                  <a:lnTo>
                    <a:pt x="116" y="559"/>
                  </a:lnTo>
                  <a:lnTo>
                    <a:pt x="84" y="523"/>
                  </a:lnTo>
                  <a:lnTo>
                    <a:pt x="108" y="532"/>
                  </a:lnTo>
                  <a:lnTo>
                    <a:pt x="80" y="487"/>
                  </a:lnTo>
                  <a:lnTo>
                    <a:pt x="103" y="498"/>
                  </a:lnTo>
                  <a:lnTo>
                    <a:pt x="86" y="462"/>
                  </a:lnTo>
                  <a:lnTo>
                    <a:pt x="110" y="466"/>
                  </a:lnTo>
                  <a:lnTo>
                    <a:pt x="72" y="432"/>
                  </a:lnTo>
                  <a:lnTo>
                    <a:pt x="108" y="435"/>
                  </a:lnTo>
                  <a:lnTo>
                    <a:pt x="84" y="413"/>
                  </a:lnTo>
                  <a:lnTo>
                    <a:pt x="118" y="413"/>
                  </a:lnTo>
                  <a:lnTo>
                    <a:pt x="86" y="390"/>
                  </a:lnTo>
                  <a:lnTo>
                    <a:pt x="21" y="356"/>
                  </a:lnTo>
                  <a:lnTo>
                    <a:pt x="88" y="359"/>
                  </a:lnTo>
                  <a:lnTo>
                    <a:pt x="116" y="316"/>
                  </a:lnTo>
                  <a:lnTo>
                    <a:pt x="156" y="230"/>
                  </a:lnTo>
                  <a:lnTo>
                    <a:pt x="430" y="0"/>
                  </a:lnTo>
                  <a:lnTo>
                    <a:pt x="422" y="80"/>
                  </a:lnTo>
                  <a:lnTo>
                    <a:pt x="422" y="80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82" name="任意多边形 321581"/>
            <p:cNvSpPr/>
            <p:nvPr/>
          </p:nvSpPr>
          <p:spPr>
            <a:xfrm>
              <a:off x="4782" y="2229"/>
              <a:ext cx="66" cy="145"/>
            </a:xfrm>
            <a:custGeom>
              <a:avLst/>
              <a:gdLst/>
              <a:ahLst/>
              <a:cxnLst/>
              <a:rect l="0" t="0" r="0" b="0"/>
              <a:pathLst>
                <a:path w="133" h="288">
                  <a:moveTo>
                    <a:pt x="5" y="38"/>
                  </a:moveTo>
                  <a:lnTo>
                    <a:pt x="66" y="106"/>
                  </a:lnTo>
                  <a:lnTo>
                    <a:pt x="28" y="83"/>
                  </a:lnTo>
                  <a:lnTo>
                    <a:pt x="60" y="121"/>
                  </a:lnTo>
                  <a:lnTo>
                    <a:pt x="30" y="119"/>
                  </a:lnTo>
                  <a:lnTo>
                    <a:pt x="64" y="153"/>
                  </a:lnTo>
                  <a:lnTo>
                    <a:pt x="43" y="144"/>
                  </a:lnTo>
                  <a:lnTo>
                    <a:pt x="81" y="195"/>
                  </a:lnTo>
                  <a:lnTo>
                    <a:pt x="49" y="174"/>
                  </a:lnTo>
                  <a:lnTo>
                    <a:pt x="78" y="218"/>
                  </a:lnTo>
                  <a:lnTo>
                    <a:pt x="55" y="209"/>
                  </a:lnTo>
                  <a:lnTo>
                    <a:pt x="116" y="288"/>
                  </a:lnTo>
                  <a:lnTo>
                    <a:pt x="97" y="233"/>
                  </a:lnTo>
                  <a:lnTo>
                    <a:pt x="123" y="264"/>
                  </a:lnTo>
                  <a:lnTo>
                    <a:pt x="100" y="209"/>
                  </a:lnTo>
                  <a:lnTo>
                    <a:pt x="133" y="231"/>
                  </a:lnTo>
                  <a:lnTo>
                    <a:pt x="97" y="178"/>
                  </a:lnTo>
                  <a:lnTo>
                    <a:pt x="133" y="193"/>
                  </a:lnTo>
                  <a:lnTo>
                    <a:pt x="79" y="138"/>
                  </a:lnTo>
                  <a:lnTo>
                    <a:pt x="118" y="157"/>
                  </a:lnTo>
                  <a:lnTo>
                    <a:pt x="79" y="108"/>
                  </a:lnTo>
                  <a:lnTo>
                    <a:pt x="114" y="127"/>
                  </a:lnTo>
                  <a:lnTo>
                    <a:pt x="81" y="85"/>
                  </a:lnTo>
                  <a:lnTo>
                    <a:pt x="43" y="43"/>
                  </a:lnTo>
                  <a:lnTo>
                    <a:pt x="79" y="60"/>
                  </a:lnTo>
                  <a:lnTo>
                    <a:pt x="0" y="0"/>
                  </a:lnTo>
                  <a:lnTo>
                    <a:pt x="41" y="60"/>
                  </a:lnTo>
                  <a:lnTo>
                    <a:pt x="5" y="38"/>
                  </a:lnTo>
                  <a:lnTo>
                    <a:pt x="5" y="38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83" name="任意多边形 321582"/>
            <p:cNvSpPr/>
            <p:nvPr/>
          </p:nvSpPr>
          <p:spPr>
            <a:xfrm>
              <a:off x="4933" y="2295"/>
              <a:ext cx="115" cy="92"/>
            </a:xfrm>
            <a:custGeom>
              <a:avLst/>
              <a:gdLst/>
              <a:ahLst/>
              <a:cxnLst/>
              <a:rect l="0" t="0" r="0" b="0"/>
              <a:pathLst>
                <a:path w="230" h="184">
                  <a:moveTo>
                    <a:pt x="70" y="0"/>
                  </a:moveTo>
                  <a:lnTo>
                    <a:pt x="154" y="28"/>
                  </a:lnTo>
                  <a:lnTo>
                    <a:pt x="110" y="30"/>
                  </a:lnTo>
                  <a:lnTo>
                    <a:pt x="167" y="41"/>
                  </a:lnTo>
                  <a:lnTo>
                    <a:pt x="139" y="49"/>
                  </a:lnTo>
                  <a:lnTo>
                    <a:pt x="182" y="53"/>
                  </a:lnTo>
                  <a:lnTo>
                    <a:pt x="230" y="55"/>
                  </a:lnTo>
                  <a:lnTo>
                    <a:pt x="179" y="66"/>
                  </a:lnTo>
                  <a:lnTo>
                    <a:pt x="220" y="76"/>
                  </a:lnTo>
                  <a:lnTo>
                    <a:pt x="169" y="80"/>
                  </a:lnTo>
                  <a:lnTo>
                    <a:pt x="228" y="97"/>
                  </a:lnTo>
                  <a:lnTo>
                    <a:pt x="150" y="91"/>
                  </a:lnTo>
                  <a:lnTo>
                    <a:pt x="190" y="104"/>
                  </a:lnTo>
                  <a:lnTo>
                    <a:pt x="139" y="108"/>
                  </a:lnTo>
                  <a:lnTo>
                    <a:pt x="163" y="116"/>
                  </a:lnTo>
                  <a:lnTo>
                    <a:pt x="103" y="119"/>
                  </a:lnTo>
                  <a:lnTo>
                    <a:pt x="146" y="133"/>
                  </a:lnTo>
                  <a:lnTo>
                    <a:pt x="74" y="140"/>
                  </a:lnTo>
                  <a:lnTo>
                    <a:pt x="114" y="148"/>
                  </a:lnTo>
                  <a:lnTo>
                    <a:pt x="47" y="161"/>
                  </a:lnTo>
                  <a:lnTo>
                    <a:pt x="91" y="171"/>
                  </a:lnTo>
                  <a:lnTo>
                    <a:pt x="6" y="184"/>
                  </a:lnTo>
                  <a:lnTo>
                    <a:pt x="30" y="173"/>
                  </a:lnTo>
                  <a:lnTo>
                    <a:pt x="0" y="156"/>
                  </a:lnTo>
                  <a:lnTo>
                    <a:pt x="55" y="146"/>
                  </a:lnTo>
                  <a:lnTo>
                    <a:pt x="23" y="137"/>
                  </a:lnTo>
                  <a:lnTo>
                    <a:pt x="85" y="127"/>
                  </a:lnTo>
                  <a:lnTo>
                    <a:pt x="44" y="114"/>
                  </a:lnTo>
                  <a:lnTo>
                    <a:pt x="106" y="104"/>
                  </a:lnTo>
                  <a:lnTo>
                    <a:pt x="63" y="97"/>
                  </a:lnTo>
                  <a:lnTo>
                    <a:pt x="110" y="91"/>
                  </a:lnTo>
                  <a:lnTo>
                    <a:pt x="76" y="80"/>
                  </a:lnTo>
                  <a:lnTo>
                    <a:pt x="127" y="76"/>
                  </a:lnTo>
                  <a:lnTo>
                    <a:pt x="85" y="60"/>
                  </a:lnTo>
                  <a:lnTo>
                    <a:pt x="120" y="59"/>
                  </a:lnTo>
                  <a:lnTo>
                    <a:pt x="63" y="38"/>
                  </a:lnTo>
                  <a:lnTo>
                    <a:pt x="97" y="41"/>
                  </a:lnTo>
                  <a:lnTo>
                    <a:pt x="61" y="19"/>
                  </a:lnTo>
                  <a:lnTo>
                    <a:pt x="85" y="19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84" name="任意多边形 321583"/>
            <p:cNvSpPr/>
            <p:nvPr/>
          </p:nvSpPr>
          <p:spPr>
            <a:xfrm>
              <a:off x="4249" y="1760"/>
              <a:ext cx="288" cy="393"/>
            </a:xfrm>
            <a:custGeom>
              <a:avLst/>
              <a:gdLst/>
              <a:ahLst/>
              <a:cxnLst/>
              <a:rect l="0" t="0" r="0" b="0"/>
              <a:pathLst>
                <a:path w="576" h="786">
                  <a:moveTo>
                    <a:pt x="397" y="737"/>
                  </a:moveTo>
                  <a:lnTo>
                    <a:pt x="454" y="648"/>
                  </a:lnTo>
                  <a:lnTo>
                    <a:pt x="485" y="498"/>
                  </a:lnTo>
                  <a:lnTo>
                    <a:pt x="472" y="421"/>
                  </a:lnTo>
                  <a:lnTo>
                    <a:pt x="293" y="275"/>
                  </a:lnTo>
                  <a:lnTo>
                    <a:pt x="0" y="0"/>
                  </a:lnTo>
                  <a:lnTo>
                    <a:pt x="295" y="241"/>
                  </a:lnTo>
                  <a:lnTo>
                    <a:pt x="534" y="402"/>
                  </a:lnTo>
                  <a:lnTo>
                    <a:pt x="576" y="536"/>
                  </a:lnTo>
                  <a:lnTo>
                    <a:pt x="544" y="499"/>
                  </a:lnTo>
                  <a:lnTo>
                    <a:pt x="529" y="606"/>
                  </a:lnTo>
                  <a:lnTo>
                    <a:pt x="466" y="697"/>
                  </a:lnTo>
                  <a:lnTo>
                    <a:pt x="502" y="697"/>
                  </a:lnTo>
                  <a:lnTo>
                    <a:pt x="445" y="729"/>
                  </a:lnTo>
                  <a:lnTo>
                    <a:pt x="371" y="777"/>
                  </a:lnTo>
                  <a:lnTo>
                    <a:pt x="327" y="786"/>
                  </a:lnTo>
                  <a:lnTo>
                    <a:pt x="397" y="737"/>
                  </a:lnTo>
                  <a:lnTo>
                    <a:pt x="397" y="73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85" name="任意多边形 321584"/>
            <p:cNvSpPr/>
            <p:nvPr/>
          </p:nvSpPr>
          <p:spPr>
            <a:xfrm>
              <a:off x="4231" y="1765"/>
              <a:ext cx="200" cy="401"/>
            </a:xfrm>
            <a:custGeom>
              <a:avLst/>
              <a:gdLst/>
              <a:ahLst/>
              <a:cxnLst/>
              <a:rect l="0" t="0" r="0" b="0"/>
              <a:pathLst>
                <a:path w="399" h="802">
                  <a:moveTo>
                    <a:pt x="285" y="802"/>
                  </a:moveTo>
                  <a:lnTo>
                    <a:pt x="291" y="627"/>
                  </a:lnTo>
                  <a:lnTo>
                    <a:pt x="268" y="397"/>
                  </a:lnTo>
                  <a:lnTo>
                    <a:pt x="213" y="260"/>
                  </a:lnTo>
                  <a:lnTo>
                    <a:pt x="0" y="0"/>
                  </a:lnTo>
                  <a:lnTo>
                    <a:pt x="260" y="243"/>
                  </a:lnTo>
                  <a:lnTo>
                    <a:pt x="399" y="374"/>
                  </a:lnTo>
                  <a:lnTo>
                    <a:pt x="251" y="268"/>
                  </a:lnTo>
                  <a:lnTo>
                    <a:pt x="372" y="405"/>
                  </a:lnTo>
                  <a:lnTo>
                    <a:pt x="386" y="527"/>
                  </a:lnTo>
                  <a:lnTo>
                    <a:pt x="350" y="424"/>
                  </a:lnTo>
                  <a:lnTo>
                    <a:pt x="359" y="591"/>
                  </a:lnTo>
                  <a:lnTo>
                    <a:pt x="319" y="460"/>
                  </a:lnTo>
                  <a:lnTo>
                    <a:pt x="342" y="682"/>
                  </a:lnTo>
                  <a:lnTo>
                    <a:pt x="315" y="644"/>
                  </a:lnTo>
                  <a:lnTo>
                    <a:pt x="319" y="795"/>
                  </a:lnTo>
                  <a:lnTo>
                    <a:pt x="285" y="802"/>
                  </a:lnTo>
                  <a:lnTo>
                    <a:pt x="285" y="802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86" name="任意多边形 321585"/>
            <p:cNvSpPr/>
            <p:nvPr/>
          </p:nvSpPr>
          <p:spPr>
            <a:xfrm>
              <a:off x="3479" y="1356"/>
              <a:ext cx="397" cy="122"/>
            </a:xfrm>
            <a:custGeom>
              <a:avLst/>
              <a:gdLst/>
              <a:ahLst/>
              <a:cxnLst/>
              <a:rect l="0" t="0" r="0" b="0"/>
              <a:pathLst>
                <a:path w="793" h="245">
                  <a:moveTo>
                    <a:pt x="125" y="0"/>
                  </a:moveTo>
                  <a:lnTo>
                    <a:pt x="255" y="3"/>
                  </a:lnTo>
                  <a:lnTo>
                    <a:pt x="418" y="53"/>
                  </a:lnTo>
                  <a:lnTo>
                    <a:pt x="673" y="163"/>
                  </a:lnTo>
                  <a:lnTo>
                    <a:pt x="793" y="245"/>
                  </a:lnTo>
                  <a:lnTo>
                    <a:pt x="652" y="203"/>
                  </a:lnTo>
                  <a:lnTo>
                    <a:pt x="492" y="203"/>
                  </a:lnTo>
                  <a:lnTo>
                    <a:pt x="527" y="184"/>
                  </a:lnTo>
                  <a:lnTo>
                    <a:pt x="616" y="176"/>
                  </a:lnTo>
                  <a:lnTo>
                    <a:pt x="538" y="146"/>
                  </a:lnTo>
                  <a:lnTo>
                    <a:pt x="376" y="72"/>
                  </a:lnTo>
                  <a:lnTo>
                    <a:pt x="297" y="32"/>
                  </a:lnTo>
                  <a:lnTo>
                    <a:pt x="323" y="78"/>
                  </a:lnTo>
                  <a:lnTo>
                    <a:pt x="257" y="22"/>
                  </a:lnTo>
                  <a:lnTo>
                    <a:pt x="278" y="64"/>
                  </a:lnTo>
                  <a:lnTo>
                    <a:pt x="224" y="21"/>
                  </a:lnTo>
                  <a:lnTo>
                    <a:pt x="232" y="49"/>
                  </a:lnTo>
                  <a:lnTo>
                    <a:pt x="188" y="26"/>
                  </a:lnTo>
                  <a:lnTo>
                    <a:pt x="213" y="62"/>
                  </a:lnTo>
                  <a:lnTo>
                    <a:pt x="143" y="26"/>
                  </a:lnTo>
                  <a:lnTo>
                    <a:pt x="0" y="5"/>
                  </a:lnTo>
                  <a:lnTo>
                    <a:pt x="12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87" name="任意多边形 321586"/>
            <p:cNvSpPr/>
            <p:nvPr/>
          </p:nvSpPr>
          <p:spPr>
            <a:xfrm>
              <a:off x="3692" y="1431"/>
              <a:ext cx="568" cy="381"/>
            </a:xfrm>
            <a:custGeom>
              <a:avLst/>
              <a:gdLst/>
              <a:ahLst/>
              <a:cxnLst/>
              <a:rect l="0" t="0" r="0" b="0"/>
              <a:pathLst>
                <a:path w="1135" h="762">
                  <a:moveTo>
                    <a:pt x="625" y="312"/>
                  </a:moveTo>
                  <a:lnTo>
                    <a:pt x="576" y="291"/>
                  </a:lnTo>
                  <a:lnTo>
                    <a:pt x="530" y="277"/>
                  </a:lnTo>
                  <a:lnTo>
                    <a:pt x="502" y="296"/>
                  </a:lnTo>
                  <a:lnTo>
                    <a:pt x="473" y="319"/>
                  </a:lnTo>
                  <a:lnTo>
                    <a:pt x="540" y="325"/>
                  </a:lnTo>
                  <a:lnTo>
                    <a:pt x="583" y="327"/>
                  </a:lnTo>
                  <a:lnTo>
                    <a:pt x="620" y="350"/>
                  </a:lnTo>
                  <a:lnTo>
                    <a:pt x="665" y="369"/>
                  </a:lnTo>
                  <a:lnTo>
                    <a:pt x="690" y="408"/>
                  </a:lnTo>
                  <a:lnTo>
                    <a:pt x="760" y="445"/>
                  </a:lnTo>
                  <a:lnTo>
                    <a:pt x="1025" y="642"/>
                  </a:lnTo>
                  <a:lnTo>
                    <a:pt x="1135" y="762"/>
                  </a:lnTo>
                  <a:lnTo>
                    <a:pt x="1013" y="673"/>
                  </a:lnTo>
                  <a:lnTo>
                    <a:pt x="956" y="648"/>
                  </a:lnTo>
                  <a:lnTo>
                    <a:pt x="840" y="633"/>
                  </a:lnTo>
                  <a:lnTo>
                    <a:pt x="941" y="627"/>
                  </a:lnTo>
                  <a:lnTo>
                    <a:pt x="869" y="608"/>
                  </a:lnTo>
                  <a:lnTo>
                    <a:pt x="751" y="591"/>
                  </a:lnTo>
                  <a:lnTo>
                    <a:pt x="863" y="587"/>
                  </a:lnTo>
                  <a:lnTo>
                    <a:pt x="770" y="562"/>
                  </a:lnTo>
                  <a:lnTo>
                    <a:pt x="679" y="555"/>
                  </a:lnTo>
                  <a:lnTo>
                    <a:pt x="793" y="540"/>
                  </a:lnTo>
                  <a:lnTo>
                    <a:pt x="741" y="515"/>
                  </a:lnTo>
                  <a:lnTo>
                    <a:pt x="671" y="502"/>
                  </a:lnTo>
                  <a:lnTo>
                    <a:pt x="593" y="502"/>
                  </a:lnTo>
                  <a:lnTo>
                    <a:pt x="506" y="519"/>
                  </a:lnTo>
                  <a:lnTo>
                    <a:pt x="420" y="555"/>
                  </a:lnTo>
                  <a:lnTo>
                    <a:pt x="466" y="490"/>
                  </a:lnTo>
                  <a:lnTo>
                    <a:pt x="506" y="454"/>
                  </a:lnTo>
                  <a:lnTo>
                    <a:pt x="580" y="408"/>
                  </a:lnTo>
                  <a:lnTo>
                    <a:pt x="534" y="410"/>
                  </a:lnTo>
                  <a:lnTo>
                    <a:pt x="477" y="418"/>
                  </a:lnTo>
                  <a:lnTo>
                    <a:pt x="441" y="405"/>
                  </a:lnTo>
                  <a:lnTo>
                    <a:pt x="369" y="350"/>
                  </a:lnTo>
                  <a:lnTo>
                    <a:pt x="293" y="201"/>
                  </a:lnTo>
                  <a:lnTo>
                    <a:pt x="300" y="274"/>
                  </a:lnTo>
                  <a:lnTo>
                    <a:pt x="253" y="140"/>
                  </a:lnTo>
                  <a:lnTo>
                    <a:pt x="256" y="190"/>
                  </a:lnTo>
                  <a:lnTo>
                    <a:pt x="199" y="91"/>
                  </a:lnTo>
                  <a:lnTo>
                    <a:pt x="192" y="129"/>
                  </a:lnTo>
                  <a:lnTo>
                    <a:pt x="165" y="93"/>
                  </a:lnTo>
                  <a:lnTo>
                    <a:pt x="167" y="163"/>
                  </a:lnTo>
                  <a:lnTo>
                    <a:pt x="120" y="85"/>
                  </a:lnTo>
                  <a:lnTo>
                    <a:pt x="131" y="129"/>
                  </a:lnTo>
                  <a:lnTo>
                    <a:pt x="97" y="91"/>
                  </a:lnTo>
                  <a:lnTo>
                    <a:pt x="97" y="140"/>
                  </a:lnTo>
                  <a:lnTo>
                    <a:pt x="76" y="99"/>
                  </a:lnTo>
                  <a:lnTo>
                    <a:pt x="59" y="140"/>
                  </a:lnTo>
                  <a:lnTo>
                    <a:pt x="51" y="108"/>
                  </a:lnTo>
                  <a:lnTo>
                    <a:pt x="34" y="148"/>
                  </a:lnTo>
                  <a:lnTo>
                    <a:pt x="25" y="123"/>
                  </a:lnTo>
                  <a:lnTo>
                    <a:pt x="0" y="154"/>
                  </a:lnTo>
                  <a:lnTo>
                    <a:pt x="9" y="110"/>
                  </a:lnTo>
                  <a:lnTo>
                    <a:pt x="55" y="49"/>
                  </a:lnTo>
                  <a:lnTo>
                    <a:pt x="118" y="23"/>
                  </a:lnTo>
                  <a:lnTo>
                    <a:pt x="190" y="0"/>
                  </a:lnTo>
                  <a:lnTo>
                    <a:pt x="342" y="76"/>
                  </a:lnTo>
                  <a:lnTo>
                    <a:pt x="441" y="148"/>
                  </a:lnTo>
                  <a:lnTo>
                    <a:pt x="599" y="260"/>
                  </a:lnTo>
                  <a:lnTo>
                    <a:pt x="625" y="312"/>
                  </a:lnTo>
                  <a:lnTo>
                    <a:pt x="625" y="312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88" name="任意多边形 321587"/>
            <p:cNvSpPr/>
            <p:nvPr/>
          </p:nvSpPr>
          <p:spPr>
            <a:xfrm>
              <a:off x="3660" y="1358"/>
              <a:ext cx="193" cy="79"/>
            </a:xfrm>
            <a:custGeom>
              <a:avLst/>
              <a:gdLst/>
              <a:ahLst/>
              <a:cxnLst/>
              <a:rect l="0" t="0" r="0" b="0"/>
              <a:pathLst>
                <a:path w="386" h="158">
                  <a:moveTo>
                    <a:pt x="0" y="0"/>
                  </a:moveTo>
                  <a:lnTo>
                    <a:pt x="310" y="126"/>
                  </a:lnTo>
                  <a:lnTo>
                    <a:pt x="386" y="158"/>
                  </a:lnTo>
                  <a:lnTo>
                    <a:pt x="285" y="9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89" name="任意多边形 321588"/>
            <p:cNvSpPr/>
            <p:nvPr/>
          </p:nvSpPr>
          <p:spPr>
            <a:xfrm>
              <a:off x="3843" y="1424"/>
              <a:ext cx="201" cy="165"/>
            </a:xfrm>
            <a:custGeom>
              <a:avLst/>
              <a:gdLst/>
              <a:ahLst/>
              <a:cxnLst/>
              <a:rect l="0" t="0" r="0" b="0"/>
              <a:pathLst>
                <a:path w="403" h="328">
                  <a:moveTo>
                    <a:pt x="50" y="57"/>
                  </a:moveTo>
                  <a:lnTo>
                    <a:pt x="137" y="140"/>
                  </a:lnTo>
                  <a:lnTo>
                    <a:pt x="283" y="226"/>
                  </a:lnTo>
                  <a:lnTo>
                    <a:pt x="403" y="328"/>
                  </a:lnTo>
                  <a:lnTo>
                    <a:pt x="342" y="241"/>
                  </a:lnTo>
                  <a:lnTo>
                    <a:pt x="209" y="140"/>
                  </a:lnTo>
                  <a:lnTo>
                    <a:pt x="0" y="0"/>
                  </a:lnTo>
                  <a:lnTo>
                    <a:pt x="50" y="57"/>
                  </a:lnTo>
                  <a:lnTo>
                    <a:pt x="50" y="5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90" name="任意多边形 321589"/>
            <p:cNvSpPr/>
            <p:nvPr/>
          </p:nvSpPr>
          <p:spPr>
            <a:xfrm>
              <a:off x="3948" y="1573"/>
              <a:ext cx="492" cy="352"/>
            </a:xfrm>
            <a:custGeom>
              <a:avLst/>
              <a:gdLst/>
              <a:ahLst/>
              <a:cxnLst/>
              <a:rect l="0" t="0" r="0" b="0"/>
              <a:pathLst>
                <a:path w="983" h="705">
                  <a:moveTo>
                    <a:pt x="0" y="0"/>
                  </a:moveTo>
                  <a:lnTo>
                    <a:pt x="27" y="17"/>
                  </a:lnTo>
                  <a:lnTo>
                    <a:pt x="65" y="25"/>
                  </a:lnTo>
                  <a:lnTo>
                    <a:pt x="120" y="55"/>
                  </a:lnTo>
                  <a:lnTo>
                    <a:pt x="154" y="63"/>
                  </a:lnTo>
                  <a:lnTo>
                    <a:pt x="175" y="76"/>
                  </a:lnTo>
                  <a:lnTo>
                    <a:pt x="215" y="78"/>
                  </a:lnTo>
                  <a:lnTo>
                    <a:pt x="181" y="95"/>
                  </a:lnTo>
                  <a:lnTo>
                    <a:pt x="217" y="114"/>
                  </a:lnTo>
                  <a:lnTo>
                    <a:pt x="246" y="120"/>
                  </a:lnTo>
                  <a:lnTo>
                    <a:pt x="415" y="243"/>
                  </a:lnTo>
                  <a:lnTo>
                    <a:pt x="983" y="705"/>
                  </a:lnTo>
                  <a:lnTo>
                    <a:pt x="424" y="211"/>
                  </a:lnTo>
                  <a:lnTo>
                    <a:pt x="289" y="108"/>
                  </a:lnTo>
                  <a:lnTo>
                    <a:pt x="249" y="95"/>
                  </a:lnTo>
                  <a:lnTo>
                    <a:pt x="249" y="67"/>
                  </a:lnTo>
                  <a:lnTo>
                    <a:pt x="175" y="49"/>
                  </a:lnTo>
                  <a:lnTo>
                    <a:pt x="130" y="38"/>
                  </a:lnTo>
                  <a:lnTo>
                    <a:pt x="76" y="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91" name="任意多边形 321590"/>
            <p:cNvSpPr/>
            <p:nvPr/>
          </p:nvSpPr>
          <p:spPr>
            <a:xfrm>
              <a:off x="4344" y="1891"/>
              <a:ext cx="61" cy="276"/>
            </a:xfrm>
            <a:custGeom>
              <a:avLst/>
              <a:gdLst/>
              <a:ahLst/>
              <a:cxnLst/>
              <a:rect l="0" t="0" r="0" b="0"/>
              <a:pathLst>
                <a:path w="124" h="551">
                  <a:moveTo>
                    <a:pt x="103" y="532"/>
                  </a:moveTo>
                  <a:lnTo>
                    <a:pt x="110" y="458"/>
                  </a:lnTo>
                  <a:lnTo>
                    <a:pt x="97" y="367"/>
                  </a:lnTo>
                  <a:lnTo>
                    <a:pt x="86" y="243"/>
                  </a:lnTo>
                  <a:lnTo>
                    <a:pt x="124" y="329"/>
                  </a:lnTo>
                  <a:lnTo>
                    <a:pt x="91" y="182"/>
                  </a:lnTo>
                  <a:lnTo>
                    <a:pt x="120" y="224"/>
                  </a:lnTo>
                  <a:lnTo>
                    <a:pt x="103" y="159"/>
                  </a:lnTo>
                  <a:lnTo>
                    <a:pt x="0" y="0"/>
                  </a:lnTo>
                  <a:lnTo>
                    <a:pt x="59" y="135"/>
                  </a:lnTo>
                  <a:lnTo>
                    <a:pt x="67" y="272"/>
                  </a:lnTo>
                  <a:lnTo>
                    <a:pt x="78" y="477"/>
                  </a:lnTo>
                  <a:lnTo>
                    <a:pt x="69" y="551"/>
                  </a:lnTo>
                  <a:lnTo>
                    <a:pt x="103" y="532"/>
                  </a:lnTo>
                  <a:lnTo>
                    <a:pt x="103" y="532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92" name="任意多边形 321591"/>
            <p:cNvSpPr/>
            <p:nvPr/>
          </p:nvSpPr>
          <p:spPr>
            <a:xfrm>
              <a:off x="4393" y="1877"/>
              <a:ext cx="125" cy="264"/>
            </a:xfrm>
            <a:custGeom>
              <a:avLst/>
              <a:gdLst/>
              <a:ahLst/>
              <a:cxnLst/>
              <a:rect l="0" t="0" r="0" b="0"/>
              <a:pathLst>
                <a:path w="249" h="529">
                  <a:moveTo>
                    <a:pt x="86" y="529"/>
                  </a:moveTo>
                  <a:lnTo>
                    <a:pt x="143" y="460"/>
                  </a:lnTo>
                  <a:lnTo>
                    <a:pt x="175" y="380"/>
                  </a:lnTo>
                  <a:lnTo>
                    <a:pt x="192" y="265"/>
                  </a:lnTo>
                  <a:lnTo>
                    <a:pt x="184" y="188"/>
                  </a:lnTo>
                  <a:lnTo>
                    <a:pt x="0" y="0"/>
                  </a:lnTo>
                  <a:lnTo>
                    <a:pt x="173" y="141"/>
                  </a:lnTo>
                  <a:lnTo>
                    <a:pt x="236" y="173"/>
                  </a:lnTo>
                  <a:lnTo>
                    <a:pt x="249" y="230"/>
                  </a:lnTo>
                  <a:lnTo>
                    <a:pt x="240" y="272"/>
                  </a:lnTo>
                  <a:lnTo>
                    <a:pt x="219" y="363"/>
                  </a:lnTo>
                  <a:lnTo>
                    <a:pt x="162" y="466"/>
                  </a:lnTo>
                  <a:lnTo>
                    <a:pt x="148" y="491"/>
                  </a:lnTo>
                  <a:lnTo>
                    <a:pt x="86" y="529"/>
                  </a:lnTo>
                  <a:lnTo>
                    <a:pt x="86" y="529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93" name="任意多边形 321592"/>
            <p:cNvSpPr/>
            <p:nvPr/>
          </p:nvSpPr>
          <p:spPr>
            <a:xfrm>
              <a:off x="4455" y="1941"/>
              <a:ext cx="52" cy="183"/>
            </a:xfrm>
            <a:custGeom>
              <a:avLst/>
              <a:gdLst/>
              <a:ahLst/>
              <a:cxnLst/>
              <a:rect l="0" t="0" r="0" b="0"/>
              <a:pathLst>
                <a:path w="104" h="365">
                  <a:moveTo>
                    <a:pt x="68" y="32"/>
                  </a:moveTo>
                  <a:lnTo>
                    <a:pt x="104" y="58"/>
                  </a:lnTo>
                  <a:lnTo>
                    <a:pt x="104" y="106"/>
                  </a:lnTo>
                  <a:lnTo>
                    <a:pt x="97" y="159"/>
                  </a:lnTo>
                  <a:lnTo>
                    <a:pt x="70" y="252"/>
                  </a:lnTo>
                  <a:lnTo>
                    <a:pt x="24" y="347"/>
                  </a:lnTo>
                  <a:lnTo>
                    <a:pt x="0" y="365"/>
                  </a:lnTo>
                  <a:lnTo>
                    <a:pt x="55" y="249"/>
                  </a:lnTo>
                  <a:lnTo>
                    <a:pt x="79" y="129"/>
                  </a:lnTo>
                  <a:lnTo>
                    <a:pt x="70" y="79"/>
                  </a:lnTo>
                  <a:lnTo>
                    <a:pt x="17" y="0"/>
                  </a:lnTo>
                  <a:lnTo>
                    <a:pt x="68" y="32"/>
                  </a:lnTo>
                  <a:lnTo>
                    <a:pt x="68" y="32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94" name="任意多边形 321593"/>
            <p:cNvSpPr/>
            <p:nvPr/>
          </p:nvSpPr>
          <p:spPr>
            <a:xfrm>
              <a:off x="4349" y="1903"/>
              <a:ext cx="35" cy="251"/>
            </a:xfrm>
            <a:custGeom>
              <a:avLst/>
              <a:gdLst/>
              <a:ahLst/>
              <a:cxnLst/>
              <a:rect l="0" t="0" r="0" b="0"/>
              <a:pathLst>
                <a:path w="70" h="501">
                  <a:moveTo>
                    <a:pt x="62" y="131"/>
                  </a:moveTo>
                  <a:lnTo>
                    <a:pt x="70" y="292"/>
                  </a:lnTo>
                  <a:lnTo>
                    <a:pt x="68" y="501"/>
                  </a:lnTo>
                  <a:lnTo>
                    <a:pt x="41" y="315"/>
                  </a:lnTo>
                  <a:lnTo>
                    <a:pt x="41" y="119"/>
                  </a:lnTo>
                  <a:lnTo>
                    <a:pt x="0" y="0"/>
                  </a:lnTo>
                  <a:lnTo>
                    <a:pt x="62" y="131"/>
                  </a:lnTo>
                  <a:lnTo>
                    <a:pt x="62" y="131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95" name="任意多边形 321594"/>
            <p:cNvSpPr/>
            <p:nvPr/>
          </p:nvSpPr>
          <p:spPr>
            <a:xfrm>
              <a:off x="3998" y="1586"/>
              <a:ext cx="26" cy="12"/>
            </a:xfrm>
            <a:custGeom>
              <a:avLst/>
              <a:gdLst/>
              <a:ahLst/>
              <a:cxnLst/>
              <a:rect l="0" t="0" r="0" b="0"/>
              <a:pathLst>
                <a:path w="53" h="24">
                  <a:moveTo>
                    <a:pt x="0" y="0"/>
                  </a:moveTo>
                  <a:lnTo>
                    <a:pt x="17" y="24"/>
                  </a:lnTo>
                  <a:lnTo>
                    <a:pt x="53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96" name="任意多边形 321595"/>
            <p:cNvSpPr/>
            <p:nvPr/>
          </p:nvSpPr>
          <p:spPr>
            <a:xfrm>
              <a:off x="4036" y="1601"/>
              <a:ext cx="41" cy="28"/>
            </a:xfrm>
            <a:custGeom>
              <a:avLst/>
              <a:gdLst/>
              <a:ahLst/>
              <a:cxnLst/>
              <a:rect l="0" t="0" r="0" b="0"/>
              <a:pathLst>
                <a:path w="84" h="55">
                  <a:moveTo>
                    <a:pt x="84" y="49"/>
                  </a:moveTo>
                  <a:lnTo>
                    <a:pt x="46" y="55"/>
                  </a:lnTo>
                  <a:lnTo>
                    <a:pt x="15" y="27"/>
                  </a:lnTo>
                  <a:lnTo>
                    <a:pt x="0" y="0"/>
                  </a:lnTo>
                  <a:lnTo>
                    <a:pt x="55" y="15"/>
                  </a:lnTo>
                  <a:lnTo>
                    <a:pt x="48" y="32"/>
                  </a:lnTo>
                  <a:lnTo>
                    <a:pt x="84" y="49"/>
                  </a:lnTo>
                  <a:lnTo>
                    <a:pt x="84" y="49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97" name="任意多边形 321596"/>
            <p:cNvSpPr/>
            <p:nvPr/>
          </p:nvSpPr>
          <p:spPr>
            <a:xfrm>
              <a:off x="4567" y="1441"/>
              <a:ext cx="47" cy="27"/>
            </a:xfrm>
            <a:custGeom>
              <a:avLst/>
              <a:gdLst/>
              <a:ahLst/>
              <a:cxnLst/>
              <a:rect l="0" t="0" r="0" b="0"/>
              <a:pathLst>
                <a:path w="93" h="53">
                  <a:moveTo>
                    <a:pt x="93" y="36"/>
                  </a:moveTo>
                  <a:lnTo>
                    <a:pt x="57" y="28"/>
                  </a:lnTo>
                  <a:lnTo>
                    <a:pt x="0" y="53"/>
                  </a:lnTo>
                  <a:lnTo>
                    <a:pt x="49" y="0"/>
                  </a:lnTo>
                  <a:lnTo>
                    <a:pt x="84" y="0"/>
                  </a:lnTo>
                  <a:lnTo>
                    <a:pt x="93" y="36"/>
                  </a:lnTo>
                  <a:lnTo>
                    <a:pt x="93" y="36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98" name="任意多边形 321597"/>
            <p:cNvSpPr/>
            <p:nvPr/>
          </p:nvSpPr>
          <p:spPr>
            <a:xfrm>
              <a:off x="4691" y="1088"/>
              <a:ext cx="675" cy="499"/>
            </a:xfrm>
            <a:custGeom>
              <a:avLst/>
              <a:gdLst/>
              <a:ahLst/>
              <a:cxnLst/>
              <a:rect l="0" t="0" r="0" b="0"/>
              <a:pathLst>
                <a:path w="1352" h="998">
                  <a:moveTo>
                    <a:pt x="4" y="684"/>
                  </a:moveTo>
                  <a:lnTo>
                    <a:pt x="183" y="482"/>
                  </a:lnTo>
                  <a:lnTo>
                    <a:pt x="460" y="176"/>
                  </a:lnTo>
                  <a:lnTo>
                    <a:pt x="531" y="125"/>
                  </a:lnTo>
                  <a:lnTo>
                    <a:pt x="572" y="226"/>
                  </a:lnTo>
                  <a:lnTo>
                    <a:pt x="474" y="199"/>
                  </a:lnTo>
                  <a:lnTo>
                    <a:pt x="504" y="239"/>
                  </a:lnTo>
                  <a:lnTo>
                    <a:pt x="435" y="226"/>
                  </a:lnTo>
                  <a:lnTo>
                    <a:pt x="483" y="275"/>
                  </a:lnTo>
                  <a:lnTo>
                    <a:pt x="432" y="266"/>
                  </a:lnTo>
                  <a:lnTo>
                    <a:pt x="460" y="298"/>
                  </a:lnTo>
                  <a:lnTo>
                    <a:pt x="390" y="294"/>
                  </a:lnTo>
                  <a:lnTo>
                    <a:pt x="418" y="315"/>
                  </a:lnTo>
                  <a:lnTo>
                    <a:pt x="354" y="319"/>
                  </a:lnTo>
                  <a:lnTo>
                    <a:pt x="377" y="347"/>
                  </a:lnTo>
                  <a:lnTo>
                    <a:pt x="318" y="368"/>
                  </a:lnTo>
                  <a:lnTo>
                    <a:pt x="344" y="374"/>
                  </a:lnTo>
                  <a:lnTo>
                    <a:pt x="287" y="403"/>
                  </a:lnTo>
                  <a:lnTo>
                    <a:pt x="333" y="408"/>
                  </a:lnTo>
                  <a:lnTo>
                    <a:pt x="249" y="467"/>
                  </a:lnTo>
                  <a:lnTo>
                    <a:pt x="367" y="443"/>
                  </a:lnTo>
                  <a:lnTo>
                    <a:pt x="489" y="418"/>
                  </a:lnTo>
                  <a:lnTo>
                    <a:pt x="451" y="403"/>
                  </a:lnTo>
                  <a:lnTo>
                    <a:pt x="529" y="395"/>
                  </a:lnTo>
                  <a:lnTo>
                    <a:pt x="491" y="380"/>
                  </a:lnTo>
                  <a:lnTo>
                    <a:pt x="567" y="366"/>
                  </a:lnTo>
                  <a:lnTo>
                    <a:pt x="523" y="346"/>
                  </a:lnTo>
                  <a:lnTo>
                    <a:pt x="591" y="344"/>
                  </a:lnTo>
                  <a:lnTo>
                    <a:pt x="557" y="330"/>
                  </a:lnTo>
                  <a:lnTo>
                    <a:pt x="614" y="330"/>
                  </a:lnTo>
                  <a:lnTo>
                    <a:pt x="582" y="294"/>
                  </a:lnTo>
                  <a:lnTo>
                    <a:pt x="660" y="311"/>
                  </a:lnTo>
                  <a:lnTo>
                    <a:pt x="635" y="281"/>
                  </a:lnTo>
                  <a:lnTo>
                    <a:pt x="673" y="290"/>
                  </a:lnTo>
                  <a:lnTo>
                    <a:pt x="639" y="245"/>
                  </a:lnTo>
                  <a:lnTo>
                    <a:pt x="702" y="275"/>
                  </a:lnTo>
                  <a:lnTo>
                    <a:pt x="666" y="199"/>
                  </a:lnTo>
                  <a:lnTo>
                    <a:pt x="785" y="237"/>
                  </a:lnTo>
                  <a:lnTo>
                    <a:pt x="742" y="190"/>
                  </a:lnTo>
                  <a:lnTo>
                    <a:pt x="850" y="211"/>
                  </a:lnTo>
                  <a:lnTo>
                    <a:pt x="793" y="163"/>
                  </a:lnTo>
                  <a:lnTo>
                    <a:pt x="907" y="190"/>
                  </a:lnTo>
                  <a:lnTo>
                    <a:pt x="850" y="133"/>
                  </a:lnTo>
                  <a:lnTo>
                    <a:pt x="970" y="171"/>
                  </a:lnTo>
                  <a:lnTo>
                    <a:pt x="934" y="119"/>
                  </a:lnTo>
                  <a:lnTo>
                    <a:pt x="998" y="148"/>
                  </a:lnTo>
                  <a:lnTo>
                    <a:pt x="930" y="26"/>
                  </a:lnTo>
                  <a:lnTo>
                    <a:pt x="1034" y="114"/>
                  </a:lnTo>
                  <a:lnTo>
                    <a:pt x="972" y="0"/>
                  </a:lnTo>
                  <a:lnTo>
                    <a:pt x="1093" y="104"/>
                  </a:lnTo>
                  <a:lnTo>
                    <a:pt x="1055" y="0"/>
                  </a:lnTo>
                  <a:lnTo>
                    <a:pt x="1158" y="102"/>
                  </a:lnTo>
                  <a:lnTo>
                    <a:pt x="1139" y="26"/>
                  </a:lnTo>
                  <a:lnTo>
                    <a:pt x="1205" y="98"/>
                  </a:lnTo>
                  <a:lnTo>
                    <a:pt x="1179" y="21"/>
                  </a:lnTo>
                  <a:lnTo>
                    <a:pt x="1236" y="91"/>
                  </a:lnTo>
                  <a:lnTo>
                    <a:pt x="1352" y="140"/>
                  </a:lnTo>
                  <a:lnTo>
                    <a:pt x="1118" y="163"/>
                  </a:lnTo>
                  <a:lnTo>
                    <a:pt x="905" y="249"/>
                  </a:lnTo>
                  <a:lnTo>
                    <a:pt x="667" y="368"/>
                  </a:lnTo>
                  <a:lnTo>
                    <a:pt x="721" y="393"/>
                  </a:lnTo>
                  <a:lnTo>
                    <a:pt x="671" y="393"/>
                  </a:lnTo>
                  <a:lnTo>
                    <a:pt x="770" y="460"/>
                  </a:lnTo>
                  <a:lnTo>
                    <a:pt x="664" y="414"/>
                  </a:lnTo>
                  <a:lnTo>
                    <a:pt x="770" y="534"/>
                  </a:lnTo>
                  <a:lnTo>
                    <a:pt x="616" y="433"/>
                  </a:lnTo>
                  <a:lnTo>
                    <a:pt x="755" y="579"/>
                  </a:lnTo>
                  <a:lnTo>
                    <a:pt x="586" y="463"/>
                  </a:lnTo>
                  <a:lnTo>
                    <a:pt x="692" y="587"/>
                  </a:lnTo>
                  <a:lnTo>
                    <a:pt x="491" y="486"/>
                  </a:lnTo>
                  <a:lnTo>
                    <a:pt x="557" y="549"/>
                  </a:lnTo>
                  <a:lnTo>
                    <a:pt x="411" y="513"/>
                  </a:lnTo>
                  <a:lnTo>
                    <a:pt x="569" y="610"/>
                  </a:lnTo>
                  <a:lnTo>
                    <a:pt x="437" y="577"/>
                  </a:lnTo>
                  <a:lnTo>
                    <a:pt x="591" y="692"/>
                  </a:lnTo>
                  <a:lnTo>
                    <a:pt x="453" y="657"/>
                  </a:lnTo>
                  <a:lnTo>
                    <a:pt x="681" y="785"/>
                  </a:lnTo>
                  <a:lnTo>
                    <a:pt x="574" y="754"/>
                  </a:lnTo>
                  <a:lnTo>
                    <a:pt x="780" y="891"/>
                  </a:lnTo>
                  <a:lnTo>
                    <a:pt x="637" y="828"/>
                  </a:lnTo>
                  <a:lnTo>
                    <a:pt x="757" y="933"/>
                  </a:lnTo>
                  <a:lnTo>
                    <a:pt x="626" y="868"/>
                  </a:lnTo>
                  <a:lnTo>
                    <a:pt x="745" y="969"/>
                  </a:lnTo>
                  <a:lnTo>
                    <a:pt x="652" y="920"/>
                  </a:lnTo>
                  <a:lnTo>
                    <a:pt x="736" y="998"/>
                  </a:lnTo>
                  <a:lnTo>
                    <a:pt x="629" y="952"/>
                  </a:lnTo>
                  <a:lnTo>
                    <a:pt x="483" y="868"/>
                  </a:lnTo>
                  <a:lnTo>
                    <a:pt x="249" y="787"/>
                  </a:lnTo>
                  <a:lnTo>
                    <a:pt x="93" y="754"/>
                  </a:lnTo>
                  <a:lnTo>
                    <a:pt x="4" y="750"/>
                  </a:lnTo>
                  <a:lnTo>
                    <a:pt x="0" y="722"/>
                  </a:lnTo>
                  <a:lnTo>
                    <a:pt x="4" y="684"/>
                  </a:lnTo>
                  <a:lnTo>
                    <a:pt x="4" y="684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599" name="任意多边形 321598"/>
            <p:cNvSpPr/>
            <p:nvPr/>
          </p:nvSpPr>
          <p:spPr>
            <a:xfrm>
              <a:off x="4700" y="1474"/>
              <a:ext cx="462" cy="180"/>
            </a:xfrm>
            <a:custGeom>
              <a:avLst/>
              <a:gdLst/>
              <a:ahLst/>
              <a:cxnLst/>
              <a:rect l="0" t="0" r="0" b="0"/>
              <a:pathLst>
                <a:path w="924" h="362">
                  <a:moveTo>
                    <a:pt x="0" y="0"/>
                  </a:moveTo>
                  <a:lnTo>
                    <a:pt x="2" y="92"/>
                  </a:lnTo>
                  <a:lnTo>
                    <a:pt x="50" y="219"/>
                  </a:lnTo>
                  <a:lnTo>
                    <a:pt x="200" y="337"/>
                  </a:lnTo>
                  <a:lnTo>
                    <a:pt x="137" y="251"/>
                  </a:lnTo>
                  <a:lnTo>
                    <a:pt x="291" y="360"/>
                  </a:lnTo>
                  <a:lnTo>
                    <a:pt x="133" y="185"/>
                  </a:lnTo>
                  <a:lnTo>
                    <a:pt x="268" y="270"/>
                  </a:lnTo>
                  <a:lnTo>
                    <a:pt x="173" y="162"/>
                  </a:lnTo>
                  <a:lnTo>
                    <a:pt x="299" y="240"/>
                  </a:lnTo>
                  <a:lnTo>
                    <a:pt x="185" y="126"/>
                  </a:lnTo>
                  <a:lnTo>
                    <a:pt x="268" y="164"/>
                  </a:lnTo>
                  <a:lnTo>
                    <a:pt x="179" y="76"/>
                  </a:lnTo>
                  <a:lnTo>
                    <a:pt x="329" y="118"/>
                  </a:lnTo>
                  <a:lnTo>
                    <a:pt x="635" y="223"/>
                  </a:lnTo>
                  <a:lnTo>
                    <a:pt x="924" y="362"/>
                  </a:lnTo>
                  <a:lnTo>
                    <a:pt x="745" y="242"/>
                  </a:lnTo>
                  <a:lnTo>
                    <a:pt x="477" y="132"/>
                  </a:lnTo>
                  <a:lnTo>
                    <a:pt x="228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00" name="任意多边形 321599"/>
            <p:cNvSpPr/>
            <p:nvPr/>
          </p:nvSpPr>
          <p:spPr>
            <a:xfrm>
              <a:off x="4990" y="1748"/>
              <a:ext cx="274" cy="120"/>
            </a:xfrm>
            <a:custGeom>
              <a:avLst/>
              <a:gdLst/>
              <a:ahLst/>
              <a:cxnLst/>
              <a:rect l="0" t="0" r="0" b="0"/>
              <a:pathLst>
                <a:path w="548" h="239">
                  <a:moveTo>
                    <a:pt x="78" y="93"/>
                  </a:moveTo>
                  <a:lnTo>
                    <a:pt x="114" y="150"/>
                  </a:lnTo>
                  <a:lnTo>
                    <a:pt x="40" y="133"/>
                  </a:lnTo>
                  <a:lnTo>
                    <a:pt x="87" y="182"/>
                  </a:lnTo>
                  <a:lnTo>
                    <a:pt x="0" y="186"/>
                  </a:lnTo>
                  <a:lnTo>
                    <a:pt x="59" y="239"/>
                  </a:lnTo>
                  <a:lnTo>
                    <a:pt x="53" y="205"/>
                  </a:lnTo>
                  <a:lnTo>
                    <a:pt x="97" y="230"/>
                  </a:lnTo>
                  <a:lnTo>
                    <a:pt x="86" y="201"/>
                  </a:lnTo>
                  <a:lnTo>
                    <a:pt x="217" y="233"/>
                  </a:lnTo>
                  <a:lnTo>
                    <a:pt x="139" y="190"/>
                  </a:lnTo>
                  <a:lnTo>
                    <a:pt x="264" y="218"/>
                  </a:lnTo>
                  <a:lnTo>
                    <a:pt x="494" y="186"/>
                  </a:lnTo>
                  <a:lnTo>
                    <a:pt x="293" y="186"/>
                  </a:lnTo>
                  <a:lnTo>
                    <a:pt x="548" y="156"/>
                  </a:lnTo>
                  <a:lnTo>
                    <a:pt x="437" y="137"/>
                  </a:lnTo>
                  <a:lnTo>
                    <a:pt x="388" y="99"/>
                  </a:lnTo>
                  <a:lnTo>
                    <a:pt x="462" y="127"/>
                  </a:lnTo>
                  <a:lnTo>
                    <a:pt x="257" y="0"/>
                  </a:lnTo>
                  <a:lnTo>
                    <a:pt x="331" y="74"/>
                  </a:lnTo>
                  <a:lnTo>
                    <a:pt x="165" y="13"/>
                  </a:lnTo>
                  <a:lnTo>
                    <a:pt x="308" y="112"/>
                  </a:lnTo>
                  <a:lnTo>
                    <a:pt x="87" y="30"/>
                  </a:lnTo>
                  <a:lnTo>
                    <a:pt x="245" y="127"/>
                  </a:lnTo>
                  <a:lnTo>
                    <a:pt x="78" y="93"/>
                  </a:lnTo>
                  <a:lnTo>
                    <a:pt x="78" y="93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01" name="任意多边形 321600"/>
            <p:cNvSpPr/>
            <p:nvPr/>
          </p:nvSpPr>
          <p:spPr>
            <a:xfrm>
              <a:off x="5198" y="1721"/>
              <a:ext cx="230" cy="262"/>
            </a:xfrm>
            <a:custGeom>
              <a:avLst/>
              <a:gdLst/>
              <a:ahLst/>
              <a:cxnLst/>
              <a:rect l="0" t="0" r="0" b="0"/>
              <a:pathLst>
                <a:path w="460" h="524">
                  <a:moveTo>
                    <a:pt x="436" y="353"/>
                  </a:moveTo>
                  <a:lnTo>
                    <a:pt x="365" y="239"/>
                  </a:lnTo>
                  <a:lnTo>
                    <a:pt x="274" y="138"/>
                  </a:lnTo>
                  <a:lnTo>
                    <a:pt x="133" y="0"/>
                  </a:lnTo>
                  <a:lnTo>
                    <a:pt x="303" y="188"/>
                  </a:lnTo>
                  <a:lnTo>
                    <a:pt x="354" y="268"/>
                  </a:lnTo>
                  <a:lnTo>
                    <a:pt x="367" y="315"/>
                  </a:lnTo>
                  <a:lnTo>
                    <a:pt x="282" y="231"/>
                  </a:lnTo>
                  <a:lnTo>
                    <a:pt x="175" y="148"/>
                  </a:lnTo>
                  <a:lnTo>
                    <a:pt x="238" y="228"/>
                  </a:lnTo>
                  <a:lnTo>
                    <a:pt x="90" y="121"/>
                  </a:lnTo>
                  <a:lnTo>
                    <a:pt x="156" y="190"/>
                  </a:lnTo>
                  <a:lnTo>
                    <a:pt x="0" y="106"/>
                  </a:lnTo>
                  <a:lnTo>
                    <a:pt x="107" y="188"/>
                  </a:lnTo>
                  <a:lnTo>
                    <a:pt x="164" y="241"/>
                  </a:lnTo>
                  <a:lnTo>
                    <a:pt x="86" y="281"/>
                  </a:lnTo>
                  <a:lnTo>
                    <a:pt x="204" y="260"/>
                  </a:lnTo>
                  <a:lnTo>
                    <a:pt x="126" y="309"/>
                  </a:lnTo>
                  <a:lnTo>
                    <a:pt x="261" y="290"/>
                  </a:lnTo>
                  <a:lnTo>
                    <a:pt x="86" y="372"/>
                  </a:lnTo>
                  <a:lnTo>
                    <a:pt x="259" y="340"/>
                  </a:lnTo>
                  <a:lnTo>
                    <a:pt x="75" y="401"/>
                  </a:lnTo>
                  <a:lnTo>
                    <a:pt x="204" y="389"/>
                  </a:lnTo>
                  <a:lnTo>
                    <a:pt x="50" y="446"/>
                  </a:lnTo>
                  <a:lnTo>
                    <a:pt x="170" y="422"/>
                  </a:lnTo>
                  <a:lnTo>
                    <a:pt x="67" y="492"/>
                  </a:lnTo>
                  <a:lnTo>
                    <a:pt x="185" y="458"/>
                  </a:lnTo>
                  <a:lnTo>
                    <a:pt x="132" y="494"/>
                  </a:lnTo>
                  <a:lnTo>
                    <a:pt x="162" y="524"/>
                  </a:lnTo>
                  <a:lnTo>
                    <a:pt x="217" y="454"/>
                  </a:lnTo>
                  <a:lnTo>
                    <a:pt x="282" y="412"/>
                  </a:lnTo>
                  <a:lnTo>
                    <a:pt x="337" y="387"/>
                  </a:lnTo>
                  <a:lnTo>
                    <a:pt x="390" y="380"/>
                  </a:lnTo>
                  <a:lnTo>
                    <a:pt x="460" y="385"/>
                  </a:lnTo>
                  <a:lnTo>
                    <a:pt x="436" y="353"/>
                  </a:lnTo>
                  <a:lnTo>
                    <a:pt x="436" y="353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02" name="任意多边形 321601"/>
            <p:cNvSpPr/>
            <p:nvPr/>
          </p:nvSpPr>
          <p:spPr>
            <a:xfrm>
              <a:off x="4980" y="1960"/>
              <a:ext cx="303" cy="209"/>
            </a:xfrm>
            <a:custGeom>
              <a:avLst/>
              <a:gdLst/>
              <a:ahLst/>
              <a:cxnLst/>
              <a:rect l="0" t="0" r="0" b="0"/>
              <a:pathLst>
                <a:path w="607" h="418">
                  <a:moveTo>
                    <a:pt x="74" y="287"/>
                  </a:moveTo>
                  <a:lnTo>
                    <a:pt x="272" y="311"/>
                  </a:lnTo>
                  <a:lnTo>
                    <a:pt x="107" y="243"/>
                  </a:lnTo>
                  <a:lnTo>
                    <a:pt x="316" y="216"/>
                  </a:lnTo>
                  <a:lnTo>
                    <a:pt x="192" y="205"/>
                  </a:lnTo>
                  <a:lnTo>
                    <a:pt x="363" y="142"/>
                  </a:lnTo>
                  <a:lnTo>
                    <a:pt x="253" y="127"/>
                  </a:lnTo>
                  <a:lnTo>
                    <a:pt x="420" y="108"/>
                  </a:lnTo>
                  <a:lnTo>
                    <a:pt x="494" y="79"/>
                  </a:lnTo>
                  <a:lnTo>
                    <a:pt x="342" y="74"/>
                  </a:lnTo>
                  <a:lnTo>
                    <a:pt x="607" y="0"/>
                  </a:lnTo>
                  <a:lnTo>
                    <a:pt x="513" y="51"/>
                  </a:lnTo>
                  <a:lnTo>
                    <a:pt x="550" y="57"/>
                  </a:lnTo>
                  <a:lnTo>
                    <a:pt x="449" y="119"/>
                  </a:lnTo>
                  <a:lnTo>
                    <a:pt x="491" y="136"/>
                  </a:lnTo>
                  <a:lnTo>
                    <a:pt x="534" y="173"/>
                  </a:lnTo>
                  <a:lnTo>
                    <a:pt x="430" y="148"/>
                  </a:lnTo>
                  <a:lnTo>
                    <a:pt x="500" y="201"/>
                  </a:lnTo>
                  <a:lnTo>
                    <a:pt x="445" y="192"/>
                  </a:lnTo>
                  <a:lnTo>
                    <a:pt x="491" y="250"/>
                  </a:lnTo>
                  <a:lnTo>
                    <a:pt x="441" y="222"/>
                  </a:lnTo>
                  <a:lnTo>
                    <a:pt x="472" y="283"/>
                  </a:lnTo>
                  <a:lnTo>
                    <a:pt x="437" y="269"/>
                  </a:lnTo>
                  <a:lnTo>
                    <a:pt x="472" y="349"/>
                  </a:lnTo>
                  <a:lnTo>
                    <a:pt x="451" y="328"/>
                  </a:lnTo>
                  <a:lnTo>
                    <a:pt x="464" y="418"/>
                  </a:lnTo>
                  <a:lnTo>
                    <a:pt x="394" y="313"/>
                  </a:lnTo>
                  <a:lnTo>
                    <a:pt x="434" y="353"/>
                  </a:lnTo>
                  <a:lnTo>
                    <a:pt x="409" y="239"/>
                  </a:lnTo>
                  <a:lnTo>
                    <a:pt x="380" y="163"/>
                  </a:lnTo>
                  <a:lnTo>
                    <a:pt x="365" y="222"/>
                  </a:lnTo>
                  <a:lnTo>
                    <a:pt x="329" y="190"/>
                  </a:lnTo>
                  <a:lnTo>
                    <a:pt x="335" y="271"/>
                  </a:lnTo>
                  <a:lnTo>
                    <a:pt x="262" y="247"/>
                  </a:lnTo>
                  <a:lnTo>
                    <a:pt x="323" y="332"/>
                  </a:lnTo>
                  <a:lnTo>
                    <a:pt x="185" y="317"/>
                  </a:lnTo>
                  <a:lnTo>
                    <a:pt x="295" y="389"/>
                  </a:lnTo>
                  <a:lnTo>
                    <a:pt x="171" y="347"/>
                  </a:lnTo>
                  <a:lnTo>
                    <a:pt x="232" y="391"/>
                  </a:lnTo>
                  <a:lnTo>
                    <a:pt x="145" y="365"/>
                  </a:lnTo>
                  <a:lnTo>
                    <a:pt x="0" y="336"/>
                  </a:lnTo>
                  <a:lnTo>
                    <a:pt x="137" y="346"/>
                  </a:lnTo>
                  <a:lnTo>
                    <a:pt x="74" y="287"/>
                  </a:lnTo>
                  <a:lnTo>
                    <a:pt x="74" y="28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03" name="任意多边形 321602"/>
            <p:cNvSpPr/>
            <p:nvPr/>
          </p:nvSpPr>
          <p:spPr>
            <a:xfrm>
              <a:off x="5126" y="2359"/>
              <a:ext cx="161" cy="310"/>
            </a:xfrm>
            <a:custGeom>
              <a:avLst/>
              <a:gdLst/>
              <a:ahLst/>
              <a:cxnLst/>
              <a:rect l="0" t="0" r="0" b="0"/>
              <a:pathLst>
                <a:path w="321" h="622">
                  <a:moveTo>
                    <a:pt x="141" y="19"/>
                  </a:moveTo>
                  <a:lnTo>
                    <a:pt x="93" y="0"/>
                  </a:lnTo>
                  <a:lnTo>
                    <a:pt x="21" y="30"/>
                  </a:lnTo>
                  <a:lnTo>
                    <a:pt x="70" y="30"/>
                  </a:lnTo>
                  <a:lnTo>
                    <a:pt x="13" y="68"/>
                  </a:lnTo>
                  <a:lnTo>
                    <a:pt x="65" y="55"/>
                  </a:lnTo>
                  <a:lnTo>
                    <a:pt x="15" y="103"/>
                  </a:lnTo>
                  <a:lnTo>
                    <a:pt x="59" y="89"/>
                  </a:lnTo>
                  <a:lnTo>
                    <a:pt x="9" y="146"/>
                  </a:lnTo>
                  <a:lnTo>
                    <a:pt x="84" y="131"/>
                  </a:lnTo>
                  <a:lnTo>
                    <a:pt x="23" y="167"/>
                  </a:lnTo>
                  <a:lnTo>
                    <a:pt x="108" y="152"/>
                  </a:lnTo>
                  <a:lnTo>
                    <a:pt x="36" y="203"/>
                  </a:lnTo>
                  <a:lnTo>
                    <a:pt x="0" y="236"/>
                  </a:lnTo>
                  <a:lnTo>
                    <a:pt x="91" y="209"/>
                  </a:lnTo>
                  <a:lnTo>
                    <a:pt x="148" y="215"/>
                  </a:lnTo>
                  <a:lnTo>
                    <a:pt x="91" y="240"/>
                  </a:lnTo>
                  <a:lnTo>
                    <a:pt x="44" y="293"/>
                  </a:lnTo>
                  <a:lnTo>
                    <a:pt x="101" y="268"/>
                  </a:lnTo>
                  <a:lnTo>
                    <a:pt x="156" y="272"/>
                  </a:lnTo>
                  <a:lnTo>
                    <a:pt x="72" y="336"/>
                  </a:lnTo>
                  <a:lnTo>
                    <a:pt x="129" y="323"/>
                  </a:lnTo>
                  <a:lnTo>
                    <a:pt x="93" y="363"/>
                  </a:lnTo>
                  <a:lnTo>
                    <a:pt x="141" y="355"/>
                  </a:lnTo>
                  <a:lnTo>
                    <a:pt x="127" y="399"/>
                  </a:lnTo>
                  <a:lnTo>
                    <a:pt x="141" y="449"/>
                  </a:lnTo>
                  <a:lnTo>
                    <a:pt x="190" y="527"/>
                  </a:lnTo>
                  <a:lnTo>
                    <a:pt x="213" y="470"/>
                  </a:lnTo>
                  <a:lnTo>
                    <a:pt x="236" y="557"/>
                  </a:lnTo>
                  <a:lnTo>
                    <a:pt x="236" y="622"/>
                  </a:lnTo>
                  <a:lnTo>
                    <a:pt x="308" y="500"/>
                  </a:lnTo>
                  <a:lnTo>
                    <a:pt x="276" y="528"/>
                  </a:lnTo>
                  <a:lnTo>
                    <a:pt x="312" y="420"/>
                  </a:lnTo>
                  <a:lnTo>
                    <a:pt x="255" y="451"/>
                  </a:lnTo>
                  <a:lnTo>
                    <a:pt x="312" y="336"/>
                  </a:lnTo>
                  <a:lnTo>
                    <a:pt x="321" y="260"/>
                  </a:lnTo>
                  <a:lnTo>
                    <a:pt x="304" y="184"/>
                  </a:lnTo>
                  <a:lnTo>
                    <a:pt x="243" y="91"/>
                  </a:lnTo>
                  <a:lnTo>
                    <a:pt x="141" y="19"/>
                  </a:lnTo>
                  <a:lnTo>
                    <a:pt x="141" y="19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04" name="任意多边形 321603"/>
            <p:cNvSpPr/>
            <p:nvPr/>
          </p:nvSpPr>
          <p:spPr>
            <a:xfrm>
              <a:off x="5250" y="2499"/>
              <a:ext cx="82" cy="326"/>
            </a:xfrm>
            <a:custGeom>
              <a:avLst/>
              <a:gdLst/>
              <a:ahLst/>
              <a:cxnLst/>
              <a:rect l="0" t="0" r="0" b="0"/>
              <a:pathLst>
                <a:path w="165" h="652">
                  <a:moveTo>
                    <a:pt x="91" y="0"/>
                  </a:moveTo>
                  <a:lnTo>
                    <a:pt x="131" y="152"/>
                  </a:lnTo>
                  <a:lnTo>
                    <a:pt x="148" y="211"/>
                  </a:lnTo>
                  <a:lnTo>
                    <a:pt x="116" y="295"/>
                  </a:lnTo>
                  <a:lnTo>
                    <a:pt x="99" y="443"/>
                  </a:lnTo>
                  <a:lnTo>
                    <a:pt x="86" y="510"/>
                  </a:lnTo>
                  <a:lnTo>
                    <a:pt x="74" y="365"/>
                  </a:lnTo>
                  <a:lnTo>
                    <a:pt x="61" y="443"/>
                  </a:lnTo>
                  <a:lnTo>
                    <a:pt x="53" y="297"/>
                  </a:lnTo>
                  <a:lnTo>
                    <a:pt x="40" y="373"/>
                  </a:lnTo>
                  <a:lnTo>
                    <a:pt x="36" y="185"/>
                  </a:lnTo>
                  <a:lnTo>
                    <a:pt x="0" y="339"/>
                  </a:lnTo>
                  <a:lnTo>
                    <a:pt x="17" y="316"/>
                  </a:lnTo>
                  <a:lnTo>
                    <a:pt x="25" y="382"/>
                  </a:lnTo>
                  <a:lnTo>
                    <a:pt x="23" y="481"/>
                  </a:lnTo>
                  <a:lnTo>
                    <a:pt x="40" y="432"/>
                  </a:lnTo>
                  <a:lnTo>
                    <a:pt x="51" y="536"/>
                  </a:lnTo>
                  <a:lnTo>
                    <a:pt x="68" y="500"/>
                  </a:lnTo>
                  <a:lnTo>
                    <a:pt x="68" y="652"/>
                  </a:lnTo>
                  <a:lnTo>
                    <a:pt x="118" y="567"/>
                  </a:lnTo>
                  <a:lnTo>
                    <a:pt x="116" y="447"/>
                  </a:lnTo>
                  <a:lnTo>
                    <a:pt x="150" y="312"/>
                  </a:lnTo>
                  <a:lnTo>
                    <a:pt x="165" y="247"/>
                  </a:lnTo>
                  <a:lnTo>
                    <a:pt x="156" y="154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05" name="任意多边形 321604"/>
            <p:cNvSpPr/>
            <p:nvPr/>
          </p:nvSpPr>
          <p:spPr>
            <a:xfrm>
              <a:off x="4949" y="2533"/>
              <a:ext cx="249" cy="235"/>
            </a:xfrm>
            <a:custGeom>
              <a:avLst/>
              <a:gdLst/>
              <a:ahLst/>
              <a:cxnLst/>
              <a:rect l="0" t="0" r="0" b="0"/>
              <a:pathLst>
                <a:path w="498" h="469">
                  <a:moveTo>
                    <a:pt x="0" y="121"/>
                  </a:moveTo>
                  <a:lnTo>
                    <a:pt x="128" y="194"/>
                  </a:lnTo>
                  <a:lnTo>
                    <a:pt x="40" y="180"/>
                  </a:lnTo>
                  <a:lnTo>
                    <a:pt x="228" y="243"/>
                  </a:lnTo>
                  <a:lnTo>
                    <a:pt x="122" y="239"/>
                  </a:lnTo>
                  <a:lnTo>
                    <a:pt x="234" y="338"/>
                  </a:lnTo>
                  <a:lnTo>
                    <a:pt x="122" y="306"/>
                  </a:lnTo>
                  <a:lnTo>
                    <a:pt x="261" y="374"/>
                  </a:lnTo>
                  <a:lnTo>
                    <a:pt x="447" y="469"/>
                  </a:lnTo>
                  <a:lnTo>
                    <a:pt x="285" y="361"/>
                  </a:lnTo>
                  <a:lnTo>
                    <a:pt x="498" y="441"/>
                  </a:lnTo>
                  <a:lnTo>
                    <a:pt x="270" y="304"/>
                  </a:lnTo>
                  <a:lnTo>
                    <a:pt x="491" y="369"/>
                  </a:lnTo>
                  <a:lnTo>
                    <a:pt x="278" y="239"/>
                  </a:lnTo>
                  <a:lnTo>
                    <a:pt x="441" y="270"/>
                  </a:lnTo>
                  <a:lnTo>
                    <a:pt x="333" y="222"/>
                  </a:lnTo>
                  <a:lnTo>
                    <a:pt x="211" y="173"/>
                  </a:lnTo>
                  <a:lnTo>
                    <a:pt x="388" y="201"/>
                  </a:lnTo>
                  <a:lnTo>
                    <a:pt x="304" y="158"/>
                  </a:lnTo>
                  <a:lnTo>
                    <a:pt x="164" y="116"/>
                  </a:lnTo>
                  <a:lnTo>
                    <a:pt x="348" y="108"/>
                  </a:lnTo>
                  <a:lnTo>
                    <a:pt x="225" y="70"/>
                  </a:lnTo>
                  <a:lnTo>
                    <a:pt x="175" y="49"/>
                  </a:lnTo>
                  <a:lnTo>
                    <a:pt x="297" y="42"/>
                  </a:lnTo>
                  <a:lnTo>
                    <a:pt x="247" y="9"/>
                  </a:lnTo>
                  <a:lnTo>
                    <a:pt x="168" y="0"/>
                  </a:lnTo>
                  <a:lnTo>
                    <a:pt x="225" y="23"/>
                  </a:lnTo>
                  <a:lnTo>
                    <a:pt x="78" y="23"/>
                  </a:lnTo>
                  <a:lnTo>
                    <a:pt x="137" y="49"/>
                  </a:lnTo>
                  <a:lnTo>
                    <a:pt x="40" y="59"/>
                  </a:lnTo>
                  <a:lnTo>
                    <a:pt x="97" y="116"/>
                  </a:lnTo>
                  <a:lnTo>
                    <a:pt x="0" y="95"/>
                  </a:lnTo>
                  <a:lnTo>
                    <a:pt x="0" y="121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06" name="任意多边形 321605"/>
            <p:cNvSpPr/>
            <p:nvPr/>
          </p:nvSpPr>
          <p:spPr>
            <a:xfrm>
              <a:off x="5390" y="750"/>
              <a:ext cx="284" cy="397"/>
            </a:xfrm>
            <a:custGeom>
              <a:avLst/>
              <a:gdLst/>
              <a:ahLst/>
              <a:cxnLst/>
              <a:rect l="0" t="0" r="0" b="0"/>
              <a:pathLst>
                <a:path w="569" h="792">
                  <a:moveTo>
                    <a:pt x="86" y="658"/>
                  </a:moveTo>
                  <a:lnTo>
                    <a:pt x="0" y="382"/>
                  </a:lnTo>
                  <a:lnTo>
                    <a:pt x="160" y="635"/>
                  </a:lnTo>
                  <a:lnTo>
                    <a:pt x="71" y="365"/>
                  </a:lnTo>
                  <a:lnTo>
                    <a:pt x="192" y="500"/>
                  </a:lnTo>
                  <a:lnTo>
                    <a:pt x="126" y="367"/>
                  </a:lnTo>
                  <a:lnTo>
                    <a:pt x="244" y="435"/>
                  </a:lnTo>
                  <a:lnTo>
                    <a:pt x="173" y="340"/>
                  </a:lnTo>
                  <a:lnTo>
                    <a:pt x="261" y="376"/>
                  </a:lnTo>
                  <a:lnTo>
                    <a:pt x="213" y="294"/>
                  </a:lnTo>
                  <a:lnTo>
                    <a:pt x="274" y="327"/>
                  </a:lnTo>
                  <a:lnTo>
                    <a:pt x="227" y="243"/>
                  </a:lnTo>
                  <a:lnTo>
                    <a:pt x="282" y="281"/>
                  </a:lnTo>
                  <a:lnTo>
                    <a:pt x="259" y="224"/>
                  </a:lnTo>
                  <a:lnTo>
                    <a:pt x="295" y="245"/>
                  </a:lnTo>
                  <a:lnTo>
                    <a:pt x="286" y="203"/>
                  </a:lnTo>
                  <a:lnTo>
                    <a:pt x="331" y="220"/>
                  </a:lnTo>
                  <a:lnTo>
                    <a:pt x="305" y="156"/>
                  </a:lnTo>
                  <a:lnTo>
                    <a:pt x="350" y="186"/>
                  </a:lnTo>
                  <a:lnTo>
                    <a:pt x="331" y="127"/>
                  </a:lnTo>
                  <a:lnTo>
                    <a:pt x="383" y="152"/>
                  </a:lnTo>
                  <a:lnTo>
                    <a:pt x="365" y="110"/>
                  </a:lnTo>
                  <a:lnTo>
                    <a:pt x="407" y="121"/>
                  </a:lnTo>
                  <a:lnTo>
                    <a:pt x="398" y="89"/>
                  </a:lnTo>
                  <a:lnTo>
                    <a:pt x="430" y="91"/>
                  </a:lnTo>
                  <a:lnTo>
                    <a:pt x="413" y="66"/>
                  </a:lnTo>
                  <a:lnTo>
                    <a:pt x="474" y="59"/>
                  </a:lnTo>
                  <a:lnTo>
                    <a:pt x="419" y="38"/>
                  </a:lnTo>
                  <a:lnTo>
                    <a:pt x="478" y="28"/>
                  </a:lnTo>
                  <a:lnTo>
                    <a:pt x="430" y="9"/>
                  </a:lnTo>
                  <a:lnTo>
                    <a:pt x="569" y="0"/>
                  </a:lnTo>
                  <a:lnTo>
                    <a:pt x="512" y="45"/>
                  </a:lnTo>
                  <a:lnTo>
                    <a:pt x="415" y="167"/>
                  </a:lnTo>
                  <a:lnTo>
                    <a:pt x="345" y="289"/>
                  </a:lnTo>
                  <a:lnTo>
                    <a:pt x="242" y="534"/>
                  </a:lnTo>
                  <a:lnTo>
                    <a:pt x="206" y="675"/>
                  </a:lnTo>
                  <a:lnTo>
                    <a:pt x="204" y="559"/>
                  </a:lnTo>
                  <a:lnTo>
                    <a:pt x="191" y="734"/>
                  </a:lnTo>
                  <a:lnTo>
                    <a:pt x="177" y="578"/>
                  </a:lnTo>
                  <a:lnTo>
                    <a:pt x="177" y="720"/>
                  </a:lnTo>
                  <a:lnTo>
                    <a:pt x="113" y="619"/>
                  </a:lnTo>
                  <a:lnTo>
                    <a:pt x="173" y="792"/>
                  </a:lnTo>
                  <a:lnTo>
                    <a:pt x="86" y="658"/>
                  </a:lnTo>
                  <a:lnTo>
                    <a:pt x="86" y="658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07" name="任意多边形 321606"/>
            <p:cNvSpPr/>
            <p:nvPr/>
          </p:nvSpPr>
          <p:spPr>
            <a:xfrm>
              <a:off x="5009" y="830"/>
              <a:ext cx="223" cy="216"/>
            </a:xfrm>
            <a:custGeom>
              <a:avLst/>
              <a:gdLst/>
              <a:ahLst/>
              <a:cxnLst/>
              <a:rect l="0" t="0" r="0" b="0"/>
              <a:pathLst>
                <a:path w="447" h="432">
                  <a:moveTo>
                    <a:pt x="447" y="0"/>
                  </a:moveTo>
                  <a:lnTo>
                    <a:pt x="304" y="128"/>
                  </a:lnTo>
                  <a:lnTo>
                    <a:pt x="241" y="217"/>
                  </a:lnTo>
                  <a:lnTo>
                    <a:pt x="198" y="265"/>
                  </a:lnTo>
                  <a:lnTo>
                    <a:pt x="126" y="348"/>
                  </a:lnTo>
                  <a:lnTo>
                    <a:pt x="105" y="388"/>
                  </a:lnTo>
                  <a:lnTo>
                    <a:pt x="99" y="346"/>
                  </a:lnTo>
                  <a:lnTo>
                    <a:pt x="0" y="432"/>
                  </a:lnTo>
                  <a:lnTo>
                    <a:pt x="95" y="308"/>
                  </a:lnTo>
                  <a:lnTo>
                    <a:pt x="165" y="236"/>
                  </a:lnTo>
                  <a:lnTo>
                    <a:pt x="319" y="94"/>
                  </a:lnTo>
                  <a:lnTo>
                    <a:pt x="447" y="0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08" name="任意多边形 321607"/>
            <p:cNvSpPr/>
            <p:nvPr/>
          </p:nvSpPr>
          <p:spPr>
            <a:xfrm>
              <a:off x="4718" y="1075"/>
              <a:ext cx="285" cy="334"/>
            </a:xfrm>
            <a:custGeom>
              <a:avLst/>
              <a:gdLst/>
              <a:ahLst/>
              <a:cxnLst/>
              <a:rect l="0" t="0" r="0" b="0"/>
              <a:pathLst>
                <a:path w="571" h="667">
                  <a:moveTo>
                    <a:pt x="31" y="601"/>
                  </a:moveTo>
                  <a:lnTo>
                    <a:pt x="261" y="302"/>
                  </a:lnTo>
                  <a:lnTo>
                    <a:pt x="445" y="40"/>
                  </a:lnTo>
                  <a:lnTo>
                    <a:pt x="232" y="367"/>
                  </a:lnTo>
                  <a:lnTo>
                    <a:pt x="571" y="0"/>
                  </a:lnTo>
                  <a:lnTo>
                    <a:pt x="44" y="620"/>
                  </a:lnTo>
                  <a:lnTo>
                    <a:pt x="0" y="667"/>
                  </a:lnTo>
                  <a:lnTo>
                    <a:pt x="31" y="601"/>
                  </a:lnTo>
                  <a:lnTo>
                    <a:pt x="31" y="601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09" name="任意多边形 321608"/>
            <p:cNvSpPr/>
            <p:nvPr/>
          </p:nvSpPr>
          <p:spPr>
            <a:xfrm>
              <a:off x="4643" y="1036"/>
              <a:ext cx="324" cy="402"/>
            </a:xfrm>
            <a:custGeom>
              <a:avLst/>
              <a:gdLst/>
              <a:ahLst/>
              <a:cxnLst/>
              <a:rect l="0" t="0" r="0" b="0"/>
              <a:pathLst>
                <a:path w="648" h="802">
                  <a:moveTo>
                    <a:pt x="27" y="802"/>
                  </a:moveTo>
                  <a:lnTo>
                    <a:pt x="202" y="527"/>
                  </a:lnTo>
                  <a:lnTo>
                    <a:pt x="342" y="355"/>
                  </a:lnTo>
                  <a:lnTo>
                    <a:pt x="648" y="0"/>
                  </a:lnTo>
                  <a:lnTo>
                    <a:pt x="424" y="215"/>
                  </a:lnTo>
                  <a:lnTo>
                    <a:pt x="278" y="395"/>
                  </a:lnTo>
                  <a:lnTo>
                    <a:pt x="173" y="532"/>
                  </a:lnTo>
                  <a:lnTo>
                    <a:pt x="99" y="642"/>
                  </a:lnTo>
                  <a:lnTo>
                    <a:pt x="0" y="793"/>
                  </a:lnTo>
                  <a:lnTo>
                    <a:pt x="27" y="802"/>
                  </a:lnTo>
                  <a:lnTo>
                    <a:pt x="27" y="802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10" name="任意多边形 321609"/>
            <p:cNvSpPr/>
            <p:nvPr/>
          </p:nvSpPr>
          <p:spPr>
            <a:xfrm>
              <a:off x="4799" y="842"/>
              <a:ext cx="415" cy="460"/>
            </a:xfrm>
            <a:custGeom>
              <a:avLst/>
              <a:gdLst/>
              <a:ahLst/>
              <a:cxnLst/>
              <a:rect l="0" t="0" r="0" b="0"/>
              <a:pathLst>
                <a:path w="831" h="920">
                  <a:moveTo>
                    <a:pt x="831" y="0"/>
                  </a:moveTo>
                  <a:lnTo>
                    <a:pt x="791" y="54"/>
                  </a:lnTo>
                  <a:lnTo>
                    <a:pt x="703" y="150"/>
                  </a:lnTo>
                  <a:lnTo>
                    <a:pt x="536" y="371"/>
                  </a:lnTo>
                  <a:lnTo>
                    <a:pt x="0" y="920"/>
                  </a:lnTo>
                  <a:lnTo>
                    <a:pt x="441" y="441"/>
                  </a:lnTo>
                  <a:lnTo>
                    <a:pt x="511" y="373"/>
                  </a:lnTo>
                  <a:lnTo>
                    <a:pt x="544" y="325"/>
                  </a:lnTo>
                  <a:lnTo>
                    <a:pt x="517" y="335"/>
                  </a:lnTo>
                  <a:lnTo>
                    <a:pt x="608" y="247"/>
                  </a:lnTo>
                  <a:lnTo>
                    <a:pt x="656" y="187"/>
                  </a:lnTo>
                  <a:lnTo>
                    <a:pt x="584" y="223"/>
                  </a:lnTo>
                  <a:lnTo>
                    <a:pt x="711" y="114"/>
                  </a:lnTo>
                  <a:lnTo>
                    <a:pt x="831" y="0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11" name="任意多边形 321610"/>
            <p:cNvSpPr/>
            <p:nvPr/>
          </p:nvSpPr>
          <p:spPr>
            <a:xfrm>
              <a:off x="4614" y="1338"/>
              <a:ext cx="158" cy="108"/>
            </a:xfrm>
            <a:custGeom>
              <a:avLst/>
              <a:gdLst/>
              <a:ahLst/>
              <a:cxnLst/>
              <a:rect l="0" t="0" r="0" b="0"/>
              <a:pathLst>
                <a:path w="318" h="216">
                  <a:moveTo>
                    <a:pt x="36" y="214"/>
                  </a:moveTo>
                  <a:lnTo>
                    <a:pt x="78" y="216"/>
                  </a:lnTo>
                  <a:lnTo>
                    <a:pt x="137" y="182"/>
                  </a:lnTo>
                  <a:lnTo>
                    <a:pt x="200" y="131"/>
                  </a:lnTo>
                  <a:lnTo>
                    <a:pt x="318" y="0"/>
                  </a:lnTo>
                  <a:lnTo>
                    <a:pt x="167" y="136"/>
                  </a:lnTo>
                  <a:lnTo>
                    <a:pt x="93" y="186"/>
                  </a:lnTo>
                  <a:lnTo>
                    <a:pt x="0" y="205"/>
                  </a:lnTo>
                  <a:lnTo>
                    <a:pt x="36" y="214"/>
                  </a:lnTo>
                  <a:lnTo>
                    <a:pt x="36" y="214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12" name="任意多边形 321611"/>
            <p:cNvSpPr/>
            <p:nvPr/>
          </p:nvSpPr>
          <p:spPr>
            <a:xfrm>
              <a:off x="4732" y="1369"/>
              <a:ext cx="242" cy="136"/>
            </a:xfrm>
            <a:custGeom>
              <a:avLst/>
              <a:gdLst/>
              <a:ahLst/>
              <a:cxnLst/>
              <a:rect l="0" t="0" r="0" b="0"/>
              <a:pathLst>
                <a:path w="483" h="272">
                  <a:moveTo>
                    <a:pt x="148" y="57"/>
                  </a:moveTo>
                  <a:lnTo>
                    <a:pt x="47" y="126"/>
                  </a:lnTo>
                  <a:lnTo>
                    <a:pt x="0" y="162"/>
                  </a:lnTo>
                  <a:lnTo>
                    <a:pt x="70" y="173"/>
                  </a:lnTo>
                  <a:lnTo>
                    <a:pt x="222" y="211"/>
                  </a:lnTo>
                  <a:lnTo>
                    <a:pt x="374" y="272"/>
                  </a:lnTo>
                  <a:lnTo>
                    <a:pt x="287" y="215"/>
                  </a:lnTo>
                  <a:lnTo>
                    <a:pt x="407" y="257"/>
                  </a:lnTo>
                  <a:lnTo>
                    <a:pt x="321" y="183"/>
                  </a:lnTo>
                  <a:lnTo>
                    <a:pt x="437" y="215"/>
                  </a:lnTo>
                  <a:lnTo>
                    <a:pt x="346" y="137"/>
                  </a:lnTo>
                  <a:lnTo>
                    <a:pt x="483" y="185"/>
                  </a:lnTo>
                  <a:lnTo>
                    <a:pt x="300" y="76"/>
                  </a:lnTo>
                  <a:lnTo>
                    <a:pt x="393" y="90"/>
                  </a:lnTo>
                  <a:lnTo>
                    <a:pt x="321" y="46"/>
                  </a:lnTo>
                  <a:lnTo>
                    <a:pt x="275" y="27"/>
                  </a:lnTo>
                  <a:lnTo>
                    <a:pt x="357" y="15"/>
                  </a:lnTo>
                  <a:lnTo>
                    <a:pt x="285" y="0"/>
                  </a:lnTo>
                  <a:lnTo>
                    <a:pt x="148" y="57"/>
                  </a:lnTo>
                  <a:lnTo>
                    <a:pt x="148" y="57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13" name="任意多边形 321612"/>
            <p:cNvSpPr/>
            <p:nvPr/>
          </p:nvSpPr>
          <p:spPr>
            <a:xfrm>
              <a:off x="4750" y="1305"/>
              <a:ext cx="132" cy="91"/>
            </a:xfrm>
            <a:custGeom>
              <a:avLst/>
              <a:gdLst/>
              <a:ahLst/>
              <a:cxnLst/>
              <a:rect l="0" t="0" r="0" b="0"/>
              <a:pathLst>
                <a:path w="262" h="180">
                  <a:moveTo>
                    <a:pt x="184" y="49"/>
                  </a:moveTo>
                  <a:lnTo>
                    <a:pt x="0" y="180"/>
                  </a:lnTo>
                  <a:lnTo>
                    <a:pt x="82" y="78"/>
                  </a:lnTo>
                  <a:lnTo>
                    <a:pt x="142" y="0"/>
                  </a:lnTo>
                  <a:lnTo>
                    <a:pt x="106" y="68"/>
                  </a:lnTo>
                  <a:lnTo>
                    <a:pt x="165" y="36"/>
                  </a:lnTo>
                  <a:lnTo>
                    <a:pt x="262" y="13"/>
                  </a:lnTo>
                  <a:lnTo>
                    <a:pt x="184" y="49"/>
                  </a:lnTo>
                  <a:lnTo>
                    <a:pt x="184" y="49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14" name="任意多边形 321613"/>
            <p:cNvSpPr/>
            <p:nvPr/>
          </p:nvSpPr>
          <p:spPr>
            <a:xfrm>
              <a:off x="4879" y="2584"/>
              <a:ext cx="24" cy="93"/>
            </a:xfrm>
            <a:custGeom>
              <a:avLst/>
              <a:gdLst/>
              <a:ahLst/>
              <a:cxnLst/>
              <a:rect l="0" t="0" r="0" b="0"/>
              <a:pathLst>
                <a:path w="49" h="186">
                  <a:moveTo>
                    <a:pt x="0" y="0"/>
                  </a:moveTo>
                  <a:lnTo>
                    <a:pt x="26" y="28"/>
                  </a:lnTo>
                  <a:lnTo>
                    <a:pt x="26" y="39"/>
                  </a:lnTo>
                  <a:lnTo>
                    <a:pt x="49" y="72"/>
                  </a:lnTo>
                  <a:lnTo>
                    <a:pt x="47" y="186"/>
                  </a:lnTo>
                  <a:lnTo>
                    <a:pt x="36" y="100"/>
                  </a:lnTo>
                  <a:lnTo>
                    <a:pt x="11" y="142"/>
                  </a:lnTo>
                  <a:lnTo>
                    <a:pt x="36" y="70"/>
                  </a:lnTo>
                  <a:lnTo>
                    <a:pt x="13" y="43"/>
                  </a:lnTo>
                  <a:lnTo>
                    <a:pt x="13" y="2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15" name="任意多边形 321614"/>
            <p:cNvSpPr/>
            <p:nvPr/>
          </p:nvSpPr>
          <p:spPr>
            <a:xfrm>
              <a:off x="4904" y="2619"/>
              <a:ext cx="26" cy="79"/>
            </a:xfrm>
            <a:custGeom>
              <a:avLst/>
              <a:gdLst/>
              <a:ahLst/>
              <a:cxnLst/>
              <a:rect l="0" t="0" r="0" b="0"/>
              <a:pathLst>
                <a:path w="51" h="158">
                  <a:moveTo>
                    <a:pt x="17" y="40"/>
                  </a:moveTo>
                  <a:lnTo>
                    <a:pt x="36" y="127"/>
                  </a:lnTo>
                  <a:lnTo>
                    <a:pt x="51" y="158"/>
                  </a:lnTo>
                  <a:lnTo>
                    <a:pt x="38" y="99"/>
                  </a:lnTo>
                  <a:lnTo>
                    <a:pt x="30" y="40"/>
                  </a:lnTo>
                  <a:lnTo>
                    <a:pt x="0" y="0"/>
                  </a:lnTo>
                  <a:lnTo>
                    <a:pt x="17" y="141"/>
                  </a:lnTo>
                  <a:lnTo>
                    <a:pt x="17" y="40"/>
                  </a:lnTo>
                  <a:lnTo>
                    <a:pt x="17" y="4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16" name="任意多边形 321615"/>
            <p:cNvSpPr/>
            <p:nvPr/>
          </p:nvSpPr>
          <p:spPr>
            <a:xfrm>
              <a:off x="5373" y="2452"/>
              <a:ext cx="53" cy="33"/>
            </a:xfrm>
            <a:custGeom>
              <a:avLst/>
              <a:gdLst/>
              <a:ahLst/>
              <a:cxnLst/>
              <a:rect l="0" t="0" r="0" b="0"/>
              <a:pathLst>
                <a:path w="107" h="67">
                  <a:moveTo>
                    <a:pt x="0" y="0"/>
                  </a:moveTo>
                  <a:lnTo>
                    <a:pt x="65" y="19"/>
                  </a:lnTo>
                  <a:lnTo>
                    <a:pt x="107" y="67"/>
                  </a:lnTo>
                  <a:lnTo>
                    <a:pt x="101" y="35"/>
                  </a:lnTo>
                  <a:lnTo>
                    <a:pt x="57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17" name="任意多边形 321616"/>
            <p:cNvSpPr/>
            <p:nvPr/>
          </p:nvSpPr>
          <p:spPr>
            <a:xfrm>
              <a:off x="5366" y="2460"/>
              <a:ext cx="45" cy="79"/>
            </a:xfrm>
            <a:custGeom>
              <a:avLst/>
              <a:gdLst/>
              <a:ahLst/>
              <a:cxnLst/>
              <a:rect l="0" t="0" r="0" b="0"/>
              <a:pathLst>
                <a:path w="89" h="158">
                  <a:moveTo>
                    <a:pt x="46" y="156"/>
                  </a:moveTo>
                  <a:lnTo>
                    <a:pt x="40" y="97"/>
                  </a:lnTo>
                  <a:lnTo>
                    <a:pt x="57" y="114"/>
                  </a:lnTo>
                  <a:lnTo>
                    <a:pt x="36" y="59"/>
                  </a:lnTo>
                  <a:lnTo>
                    <a:pt x="66" y="90"/>
                  </a:lnTo>
                  <a:lnTo>
                    <a:pt x="51" y="56"/>
                  </a:lnTo>
                  <a:lnTo>
                    <a:pt x="89" y="69"/>
                  </a:lnTo>
                  <a:lnTo>
                    <a:pt x="55" y="33"/>
                  </a:lnTo>
                  <a:lnTo>
                    <a:pt x="28" y="6"/>
                  </a:lnTo>
                  <a:lnTo>
                    <a:pt x="11" y="0"/>
                  </a:lnTo>
                  <a:lnTo>
                    <a:pt x="4" y="19"/>
                  </a:lnTo>
                  <a:lnTo>
                    <a:pt x="0" y="38"/>
                  </a:lnTo>
                  <a:lnTo>
                    <a:pt x="28" y="103"/>
                  </a:lnTo>
                  <a:lnTo>
                    <a:pt x="28" y="158"/>
                  </a:lnTo>
                  <a:lnTo>
                    <a:pt x="46" y="156"/>
                  </a:lnTo>
                  <a:lnTo>
                    <a:pt x="46" y="156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18" name="任意多边形 321617"/>
            <p:cNvSpPr/>
            <p:nvPr/>
          </p:nvSpPr>
          <p:spPr>
            <a:xfrm>
              <a:off x="4234" y="2412"/>
              <a:ext cx="11" cy="18"/>
            </a:xfrm>
            <a:custGeom>
              <a:avLst/>
              <a:gdLst/>
              <a:ahLst/>
              <a:cxnLst/>
              <a:rect l="0" t="0" r="0" b="0"/>
              <a:pathLst>
                <a:path w="20" h="37">
                  <a:moveTo>
                    <a:pt x="20" y="25"/>
                  </a:moveTo>
                  <a:lnTo>
                    <a:pt x="9" y="18"/>
                  </a:lnTo>
                  <a:lnTo>
                    <a:pt x="0" y="0"/>
                  </a:lnTo>
                  <a:lnTo>
                    <a:pt x="1" y="18"/>
                  </a:lnTo>
                  <a:lnTo>
                    <a:pt x="9" y="35"/>
                  </a:lnTo>
                  <a:lnTo>
                    <a:pt x="17" y="37"/>
                  </a:lnTo>
                  <a:lnTo>
                    <a:pt x="20" y="25"/>
                  </a:lnTo>
                  <a:lnTo>
                    <a:pt x="20" y="25"/>
                  </a:lnTo>
                  <a:close/>
                </a:path>
              </a:pathLst>
            </a:custGeom>
            <a:solidFill>
              <a:srgbClr val="FFB5B5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19" name="任意多边形 321618"/>
            <p:cNvSpPr/>
            <p:nvPr/>
          </p:nvSpPr>
          <p:spPr>
            <a:xfrm>
              <a:off x="4240" y="2397"/>
              <a:ext cx="47" cy="34"/>
            </a:xfrm>
            <a:custGeom>
              <a:avLst/>
              <a:gdLst/>
              <a:ahLst/>
              <a:cxnLst/>
              <a:rect l="0" t="0" r="0" b="0"/>
              <a:pathLst>
                <a:path w="93" h="68">
                  <a:moveTo>
                    <a:pt x="30" y="68"/>
                  </a:moveTo>
                  <a:lnTo>
                    <a:pt x="25" y="38"/>
                  </a:lnTo>
                  <a:lnTo>
                    <a:pt x="13" y="6"/>
                  </a:lnTo>
                  <a:lnTo>
                    <a:pt x="0" y="4"/>
                  </a:lnTo>
                  <a:lnTo>
                    <a:pt x="15" y="0"/>
                  </a:lnTo>
                  <a:lnTo>
                    <a:pt x="30" y="6"/>
                  </a:lnTo>
                  <a:lnTo>
                    <a:pt x="32" y="21"/>
                  </a:lnTo>
                  <a:lnTo>
                    <a:pt x="44" y="6"/>
                  </a:lnTo>
                  <a:lnTo>
                    <a:pt x="76" y="0"/>
                  </a:lnTo>
                  <a:lnTo>
                    <a:pt x="93" y="4"/>
                  </a:lnTo>
                  <a:lnTo>
                    <a:pt x="72" y="8"/>
                  </a:lnTo>
                  <a:lnTo>
                    <a:pt x="61" y="40"/>
                  </a:lnTo>
                  <a:lnTo>
                    <a:pt x="59" y="13"/>
                  </a:lnTo>
                  <a:lnTo>
                    <a:pt x="44" y="23"/>
                  </a:lnTo>
                  <a:lnTo>
                    <a:pt x="34" y="40"/>
                  </a:lnTo>
                  <a:lnTo>
                    <a:pt x="30" y="68"/>
                  </a:lnTo>
                  <a:lnTo>
                    <a:pt x="30" y="68"/>
                  </a:lnTo>
                  <a:close/>
                </a:path>
              </a:pathLst>
            </a:custGeom>
            <a:solidFill>
              <a:srgbClr val="FFB5B5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20" name="任意多边形 321619"/>
            <p:cNvSpPr/>
            <p:nvPr/>
          </p:nvSpPr>
          <p:spPr>
            <a:xfrm>
              <a:off x="4234" y="2399"/>
              <a:ext cx="59" cy="51"/>
            </a:xfrm>
            <a:custGeom>
              <a:avLst/>
              <a:gdLst/>
              <a:ahLst/>
              <a:cxnLst/>
              <a:rect l="0" t="0" r="0" b="0"/>
              <a:pathLst>
                <a:path w="117" h="101">
                  <a:moveTo>
                    <a:pt x="28" y="57"/>
                  </a:moveTo>
                  <a:lnTo>
                    <a:pt x="11" y="42"/>
                  </a:lnTo>
                  <a:lnTo>
                    <a:pt x="0" y="21"/>
                  </a:lnTo>
                  <a:lnTo>
                    <a:pt x="0" y="5"/>
                  </a:lnTo>
                  <a:lnTo>
                    <a:pt x="11" y="0"/>
                  </a:lnTo>
                  <a:lnTo>
                    <a:pt x="24" y="11"/>
                  </a:lnTo>
                  <a:lnTo>
                    <a:pt x="24" y="30"/>
                  </a:lnTo>
                  <a:lnTo>
                    <a:pt x="32" y="40"/>
                  </a:lnTo>
                  <a:lnTo>
                    <a:pt x="47" y="76"/>
                  </a:lnTo>
                  <a:lnTo>
                    <a:pt x="47" y="51"/>
                  </a:lnTo>
                  <a:lnTo>
                    <a:pt x="64" y="21"/>
                  </a:lnTo>
                  <a:lnTo>
                    <a:pt x="77" y="43"/>
                  </a:lnTo>
                  <a:lnTo>
                    <a:pt x="95" y="43"/>
                  </a:lnTo>
                  <a:lnTo>
                    <a:pt x="106" y="30"/>
                  </a:lnTo>
                  <a:lnTo>
                    <a:pt x="81" y="32"/>
                  </a:lnTo>
                  <a:lnTo>
                    <a:pt x="83" y="15"/>
                  </a:lnTo>
                  <a:lnTo>
                    <a:pt x="93" y="4"/>
                  </a:lnTo>
                  <a:lnTo>
                    <a:pt x="106" y="4"/>
                  </a:lnTo>
                  <a:lnTo>
                    <a:pt x="117" y="15"/>
                  </a:lnTo>
                  <a:lnTo>
                    <a:pt x="117" y="36"/>
                  </a:lnTo>
                  <a:lnTo>
                    <a:pt x="115" y="45"/>
                  </a:lnTo>
                  <a:lnTo>
                    <a:pt x="96" y="55"/>
                  </a:lnTo>
                  <a:lnTo>
                    <a:pt x="72" y="53"/>
                  </a:lnTo>
                  <a:lnTo>
                    <a:pt x="57" y="45"/>
                  </a:lnTo>
                  <a:lnTo>
                    <a:pt x="57" y="85"/>
                  </a:lnTo>
                  <a:lnTo>
                    <a:pt x="55" y="101"/>
                  </a:lnTo>
                  <a:lnTo>
                    <a:pt x="38" y="83"/>
                  </a:lnTo>
                  <a:lnTo>
                    <a:pt x="26" y="70"/>
                  </a:lnTo>
                  <a:lnTo>
                    <a:pt x="28" y="57"/>
                  </a:lnTo>
                  <a:lnTo>
                    <a:pt x="28" y="57"/>
                  </a:lnTo>
                  <a:close/>
                </a:path>
              </a:pathLst>
            </a:custGeom>
            <a:solidFill>
              <a:srgbClr val="D8585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21" name="任意多边形 321620"/>
            <p:cNvSpPr/>
            <p:nvPr/>
          </p:nvSpPr>
          <p:spPr>
            <a:xfrm>
              <a:off x="3867" y="1567"/>
              <a:ext cx="515" cy="597"/>
            </a:xfrm>
            <a:custGeom>
              <a:avLst/>
              <a:gdLst/>
              <a:ahLst/>
              <a:cxnLst/>
              <a:rect l="0" t="0" r="0" b="0"/>
              <a:pathLst>
                <a:path w="1028" h="1193">
                  <a:moveTo>
                    <a:pt x="1011" y="1193"/>
                  </a:moveTo>
                  <a:lnTo>
                    <a:pt x="992" y="967"/>
                  </a:lnTo>
                  <a:lnTo>
                    <a:pt x="958" y="811"/>
                  </a:lnTo>
                  <a:lnTo>
                    <a:pt x="878" y="638"/>
                  </a:lnTo>
                  <a:lnTo>
                    <a:pt x="781" y="511"/>
                  </a:lnTo>
                  <a:lnTo>
                    <a:pt x="644" y="368"/>
                  </a:lnTo>
                  <a:lnTo>
                    <a:pt x="522" y="271"/>
                  </a:lnTo>
                  <a:lnTo>
                    <a:pt x="426" y="199"/>
                  </a:lnTo>
                  <a:lnTo>
                    <a:pt x="384" y="184"/>
                  </a:lnTo>
                  <a:lnTo>
                    <a:pt x="361" y="165"/>
                  </a:lnTo>
                  <a:lnTo>
                    <a:pt x="260" y="186"/>
                  </a:lnTo>
                  <a:lnTo>
                    <a:pt x="176" y="218"/>
                  </a:lnTo>
                  <a:lnTo>
                    <a:pt x="106" y="268"/>
                  </a:lnTo>
                  <a:lnTo>
                    <a:pt x="51" y="328"/>
                  </a:lnTo>
                  <a:lnTo>
                    <a:pt x="0" y="391"/>
                  </a:lnTo>
                  <a:lnTo>
                    <a:pt x="62" y="270"/>
                  </a:lnTo>
                  <a:lnTo>
                    <a:pt x="154" y="203"/>
                  </a:lnTo>
                  <a:lnTo>
                    <a:pt x="260" y="154"/>
                  </a:lnTo>
                  <a:lnTo>
                    <a:pt x="327" y="133"/>
                  </a:lnTo>
                  <a:lnTo>
                    <a:pt x="304" y="114"/>
                  </a:lnTo>
                  <a:lnTo>
                    <a:pt x="304" y="102"/>
                  </a:lnTo>
                  <a:lnTo>
                    <a:pt x="264" y="97"/>
                  </a:lnTo>
                  <a:lnTo>
                    <a:pt x="249" y="68"/>
                  </a:lnTo>
                  <a:lnTo>
                    <a:pt x="192" y="64"/>
                  </a:lnTo>
                  <a:lnTo>
                    <a:pt x="161" y="57"/>
                  </a:lnTo>
                  <a:lnTo>
                    <a:pt x="135" y="72"/>
                  </a:lnTo>
                  <a:lnTo>
                    <a:pt x="121" y="95"/>
                  </a:lnTo>
                  <a:lnTo>
                    <a:pt x="114" y="133"/>
                  </a:lnTo>
                  <a:lnTo>
                    <a:pt x="100" y="98"/>
                  </a:lnTo>
                  <a:lnTo>
                    <a:pt x="100" y="72"/>
                  </a:lnTo>
                  <a:lnTo>
                    <a:pt x="106" y="49"/>
                  </a:lnTo>
                  <a:lnTo>
                    <a:pt x="129" y="28"/>
                  </a:lnTo>
                  <a:lnTo>
                    <a:pt x="144" y="22"/>
                  </a:lnTo>
                  <a:lnTo>
                    <a:pt x="161" y="0"/>
                  </a:lnTo>
                  <a:lnTo>
                    <a:pt x="184" y="0"/>
                  </a:lnTo>
                  <a:lnTo>
                    <a:pt x="203" y="11"/>
                  </a:lnTo>
                  <a:lnTo>
                    <a:pt x="176" y="11"/>
                  </a:lnTo>
                  <a:lnTo>
                    <a:pt x="165" y="26"/>
                  </a:lnTo>
                  <a:lnTo>
                    <a:pt x="184" y="34"/>
                  </a:lnTo>
                  <a:lnTo>
                    <a:pt x="211" y="36"/>
                  </a:lnTo>
                  <a:lnTo>
                    <a:pt x="251" y="57"/>
                  </a:lnTo>
                  <a:lnTo>
                    <a:pt x="272" y="74"/>
                  </a:lnTo>
                  <a:lnTo>
                    <a:pt x="302" y="81"/>
                  </a:lnTo>
                  <a:lnTo>
                    <a:pt x="321" y="83"/>
                  </a:lnTo>
                  <a:lnTo>
                    <a:pt x="332" y="112"/>
                  </a:lnTo>
                  <a:lnTo>
                    <a:pt x="357" y="127"/>
                  </a:lnTo>
                  <a:lnTo>
                    <a:pt x="387" y="138"/>
                  </a:lnTo>
                  <a:lnTo>
                    <a:pt x="521" y="216"/>
                  </a:lnTo>
                  <a:lnTo>
                    <a:pt x="711" y="368"/>
                  </a:lnTo>
                  <a:lnTo>
                    <a:pt x="899" y="530"/>
                  </a:lnTo>
                  <a:lnTo>
                    <a:pt x="996" y="616"/>
                  </a:lnTo>
                  <a:lnTo>
                    <a:pt x="800" y="465"/>
                  </a:lnTo>
                  <a:lnTo>
                    <a:pt x="735" y="422"/>
                  </a:lnTo>
                  <a:lnTo>
                    <a:pt x="821" y="515"/>
                  </a:lnTo>
                  <a:lnTo>
                    <a:pt x="891" y="598"/>
                  </a:lnTo>
                  <a:lnTo>
                    <a:pt x="954" y="718"/>
                  </a:lnTo>
                  <a:lnTo>
                    <a:pt x="988" y="817"/>
                  </a:lnTo>
                  <a:lnTo>
                    <a:pt x="1007" y="944"/>
                  </a:lnTo>
                  <a:lnTo>
                    <a:pt x="1028" y="1152"/>
                  </a:lnTo>
                  <a:lnTo>
                    <a:pt x="1011" y="1193"/>
                  </a:lnTo>
                  <a:lnTo>
                    <a:pt x="1011" y="11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22" name="任意多边形 321621"/>
            <p:cNvSpPr/>
            <p:nvPr/>
          </p:nvSpPr>
          <p:spPr>
            <a:xfrm>
              <a:off x="4398" y="2020"/>
              <a:ext cx="85" cy="136"/>
            </a:xfrm>
            <a:custGeom>
              <a:avLst/>
              <a:gdLst/>
              <a:ahLst/>
              <a:cxnLst/>
              <a:rect l="0" t="0" r="0" b="0"/>
              <a:pathLst>
                <a:path w="171" h="272">
                  <a:moveTo>
                    <a:pt x="41" y="259"/>
                  </a:moveTo>
                  <a:lnTo>
                    <a:pt x="96" y="200"/>
                  </a:lnTo>
                  <a:lnTo>
                    <a:pt x="133" y="143"/>
                  </a:lnTo>
                  <a:lnTo>
                    <a:pt x="148" y="88"/>
                  </a:lnTo>
                  <a:lnTo>
                    <a:pt x="171" y="0"/>
                  </a:lnTo>
                  <a:lnTo>
                    <a:pt x="138" y="76"/>
                  </a:lnTo>
                  <a:lnTo>
                    <a:pt x="125" y="4"/>
                  </a:lnTo>
                  <a:lnTo>
                    <a:pt x="108" y="128"/>
                  </a:lnTo>
                  <a:lnTo>
                    <a:pt x="66" y="189"/>
                  </a:lnTo>
                  <a:lnTo>
                    <a:pt x="43" y="219"/>
                  </a:lnTo>
                  <a:lnTo>
                    <a:pt x="34" y="54"/>
                  </a:lnTo>
                  <a:lnTo>
                    <a:pt x="20" y="230"/>
                  </a:lnTo>
                  <a:lnTo>
                    <a:pt x="0" y="272"/>
                  </a:lnTo>
                  <a:lnTo>
                    <a:pt x="39" y="234"/>
                  </a:lnTo>
                  <a:lnTo>
                    <a:pt x="22" y="266"/>
                  </a:lnTo>
                  <a:lnTo>
                    <a:pt x="51" y="236"/>
                  </a:lnTo>
                  <a:lnTo>
                    <a:pt x="41" y="259"/>
                  </a:lnTo>
                  <a:lnTo>
                    <a:pt x="41" y="2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23" name="任意多边形 321622"/>
            <p:cNvSpPr/>
            <p:nvPr/>
          </p:nvSpPr>
          <p:spPr>
            <a:xfrm>
              <a:off x="3296" y="1349"/>
              <a:ext cx="744" cy="251"/>
            </a:xfrm>
            <a:custGeom>
              <a:avLst/>
              <a:gdLst/>
              <a:ahLst/>
              <a:cxnLst/>
              <a:rect l="0" t="0" r="0" b="0"/>
              <a:pathLst>
                <a:path w="1489" h="502">
                  <a:moveTo>
                    <a:pt x="4" y="63"/>
                  </a:moveTo>
                  <a:lnTo>
                    <a:pt x="186" y="23"/>
                  </a:lnTo>
                  <a:lnTo>
                    <a:pt x="298" y="14"/>
                  </a:lnTo>
                  <a:lnTo>
                    <a:pt x="530" y="0"/>
                  </a:lnTo>
                  <a:lnTo>
                    <a:pt x="646" y="6"/>
                  </a:lnTo>
                  <a:lnTo>
                    <a:pt x="677" y="23"/>
                  </a:lnTo>
                  <a:lnTo>
                    <a:pt x="764" y="50"/>
                  </a:lnTo>
                  <a:lnTo>
                    <a:pt x="1078" y="179"/>
                  </a:lnTo>
                  <a:lnTo>
                    <a:pt x="1234" y="301"/>
                  </a:lnTo>
                  <a:lnTo>
                    <a:pt x="1280" y="327"/>
                  </a:lnTo>
                  <a:lnTo>
                    <a:pt x="1378" y="394"/>
                  </a:lnTo>
                  <a:lnTo>
                    <a:pt x="1430" y="443"/>
                  </a:lnTo>
                  <a:lnTo>
                    <a:pt x="1489" y="502"/>
                  </a:lnTo>
                  <a:lnTo>
                    <a:pt x="1460" y="498"/>
                  </a:lnTo>
                  <a:lnTo>
                    <a:pt x="1430" y="479"/>
                  </a:lnTo>
                  <a:lnTo>
                    <a:pt x="1403" y="470"/>
                  </a:lnTo>
                  <a:lnTo>
                    <a:pt x="1378" y="428"/>
                  </a:lnTo>
                  <a:lnTo>
                    <a:pt x="1297" y="360"/>
                  </a:lnTo>
                  <a:lnTo>
                    <a:pt x="1213" y="314"/>
                  </a:lnTo>
                  <a:lnTo>
                    <a:pt x="1131" y="276"/>
                  </a:lnTo>
                  <a:lnTo>
                    <a:pt x="1030" y="240"/>
                  </a:lnTo>
                  <a:lnTo>
                    <a:pt x="962" y="230"/>
                  </a:lnTo>
                  <a:lnTo>
                    <a:pt x="867" y="240"/>
                  </a:lnTo>
                  <a:lnTo>
                    <a:pt x="768" y="320"/>
                  </a:lnTo>
                  <a:lnTo>
                    <a:pt x="726" y="373"/>
                  </a:lnTo>
                  <a:lnTo>
                    <a:pt x="728" y="350"/>
                  </a:lnTo>
                  <a:lnTo>
                    <a:pt x="776" y="285"/>
                  </a:lnTo>
                  <a:lnTo>
                    <a:pt x="857" y="223"/>
                  </a:lnTo>
                  <a:lnTo>
                    <a:pt x="897" y="208"/>
                  </a:lnTo>
                  <a:lnTo>
                    <a:pt x="998" y="208"/>
                  </a:lnTo>
                  <a:lnTo>
                    <a:pt x="1137" y="251"/>
                  </a:lnTo>
                  <a:lnTo>
                    <a:pt x="1068" y="215"/>
                  </a:lnTo>
                  <a:lnTo>
                    <a:pt x="1017" y="194"/>
                  </a:lnTo>
                  <a:lnTo>
                    <a:pt x="941" y="151"/>
                  </a:lnTo>
                  <a:lnTo>
                    <a:pt x="812" y="93"/>
                  </a:lnTo>
                  <a:lnTo>
                    <a:pt x="664" y="36"/>
                  </a:lnTo>
                  <a:lnTo>
                    <a:pt x="595" y="23"/>
                  </a:lnTo>
                  <a:lnTo>
                    <a:pt x="420" y="29"/>
                  </a:lnTo>
                  <a:lnTo>
                    <a:pt x="289" y="29"/>
                  </a:lnTo>
                  <a:lnTo>
                    <a:pt x="192" y="40"/>
                  </a:lnTo>
                  <a:lnTo>
                    <a:pt x="327" y="52"/>
                  </a:lnTo>
                  <a:lnTo>
                    <a:pt x="454" y="86"/>
                  </a:lnTo>
                  <a:lnTo>
                    <a:pt x="532" y="139"/>
                  </a:lnTo>
                  <a:lnTo>
                    <a:pt x="439" y="103"/>
                  </a:lnTo>
                  <a:lnTo>
                    <a:pt x="323" y="74"/>
                  </a:lnTo>
                  <a:lnTo>
                    <a:pt x="209" y="65"/>
                  </a:lnTo>
                  <a:lnTo>
                    <a:pt x="76" y="65"/>
                  </a:lnTo>
                  <a:lnTo>
                    <a:pt x="0" y="78"/>
                  </a:lnTo>
                  <a:lnTo>
                    <a:pt x="4" y="63"/>
                  </a:lnTo>
                  <a:lnTo>
                    <a:pt x="4" y="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24" name="任意多边形 321623"/>
            <p:cNvSpPr/>
            <p:nvPr/>
          </p:nvSpPr>
          <p:spPr>
            <a:xfrm>
              <a:off x="3674" y="1356"/>
              <a:ext cx="368" cy="230"/>
            </a:xfrm>
            <a:custGeom>
              <a:avLst/>
              <a:gdLst/>
              <a:ahLst/>
              <a:cxnLst/>
              <a:rect l="0" t="0" r="0" b="0"/>
              <a:pathLst>
                <a:path w="735" h="460">
                  <a:moveTo>
                    <a:pt x="735" y="460"/>
                  </a:moveTo>
                  <a:lnTo>
                    <a:pt x="629" y="338"/>
                  </a:lnTo>
                  <a:lnTo>
                    <a:pt x="599" y="309"/>
                  </a:lnTo>
                  <a:lnTo>
                    <a:pt x="521" y="247"/>
                  </a:lnTo>
                  <a:lnTo>
                    <a:pt x="374" y="137"/>
                  </a:lnTo>
                  <a:lnTo>
                    <a:pt x="220" y="74"/>
                  </a:lnTo>
                  <a:lnTo>
                    <a:pt x="0" y="0"/>
                  </a:lnTo>
                  <a:lnTo>
                    <a:pt x="359" y="148"/>
                  </a:lnTo>
                  <a:lnTo>
                    <a:pt x="507" y="256"/>
                  </a:lnTo>
                  <a:lnTo>
                    <a:pt x="635" y="361"/>
                  </a:lnTo>
                  <a:lnTo>
                    <a:pt x="735" y="460"/>
                  </a:lnTo>
                  <a:lnTo>
                    <a:pt x="735" y="4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25" name="任意多边形 321624"/>
            <p:cNvSpPr/>
            <p:nvPr/>
          </p:nvSpPr>
          <p:spPr>
            <a:xfrm>
              <a:off x="4449" y="1475"/>
              <a:ext cx="245" cy="674"/>
            </a:xfrm>
            <a:custGeom>
              <a:avLst/>
              <a:gdLst/>
              <a:ahLst/>
              <a:cxnLst/>
              <a:rect l="0" t="0" r="0" b="0"/>
              <a:pathLst>
                <a:path w="491" h="1350">
                  <a:moveTo>
                    <a:pt x="219" y="1148"/>
                  </a:moveTo>
                  <a:lnTo>
                    <a:pt x="289" y="1257"/>
                  </a:lnTo>
                  <a:lnTo>
                    <a:pt x="341" y="1306"/>
                  </a:lnTo>
                  <a:lnTo>
                    <a:pt x="379" y="1268"/>
                  </a:lnTo>
                  <a:lnTo>
                    <a:pt x="434" y="1118"/>
                  </a:lnTo>
                  <a:lnTo>
                    <a:pt x="464" y="987"/>
                  </a:lnTo>
                  <a:lnTo>
                    <a:pt x="476" y="842"/>
                  </a:lnTo>
                  <a:lnTo>
                    <a:pt x="477" y="656"/>
                  </a:lnTo>
                  <a:lnTo>
                    <a:pt x="449" y="504"/>
                  </a:lnTo>
                  <a:lnTo>
                    <a:pt x="439" y="369"/>
                  </a:lnTo>
                  <a:lnTo>
                    <a:pt x="411" y="236"/>
                  </a:lnTo>
                  <a:lnTo>
                    <a:pt x="396" y="91"/>
                  </a:lnTo>
                  <a:lnTo>
                    <a:pt x="377" y="34"/>
                  </a:lnTo>
                  <a:lnTo>
                    <a:pt x="341" y="0"/>
                  </a:lnTo>
                  <a:lnTo>
                    <a:pt x="384" y="27"/>
                  </a:lnTo>
                  <a:lnTo>
                    <a:pt x="407" y="80"/>
                  </a:lnTo>
                  <a:lnTo>
                    <a:pt x="422" y="236"/>
                  </a:lnTo>
                  <a:lnTo>
                    <a:pt x="449" y="361"/>
                  </a:lnTo>
                  <a:lnTo>
                    <a:pt x="462" y="512"/>
                  </a:lnTo>
                  <a:lnTo>
                    <a:pt x="491" y="637"/>
                  </a:lnTo>
                  <a:lnTo>
                    <a:pt x="489" y="918"/>
                  </a:lnTo>
                  <a:lnTo>
                    <a:pt x="470" y="1025"/>
                  </a:lnTo>
                  <a:lnTo>
                    <a:pt x="437" y="1152"/>
                  </a:lnTo>
                  <a:lnTo>
                    <a:pt x="394" y="1264"/>
                  </a:lnTo>
                  <a:lnTo>
                    <a:pt x="350" y="1319"/>
                  </a:lnTo>
                  <a:lnTo>
                    <a:pt x="304" y="1350"/>
                  </a:lnTo>
                  <a:lnTo>
                    <a:pt x="318" y="1321"/>
                  </a:lnTo>
                  <a:lnTo>
                    <a:pt x="289" y="1329"/>
                  </a:lnTo>
                  <a:lnTo>
                    <a:pt x="295" y="1306"/>
                  </a:lnTo>
                  <a:lnTo>
                    <a:pt x="263" y="1314"/>
                  </a:lnTo>
                  <a:lnTo>
                    <a:pt x="266" y="1299"/>
                  </a:lnTo>
                  <a:lnTo>
                    <a:pt x="242" y="1314"/>
                  </a:lnTo>
                  <a:lnTo>
                    <a:pt x="247" y="1291"/>
                  </a:lnTo>
                  <a:lnTo>
                    <a:pt x="198" y="1325"/>
                  </a:lnTo>
                  <a:lnTo>
                    <a:pt x="217" y="1299"/>
                  </a:lnTo>
                  <a:lnTo>
                    <a:pt x="181" y="1319"/>
                  </a:lnTo>
                  <a:lnTo>
                    <a:pt x="190" y="1289"/>
                  </a:lnTo>
                  <a:lnTo>
                    <a:pt x="150" y="1318"/>
                  </a:lnTo>
                  <a:lnTo>
                    <a:pt x="158" y="1295"/>
                  </a:lnTo>
                  <a:lnTo>
                    <a:pt x="120" y="1319"/>
                  </a:lnTo>
                  <a:lnTo>
                    <a:pt x="124" y="1299"/>
                  </a:lnTo>
                  <a:lnTo>
                    <a:pt x="90" y="1329"/>
                  </a:lnTo>
                  <a:lnTo>
                    <a:pt x="97" y="1310"/>
                  </a:lnTo>
                  <a:lnTo>
                    <a:pt x="63" y="1329"/>
                  </a:lnTo>
                  <a:lnTo>
                    <a:pt x="71" y="1312"/>
                  </a:lnTo>
                  <a:lnTo>
                    <a:pt x="0" y="1340"/>
                  </a:lnTo>
                  <a:lnTo>
                    <a:pt x="71" y="1287"/>
                  </a:lnTo>
                  <a:lnTo>
                    <a:pt x="48" y="1312"/>
                  </a:lnTo>
                  <a:lnTo>
                    <a:pt x="86" y="1291"/>
                  </a:lnTo>
                  <a:lnTo>
                    <a:pt x="145" y="1274"/>
                  </a:lnTo>
                  <a:lnTo>
                    <a:pt x="109" y="1272"/>
                  </a:lnTo>
                  <a:lnTo>
                    <a:pt x="162" y="1266"/>
                  </a:lnTo>
                  <a:lnTo>
                    <a:pt x="204" y="1274"/>
                  </a:lnTo>
                  <a:lnTo>
                    <a:pt x="143" y="1241"/>
                  </a:lnTo>
                  <a:lnTo>
                    <a:pt x="213" y="1259"/>
                  </a:lnTo>
                  <a:lnTo>
                    <a:pt x="150" y="1222"/>
                  </a:lnTo>
                  <a:lnTo>
                    <a:pt x="244" y="1257"/>
                  </a:lnTo>
                  <a:lnTo>
                    <a:pt x="204" y="1221"/>
                  </a:lnTo>
                  <a:lnTo>
                    <a:pt x="264" y="1253"/>
                  </a:lnTo>
                  <a:lnTo>
                    <a:pt x="213" y="1200"/>
                  </a:lnTo>
                  <a:lnTo>
                    <a:pt x="251" y="1230"/>
                  </a:lnTo>
                  <a:lnTo>
                    <a:pt x="219" y="1148"/>
                  </a:lnTo>
                  <a:lnTo>
                    <a:pt x="219" y="11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26" name="任意多边形 321625"/>
            <p:cNvSpPr/>
            <p:nvPr/>
          </p:nvSpPr>
          <p:spPr>
            <a:xfrm>
              <a:off x="4558" y="733"/>
              <a:ext cx="1183" cy="809"/>
            </a:xfrm>
            <a:custGeom>
              <a:avLst/>
              <a:gdLst/>
              <a:ahLst/>
              <a:cxnLst/>
              <a:rect l="0" t="0" r="0" b="0"/>
              <a:pathLst>
                <a:path w="2365" h="1617">
                  <a:moveTo>
                    <a:pt x="142" y="1478"/>
                  </a:moveTo>
                  <a:lnTo>
                    <a:pt x="120" y="1484"/>
                  </a:lnTo>
                  <a:lnTo>
                    <a:pt x="74" y="1475"/>
                  </a:lnTo>
                  <a:lnTo>
                    <a:pt x="30" y="1507"/>
                  </a:lnTo>
                  <a:lnTo>
                    <a:pt x="0" y="1543"/>
                  </a:lnTo>
                  <a:lnTo>
                    <a:pt x="9" y="1515"/>
                  </a:lnTo>
                  <a:lnTo>
                    <a:pt x="32" y="1477"/>
                  </a:lnTo>
                  <a:lnTo>
                    <a:pt x="70" y="1446"/>
                  </a:lnTo>
                  <a:lnTo>
                    <a:pt x="93" y="1454"/>
                  </a:lnTo>
                  <a:lnTo>
                    <a:pt x="106" y="1440"/>
                  </a:lnTo>
                  <a:lnTo>
                    <a:pt x="108" y="1423"/>
                  </a:lnTo>
                  <a:lnTo>
                    <a:pt x="152" y="1425"/>
                  </a:lnTo>
                  <a:lnTo>
                    <a:pt x="188" y="1429"/>
                  </a:lnTo>
                  <a:lnTo>
                    <a:pt x="220" y="1416"/>
                  </a:lnTo>
                  <a:lnTo>
                    <a:pt x="281" y="1363"/>
                  </a:lnTo>
                  <a:lnTo>
                    <a:pt x="357" y="1290"/>
                  </a:lnTo>
                  <a:lnTo>
                    <a:pt x="460" y="1167"/>
                  </a:lnTo>
                  <a:lnTo>
                    <a:pt x="652" y="963"/>
                  </a:lnTo>
                  <a:lnTo>
                    <a:pt x="785" y="821"/>
                  </a:lnTo>
                  <a:lnTo>
                    <a:pt x="867" y="741"/>
                  </a:lnTo>
                  <a:lnTo>
                    <a:pt x="1027" y="583"/>
                  </a:lnTo>
                  <a:lnTo>
                    <a:pt x="1038" y="547"/>
                  </a:lnTo>
                  <a:lnTo>
                    <a:pt x="1158" y="414"/>
                  </a:lnTo>
                  <a:lnTo>
                    <a:pt x="1226" y="321"/>
                  </a:lnTo>
                  <a:lnTo>
                    <a:pt x="1392" y="174"/>
                  </a:lnTo>
                  <a:lnTo>
                    <a:pt x="1487" y="144"/>
                  </a:lnTo>
                  <a:lnTo>
                    <a:pt x="1793" y="45"/>
                  </a:lnTo>
                  <a:lnTo>
                    <a:pt x="2009" y="9"/>
                  </a:lnTo>
                  <a:lnTo>
                    <a:pt x="2162" y="0"/>
                  </a:lnTo>
                  <a:lnTo>
                    <a:pt x="2312" y="11"/>
                  </a:lnTo>
                  <a:lnTo>
                    <a:pt x="2365" y="24"/>
                  </a:lnTo>
                  <a:lnTo>
                    <a:pt x="2272" y="40"/>
                  </a:lnTo>
                  <a:lnTo>
                    <a:pt x="2211" y="68"/>
                  </a:lnTo>
                  <a:lnTo>
                    <a:pt x="2129" y="142"/>
                  </a:lnTo>
                  <a:lnTo>
                    <a:pt x="2175" y="68"/>
                  </a:lnTo>
                  <a:lnTo>
                    <a:pt x="2213" y="30"/>
                  </a:lnTo>
                  <a:lnTo>
                    <a:pt x="1979" y="49"/>
                  </a:lnTo>
                  <a:lnTo>
                    <a:pt x="1793" y="87"/>
                  </a:lnTo>
                  <a:lnTo>
                    <a:pt x="1563" y="142"/>
                  </a:lnTo>
                  <a:lnTo>
                    <a:pt x="1414" y="197"/>
                  </a:lnTo>
                  <a:lnTo>
                    <a:pt x="1300" y="309"/>
                  </a:lnTo>
                  <a:lnTo>
                    <a:pt x="1089" y="558"/>
                  </a:lnTo>
                  <a:lnTo>
                    <a:pt x="1055" y="633"/>
                  </a:lnTo>
                  <a:lnTo>
                    <a:pt x="795" y="832"/>
                  </a:lnTo>
                  <a:lnTo>
                    <a:pt x="559" y="1093"/>
                  </a:lnTo>
                  <a:lnTo>
                    <a:pt x="393" y="1281"/>
                  </a:lnTo>
                  <a:lnTo>
                    <a:pt x="287" y="1410"/>
                  </a:lnTo>
                  <a:lnTo>
                    <a:pt x="494" y="1266"/>
                  </a:lnTo>
                  <a:lnTo>
                    <a:pt x="698" y="1148"/>
                  </a:lnTo>
                  <a:lnTo>
                    <a:pt x="931" y="1037"/>
                  </a:lnTo>
                  <a:lnTo>
                    <a:pt x="1154" y="922"/>
                  </a:lnTo>
                  <a:lnTo>
                    <a:pt x="977" y="1034"/>
                  </a:lnTo>
                  <a:lnTo>
                    <a:pt x="772" y="1138"/>
                  </a:lnTo>
                  <a:lnTo>
                    <a:pt x="1065" y="1009"/>
                  </a:lnTo>
                  <a:lnTo>
                    <a:pt x="1192" y="935"/>
                  </a:lnTo>
                  <a:lnTo>
                    <a:pt x="1363" y="866"/>
                  </a:lnTo>
                  <a:lnTo>
                    <a:pt x="1513" y="840"/>
                  </a:lnTo>
                  <a:lnTo>
                    <a:pt x="1766" y="844"/>
                  </a:lnTo>
                  <a:lnTo>
                    <a:pt x="1907" y="891"/>
                  </a:lnTo>
                  <a:lnTo>
                    <a:pt x="1747" y="855"/>
                  </a:lnTo>
                  <a:lnTo>
                    <a:pt x="1506" y="861"/>
                  </a:lnTo>
                  <a:lnTo>
                    <a:pt x="1369" y="895"/>
                  </a:lnTo>
                  <a:lnTo>
                    <a:pt x="950" y="1074"/>
                  </a:lnTo>
                  <a:lnTo>
                    <a:pt x="665" y="1216"/>
                  </a:lnTo>
                  <a:lnTo>
                    <a:pt x="430" y="1357"/>
                  </a:lnTo>
                  <a:lnTo>
                    <a:pt x="336" y="1429"/>
                  </a:lnTo>
                  <a:lnTo>
                    <a:pt x="300" y="1435"/>
                  </a:lnTo>
                  <a:lnTo>
                    <a:pt x="272" y="1439"/>
                  </a:lnTo>
                  <a:lnTo>
                    <a:pt x="414" y="1505"/>
                  </a:lnTo>
                  <a:lnTo>
                    <a:pt x="215" y="1450"/>
                  </a:lnTo>
                  <a:lnTo>
                    <a:pt x="186" y="1442"/>
                  </a:lnTo>
                  <a:lnTo>
                    <a:pt x="139" y="1442"/>
                  </a:lnTo>
                  <a:lnTo>
                    <a:pt x="199" y="1484"/>
                  </a:lnTo>
                  <a:lnTo>
                    <a:pt x="234" y="1515"/>
                  </a:lnTo>
                  <a:lnTo>
                    <a:pt x="266" y="1617"/>
                  </a:lnTo>
                  <a:lnTo>
                    <a:pt x="207" y="1524"/>
                  </a:lnTo>
                  <a:lnTo>
                    <a:pt x="175" y="1490"/>
                  </a:lnTo>
                  <a:lnTo>
                    <a:pt x="142" y="1478"/>
                  </a:lnTo>
                  <a:lnTo>
                    <a:pt x="142" y="14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27" name="任意多边形 321626"/>
            <p:cNvSpPr/>
            <p:nvPr/>
          </p:nvSpPr>
          <p:spPr>
            <a:xfrm>
              <a:off x="4665" y="1463"/>
              <a:ext cx="769" cy="667"/>
            </a:xfrm>
            <a:custGeom>
              <a:avLst/>
              <a:gdLst/>
              <a:ahLst/>
              <a:cxnLst/>
              <a:rect l="0" t="0" r="0" b="0"/>
              <a:pathLst>
                <a:path w="1538" h="1335">
                  <a:moveTo>
                    <a:pt x="0" y="63"/>
                  </a:moveTo>
                  <a:lnTo>
                    <a:pt x="44" y="206"/>
                  </a:lnTo>
                  <a:lnTo>
                    <a:pt x="78" y="297"/>
                  </a:lnTo>
                  <a:lnTo>
                    <a:pt x="104" y="417"/>
                  </a:lnTo>
                  <a:lnTo>
                    <a:pt x="158" y="565"/>
                  </a:lnTo>
                  <a:lnTo>
                    <a:pt x="224" y="730"/>
                  </a:lnTo>
                  <a:lnTo>
                    <a:pt x="285" y="860"/>
                  </a:lnTo>
                  <a:lnTo>
                    <a:pt x="331" y="966"/>
                  </a:lnTo>
                  <a:lnTo>
                    <a:pt x="129" y="396"/>
                  </a:lnTo>
                  <a:lnTo>
                    <a:pt x="382" y="958"/>
                  </a:lnTo>
                  <a:lnTo>
                    <a:pt x="386" y="1048"/>
                  </a:lnTo>
                  <a:lnTo>
                    <a:pt x="355" y="1076"/>
                  </a:lnTo>
                  <a:lnTo>
                    <a:pt x="346" y="1034"/>
                  </a:lnTo>
                  <a:lnTo>
                    <a:pt x="331" y="1092"/>
                  </a:lnTo>
                  <a:lnTo>
                    <a:pt x="348" y="1101"/>
                  </a:lnTo>
                  <a:lnTo>
                    <a:pt x="348" y="1122"/>
                  </a:lnTo>
                  <a:lnTo>
                    <a:pt x="277" y="1185"/>
                  </a:lnTo>
                  <a:lnTo>
                    <a:pt x="144" y="1335"/>
                  </a:lnTo>
                  <a:lnTo>
                    <a:pt x="256" y="1234"/>
                  </a:lnTo>
                  <a:lnTo>
                    <a:pt x="344" y="1149"/>
                  </a:lnTo>
                  <a:lnTo>
                    <a:pt x="374" y="1122"/>
                  </a:lnTo>
                  <a:lnTo>
                    <a:pt x="378" y="1088"/>
                  </a:lnTo>
                  <a:lnTo>
                    <a:pt x="422" y="1042"/>
                  </a:lnTo>
                  <a:lnTo>
                    <a:pt x="422" y="1004"/>
                  </a:lnTo>
                  <a:lnTo>
                    <a:pt x="407" y="949"/>
                  </a:lnTo>
                  <a:lnTo>
                    <a:pt x="439" y="998"/>
                  </a:lnTo>
                  <a:lnTo>
                    <a:pt x="473" y="1012"/>
                  </a:lnTo>
                  <a:lnTo>
                    <a:pt x="511" y="1017"/>
                  </a:lnTo>
                  <a:lnTo>
                    <a:pt x="483" y="960"/>
                  </a:lnTo>
                  <a:lnTo>
                    <a:pt x="376" y="846"/>
                  </a:lnTo>
                  <a:lnTo>
                    <a:pt x="308" y="749"/>
                  </a:lnTo>
                  <a:lnTo>
                    <a:pt x="300" y="687"/>
                  </a:lnTo>
                  <a:lnTo>
                    <a:pt x="243" y="614"/>
                  </a:lnTo>
                  <a:lnTo>
                    <a:pt x="201" y="500"/>
                  </a:lnTo>
                  <a:lnTo>
                    <a:pt x="186" y="440"/>
                  </a:lnTo>
                  <a:lnTo>
                    <a:pt x="148" y="365"/>
                  </a:lnTo>
                  <a:lnTo>
                    <a:pt x="114" y="265"/>
                  </a:lnTo>
                  <a:lnTo>
                    <a:pt x="99" y="183"/>
                  </a:lnTo>
                  <a:lnTo>
                    <a:pt x="76" y="145"/>
                  </a:lnTo>
                  <a:lnTo>
                    <a:pt x="61" y="95"/>
                  </a:lnTo>
                  <a:lnTo>
                    <a:pt x="270" y="137"/>
                  </a:lnTo>
                  <a:lnTo>
                    <a:pt x="102" y="56"/>
                  </a:lnTo>
                  <a:lnTo>
                    <a:pt x="184" y="67"/>
                  </a:lnTo>
                  <a:lnTo>
                    <a:pt x="336" y="92"/>
                  </a:lnTo>
                  <a:lnTo>
                    <a:pt x="559" y="166"/>
                  </a:lnTo>
                  <a:lnTo>
                    <a:pt x="640" y="208"/>
                  </a:lnTo>
                  <a:lnTo>
                    <a:pt x="726" y="230"/>
                  </a:lnTo>
                  <a:lnTo>
                    <a:pt x="876" y="303"/>
                  </a:lnTo>
                  <a:lnTo>
                    <a:pt x="1017" y="392"/>
                  </a:lnTo>
                  <a:lnTo>
                    <a:pt x="1059" y="432"/>
                  </a:lnTo>
                  <a:lnTo>
                    <a:pt x="1122" y="457"/>
                  </a:lnTo>
                  <a:lnTo>
                    <a:pt x="1260" y="559"/>
                  </a:lnTo>
                  <a:lnTo>
                    <a:pt x="1420" y="727"/>
                  </a:lnTo>
                  <a:lnTo>
                    <a:pt x="1471" y="808"/>
                  </a:lnTo>
                  <a:lnTo>
                    <a:pt x="1538" y="888"/>
                  </a:lnTo>
                  <a:lnTo>
                    <a:pt x="1507" y="829"/>
                  </a:lnTo>
                  <a:lnTo>
                    <a:pt x="1469" y="772"/>
                  </a:lnTo>
                  <a:lnTo>
                    <a:pt x="1420" y="702"/>
                  </a:lnTo>
                  <a:lnTo>
                    <a:pt x="1296" y="573"/>
                  </a:lnTo>
                  <a:lnTo>
                    <a:pt x="1209" y="514"/>
                  </a:lnTo>
                  <a:lnTo>
                    <a:pt x="1125" y="432"/>
                  </a:lnTo>
                  <a:lnTo>
                    <a:pt x="1091" y="432"/>
                  </a:lnTo>
                  <a:lnTo>
                    <a:pt x="1066" y="419"/>
                  </a:lnTo>
                  <a:lnTo>
                    <a:pt x="1057" y="400"/>
                  </a:lnTo>
                  <a:lnTo>
                    <a:pt x="975" y="343"/>
                  </a:lnTo>
                  <a:lnTo>
                    <a:pt x="833" y="261"/>
                  </a:lnTo>
                  <a:lnTo>
                    <a:pt x="694" y="200"/>
                  </a:lnTo>
                  <a:lnTo>
                    <a:pt x="563" y="122"/>
                  </a:lnTo>
                  <a:lnTo>
                    <a:pt x="452" y="76"/>
                  </a:lnTo>
                  <a:lnTo>
                    <a:pt x="300" y="25"/>
                  </a:lnTo>
                  <a:lnTo>
                    <a:pt x="112" y="0"/>
                  </a:lnTo>
                  <a:lnTo>
                    <a:pt x="340" y="54"/>
                  </a:lnTo>
                  <a:lnTo>
                    <a:pt x="490" y="109"/>
                  </a:lnTo>
                  <a:lnTo>
                    <a:pt x="642" y="181"/>
                  </a:lnTo>
                  <a:lnTo>
                    <a:pt x="437" y="109"/>
                  </a:lnTo>
                  <a:lnTo>
                    <a:pt x="264" y="50"/>
                  </a:lnTo>
                  <a:lnTo>
                    <a:pt x="110" y="18"/>
                  </a:lnTo>
                  <a:lnTo>
                    <a:pt x="78" y="8"/>
                  </a:lnTo>
                  <a:lnTo>
                    <a:pt x="47" y="2"/>
                  </a:lnTo>
                  <a:lnTo>
                    <a:pt x="44" y="31"/>
                  </a:lnTo>
                  <a:lnTo>
                    <a:pt x="53" y="99"/>
                  </a:lnTo>
                  <a:lnTo>
                    <a:pt x="53" y="158"/>
                  </a:lnTo>
                  <a:lnTo>
                    <a:pt x="0" y="63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28" name="任意多边形 321627"/>
            <p:cNvSpPr/>
            <p:nvPr/>
          </p:nvSpPr>
          <p:spPr>
            <a:xfrm>
              <a:off x="3389" y="1371"/>
              <a:ext cx="977" cy="705"/>
            </a:xfrm>
            <a:custGeom>
              <a:avLst/>
              <a:gdLst/>
              <a:ahLst/>
              <a:cxnLst/>
              <a:rect l="0" t="0" r="0" b="0"/>
              <a:pathLst>
                <a:path w="1955" h="1410">
                  <a:moveTo>
                    <a:pt x="1955" y="1410"/>
                  </a:moveTo>
                  <a:lnTo>
                    <a:pt x="1877" y="1361"/>
                  </a:lnTo>
                  <a:lnTo>
                    <a:pt x="1723" y="1241"/>
                  </a:lnTo>
                  <a:lnTo>
                    <a:pt x="1578" y="1112"/>
                  </a:lnTo>
                  <a:lnTo>
                    <a:pt x="1451" y="987"/>
                  </a:lnTo>
                  <a:lnTo>
                    <a:pt x="1356" y="907"/>
                  </a:lnTo>
                  <a:lnTo>
                    <a:pt x="1227" y="844"/>
                  </a:lnTo>
                  <a:lnTo>
                    <a:pt x="1124" y="819"/>
                  </a:lnTo>
                  <a:lnTo>
                    <a:pt x="1056" y="817"/>
                  </a:lnTo>
                  <a:lnTo>
                    <a:pt x="922" y="812"/>
                  </a:lnTo>
                  <a:lnTo>
                    <a:pt x="926" y="774"/>
                  </a:lnTo>
                  <a:lnTo>
                    <a:pt x="877" y="654"/>
                  </a:lnTo>
                  <a:lnTo>
                    <a:pt x="837" y="578"/>
                  </a:lnTo>
                  <a:lnTo>
                    <a:pt x="751" y="487"/>
                  </a:lnTo>
                  <a:lnTo>
                    <a:pt x="673" y="414"/>
                  </a:lnTo>
                  <a:lnTo>
                    <a:pt x="586" y="373"/>
                  </a:lnTo>
                  <a:lnTo>
                    <a:pt x="535" y="359"/>
                  </a:lnTo>
                  <a:lnTo>
                    <a:pt x="517" y="278"/>
                  </a:lnTo>
                  <a:lnTo>
                    <a:pt x="459" y="177"/>
                  </a:lnTo>
                  <a:lnTo>
                    <a:pt x="360" y="107"/>
                  </a:lnTo>
                  <a:lnTo>
                    <a:pt x="234" y="49"/>
                  </a:lnTo>
                  <a:lnTo>
                    <a:pt x="0" y="8"/>
                  </a:lnTo>
                  <a:lnTo>
                    <a:pt x="44" y="0"/>
                  </a:lnTo>
                  <a:lnTo>
                    <a:pt x="213" y="19"/>
                  </a:lnTo>
                  <a:lnTo>
                    <a:pt x="280" y="23"/>
                  </a:lnTo>
                  <a:lnTo>
                    <a:pt x="329" y="42"/>
                  </a:lnTo>
                  <a:lnTo>
                    <a:pt x="384" y="65"/>
                  </a:lnTo>
                  <a:lnTo>
                    <a:pt x="341" y="19"/>
                  </a:lnTo>
                  <a:lnTo>
                    <a:pt x="386" y="44"/>
                  </a:lnTo>
                  <a:lnTo>
                    <a:pt x="441" y="105"/>
                  </a:lnTo>
                  <a:lnTo>
                    <a:pt x="401" y="21"/>
                  </a:lnTo>
                  <a:lnTo>
                    <a:pt x="453" y="80"/>
                  </a:lnTo>
                  <a:lnTo>
                    <a:pt x="502" y="165"/>
                  </a:lnTo>
                  <a:lnTo>
                    <a:pt x="459" y="15"/>
                  </a:lnTo>
                  <a:lnTo>
                    <a:pt x="504" y="91"/>
                  </a:lnTo>
                  <a:lnTo>
                    <a:pt x="542" y="200"/>
                  </a:lnTo>
                  <a:lnTo>
                    <a:pt x="514" y="49"/>
                  </a:lnTo>
                  <a:lnTo>
                    <a:pt x="550" y="122"/>
                  </a:lnTo>
                  <a:lnTo>
                    <a:pt x="573" y="230"/>
                  </a:lnTo>
                  <a:lnTo>
                    <a:pt x="571" y="95"/>
                  </a:lnTo>
                  <a:lnTo>
                    <a:pt x="595" y="179"/>
                  </a:lnTo>
                  <a:lnTo>
                    <a:pt x="605" y="207"/>
                  </a:lnTo>
                  <a:lnTo>
                    <a:pt x="603" y="135"/>
                  </a:lnTo>
                  <a:lnTo>
                    <a:pt x="618" y="186"/>
                  </a:lnTo>
                  <a:lnTo>
                    <a:pt x="618" y="224"/>
                  </a:lnTo>
                  <a:lnTo>
                    <a:pt x="542" y="316"/>
                  </a:lnTo>
                  <a:lnTo>
                    <a:pt x="540" y="335"/>
                  </a:lnTo>
                  <a:lnTo>
                    <a:pt x="601" y="291"/>
                  </a:lnTo>
                  <a:lnTo>
                    <a:pt x="603" y="342"/>
                  </a:lnTo>
                  <a:lnTo>
                    <a:pt x="626" y="272"/>
                  </a:lnTo>
                  <a:lnTo>
                    <a:pt x="628" y="354"/>
                  </a:lnTo>
                  <a:lnTo>
                    <a:pt x="654" y="268"/>
                  </a:lnTo>
                  <a:lnTo>
                    <a:pt x="673" y="365"/>
                  </a:lnTo>
                  <a:lnTo>
                    <a:pt x="685" y="240"/>
                  </a:lnTo>
                  <a:lnTo>
                    <a:pt x="702" y="375"/>
                  </a:lnTo>
                  <a:lnTo>
                    <a:pt x="723" y="240"/>
                  </a:lnTo>
                  <a:lnTo>
                    <a:pt x="746" y="420"/>
                  </a:lnTo>
                  <a:lnTo>
                    <a:pt x="746" y="241"/>
                  </a:lnTo>
                  <a:lnTo>
                    <a:pt x="789" y="451"/>
                  </a:lnTo>
                  <a:lnTo>
                    <a:pt x="786" y="249"/>
                  </a:lnTo>
                  <a:lnTo>
                    <a:pt x="824" y="487"/>
                  </a:lnTo>
                  <a:lnTo>
                    <a:pt x="812" y="238"/>
                  </a:lnTo>
                  <a:lnTo>
                    <a:pt x="896" y="534"/>
                  </a:lnTo>
                  <a:lnTo>
                    <a:pt x="938" y="656"/>
                  </a:lnTo>
                  <a:lnTo>
                    <a:pt x="911" y="519"/>
                  </a:lnTo>
                  <a:lnTo>
                    <a:pt x="862" y="342"/>
                  </a:lnTo>
                  <a:lnTo>
                    <a:pt x="938" y="542"/>
                  </a:lnTo>
                  <a:lnTo>
                    <a:pt x="919" y="430"/>
                  </a:lnTo>
                  <a:lnTo>
                    <a:pt x="974" y="557"/>
                  </a:lnTo>
                  <a:lnTo>
                    <a:pt x="1025" y="591"/>
                  </a:lnTo>
                  <a:lnTo>
                    <a:pt x="951" y="570"/>
                  </a:lnTo>
                  <a:lnTo>
                    <a:pt x="1033" y="624"/>
                  </a:lnTo>
                  <a:lnTo>
                    <a:pt x="951" y="593"/>
                  </a:lnTo>
                  <a:lnTo>
                    <a:pt x="1012" y="646"/>
                  </a:lnTo>
                  <a:lnTo>
                    <a:pt x="953" y="629"/>
                  </a:lnTo>
                  <a:lnTo>
                    <a:pt x="993" y="681"/>
                  </a:lnTo>
                  <a:lnTo>
                    <a:pt x="959" y="662"/>
                  </a:lnTo>
                  <a:lnTo>
                    <a:pt x="972" y="700"/>
                  </a:lnTo>
                  <a:lnTo>
                    <a:pt x="978" y="749"/>
                  </a:lnTo>
                  <a:lnTo>
                    <a:pt x="1061" y="715"/>
                  </a:lnTo>
                  <a:lnTo>
                    <a:pt x="1202" y="673"/>
                  </a:lnTo>
                  <a:lnTo>
                    <a:pt x="1295" y="662"/>
                  </a:lnTo>
                  <a:lnTo>
                    <a:pt x="1118" y="715"/>
                  </a:lnTo>
                  <a:lnTo>
                    <a:pt x="1048" y="743"/>
                  </a:lnTo>
                  <a:lnTo>
                    <a:pt x="1175" y="713"/>
                  </a:lnTo>
                  <a:lnTo>
                    <a:pt x="1333" y="692"/>
                  </a:lnTo>
                  <a:lnTo>
                    <a:pt x="1388" y="698"/>
                  </a:lnTo>
                  <a:lnTo>
                    <a:pt x="1177" y="741"/>
                  </a:lnTo>
                  <a:lnTo>
                    <a:pt x="1367" y="734"/>
                  </a:lnTo>
                  <a:lnTo>
                    <a:pt x="1497" y="749"/>
                  </a:lnTo>
                  <a:lnTo>
                    <a:pt x="1371" y="753"/>
                  </a:lnTo>
                  <a:lnTo>
                    <a:pt x="1287" y="764"/>
                  </a:lnTo>
                  <a:lnTo>
                    <a:pt x="1375" y="779"/>
                  </a:lnTo>
                  <a:lnTo>
                    <a:pt x="1451" y="791"/>
                  </a:lnTo>
                  <a:lnTo>
                    <a:pt x="1552" y="814"/>
                  </a:lnTo>
                  <a:lnTo>
                    <a:pt x="1405" y="810"/>
                  </a:lnTo>
                  <a:lnTo>
                    <a:pt x="1609" y="844"/>
                  </a:lnTo>
                  <a:lnTo>
                    <a:pt x="1502" y="850"/>
                  </a:lnTo>
                  <a:lnTo>
                    <a:pt x="1637" y="878"/>
                  </a:lnTo>
                  <a:lnTo>
                    <a:pt x="1535" y="878"/>
                  </a:lnTo>
                  <a:lnTo>
                    <a:pt x="1685" y="907"/>
                  </a:lnTo>
                  <a:lnTo>
                    <a:pt x="1624" y="909"/>
                  </a:lnTo>
                  <a:lnTo>
                    <a:pt x="1523" y="924"/>
                  </a:lnTo>
                  <a:lnTo>
                    <a:pt x="1704" y="924"/>
                  </a:lnTo>
                  <a:lnTo>
                    <a:pt x="1525" y="947"/>
                  </a:lnTo>
                  <a:lnTo>
                    <a:pt x="1736" y="947"/>
                  </a:lnTo>
                  <a:lnTo>
                    <a:pt x="1540" y="968"/>
                  </a:lnTo>
                  <a:lnTo>
                    <a:pt x="1746" y="969"/>
                  </a:lnTo>
                  <a:lnTo>
                    <a:pt x="1575" y="985"/>
                  </a:lnTo>
                  <a:lnTo>
                    <a:pt x="1753" y="990"/>
                  </a:lnTo>
                  <a:lnTo>
                    <a:pt x="1605" y="1008"/>
                  </a:lnTo>
                  <a:lnTo>
                    <a:pt x="1763" y="1006"/>
                  </a:lnTo>
                  <a:lnTo>
                    <a:pt x="1620" y="1027"/>
                  </a:lnTo>
                  <a:lnTo>
                    <a:pt x="1778" y="1021"/>
                  </a:lnTo>
                  <a:lnTo>
                    <a:pt x="1630" y="1049"/>
                  </a:lnTo>
                  <a:lnTo>
                    <a:pt x="1782" y="1038"/>
                  </a:lnTo>
                  <a:lnTo>
                    <a:pt x="1658" y="1066"/>
                  </a:lnTo>
                  <a:lnTo>
                    <a:pt x="1789" y="1059"/>
                  </a:lnTo>
                  <a:lnTo>
                    <a:pt x="1691" y="1084"/>
                  </a:lnTo>
                  <a:lnTo>
                    <a:pt x="1791" y="1080"/>
                  </a:lnTo>
                  <a:lnTo>
                    <a:pt x="1711" y="1103"/>
                  </a:lnTo>
                  <a:lnTo>
                    <a:pt x="1797" y="1099"/>
                  </a:lnTo>
                  <a:lnTo>
                    <a:pt x="1719" y="1114"/>
                  </a:lnTo>
                  <a:lnTo>
                    <a:pt x="1795" y="1118"/>
                  </a:lnTo>
                  <a:lnTo>
                    <a:pt x="1729" y="1141"/>
                  </a:lnTo>
                  <a:lnTo>
                    <a:pt x="1808" y="1133"/>
                  </a:lnTo>
                  <a:lnTo>
                    <a:pt x="1749" y="1156"/>
                  </a:lnTo>
                  <a:lnTo>
                    <a:pt x="1808" y="1158"/>
                  </a:lnTo>
                  <a:lnTo>
                    <a:pt x="1768" y="1171"/>
                  </a:lnTo>
                  <a:lnTo>
                    <a:pt x="1818" y="1175"/>
                  </a:lnTo>
                  <a:lnTo>
                    <a:pt x="1789" y="1188"/>
                  </a:lnTo>
                  <a:lnTo>
                    <a:pt x="1839" y="1196"/>
                  </a:lnTo>
                  <a:lnTo>
                    <a:pt x="1848" y="1127"/>
                  </a:lnTo>
                  <a:lnTo>
                    <a:pt x="1812" y="977"/>
                  </a:lnTo>
                  <a:lnTo>
                    <a:pt x="1881" y="1097"/>
                  </a:lnTo>
                  <a:lnTo>
                    <a:pt x="1949" y="1253"/>
                  </a:lnTo>
                  <a:lnTo>
                    <a:pt x="1955" y="1410"/>
                  </a:lnTo>
                  <a:lnTo>
                    <a:pt x="1955" y="14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29" name="任意多边形 321628"/>
            <p:cNvSpPr/>
            <p:nvPr/>
          </p:nvSpPr>
          <p:spPr>
            <a:xfrm>
              <a:off x="3940" y="1490"/>
              <a:ext cx="148" cy="111"/>
            </a:xfrm>
            <a:custGeom>
              <a:avLst/>
              <a:gdLst/>
              <a:ahLst/>
              <a:cxnLst/>
              <a:rect l="0" t="0" r="0" b="0"/>
              <a:pathLst>
                <a:path w="297" h="222">
                  <a:moveTo>
                    <a:pt x="188" y="218"/>
                  </a:moveTo>
                  <a:lnTo>
                    <a:pt x="221" y="220"/>
                  </a:lnTo>
                  <a:lnTo>
                    <a:pt x="297" y="222"/>
                  </a:lnTo>
                  <a:lnTo>
                    <a:pt x="209" y="154"/>
                  </a:lnTo>
                  <a:lnTo>
                    <a:pt x="158" y="91"/>
                  </a:lnTo>
                  <a:lnTo>
                    <a:pt x="0" y="0"/>
                  </a:lnTo>
                  <a:lnTo>
                    <a:pt x="156" y="112"/>
                  </a:lnTo>
                  <a:lnTo>
                    <a:pt x="232" y="203"/>
                  </a:lnTo>
                  <a:lnTo>
                    <a:pt x="150" y="203"/>
                  </a:lnTo>
                  <a:lnTo>
                    <a:pt x="188" y="218"/>
                  </a:lnTo>
                  <a:lnTo>
                    <a:pt x="188" y="2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30" name="任意多边形 321629"/>
            <p:cNvSpPr/>
            <p:nvPr/>
          </p:nvSpPr>
          <p:spPr>
            <a:xfrm>
              <a:off x="4044" y="1598"/>
              <a:ext cx="542" cy="493"/>
            </a:xfrm>
            <a:custGeom>
              <a:avLst/>
              <a:gdLst/>
              <a:ahLst/>
              <a:cxnLst/>
              <a:rect l="0" t="0" r="0" b="0"/>
              <a:pathLst>
                <a:path w="1084" h="987">
                  <a:moveTo>
                    <a:pt x="55" y="0"/>
                  </a:moveTo>
                  <a:lnTo>
                    <a:pt x="126" y="21"/>
                  </a:lnTo>
                  <a:lnTo>
                    <a:pt x="297" y="185"/>
                  </a:lnTo>
                  <a:lnTo>
                    <a:pt x="690" y="525"/>
                  </a:lnTo>
                  <a:lnTo>
                    <a:pt x="985" y="732"/>
                  </a:lnTo>
                  <a:lnTo>
                    <a:pt x="995" y="801"/>
                  </a:lnTo>
                  <a:lnTo>
                    <a:pt x="1084" y="987"/>
                  </a:lnTo>
                  <a:lnTo>
                    <a:pt x="1010" y="879"/>
                  </a:lnTo>
                  <a:lnTo>
                    <a:pt x="978" y="814"/>
                  </a:lnTo>
                  <a:lnTo>
                    <a:pt x="968" y="726"/>
                  </a:lnTo>
                  <a:lnTo>
                    <a:pt x="675" y="529"/>
                  </a:lnTo>
                  <a:lnTo>
                    <a:pt x="306" y="213"/>
                  </a:lnTo>
                  <a:lnTo>
                    <a:pt x="137" y="63"/>
                  </a:lnTo>
                  <a:lnTo>
                    <a:pt x="420" y="329"/>
                  </a:lnTo>
                  <a:lnTo>
                    <a:pt x="133" y="92"/>
                  </a:lnTo>
                  <a:lnTo>
                    <a:pt x="78" y="50"/>
                  </a:lnTo>
                  <a:lnTo>
                    <a:pt x="95" y="33"/>
                  </a:lnTo>
                  <a:lnTo>
                    <a:pt x="61" y="31"/>
                  </a:lnTo>
                  <a:lnTo>
                    <a:pt x="42" y="48"/>
                  </a:lnTo>
                  <a:lnTo>
                    <a:pt x="0" y="40"/>
                  </a:lnTo>
                  <a:lnTo>
                    <a:pt x="33" y="35"/>
                  </a:lnTo>
                  <a:lnTo>
                    <a:pt x="55" y="17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31" name="任意多边形 321630"/>
            <p:cNvSpPr/>
            <p:nvPr/>
          </p:nvSpPr>
          <p:spPr>
            <a:xfrm>
              <a:off x="4388" y="1900"/>
              <a:ext cx="94" cy="132"/>
            </a:xfrm>
            <a:custGeom>
              <a:avLst/>
              <a:gdLst/>
              <a:ahLst/>
              <a:cxnLst/>
              <a:rect l="0" t="0" r="0" b="0"/>
              <a:pathLst>
                <a:path w="188" h="262">
                  <a:moveTo>
                    <a:pt x="180" y="241"/>
                  </a:moveTo>
                  <a:lnTo>
                    <a:pt x="188" y="179"/>
                  </a:lnTo>
                  <a:lnTo>
                    <a:pt x="152" y="127"/>
                  </a:lnTo>
                  <a:lnTo>
                    <a:pt x="0" y="0"/>
                  </a:lnTo>
                  <a:lnTo>
                    <a:pt x="142" y="133"/>
                  </a:lnTo>
                  <a:lnTo>
                    <a:pt x="167" y="194"/>
                  </a:lnTo>
                  <a:lnTo>
                    <a:pt x="115" y="137"/>
                  </a:lnTo>
                  <a:lnTo>
                    <a:pt x="152" y="196"/>
                  </a:lnTo>
                  <a:lnTo>
                    <a:pt x="165" y="262"/>
                  </a:lnTo>
                  <a:lnTo>
                    <a:pt x="180" y="241"/>
                  </a:lnTo>
                  <a:lnTo>
                    <a:pt x="180" y="2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32" name="任意多边形 321631"/>
            <p:cNvSpPr/>
            <p:nvPr/>
          </p:nvSpPr>
          <p:spPr>
            <a:xfrm>
              <a:off x="4418" y="1979"/>
              <a:ext cx="42" cy="156"/>
            </a:xfrm>
            <a:custGeom>
              <a:avLst/>
              <a:gdLst/>
              <a:ahLst/>
              <a:cxnLst/>
              <a:rect l="0" t="0" r="0" b="0"/>
              <a:pathLst>
                <a:path w="84" h="311">
                  <a:moveTo>
                    <a:pt x="2" y="289"/>
                  </a:moveTo>
                  <a:lnTo>
                    <a:pt x="21" y="135"/>
                  </a:lnTo>
                  <a:lnTo>
                    <a:pt x="25" y="0"/>
                  </a:lnTo>
                  <a:lnTo>
                    <a:pt x="33" y="173"/>
                  </a:lnTo>
                  <a:lnTo>
                    <a:pt x="46" y="97"/>
                  </a:lnTo>
                  <a:lnTo>
                    <a:pt x="46" y="173"/>
                  </a:lnTo>
                  <a:lnTo>
                    <a:pt x="65" y="97"/>
                  </a:lnTo>
                  <a:lnTo>
                    <a:pt x="57" y="186"/>
                  </a:lnTo>
                  <a:lnTo>
                    <a:pt x="84" y="129"/>
                  </a:lnTo>
                  <a:lnTo>
                    <a:pt x="78" y="211"/>
                  </a:lnTo>
                  <a:lnTo>
                    <a:pt x="40" y="264"/>
                  </a:lnTo>
                  <a:lnTo>
                    <a:pt x="0" y="311"/>
                  </a:lnTo>
                  <a:lnTo>
                    <a:pt x="2" y="289"/>
                  </a:lnTo>
                  <a:lnTo>
                    <a:pt x="2" y="28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33" name="任意多边形 321632"/>
            <p:cNvSpPr/>
            <p:nvPr/>
          </p:nvSpPr>
          <p:spPr>
            <a:xfrm>
              <a:off x="4557" y="811"/>
              <a:ext cx="691" cy="696"/>
            </a:xfrm>
            <a:custGeom>
              <a:avLst/>
              <a:gdLst/>
              <a:ahLst/>
              <a:cxnLst/>
              <a:rect l="0" t="0" r="0" b="0"/>
              <a:pathLst>
                <a:path w="1382" h="1392">
                  <a:moveTo>
                    <a:pt x="10" y="1377"/>
                  </a:moveTo>
                  <a:lnTo>
                    <a:pt x="23" y="1314"/>
                  </a:lnTo>
                  <a:lnTo>
                    <a:pt x="61" y="1284"/>
                  </a:lnTo>
                  <a:lnTo>
                    <a:pt x="82" y="1266"/>
                  </a:lnTo>
                  <a:lnTo>
                    <a:pt x="95" y="1266"/>
                  </a:lnTo>
                  <a:lnTo>
                    <a:pt x="129" y="1282"/>
                  </a:lnTo>
                  <a:lnTo>
                    <a:pt x="202" y="1234"/>
                  </a:lnTo>
                  <a:lnTo>
                    <a:pt x="340" y="998"/>
                  </a:lnTo>
                  <a:lnTo>
                    <a:pt x="548" y="748"/>
                  </a:lnTo>
                  <a:lnTo>
                    <a:pt x="806" y="468"/>
                  </a:lnTo>
                  <a:lnTo>
                    <a:pt x="985" y="289"/>
                  </a:lnTo>
                  <a:lnTo>
                    <a:pt x="1185" y="141"/>
                  </a:lnTo>
                  <a:lnTo>
                    <a:pt x="1382" y="0"/>
                  </a:lnTo>
                  <a:lnTo>
                    <a:pt x="1154" y="147"/>
                  </a:lnTo>
                  <a:lnTo>
                    <a:pt x="958" y="297"/>
                  </a:lnTo>
                  <a:lnTo>
                    <a:pt x="629" y="633"/>
                  </a:lnTo>
                  <a:lnTo>
                    <a:pt x="418" y="888"/>
                  </a:lnTo>
                  <a:lnTo>
                    <a:pt x="325" y="1002"/>
                  </a:lnTo>
                  <a:lnTo>
                    <a:pt x="213" y="1187"/>
                  </a:lnTo>
                  <a:lnTo>
                    <a:pt x="177" y="1234"/>
                  </a:lnTo>
                  <a:lnTo>
                    <a:pt x="120" y="1255"/>
                  </a:lnTo>
                  <a:lnTo>
                    <a:pt x="76" y="1251"/>
                  </a:lnTo>
                  <a:lnTo>
                    <a:pt x="48" y="1276"/>
                  </a:lnTo>
                  <a:lnTo>
                    <a:pt x="11" y="1310"/>
                  </a:lnTo>
                  <a:lnTo>
                    <a:pt x="0" y="1350"/>
                  </a:lnTo>
                  <a:lnTo>
                    <a:pt x="6" y="1392"/>
                  </a:lnTo>
                  <a:lnTo>
                    <a:pt x="10" y="1377"/>
                  </a:lnTo>
                  <a:lnTo>
                    <a:pt x="10" y="137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34" name="任意多边形 321633"/>
            <p:cNvSpPr/>
            <p:nvPr/>
          </p:nvSpPr>
          <p:spPr>
            <a:xfrm>
              <a:off x="4629" y="768"/>
              <a:ext cx="795" cy="671"/>
            </a:xfrm>
            <a:custGeom>
              <a:avLst/>
              <a:gdLst/>
              <a:ahLst/>
              <a:cxnLst/>
              <a:rect l="0" t="0" r="0" b="0"/>
              <a:pathLst>
                <a:path w="1591" h="1344">
                  <a:moveTo>
                    <a:pt x="83" y="1302"/>
                  </a:moveTo>
                  <a:lnTo>
                    <a:pt x="235" y="1053"/>
                  </a:lnTo>
                  <a:lnTo>
                    <a:pt x="437" y="814"/>
                  </a:lnTo>
                  <a:lnTo>
                    <a:pt x="294" y="1002"/>
                  </a:lnTo>
                  <a:lnTo>
                    <a:pt x="205" y="1139"/>
                  </a:lnTo>
                  <a:lnTo>
                    <a:pt x="146" y="1237"/>
                  </a:lnTo>
                  <a:lnTo>
                    <a:pt x="250" y="1104"/>
                  </a:lnTo>
                  <a:lnTo>
                    <a:pt x="418" y="888"/>
                  </a:lnTo>
                  <a:lnTo>
                    <a:pt x="494" y="774"/>
                  </a:lnTo>
                  <a:lnTo>
                    <a:pt x="650" y="589"/>
                  </a:lnTo>
                  <a:lnTo>
                    <a:pt x="823" y="407"/>
                  </a:lnTo>
                  <a:lnTo>
                    <a:pt x="1020" y="249"/>
                  </a:lnTo>
                  <a:lnTo>
                    <a:pt x="1144" y="162"/>
                  </a:lnTo>
                  <a:lnTo>
                    <a:pt x="1237" y="82"/>
                  </a:lnTo>
                  <a:lnTo>
                    <a:pt x="1591" y="0"/>
                  </a:lnTo>
                  <a:lnTo>
                    <a:pt x="1230" y="101"/>
                  </a:lnTo>
                  <a:lnTo>
                    <a:pt x="1121" y="192"/>
                  </a:lnTo>
                  <a:lnTo>
                    <a:pt x="878" y="390"/>
                  </a:lnTo>
                  <a:lnTo>
                    <a:pt x="749" y="525"/>
                  </a:lnTo>
                  <a:lnTo>
                    <a:pt x="600" y="696"/>
                  </a:lnTo>
                  <a:lnTo>
                    <a:pt x="420" y="943"/>
                  </a:lnTo>
                  <a:lnTo>
                    <a:pt x="245" y="1160"/>
                  </a:lnTo>
                  <a:lnTo>
                    <a:pt x="180" y="1232"/>
                  </a:lnTo>
                  <a:lnTo>
                    <a:pt x="98" y="1304"/>
                  </a:lnTo>
                  <a:lnTo>
                    <a:pt x="55" y="1333"/>
                  </a:lnTo>
                  <a:lnTo>
                    <a:pt x="0" y="1344"/>
                  </a:lnTo>
                  <a:lnTo>
                    <a:pt x="58" y="1317"/>
                  </a:lnTo>
                  <a:lnTo>
                    <a:pt x="83" y="1302"/>
                  </a:lnTo>
                  <a:lnTo>
                    <a:pt x="83" y="13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35" name="任意多边形 321634"/>
            <p:cNvSpPr/>
            <p:nvPr/>
          </p:nvSpPr>
          <p:spPr>
            <a:xfrm>
              <a:off x="4857" y="950"/>
              <a:ext cx="248" cy="284"/>
            </a:xfrm>
            <a:custGeom>
              <a:avLst/>
              <a:gdLst/>
              <a:ahLst/>
              <a:cxnLst/>
              <a:rect l="0" t="0" r="0" b="0"/>
              <a:pathLst>
                <a:path w="496" h="568">
                  <a:moveTo>
                    <a:pt x="458" y="55"/>
                  </a:moveTo>
                  <a:lnTo>
                    <a:pt x="376" y="141"/>
                  </a:lnTo>
                  <a:lnTo>
                    <a:pt x="403" y="129"/>
                  </a:lnTo>
                  <a:lnTo>
                    <a:pt x="371" y="165"/>
                  </a:lnTo>
                  <a:lnTo>
                    <a:pt x="403" y="158"/>
                  </a:lnTo>
                  <a:lnTo>
                    <a:pt x="304" y="240"/>
                  </a:lnTo>
                  <a:lnTo>
                    <a:pt x="0" y="568"/>
                  </a:lnTo>
                  <a:lnTo>
                    <a:pt x="91" y="443"/>
                  </a:lnTo>
                  <a:lnTo>
                    <a:pt x="209" y="285"/>
                  </a:lnTo>
                  <a:lnTo>
                    <a:pt x="359" y="108"/>
                  </a:lnTo>
                  <a:lnTo>
                    <a:pt x="222" y="287"/>
                  </a:lnTo>
                  <a:lnTo>
                    <a:pt x="319" y="188"/>
                  </a:lnTo>
                  <a:lnTo>
                    <a:pt x="424" y="74"/>
                  </a:lnTo>
                  <a:lnTo>
                    <a:pt x="496" y="0"/>
                  </a:lnTo>
                  <a:lnTo>
                    <a:pt x="458" y="55"/>
                  </a:lnTo>
                  <a:lnTo>
                    <a:pt x="458" y="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36" name="任意多边形 321635"/>
            <p:cNvSpPr/>
            <p:nvPr/>
          </p:nvSpPr>
          <p:spPr>
            <a:xfrm>
              <a:off x="5370" y="747"/>
              <a:ext cx="304" cy="1149"/>
            </a:xfrm>
            <a:custGeom>
              <a:avLst/>
              <a:gdLst/>
              <a:ahLst/>
              <a:cxnLst/>
              <a:rect l="0" t="0" r="0" b="0"/>
              <a:pathLst>
                <a:path w="609" h="2298">
                  <a:moveTo>
                    <a:pt x="609" y="17"/>
                  </a:moveTo>
                  <a:lnTo>
                    <a:pt x="434" y="207"/>
                  </a:lnTo>
                  <a:lnTo>
                    <a:pt x="337" y="418"/>
                  </a:lnTo>
                  <a:lnTo>
                    <a:pt x="278" y="595"/>
                  </a:lnTo>
                  <a:lnTo>
                    <a:pt x="261" y="743"/>
                  </a:lnTo>
                  <a:lnTo>
                    <a:pt x="269" y="821"/>
                  </a:lnTo>
                  <a:lnTo>
                    <a:pt x="299" y="886"/>
                  </a:lnTo>
                  <a:lnTo>
                    <a:pt x="210" y="1040"/>
                  </a:lnTo>
                  <a:lnTo>
                    <a:pt x="145" y="1230"/>
                  </a:lnTo>
                  <a:lnTo>
                    <a:pt x="50" y="1523"/>
                  </a:lnTo>
                  <a:lnTo>
                    <a:pt x="18" y="1724"/>
                  </a:lnTo>
                  <a:lnTo>
                    <a:pt x="29" y="1954"/>
                  </a:lnTo>
                  <a:lnTo>
                    <a:pt x="94" y="2251"/>
                  </a:lnTo>
                  <a:lnTo>
                    <a:pt x="111" y="2298"/>
                  </a:lnTo>
                  <a:lnTo>
                    <a:pt x="78" y="2249"/>
                  </a:lnTo>
                  <a:lnTo>
                    <a:pt x="6" y="1916"/>
                  </a:lnTo>
                  <a:lnTo>
                    <a:pt x="0" y="1730"/>
                  </a:lnTo>
                  <a:lnTo>
                    <a:pt x="27" y="1542"/>
                  </a:lnTo>
                  <a:lnTo>
                    <a:pt x="130" y="1222"/>
                  </a:lnTo>
                  <a:lnTo>
                    <a:pt x="208" y="1013"/>
                  </a:lnTo>
                  <a:lnTo>
                    <a:pt x="282" y="882"/>
                  </a:lnTo>
                  <a:lnTo>
                    <a:pt x="160" y="829"/>
                  </a:lnTo>
                  <a:lnTo>
                    <a:pt x="251" y="848"/>
                  </a:lnTo>
                  <a:lnTo>
                    <a:pt x="242" y="742"/>
                  </a:lnTo>
                  <a:lnTo>
                    <a:pt x="259" y="580"/>
                  </a:lnTo>
                  <a:lnTo>
                    <a:pt x="350" y="352"/>
                  </a:lnTo>
                  <a:lnTo>
                    <a:pt x="419" y="202"/>
                  </a:lnTo>
                  <a:lnTo>
                    <a:pt x="594" y="0"/>
                  </a:lnTo>
                  <a:lnTo>
                    <a:pt x="609" y="17"/>
                  </a:lnTo>
                  <a:lnTo>
                    <a:pt x="609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37" name="任意多边形 321636"/>
            <p:cNvSpPr/>
            <p:nvPr/>
          </p:nvSpPr>
          <p:spPr>
            <a:xfrm>
              <a:off x="4656" y="1948"/>
              <a:ext cx="440" cy="281"/>
            </a:xfrm>
            <a:custGeom>
              <a:avLst/>
              <a:gdLst/>
              <a:ahLst/>
              <a:cxnLst/>
              <a:rect l="0" t="0" r="0" b="0"/>
              <a:pathLst>
                <a:path w="880" h="563">
                  <a:moveTo>
                    <a:pt x="195" y="435"/>
                  </a:moveTo>
                  <a:lnTo>
                    <a:pt x="277" y="334"/>
                  </a:lnTo>
                  <a:lnTo>
                    <a:pt x="407" y="217"/>
                  </a:lnTo>
                  <a:lnTo>
                    <a:pt x="505" y="118"/>
                  </a:lnTo>
                  <a:lnTo>
                    <a:pt x="608" y="118"/>
                  </a:lnTo>
                  <a:lnTo>
                    <a:pt x="722" y="120"/>
                  </a:lnTo>
                  <a:lnTo>
                    <a:pt x="773" y="158"/>
                  </a:lnTo>
                  <a:lnTo>
                    <a:pt x="880" y="220"/>
                  </a:lnTo>
                  <a:lnTo>
                    <a:pt x="804" y="163"/>
                  </a:lnTo>
                  <a:lnTo>
                    <a:pt x="745" y="97"/>
                  </a:lnTo>
                  <a:lnTo>
                    <a:pt x="867" y="93"/>
                  </a:lnTo>
                  <a:lnTo>
                    <a:pt x="616" y="74"/>
                  </a:lnTo>
                  <a:lnTo>
                    <a:pt x="517" y="44"/>
                  </a:lnTo>
                  <a:lnTo>
                    <a:pt x="475" y="0"/>
                  </a:lnTo>
                  <a:lnTo>
                    <a:pt x="502" y="64"/>
                  </a:lnTo>
                  <a:lnTo>
                    <a:pt x="484" y="97"/>
                  </a:lnTo>
                  <a:lnTo>
                    <a:pt x="469" y="70"/>
                  </a:lnTo>
                  <a:lnTo>
                    <a:pt x="471" y="104"/>
                  </a:lnTo>
                  <a:lnTo>
                    <a:pt x="435" y="158"/>
                  </a:lnTo>
                  <a:lnTo>
                    <a:pt x="353" y="234"/>
                  </a:lnTo>
                  <a:lnTo>
                    <a:pt x="222" y="340"/>
                  </a:lnTo>
                  <a:lnTo>
                    <a:pt x="176" y="388"/>
                  </a:lnTo>
                  <a:lnTo>
                    <a:pt x="197" y="340"/>
                  </a:lnTo>
                  <a:lnTo>
                    <a:pt x="157" y="388"/>
                  </a:lnTo>
                  <a:lnTo>
                    <a:pt x="175" y="340"/>
                  </a:lnTo>
                  <a:lnTo>
                    <a:pt x="131" y="388"/>
                  </a:lnTo>
                  <a:lnTo>
                    <a:pt x="99" y="403"/>
                  </a:lnTo>
                  <a:lnTo>
                    <a:pt x="131" y="409"/>
                  </a:lnTo>
                  <a:lnTo>
                    <a:pt x="99" y="418"/>
                  </a:lnTo>
                  <a:lnTo>
                    <a:pt x="121" y="422"/>
                  </a:lnTo>
                  <a:lnTo>
                    <a:pt x="95" y="429"/>
                  </a:lnTo>
                  <a:lnTo>
                    <a:pt x="121" y="443"/>
                  </a:lnTo>
                  <a:lnTo>
                    <a:pt x="100" y="443"/>
                  </a:lnTo>
                  <a:lnTo>
                    <a:pt x="116" y="456"/>
                  </a:lnTo>
                  <a:lnTo>
                    <a:pt x="78" y="456"/>
                  </a:lnTo>
                  <a:lnTo>
                    <a:pt x="129" y="471"/>
                  </a:lnTo>
                  <a:lnTo>
                    <a:pt x="85" y="473"/>
                  </a:lnTo>
                  <a:lnTo>
                    <a:pt x="110" y="483"/>
                  </a:lnTo>
                  <a:lnTo>
                    <a:pt x="78" y="488"/>
                  </a:lnTo>
                  <a:lnTo>
                    <a:pt x="100" y="502"/>
                  </a:lnTo>
                  <a:lnTo>
                    <a:pt x="74" y="507"/>
                  </a:lnTo>
                  <a:lnTo>
                    <a:pt x="97" y="515"/>
                  </a:lnTo>
                  <a:lnTo>
                    <a:pt x="64" y="524"/>
                  </a:lnTo>
                  <a:lnTo>
                    <a:pt x="87" y="530"/>
                  </a:lnTo>
                  <a:lnTo>
                    <a:pt x="38" y="540"/>
                  </a:lnTo>
                  <a:lnTo>
                    <a:pt x="0" y="532"/>
                  </a:lnTo>
                  <a:lnTo>
                    <a:pt x="32" y="549"/>
                  </a:lnTo>
                  <a:lnTo>
                    <a:pt x="80" y="563"/>
                  </a:lnTo>
                  <a:lnTo>
                    <a:pt x="66" y="547"/>
                  </a:lnTo>
                  <a:lnTo>
                    <a:pt x="100" y="555"/>
                  </a:lnTo>
                  <a:lnTo>
                    <a:pt x="89" y="542"/>
                  </a:lnTo>
                  <a:lnTo>
                    <a:pt x="137" y="536"/>
                  </a:lnTo>
                  <a:lnTo>
                    <a:pt x="104" y="530"/>
                  </a:lnTo>
                  <a:lnTo>
                    <a:pt x="129" y="515"/>
                  </a:lnTo>
                  <a:lnTo>
                    <a:pt x="108" y="517"/>
                  </a:lnTo>
                  <a:lnTo>
                    <a:pt x="152" y="486"/>
                  </a:lnTo>
                  <a:lnTo>
                    <a:pt x="131" y="486"/>
                  </a:lnTo>
                  <a:lnTo>
                    <a:pt x="159" y="464"/>
                  </a:lnTo>
                  <a:lnTo>
                    <a:pt x="194" y="454"/>
                  </a:lnTo>
                  <a:lnTo>
                    <a:pt x="173" y="473"/>
                  </a:lnTo>
                  <a:lnTo>
                    <a:pt x="215" y="458"/>
                  </a:lnTo>
                  <a:lnTo>
                    <a:pt x="270" y="443"/>
                  </a:lnTo>
                  <a:lnTo>
                    <a:pt x="230" y="441"/>
                  </a:lnTo>
                  <a:lnTo>
                    <a:pt x="258" y="424"/>
                  </a:lnTo>
                  <a:lnTo>
                    <a:pt x="235" y="426"/>
                  </a:lnTo>
                  <a:lnTo>
                    <a:pt x="195" y="435"/>
                  </a:lnTo>
                  <a:lnTo>
                    <a:pt x="195" y="4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38" name="任意多边形 321637"/>
            <p:cNvSpPr/>
            <p:nvPr/>
          </p:nvSpPr>
          <p:spPr>
            <a:xfrm>
              <a:off x="4629" y="1502"/>
              <a:ext cx="188" cy="654"/>
            </a:xfrm>
            <a:custGeom>
              <a:avLst/>
              <a:gdLst/>
              <a:ahLst/>
              <a:cxnLst/>
              <a:rect l="0" t="0" r="0" b="0"/>
              <a:pathLst>
                <a:path w="376" h="1308">
                  <a:moveTo>
                    <a:pt x="22" y="1287"/>
                  </a:moveTo>
                  <a:lnTo>
                    <a:pt x="64" y="1213"/>
                  </a:lnTo>
                  <a:lnTo>
                    <a:pt x="121" y="1078"/>
                  </a:lnTo>
                  <a:lnTo>
                    <a:pt x="163" y="896"/>
                  </a:lnTo>
                  <a:lnTo>
                    <a:pt x="155" y="643"/>
                  </a:lnTo>
                  <a:lnTo>
                    <a:pt x="142" y="535"/>
                  </a:lnTo>
                  <a:lnTo>
                    <a:pt x="119" y="436"/>
                  </a:lnTo>
                  <a:lnTo>
                    <a:pt x="114" y="327"/>
                  </a:lnTo>
                  <a:lnTo>
                    <a:pt x="91" y="228"/>
                  </a:lnTo>
                  <a:lnTo>
                    <a:pt x="66" y="82"/>
                  </a:lnTo>
                  <a:lnTo>
                    <a:pt x="49" y="0"/>
                  </a:lnTo>
                  <a:lnTo>
                    <a:pt x="96" y="118"/>
                  </a:lnTo>
                  <a:lnTo>
                    <a:pt x="133" y="286"/>
                  </a:lnTo>
                  <a:lnTo>
                    <a:pt x="142" y="403"/>
                  </a:lnTo>
                  <a:lnTo>
                    <a:pt x="178" y="470"/>
                  </a:lnTo>
                  <a:lnTo>
                    <a:pt x="165" y="544"/>
                  </a:lnTo>
                  <a:lnTo>
                    <a:pt x="207" y="512"/>
                  </a:lnTo>
                  <a:lnTo>
                    <a:pt x="171" y="569"/>
                  </a:lnTo>
                  <a:lnTo>
                    <a:pt x="224" y="548"/>
                  </a:lnTo>
                  <a:lnTo>
                    <a:pt x="171" y="607"/>
                  </a:lnTo>
                  <a:lnTo>
                    <a:pt x="243" y="574"/>
                  </a:lnTo>
                  <a:lnTo>
                    <a:pt x="171" y="641"/>
                  </a:lnTo>
                  <a:lnTo>
                    <a:pt x="249" y="605"/>
                  </a:lnTo>
                  <a:lnTo>
                    <a:pt x="178" y="673"/>
                  </a:lnTo>
                  <a:lnTo>
                    <a:pt x="268" y="633"/>
                  </a:lnTo>
                  <a:lnTo>
                    <a:pt x="178" y="728"/>
                  </a:lnTo>
                  <a:lnTo>
                    <a:pt x="292" y="668"/>
                  </a:lnTo>
                  <a:lnTo>
                    <a:pt x="182" y="763"/>
                  </a:lnTo>
                  <a:lnTo>
                    <a:pt x="309" y="736"/>
                  </a:lnTo>
                  <a:lnTo>
                    <a:pt x="195" y="789"/>
                  </a:lnTo>
                  <a:lnTo>
                    <a:pt x="325" y="780"/>
                  </a:lnTo>
                  <a:lnTo>
                    <a:pt x="203" y="804"/>
                  </a:lnTo>
                  <a:lnTo>
                    <a:pt x="334" y="814"/>
                  </a:lnTo>
                  <a:lnTo>
                    <a:pt x="205" y="837"/>
                  </a:lnTo>
                  <a:lnTo>
                    <a:pt x="342" y="861"/>
                  </a:lnTo>
                  <a:lnTo>
                    <a:pt x="214" y="863"/>
                  </a:lnTo>
                  <a:lnTo>
                    <a:pt x="351" y="892"/>
                  </a:lnTo>
                  <a:lnTo>
                    <a:pt x="212" y="896"/>
                  </a:lnTo>
                  <a:lnTo>
                    <a:pt x="351" y="920"/>
                  </a:lnTo>
                  <a:lnTo>
                    <a:pt x="207" y="928"/>
                  </a:lnTo>
                  <a:lnTo>
                    <a:pt x="330" y="951"/>
                  </a:lnTo>
                  <a:lnTo>
                    <a:pt x="199" y="951"/>
                  </a:lnTo>
                  <a:lnTo>
                    <a:pt x="325" y="993"/>
                  </a:lnTo>
                  <a:lnTo>
                    <a:pt x="203" y="993"/>
                  </a:lnTo>
                  <a:lnTo>
                    <a:pt x="302" y="1012"/>
                  </a:lnTo>
                  <a:lnTo>
                    <a:pt x="174" y="1033"/>
                  </a:lnTo>
                  <a:lnTo>
                    <a:pt x="249" y="1048"/>
                  </a:lnTo>
                  <a:lnTo>
                    <a:pt x="171" y="1059"/>
                  </a:lnTo>
                  <a:lnTo>
                    <a:pt x="237" y="1072"/>
                  </a:lnTo>
                  <a:lnTo>
                    <a:pt x="155" y="1090"/>
                  </a:lnTo>
                  <a:lnTo>
                    <a:pt x="216" y="1105"/>
                  </a:lnTo>
                  <a:lnTo>
                    <a:pt x="150" y="1114"/>
                  </a:lnTo>
                  <a:lnTo>
                    <a:pt x="116" y="1137"/>
                  </a:lnTo>
                  <a:lnTo>
                    <a:pt x="161" y="1139"/>
                  </a:lnTo>
                  <a:lnTo>
                    <a:pt x="123" y="1156"/>
                  </a:lnTo>
                  <a:lnTo>
                    <a:pt x="154" y="1166"/>
                  </a:lnTo>
                  <a:lnTo>
                    <a:pt x="104" y="1186"/>
                  </a:lnTo>
                  <a:lnTo>
                    <a:pt x="129" y="1188"/>
                  </a:lnTo>
                  <a:lnTo>
                    <a:pt x="89" y="1215"/>
                  </a:lnTo>
                  <a:lnTo>
                    <a:pt x="66" y="1261"/>
                  </a:lnTo>
                  <a:lnTo>
                    <a:pt x="150" y="1196"/>
                  </a:lnTo>
                  <a:lnTo>
                    <a:pt x="220" y="1131"/>
                  </a:lnTo>
                  <a:lnTo>
                    <a:pt x="249" y="1088"/>
                  </a:lnTo>
                  <a:lnTo>
                    <a:pt x="285" y="1057"/>
                  </a:lnTo>
                  <a:lnTo>
                    <a:pt x="327" y="1012"/>
                  </a:lnTo>
                  <a:lnTo>
                    <a:pt x="376" y="932"/>
                  </a:lnTo>
                  <a:lnTo>
                    <a:pt x="351" y="991"/>
                  </a:lnTo>
                  <a:lnTo>
                    <a:pt x="296" y="1082"/>
                  </a:lnTo>
                  <a:lnTo>
                    <a:pt x="254" y="1114"/>
                  </a:lnTo>
                  <a:lnTo>
                    <a:pt x="222" y="1156"/>
                  </a:lnTo>
                  <a:lnTo>
                    <a:pt x="93" y="1263"/>
                  </a:lnTo>
                  <a:lnTo>
                    <a:pt x="138" y="1245"/>
                  </a:lnTo>
                  <a:lnTo>
                    <a:pt x="83" y="1285"/>
                  </a:lnTo>
                  <a:lnTo>
                    <a:pt x="39" y="1302"/>
                  </a:lnTo>
                  <a:lnTo>
                    <a:pt x="0" y="1308"/>
                  </a:lnTo>
                  <a:lnTo>
                    <a:pt x="22" y="1287"/>
                  </a:lnTo>
                  <a:lnTo>
                    <a:pt x="22" y="12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39" name="任意多边形 321638"/>
            <p:cNvSpPr/>
            <p:nvPr/>
          </p:nvSpPr>
          <p:spPr>
            <a:xfrm>
              <a:off x="4761" y="2163"/>
              <a:ext cx="408" cy="153"/>
            </a:xfrm>
            <a:custGeom>
              <a:avLst/>
              <a:gdLst/>
              <a:ahLst/>
              <a:cxnLst/>
              <a:rect l="0" t="0" r="0" b="0"/>
              <a:pathLst>
                <a:path w="815" h="306">
                  <a:moveTo>
                    <a:pt x="815" y="261"/>
                  </a:moveTo>
                  <a:lnTo>
                    <a:pt x="753" y="257"/>
                  </a:lnTo>
                  <a:lnTo>
                    <a:pt x="703" y="265"/>
                  </a:lnTo>
                  <a:lnTo>
                    <a:pt x="654" y="278"/>
                  </a:lnTo>
                  <a:lnTo>
                    <a:pt x="564" y="306"/>
                  </a:lnTo>
                  <a:lnTo>
                    <a:pt x="614" y="282"/>
                  </a:lnTo>
                  <a:lnTo>
                    <a:pt x="534" y="287"/>
                  </a:lnTo>
                  <a:lnTo>
                    <a:pt x="580" y="276"/>
                  </a:lnTo>
                  <a:lnTo>
                    <a:pt x="487" y="267"/>
                  </a:lnTo>
                  <a:lnTo>
                    <a:pt x="555" y="257"/>
                  </a:lnTo>
                  <a:lnTo>
                    <a:pt x="450" y="251"/>
                  </a:lnTo>
                  <a:lnTo>
                    <a:pt x="545" y="244"/>
                  </a:lnTo>
                  <a:lnTo>
                    <a:pt x="429" y="238"/>
                  </a:lnTo>
                  <a:lnTo>
                    <a:pt x="525" y="229"/>
                  </a:lnTo>
                  <a:lnTo>
                    <a:pt x="391" y="217"/>
                  </a:lnTo>
                  <a:lnTo>
                    <a:pt x="483" y="211"/>
                  </a:lnTo>
                  <a:lnTo>
                    <a:pt x="391" y="198"/>
                  </a:lnTo>
                  <a:lnTo>
                    <a:pt x="458" y="194"/>
                  </a:lnTo>
                  <a:lnTo>
                    <a:pt x="359" y="177"/>
                  </a:lnTo>
                  <a:lnTo>
                    <a:pt x="424" y="175"/>
                  </a:lnTo>
                  <a:lnTo>
                    <a:pt x="306" y="154"/>
                  </a:lnTo>
                  <a:lnTo>
                    <a:pt x="361" y="153"/>
                  </a:lnTo>
                  <a:lnTo>
                    <a:pt x="285" y="139"/>
                  </a:lnTo>
                  <a:lnTo>
                    <a:pt x="310" y="132"/>
                  </a:lnTo>
                  <a:lnTo>
                    <a:pt x="245" y="120"/>
                  </a:lnTo>
                  <a:lnTo>
                    <a:pt x="275" y="115"/>
                  </a:lnTo>
                  <a:lnTo>
                    <a:pt x="209" y="97"/>
                  </a:lnTo>
                  <a:lnTo>
                    <a:pt x="260" y="101"/>
                  </a:lnTo>
                  <a:lnTo>
                    <a:pt x="175" y="76"/>
                  </a:lnTo>
                  <a:lnTo>
                    <a:pt x="215" y="73"/>
                  </a:lnTo>
                  <a:lnTo>
                    <a:pt x="131" y="61"/>
                  </a:lnTo>
                  <a:lnTo>
                    <a:pt x="180" y="48"/>
                  </a:lnTo>
                  <a:lnTo>
                    <a:pt x="112" y="37"/>
                  </a:lnTo>
                  <a:lnTo>
                    <a:pt x="101" y="21"/>
                  </a:lnTo>
                  <a:lnTo>
                    <a:pt x="53" y="19"/>
                  </a:lnTo>
                  <a:lnTo>
                    <a:pt x="0" y="16"/>
                  </a:lnTo>
                  <a:lnTo>
                    <a:pt x="49" y="0"/>
                  </a:lnTo>
                  <a:lnTo>
                    <a:pt x="101" y="6"/>
                  </a:lnTo>
                  <a:lnTo>
                    <a:pt x="165" y="14"/>
                  </a:lnTo>
                  <a:lnTo>
                    <a:pt x="321" y="19"/>
                  </a:lnTo>
                  <a:lnTo>
                    <a:pt x="521" y="48"/>
                  </a:lnTo>
                  <a:lnTo>
                    <a:pt x="230" y="29"/>
                  </a:lnTo>
                  <a:lnTo>
                    <a:pt x="563" y="88"/>
                  </a:lnTo>
                  <a:lnTo>
                    <a:pt x="285" y="65"/>
                  </a:lnTo>
                  <a:lnTo>
                    <a:pt x="648" y="134"/>
                  </a:lnTo>
                  <a:lnTo>
                    <a:pt x="367" y="103"/>
                  </a:lnTo>
                  <a:lnTo>
                    <a:pt x="671" y="162"/>
                  </a:lnTo>
                  <a:lnTo>
                    <a:pt x="439" y="135"/>
                  </a:lnTo>
                  <a:lnTo>
                    <a:pt x="696" y="189"/>
                  </a:lnTo>
                  <a:lnTo>
                    <a:pt x="553" y="185"/>
                  </a:lnTo>
                  <a:lnTo>
                    <a:pt x="720" y="208"/>
                  </a:lnTo>
                  <a:lnTo>
                    <a:pt x="661" y="210"/>
                  </a:lnTo>
                  <a:lnTo>
                    <a:pt x="730" y="217"/>
                  </a:lnTo>
                  <a:lnTo>
                    <a:pt x="815" y="261"/>
                  </a:lnTo>
                  <a:lnTo>
                    <a:pt x="815" y="2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40" name="任意多边形 321639"/>
            <p:cNvSpPr/>
            <p:nvPr/>
          </p:nvSpPr>
          <p:spPr>
            <a:xfrm>
              <a:off x="5220" y="1936"/>
              <a:ext cx="100" cy="426"/>
            </a:xfrm>
            <a:custGeom>
              <a:avLst/>
              <a:gdLst/>
              <a:ahLst/>
              <a:cxnLst/>
              <a:rect l="0" t="0" r="0" b="0"/>
              <a:pathLst>
                <a:path w="200" h="854">
                  <a:moveTo>
                    <a:pt x="181" y="854"/>
                  </a:moveTo>
                  <a:lnTo>
                    <a:pt x="145" y="599"/>
                  </a:lnTo>
                  <a:lnTo>
                    <a:pt x="118" y="363"/>
                  </a:lnTo>
                  <a:lnTo>
                    <a:pt x="131" y="175"/>
                  </a:lnTo>
                  <a:lnTo>
                    <a:pt x="169" y="69"/>
                  </a:lnTo>
                  <a:lnTo>
                    <a:pt x="200" y="0"/>
                  </a:lnTo>
                  <a:lnTo>
                    <a:pt x="129" y="131"/>
                  </a:lnTo>
                  <a:lnTo>
                    <a:pt x="65" y="76"/>
                  </a:lnTo>
                  <a:lnTo>
                    <a:pt x="122" y="148"/>
                  </a:lnTo>
                  <a:lnTo>
                    <a:pt x="74" y="128"/>
                  </a:lnTo>
                  <a:lnTo>
                    <a:pt x="114" y="167"/>
                  </a:lnTo>
                  <a:lnTo>
                    <a:pt x="112" y="217"/>
                  </a:lnTo>
                  <a:lnTo>
                    <a:pt x="74" y="160"/>
                  </a:lnTo>
                  <a:lnTo>
                    <a:pt x="101" y="242"/>
                  </a:lnTo>
                  <a:lnTo>
                    <a:pt x="21" y="150"/>
                  </a:lnTo>
                  <a:lnTo>
                    <a:pt x="88" y="257"/>
                  </a:lnTo>
                  <a:lnTo>
                    <a:pt x="97" y="306"/>
                  </a:lnTo>
                  <a:lnTo>
                    <a:pt x="27" y="224"/>
                  </a:lnTo>
                  <a:lnTo>
                    <a:pt x="91" y="339"/>
                  </a:lnTo>
                  <a:lnTo>
                    <a:pt x="0" y="261"/>
                  </a:lnTo>
                  <a:lnTo>
                    <a:pt x="84" y="384"/>
                  </a:lnTo>
                  <a:lnTo>
                    <a:pt x="27" y="327"/>
                  </a:lnTo>
                  <a:lnTo>
                    <a:pt x="80" y="413"/>
                  </a:lnTo>
                  <a:lnTo>
                    <a:pt x="17" y="356"/>
                  </a:lnTo>
                  <a:lnTo>
                    <a:pt x="78" y="443"/>
                  </a:lnTo>
                  <a:lnTo>
                    <a:pt x="89" y="492"/>
                  </a:lnTo>
                  <a:lnTo>
                    <a:pt x="15" y="386"/>
                  </a:lnTo>
                  <a:lnTo>
                    <a:pt x="95" y="551"/>
                  </a:lnTo>
                  <a:lnTo>
                    <a:pt x="6" y="449"/>
                  </a:lnTo>
                  <a:lnTo>
                    <a:pt x="95" y="599"/>
                  </a:lnTo>
                  <a:lnTo>
                    <a:pt x="25" y="523"/>
                  </a:lnTo>
                  <a:lnTo>
                    <a:pt x="91" y="643"/>
                  </a:lnTo>
                  <a:lnTo>
                    <a:pt x="34" y="569"/>
                  </a:lnTo>
                  <a:lnTo>
                    <a:pt x="95" y="732"/>
                  </a:lnTo>
                  <a:lnTo>
                    <a:pt x="91" y="662"/>
                  </a:lnTo>
                  <a:lnTo>
                    <a:pt x="116" y="783"/>
                  </a:lnTo>
                  <a:lnTo>
                    <a:pt x="118" y="711"/>
                  </a:lnTo>
                  <a:lnTo>
                    <a:pt x="133" y="795"/>
                  </a:lnTo>
                  <a:lnTo>
                    <a:pt x="137" y="751"/>
                  </a:lnTo>
                  <a:lnTo>
                    <a:pt x="166" y="825"/>
                  </a:lnTo>
                  <a:lnTo>
                    <a:pt x="114" y="833"/>
                  </a:lnTo>
                  <a:lnTo>
                    <a:pt x="181" y="854"/>
                  </a:lnTo>
                  <a:lnTo>
                    <a:pt x="181" y="8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41" name="任意多边形 321640"/>
            <p:cNvSpPr/>
            <p:nvPr/>
          </p:nvSpPr>
          <p:spPr>
            <a:xfrm>
              <a:off x="5038" y="2027"/>
              <a:ext cx="260" cy="340"/>
            </a:xfrm>
            <a:custGeom>
              <a:avLst/>
              <a:gdLst/>
              <a:ahLst/>
              <a:cxnLst/>
              <a:rect l="0" t="0" r="0" b="0"/>
              <a:pathLst>
                <a:path w="519" h="680">
                  <a:moveTo>
                    <a:pt x="475" y="680"/>
                  </a:moveTo>
                  <a:lnTo>
                    <a:pt x="384" y="595"/>
                  </a:lnTo>
                  <a:lnTo>
                    <a:pt x="312" y="549"/>
                  </a:lnTo>
                  <a:lnTo>
                    <a:pt x="222" y="520"/>
                  </a:lnTo>
                  <a:lnTo>
                    <a:pt x="152" y="507"/>
                  </a:lnTo>
                  <a:lnTo>
                    <a:pt x="203" y="505"/>
                  </a:lnTo>
                  <a:lnTo>
                    <a:pt x="152" y="443"/>
                  </a:lnTo>
                  <a:lnTo>
                    <a:pt x="65" y="359"/>
                  </a:lnTo>
                  <a:lnTo>
                    <a:pt x="0" y="251"/>
                  </a:lnTo>
                  <a:lnTo>
                    <a:pt x="95" y="359"/>
                  </a:lnTo>
                  <a:lnTo>
                    <a:pt x="57" y="271"/>
                  </a:lnTo>
                  <a:lnTo>
                    <a:pt x="171" y="382"/>
                  </a:lnTo>
                  <a:lnTo>
                    <a:pt x="118" y="302"/>
                  </a:lnTo>
                  <a:lnTo>
                    <a:pt x="207" y="366"/>
                  </a:lnTo>
                  <a:lnTo>
                    <a:pt x="272" y="391"/>
                  </a:lnTo>
                  <a:lnTo>
                    <a:pt x="184" y="327"/>
                  </a:lnTo>
                  <a:lnTo>
                    <a:pt x="260" y="359"/>
                  </a:lnTo>
                  <a:lnTo>
                    <a:pt x="198" y="287"/>
                  </a:lnTo>
                  <a:lnTo>
                    <a:pt x="247" y="317"/>
                  </a:lnTo>
                  <a:lnTo>
                    <a:pt x="190" y="245"/>
                  </a:lnTo>
                  <a:lnTo>
                    <a:pt x="262" y="300"/>
                  </a:lnTo>
                  <a:lnTo>
                    <a:pt x="192" y="195"/>
                  </a:lnTo>
                  <a:lnTo>
                    <a:pt x="238" y="235"/>
                  </a:lnTo>
                  <a:lnTo>
                    <a:pt x="188" y="138"/>
                  </a:lnTo>
                  <a:lnTo>
                    <a:pt x="241" y="194"/>
                  </a:lnTo>
                  <a:lnTo>
                    <a:pt x="207" y="78"/>
                  </a:lnTo>
                  <a:lnTo>
                    <a:pt x="257" y="119"/>
                  </a:lnTo>
                  <a:lnTo>
                    <a:pt x="247" y="0"/>
                  </a:lnTo>
                  <a:lnTo>
                    <a:pt x="270" y="83"/>
                  </a:lnTo>
                  <a:lnTo>
                    <a:pt x="304" y="186"/>
                  </a:lnTo>
                  <a:lnTo>
                    <a:pt x="270" y="148"/>
                  </a:lnTo>
                  <a:lnTo>
                    <a:pt x="291" y="209"/>
                  </a:lnTo>
                  <a:lnTo>
                    <a:pt x="249" y="146"/>
                  </a:lnTo>
                  <a:lnTo>
                    <a:pt x="287" y="294"/>
                  </a:lnTo>
                  <a:lnTo>
                    <a:pt x="247" y="254"/>
                  </a:lnTo>
                  <a:lnTo>
                    <a:pt x="306" y="351"/>
                  </a:lnTo>
                  <a:lnTo>
                    <a:pt x="262" y="315"/>
                  </a:lnTo>
                  <a:lnTo>
                    <a:pt x="321" y="433"/>
                  </a:lnTo>
                  <a:lnTo>
                    <a:pt x="361" y="496"/>
                  </a:lnTo>
                  <a:lnTo>
                    <a:pt x="291" y="431"/>
                  </a:lnTo>
                  <a:lnTo>
                    <a:pt x="376" y="528"/>
                  </a:lnTo>
                  <a:lnTo>
                    <a:pt x="331" y="503"/>
                  </a:lnTo>
                  <a:lnTo>
                    <a:pt x="403" y="562"/>
                  </a:lnTo>
                  <a:lnTo>
                    <a:pt x="354" y="545"/>
                  </a:lnTo>
                  <a:lnTo>
                    <a:pt x="452" y="604"/>
                  </a:lnTo>
                  <a:lnTo>
                    <a:pt x="426" y="570"/>
                  </a:lnTo>
                  <a:lnTo>
                    <a:pt x="502" y="629"/>
                  </a:lnTo>
                  <a:lnTo>
                    <a:pt x="519" y="661"/>
                  </a:lnTo>
                  <a:lnTo>
                    <a:pt x="422" y="619"/>
                  </a:lnTo>
                  <a:lnTo>
                    <a:pt x="475" y="680"/>
                  </a:lnTo>
                  <a:lnTo>
                    <a:pt x="475" y="6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42" name="任意多边形 321641"/>
            <p:cNvSpPr/>
            <p:nvPr/>
          </p:nvSpPr>
          <p:spPr>
            <a:xfrm>
              <a:off x="4237" y="2402"/>
              <a:ext cx="15" cy="20"/>
            </a:xfrm>
            <a:custGeom>
              <a:avLst/>
              <a:gdLst/>
              <a:ahLst/>
              <a:cxnLst/>
              <a:rect l="0" t="0" r="0" b="0"/>
              <a:pathLst>
                <a:path w="31" h="40">
                  <a:moveTo>
                    <a:pt x="31" y="40"/>
                  </a:moveTo>
                  <a:lnTo>
                    <a:pt x="31" y="21"/>
                  </a:lnTo>
                  <a:lnTo>
                    <a:pt x="19" y="2"/>
                  </a:lnTo>
                  <a:lnTo>
                    <a:pt x="4" y="0"/>
                  </a:lnTo>
                  <a:lnTo>
                    <a:pt x="0" y="16"/>
                  </a:lnTo>
                  <a:lnTo>
                    <a:pt x="8" y="29"/>
                  </a:lnTo>
                  <a:lnTo>
                    <a:pt x="21" y="37"/>
                  </a:lnTo>
                  <a:lnTo>
                    <a:pt x="31" y="4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43" name="任意多边形 321642"/>
            <p:cNvSpPr/>
            <p:nvPr/>
          </p:nvSpPr>
          <p:spPr>
            <a:xfrm>
              <a:off x="4274" y="2403"/>
              <a:ext cx="17" cy="17"/>
            </a:xfrm>
            <a:custGeom>
              <a:avLst/>
              <a:gdLst/>
              <a:ahLst/>
              <a:cxnLst/>
              <a:rect l="0" t="0" r="0" b="0"/>
              <a:pathLst>
                <a:path w="35" h="35">
                  <a:moveTo>
                    <a:pt x="0" y="25"/>
                  </a:moveTo>
                  <a:lnTo>
                    <a:pt x="8" y="6"/>
                  </a:lnTo>
                  <a:lnTo>
                    <a:pt x="19" y="0"/>
                  </a:lnTo>
                  <a:lnTo>
                    <a:pt x="33" y="2"/>
                  </a:lnTo>
                  <a:lnTo>
                    <a:pt x="35" y="16"/>
                  </a:lnTo>
                  <a:lnTo>
                    <a:pt x="17" y="31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44" name="任意多边形 321643"/>
            <p:cNvSpPr/>
            <p:nvPr/>
          </p:nvSpPr>
          <p:spPr>
            <a:xfrm>
              <a:off x="4230" y="2383"/>
              <a:ext cx="176" cy="90"/>
            </a:xfrm>
            <a:custGeom>
              <a:avLst/>
              <a:gdLst/>
              <a:ahLst/>
              <a:cxnLst/>
              <a:rect l="0" t="0" r="0" b="0"/>
              <a:pathLst>
                <a:path w="354" h="179">
                  <a:moveTo>
                    <a:pt x="76" y="54"/>
                  </a:moveTo>
                  <a:lnTo>
                    <a:pt x="76" y="75"/>
                  </a:lnTo>
                  <a:lnTo>
                    <a:pt x="84" y="90"/>
                  </a:lnTo>
                  <a:lnTo>
                    <a:pt x="72" y="80"/>
                  </a:lnTo>
                  <a:lnTo>
                    <a:pt x="72" y="99"/>
                  </a:lnTo>
                  <a:lnTo>
                    <a:pt x="78" y="113"/>
                  </a:lnTo>
                  <a:lnTo>
                    <a:pt x="91" y="120"/>
                  </a:lnTo>
                  <a:lnTo>
                    <a:pt x="116" y="126"/>
                  </a:lnTo>
                  <a:lnTo>
                    <a:pt x="106" y="116"/>
                  </a:lnTo>
                  <a:lnTo>
                    <a:pt x="124" y="126"/>
                  </a:lnTo>
                  <a:lnTo>
                    <a:pt x="116" y="114"/>
                  </a:lnTo>
                  <a:lnTo>
                    <a:pt x="131" y="126"/>
                  </a:lnTo>
                  <a:lnTo>
                    <a:pt x="120" y="103"/>
                  </a:lnTo>
                  <a:lnTo>
                    <a:pt x="141" y="120"/>
                  </a:lnTo>
                  <a:lnTo>
                    <a:pt x="137" y="99"/>
                  </a:lnTo>
                  <a:lnTo>
                    <a:pt x="152" y="116"/>
                  </a:lnTo>
                  <a:lnTo>
                    <a:pt x="152" y="97"/>
                  </a:lnTo>
                  <a:lnTo>
                    <a:pt x="167" y="116"/>
                  </a:lnTo>
                  <a:lnTo>
                    <a:pt x="167" y="94"/>
                  </a:lnTo>
                  <a:lnTo>
                    <a:pt x="175" y="105"/>
                  </a:lnTo>
                  <a:lnTo>
                    <a:pt x="165" y="65"/>
                  </a:lnTo>
                  <a:lnTo>
                    <a:pt x="183" y="92"/>
                  </a:lnTo>
                  <a:lnTo>
                    <a:pt x="181" y="63"/>
                  </a:lnTo>
                  <a:lnTo>
                    <a:pt x="175" y="40"/>
                  </a:lnTo>
                  <a:lnTo>
                    <a:pt x="190" y="67"/>
                  </a:lnTo>
                  <a:lnTo>
                    <a:pt x="198" y="88"/>
                  </a:lnTo>
                  <a:lnTo>
                    <a:pt x="198" y="63"/>
                  </a:lnTo>
                  <a:lnTo>
                    <a:pt x="188" y="33"/>
                  </a:lnTo>
                  <a:lnTo>
                    <a:pt x="207" y="71"/>
                  </a:lnTo>
                  <a:lnTo>
                    <a:pt x="200" y="37"/>
                  </a:lnTo>
                  <a:lnTo>
                    <a:pt x="211" y="54"/>
                  </a:lnTo>
                  <a:lnTo>
                    <a:pt x="221" y="78"/>
                  </a:lnTo>
                  <a:lnTo>
                    <a:pt x="221" y="61"/>
                  </a:lnTo>
                  <a:lnTo>
                    <a:pt x="232" y="90"/>
                  </a:lnTo>
                  <a:lnTo>
                    <a:pt x="228" y="69"/>
                  </a:lnTo>
                  <a:lnTo>
                    <a:pt x="226" y="44"/>
                  </a:lnTo>
                  <a:lnTo>
                    <a:pt x="238" y="69"/>
                  </a:lnTo>
                  <a:lnTo>
                    <a:pt x="236" y="56"/>
                  </a:lnTo>
                  <a:lnTo>
                    <a:pt x="249" y="78"/>
                  </a:lnTo>
                  <a:lnTo>
                    <a:pt x="249" y="63"/>
                  </a:lnTo>
                  <a:lnTo>
                    <a:pt x="260" y="80"/>
                  </a:lnTo>
                  <a:lnTo>
                    <a:pt x="260" y="63"/>
                  </a:lnTo>
                  <a:lnTo>
                    <a:pt x="272" y="97"/>
                  </a:lnTo>
                  <a:lnTo>
                    <a:pt x="279" y="113"/>
                  </a:lnTo>
                  <a:lnTo>
                    <a:pt x="304" y="132"/>
                  </a:lnTo>
                  <a:lnTo>
                    <a:pt x="268" y="114"/>
                  </a:lnTo>
                  <a:lnTo>
                    <a:pt x="293" y="134"/>
                  </a:lnTo>
                  <a:lnTo>
                    <a:pt x="268" y="130"/>
                  </a:lnTo>
                  <a:lnTo>
                    <a:pt x="302" y="147"/>
                  </a:lnTo>
                  <a:lnTo>
                    <a:pt x="279" y="143"/>
                  </a:lnTo>
                  <a:lnTo>
                    <a:pt x="310" y="158"/>
                  </a:lnTo>
                  <a:lnTo>
                    <a:pt x="354" y="179"/>
                  </a:lnTo>
                  <a:lnTo>
                    <a:pt x="310" y="177"/>
                  </a:lnTo>
                  <a:lnTo>
                    <a:pt x="249" y="164"/>
                  </a:lnTo>
                  <a:lnTo>
                    <a:pt x="209" y="153"/>
                  </a:lnTo>
                  <a:lnTo>
                    <a:pt x="188" y="141"/>
                  </a:lnTo>
                  <a:lnTo>
                    <a:pt x="160" y="145"/>
                  </a:lnTo>
                  <a:lnTo>
                    <a:pt x="110" y="147"/>
                  </a:lnTo>
                  <a:lnTo>
                    <a:pt x="63" y="141"/>
                  </a:lnTo>
                  <a:lnTo>
                    <a:pt x="34" y="120"/>
                  </a:lnTo>
                  <a:lnTo>
                    <a:pt x="30" y="107"/>
                  </a:lnTo>
                  <a:lnTo>
                    <a:pt x="11" y="94"/>
                  </a:lnTo>
                  <a:lnTo>
                    <a:pt x="0" y="69"/>
                  </a:lnTo>
                  <a:lnTo>
                    <a:pt x="4" y="40"/>
                  </a:lnTo>
                  <a:lnTo>
                    <a:pt x="13" y="23"/>
                  </a:lnTo>
                  <a:lnTo>
                    <a:pt x="32" y="14"/>
                  </a:lnTo>
                  <a:lnTo>
                    <a:pt x="46" y="2"/>
                  </a:lnTo>
                  <a:lnTo>
                    <a:pt x="72" y="0"/>
                  </a:lnTo>
                  <a:lnTo>
                    <a:pt x="48" y="14"/>
                  </a:lnTo>
                  <a:lnTo>
                    <a:pt x="36" y="21"/>
                  </a:lnTo>
                  <a:lnTo>
                    <a:pt x="44" y="23"/>
                  </a:lnTo>
                  <a:lnTo>
                    <a:pt x="27" y="27"/>
                  </a:lnTo>
                  <a:lnTo>
                    <a:pt x="17" y="37"/>
                  </a:lnTo>
                  <a:lnTo>
                    <a:pt x="8" y="52"/>
                  </a:lnTo>
                  <a:lnTo>
                    <a:pt x="8" y="73"/>
                  </a:lnTo>
                  <a:lnTo>
                    <a:pt x="19" y="90"/>
                  </a:lnTo>
                  <a:lnTo>
                    <a:pt x="32" y="99"/>
                  </a:lnTo>
                  <a:lnTo>
                    <a:pt x="44" y="73"/>
                  </a:lnTo>
                  <a:lnTo>
                    <a:pt x="44" y="99"/>
                  </a:lnTo>
                  <a:lnTo>
                    <a:pt x="49" y="113"/>
                  </a:lnTo>
                  <a:lnTo>
                    <a:pt x="65" y="124"/>
                  </a:lnTo>
                  <a:lnTo>
                    <a:pt x="65" y="92"/>
                  </a:lnTo>
                  <a:lnTo>
                    <a:pt x="65" y="57"/>
                  </a:lnTo>
                  <a:lnTo>
                    <a:pt x="78" y="38"/>
                  </a:lnTo>
                  <a:lnTo>
                    <a:pt x="76" y="54"/>
                  </a:lnTo>
                  <a:lnTo>
                    <a:pt x="76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45" name="任意多边形 321644"/>
            <p:cNvSpPr/>
            <p:nvPr/>
          </p:nvSpPr>
          <p:spPr>
            <a:xfrm>
              <a:off x="4256" y="2391"/>
              <a:ext cx="47" cy="41"/>
            </a:xfrm>
            <a:custGeom>
              <a:avLst/>
              <a:gdLst/>
              <a:ahLst/>
              <a:cxnLst/>
              <a:rect l="0" t="0" r="0" b="0"/>
              <a:pathLst>
                <a:path w="93" h="81">
                  <a:moveTo>
                    <a:pt x="59" y="74"/>
                  </a:moveTo>
                  <a:lnTo>
                    <a:pt x="72" y="66"/>
                  </a:lnTo>
                  <a:lnTo>
                    <a:pt x="88" y="57"/>
                  </a:lnTo>
                  <a:lnTo>
                    <a:pt x="93" y="36"/>
                  </a:lnTo>
                  <a:lnTo>
                    <a:pt x="92" y="17"/>
                  </a:lnTo>
                  <a:lnTo>
                    <a:pt x="76" y="3"/>
                  </a:lnTo>
                  <a:lnTo>
                    <a:pt x="59" y="2"/>
                  </a:lnTo>
                  <a:lnTo>
                    <a:pt x="38" y="0"/>
                  </a:lnTo>
                  <a:lnTo>
                    <a:pt x="14" y="11"/>
                  </a:lnTo>
                  <a:lnTo>
                    <a:pt x="0" y="3"/>
                  </a:lnTo>
                  <a:lnTo>
                    <a:pt x="4" y="17"/>
                  </a:lnTo>
                  <a:lnTo>
                    <a:pt x="0" y="32"/>
                  </a:lnTo>
                  <a:lnTo>
                    <a:pt x="17" y="15"/>
                  </a:lnTo>
                  <a:lnTo>
                    <a:pt x="40" y="5"/>
                  </a:lnTo>
                  <a:lnTo>
                    <a:pt x="67" y="13"/>
                  </a:lnTo>
                  <a:lnTo>
                    <a:pt x="78" y="24"/>
                  </a:lnTo>
                  <a:lnTo>
                    <a:pt x="78" y="43"/>
                  </a:lnTo>
                  <a:lnTo>
                    <a:pt x="67" y="60"/>
                  </a:lnTo>
                  <a:lnTo>
                    <a:pt x="33" y="70"/>
                  </a:lnTo>
                  <a:lnTo>
                    <a:pt x="53" y="81"/>
                  </a:lnTo>
                  <a:lnTo>
                    <a:pt x="59" y="74"/>
                  </a:lnTo>
                  <a:lnTo>
                    <a:pt x="5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46" name="任意多边形 321645"/>
            <p:cNvSpPr/>
            <p:nvPr/>
          </p:nvSpPr>
          <p:spPr>
            <a:xfrm>
              <a:off x="4236" y="2210"/>
              <a:ext cx="261" cy="176"/>
            </a:xfrm>
            <a:custGeom>
              <a:avLst/>
              <a:gdLst/>
              <a:ahLst/>
              <a:cxnLst/>
              <a:rect l="0" t="0" r="0" b="0"/>
              <a:pathLst>
                <a:path w="521" h="352">
                  <a:moveTo>
                    <a:pt x="46" y="352"/>
                  </a:moveTo>
                  <a:lnTo>
                    <a:pt x="67" y="345"/>
                  </a:lnTo>
                  <a:lnTo>
                    <a:pt x="90" y="331"/>
                  </a:lnTo>
                  <a:lnTo>
                    <a:pt x="116" y="333"/>
                  </a:lnTo>
                  <a:lnTo>
                    <a:pt x="107" y="343"/>
                  </a:lnTo>
                  <a:lnTo>
                    <a:pt x="130" y="333"/>
                  </a:lnTo>
                  <a:lnTo>
                    <a:pt x="151" y="333"/>
                  </a:lnTo>
                  <a:lnTo>
                    <a:pt x="116" y="343"/>
                  </a:lnTo>
                  <a:lnTo>
                    <a:pt x="149" y="343"/>
                  </a:lnTo>
                  <a:lnTo>
                    <a:pt x="135" y="352"/>
                  </a:lnTo>
                  <a:lnTo>
                    <a:pt x="177" y="345"/>
                  </a:lnTo>
                  <a:lnTo>
                    <a:pt x="209" y="345"/>
                  </a:lnTo>
                  <a:lnTo>
                    <a:pt x="189" y="348"/>
                  </a:lnTo>
                  <a:lnTo>
                    <a:pt x="227" y="352"/>
                  </a:lnTo>
                  <a:lnTo>
                    <a:pt x="265" y="345"/>
                  </a:lnTo>
                  <a:lnTo>
                    <a:pt x="247" y="343"/>
                  </a:lnTo>
                  <a:lnTo>
                    <a:pt x="270" y="337"/>
                  </a:lnTo>
                  <a:lnTo>
                    <a:pt x="299" y="339"/>
                  </a:lnTo>
                  <a:lnTo>
                    <a:pt x="305" y="320"/>
                  </a:lnTo>
                  <a:lnTo>
                    <a:pt x="289" y="305"/>
                  </a:lnTo>
                  <a:lnTo>
                    <a:pt x="289" y="272"/>
                  </a:lnTo>
                  <a:lnTo>
                    <a:pt x="305" y="240"/>
                  </a:lnTo>
                  <a:lnTo>
                    <a:pt x="324" y="211"/>
                  </a:lnTo>
                  <a:lnTo>
                    <a:pt x="344" y="166"/>
                  </a:lnTo>
                  <a:lnTo>
                    <a:pt x="350" y="135"/>
                  </a:lnTo>
                  <a:lnTo>
                    <a:pt x="375" y="103"/>
                  </a:lnTo>
                  <a:lnTo>
                    <a:pt x="449" y="31"/>
                  </a:lnTo>
                  <a:lnTo>
                    <a:pt x="472" y="18"/>
                  </a:lnTo>
                  <a:lnTo>
                    <a:pt x="498" y="8"/>
                  </a:lnTo>
                  <a:lnTo>
                    <a:pt x="521" y="8"/>
                  </a:lnTo>
                  <a:lnTo>
                    <a:pt x="500" y="0"/>
                  </a:lnTo>
                  <a:lnTo>
                    <a:pt x="481" y="0"/>
                  </a:lnTo>
                  <a:lnTo>
                    <a:pt x="451" y="12"/>
                  </a:lnTo>
                  <a:lnTo>
                    <a:pt x="419" y="40"/>
                  </a:lnTo>
                  <a:lnTo>
                    <a:pt x="436" y="14"/>
                  </a:lnTo>
                  <a:lnTo>
                    <a:pt x="403" y="46"/>
                  </a:lnTo>
                  <a:lnTo>
                    <a:pt x="415" y="21"/>
                  </a:lnTo>
                  <a:lnTo>
                    <a:pt x="390" y="54"/>
                  </a:lnTo>
                  <a:lnTo>
                    <a:pt x="401" y="20"/>
                  </a:lnTo>
                  <a:lnTo>
                    <a:pt x="377" y="59"/>
                  </a:lnTo>
                  <a:lnTo>
                    <a:pt x="379" y="37"/>
                  </a:lnTo>
                  <a:lnTo>
                    <a:pt x="360" y="75"/>
                  </a:lnTo>
                  <a:lnTo>
                    <a:pt x="354" y="97"/>
                  </a:lnTo>
                  <a:lnTo>
                    <a:pt x="348" y="56"/>
                  </a:lnTo>
                  <a:lnTo>
                    <a:pt x="344" y="113"/>
                  </a:lnTo>
                  <a:lnTo>
                    <a:pt x="339" y="82"/>
                  </a:lnTo>
                  <a:lnTo>
                    <a:pt x="335" y="120"/>
                  </a:lnTo>
                  <a:lnTo>
                    <a:pt x="331" y="166"/>
                  </a:lnTo>
                  <a:lnTo>
                    <a:pt x="324" y="139"/>
                  </a:lnTo>
                  <a:lnTo>
                    <a:pt x="320" y="185"/>
                  </a:lnTo>
                  <a:lnTo>
                    <a:pt x="316" y="162"/>
                  </a:lnTo>
                  <a:lnTo>
                    <a:pt x="308" y="202"/>
                  </a:lnTo>
                  <a:lnTo>
                    <a:pt x="305" y="179"/>
                  </a:lnTo>
                  <a:lnTo>
                    <a:pt x="297" y="225"/>
                  </a:lnTo>
                  <a:lnTo>
                    <a:pt x="289" y="149"/>
                  </a:lnTo>
                  <a:lnTo>
                    <a:pt x="287" y="227"/>
                  </a:lnTo>
                  <a:lnTo>
                    <a:pt x="272" y="166"/>
                  </a:lnTo>
                  <a:lnTo>
                    <a:pt x="280" y="236"/>
                  </a:lnTo>
                  <a:lnTo>
                    <a:pt x="266" y="200"/>
                  </a:lnTo>
                  <a:lnTo>
                    <a:pt x="255" y="153"/>
                  </a:lnTo>
                  <a:lnTo>
                    <a:pt x="261" y="208"/>
                  </a:lnTo>
                  <a:lnTo>
                    <a:pt x="272" y="259"/>
                  </a:lnTo>
                  <a:lnTo>
                    <a:pt x="247" y="211"/>
                  </a:lnTo>
                  <a:lnTo>
                    <a:pt x="238" y="168"/>
                  </a:lnTo>
                  <a:lnTo>
                    <a:pt x="246" y="227"/>
                  </a:lnTo>
                  <a:lnTo>
                    <a:pt x="261" y="263"/>
                  </a:lnTo>
                  <a:lnTo>
                    <a:pt x="238" y="230"/>
                  </a:lnTo>
                  <a:lnTo>
                    <a:pt x="219" y="191"/>
                  </a:lnTo>
                  <a:lnTo>
                    <a:pt x="236" y="238"/>
                  </a:lnTo>
                  <a:lnTo>
                    <a:pt x="247" y="263"/>
                  </a:lnTo>
                  <a:lnTo>
                    <a:pt x="219" y="234"/>
                  </a:lnTo>
                  <a:lnTo>
                    <a:pt x="200" y="200"/>
                  </a:lnTo>
                  <a:lnTo>
                    <a:pt x="209" y="232"/>
                  </a:lnTo>
                  <a:lnTo>
                    <a:pt x="227" y="263"/>
                  </a:lnTo>
                  <a:lnTo>
                    <a:pt x="240" y="280"/>
                  </a:lnTo>
                  <a:lnTo>
                    <a:pt x="219" y="267"/>
                  </a:lnTo>
                  <a:lnTo>
                    <a:pt x="185" y="229"/>
                  </a:lnTo>
                  <a:lnTo>
                    <a:pt x="204" y="267"/>
                  </a:lnTo>
                  <a:lnTo>
                    <a:pt x="179" y="238"/>
                  </a:lnTo>
                  <a:lnTo>
                    <a:pt x="192" y="269"/>
                  </a:lnTo>
                  <a:lnTo>
                    <a:pt x="160" y="234"/>
                  </a:lnTo>
                  <a:lnTo>
                    <a:pt x="145" y="210"/>
                  </a:lnTo>
                  <a:lnTo>
                    <a:pt x="160" y="251"/>
                  </a:lnTo>
                  <a:lnTo>
                    <a:pt x="179" y="278"/>
                  </a:lnTo>
                  <a:lnTo>
                    <a:pt x="151" y="255"/>
                  </a:lnTo>
                  <a:lnTo>
                    <a:pt x="135" y="234"/>
                  </a:lnTo>
                  <a:lnTo>
                    <a:pt x="116" y="198"/>
                  </a:lnTo>
                  <a:lnTo>
                    <a:pt x="132" y="250"/>
                  </a:lnTo>
                  <a:lnTo>
                    <a:pt x="147" y="270"/>
                  </a:lnTo>
                  <a:lnTo>
                    <a:pt x="128" y="251"/>
                  </a:lnTo>
                  <a:lnTo>
                    <a:pt x="111" y="229"/>
                  </a:lnTo>
                  <a:lnTo>
                    <a:pt x="93" y="198"/>
                  </a:lnTo>
                  <a:lnTo>
                    <a:pt x="107" y="232"/>
                  </a:lnTo>
                  <a:lnTo>
                    <a:pt x="122" y="257"/>
                  </a:lnTo>
                  <a:lnTo>
                    <a:pt x="133" y="274"/>
                  </a:lnTo>
                  <a:lnTo>
                    <a:pt x="116" y="259"/>
                  </a:lnTo>
                  <a:lnTo>
                    <a:pt x="97" y="234"/>
                  </a:lnTo>
                  <a:lnTo>
                    <a:pt x="71" y="189"/>
                  </a:lnTo>
                  <a:lnTo>
                    <a:pt x="86" y="227"/>
                  </a:lnTo>
                  <a:lnTo>
                    <a:pt x="107" y="267"/>
                  </a:lnTo>
                  <a:lnTo>
                    <a:pt x="122" y="284"/>
                  </a:lnTo>
                  <a:lnTo>
                    <a:pt x="105" y="270"/>
                  </a:lnTo>
                  <a:lnTo>
                    <a:pt x="82" y="240"/>
                  </a:lnTo>
                  <a:lnTo>
                    <a:pt x="59" y="204"/>
                  </a:lnTo>
                  <a:lnTo>
                    <a:pt x="76" y="246"/>
                  </a:lnTo>
                  <a:lnTo>
                    <a:pt x="97" y="282"/>
                  </a:lnTo>
                  <a:lnTo>
                    <a:pt x="71" y="253"/>
                  </a:lnTo>
                  <a:lnTo>
                    <a:pt x="54" y="229"/>
                  </a:lnTo>
                  <a:lnTo>
                    <a:pt x="48" y="206"/>
                  </a:lnTo>
                  <a:lnTo>
                    <a:pt x="38" y="185"/>
                  </a:lnTo>
                  <a:lnTo>
                    <a:pt x="44" y="221"/>
                  </a:lnTo>
                  <a:lnTo>
                    <a:pt x="63" y="259"/>
                  </a:lnTo>
                  <a:lnTo>
                    <a:pt x="42" y="232"/>
                  </a:lnTo>
                  <a:lnTo>
                    <a:pt x="21" y="194"/>
                  </a:lnTo>
                  <a:lnTo>
                    <a:pt x="38" y="238"/>
                  </a:lnTo>
                  <a:lnTo>
                    <a:pt x="25" y="221"/>
                  </a:lnTo>
                  <a:lnTo>
                    <a:pt x="33" y="246"/>
                  </a:lnTo>
                  <a:lnTo>
                    <a:pt x="19" y="223"/>
                  </a:lnTo>
                  <a:lnTo>
                    <a:pt x="14" y="198"/>
                  </a:lnTo>
                  <a:lnTo>
                    <a:pt x="2" y="177"/>
                  </a:lnTo>
                  <a:lnTo>
                    <a:pt x="12" y="225"/>
                  </a:lnTo>
                  <a:lnTo>
                    <a:pt x="0" y="206"/>
                  </a:lnTo>
                  <a:lnTo>
                    <a:pt x="12" y="238"/>
                  </a:lnTo>
                  <a:lnTo>
                    <a:pt x="0" y="227"/>
                  </a:lnTo>
                  <a:lnTo>
                    <a:pt x="10" y="255"/>
                  </a:lnTo>
                  <a:lnTo>
                    <a:pt x="19" y="270"/>
                  </a:lnTo>
                  <a:lnTo>
                    <a:pt x="4" y="259"/>
                  </a:lnTo>
                  <a:lnTo>
                    <a:pt x="23" y="288"/>
                  </a:lnTo>
                  <a:lnTo>
                    <a:pt x="10" y="280"/>
                  </a:lnTo>
                  <a:lnTo>
                    <a:pt x="27" y="303"/>
                  </a:lnTo>
                  <a:lnTo>
                    <a:pt x="14" y="297"/>
                  </a:lnTo>
                  <a:lnTo>
                    <a:pt x="38" y="320"/>
                  </a:lnTo>
                  <a:lnTo>
                    <a:pt x="25" y="316"/>
                  </a:lnTo>
                  <a:lnTo>
                    <a:pt x="46" y="331"/>
                  </a:lnTo>
                  <a:lnTo>
                    <a:pt x="46" y="352"/>
                  </a:lnTo>
                  <a:lnTo>
                    <a:pt x="46" y="3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47" name="任意多边形 321646"/>
            <p:cNvSpPr/>
            <p:nvPr/>
          </p:nvSpPr>
          <p:spPr>
            <a:xfrm>
              <a:off x="4187" y="2134"/>
              <a:ext cx="196" cy="209"/>
            </a:xfrm>
            <a:custGeom>
              <a:avLst/>
              <a:gdLst/>
              <a:ahLst/>
              <a:cxnLst/>
              <a:rect l="0" t="0" r="0" b="0"/>
              <a:pathLst>
                <a:path w="392" h="419">
                  <a:moveTo>
                    <a:pt x="103" y="365"/>
                  </a:moveTo>
                  <a:lnTo>
                    <a:pt x="84" y="331"/>
                  </a:lnTo>
                  <a:lnTo>
                    <a:pt x="38" y="259"/>
                  </a:lnTo>
                  <a:lnTo>
                    <a:pt x="14" y="192"/>
                  </a:lnTo>
                  <a:lnTo>
                    <a:pt x="4" y="128"/>
                  </a:lnTo>
                  <a:lnTo>
                    <a:pt x="0" y="92"/>
                  </a:lnTo>
                  <a:lnTo>
                    <a:pt x="12" y="86"/>
                  </a:lnTo>
                  <a:lnTo>
                    <a:pt x="29" y="90"/>
                  </a:lnTo>
                  <a:lnTo>
                    <a:pt x="84" y="137"/>
                  </a:lnTo>
                  <a:lnTo>
                    <a:pt x="149" y="206"/>
                  </a:lnTo>
                  <a:lnTo>
                    <a:pt x="177" y="204"/>
                  </a:lnTo>
                  <a:lnTo>
                    <a:pt x="206" y="164"/>
                  </a:lnTo>
                  <a:lnTo>
                    <a:pt x="251" y="120"/>
                  </a:lnTo>
                  <a:lnTo>
                    <a:pt x="305" y="88"/>
                  </a:lnTo>
                  <a:lnTo>
                    <a:pt x="360" y="63"/>
                  </a:lnTo>
                  <a:lnTo>
                    <a:pt x="383" y="14"/>
                  </a:lnTo>
                  <a:lnTo>
                    <a:pt x="386" y="0"/>
                  </a:lnTo>
                  <a:lnTo>
                    <a:pt x="392" y="29"/>
                  </a:lnTo>
                  <a:lnTo>
                    <a:pt x="388" y="54"/>
                  </a:lnTo>
                  <a:lnTo>
                    <a:pt x="383" y="67"/>
                  </a:lnTo>
                  <a:lnTo>
                    <a:pt x="346" y="78"/>
                  </a:lnTo>
                  <a:lnTo>
                    <a:pt x="301" y="103"/>
                  </a:lnTo>
                  <a:lnTo>
                    <a:pt x="251" y="132"/>
                  </a:lnTo>
                  <a:lnTo>
                    <a:pt x="225" y="162"/>
                  </a:lnTo>
                  <a:lnTo>
                    <a:pt x="200" y="191"/>
                  </a:lnTo>
                  <a:lnTo>
                    <a:pt x="191" y="210"/>
                  </a:lnTo>
                  <a:lnTo>
                    <a:pt x="168" y="227"/>
                  </a:lnTo>
                  <a:lnTo>
                    <a:pt x="153" y="259"/>
                  </a:lnTo>
                  <a:lnTo>
                    <a:pt x="153" y="246"/>
                  </a:lnTo>
                  <a:lnTo>
                    <a:pt x="141" y="270"/>
                  </a:lnTo>
                  <a:lnTo>
                    <a:pt x="141" y="257"/>
                  </a:lnTo>
                  <a:lnTo>
                    <a:pt x="134" y="274"/>
                  </a:lnTo>
                  <a:lnTo>
                    <a:pt x="135" y="303"/>
                  </a:lnTo>
                  <a:lnTo>
                    <a:pt x="126" y="284"/>
                  </a:lnTo>
                  <a:lnTo>
                    <a:pt x="130" y="308"/>
                  </a:lnTo>
                  <a:lnTo>
                    <a:pt x="132" y="331"/>
                  </a:lnTo>
                  <a:lnTo>
                    <a:pt x="122" y="312"/>
                  </a:lnTo>
                  <a:lnTo>
                    <a:pt x="124" y="339"/>
                  </a:lnTo>
                  <a:lnTo>
                    <a:pt x="154" y="419"/>
                  </a:lnTo>
                  <a:lnTo>
                    <a:pt x="116" y="344"/>
                  </a:lnTo>
                  <a:lnTo>
                    <a:pt x="101" y="297"/>
                  </a:lnTo>
                  <a:lnTo>
                    <a:pt x="113" y="318"/>
                  </a:lnTo>
                  <a:lnTo>
                    <a:pt x="107" y="268"/>
                  </a:lnTo>
                  <a:lnTo>
                    <a:pt x="118" y="295"/>
                  </a:lnTo>
                  <a:lnTo>
                    <a:pt x="115" y="244"/>
                  </a:lnTo>
                  <a:lnTo>
                    <a:pt x="122" y="268"/>
                  </a:lnTo>
                  <a:lnTo>
                    <a:pt x="126" y="246"/>
                  </a:lnTo>
                  <a:lnTo>
                    <a:pt x="126" y="259"/>
                  </a:lnTo>
                  <a:lnTo>
                    <a:pt x="141" y="230"/>
                  </a:lnTo>
                  <a:lnTo>
                    <a:pt x="139" y="244"/>
                  </a:lnTo>
                  <a:lnTo>
                    <a:pt x="168" y="213"/>
                  </a:lnTo>
                  <a:lnTo>
                    <a:pt x="149" y="211"/>
                  </a:lnTo>
                  <a:lnTo>
                    <a:pt x="63" y="130"/>
                  </a:lnTo>
                  <a:lnTo>
                    <a:pt x="33" y="101"/>
                  </a:lnTo>
                  <a:lnTo>
                    <a:pt x="16" y="103"/>
                  </a:lnTo>
                  <a:lnTo>
                    <a:pt x="16" y="126"/>
                  </a:lnTo>
                  <a:lnTo>
                    <a:pt x="27" y="192"/>
                  </a:lnTo>
                  <a:lnTo>
                    <a:pt x="57" y="267"/>
                  </a:lnTo>
                  <a:lnTo>
                    <a:pt x="33" y="177"/>
                  </a:lnTo>
                  <a:lnTo>
                    <a:pt x="29" y="139"/>
                  </a:lnTo>
                  <a:lnTo>
                    <a:pt x="35" y="122"/>
                  </a:lnTo>
                  <a:lnTo>
                    <a:pt x="63" y="137"/>
                  </a:lnTo>
                  <a:lnTo>
                    <a:pt x="75" y="149"/>
                  </a:lnTo>
                  <a:lnTo>
                    <a:pt x="56" y="141"/>
                  </a:lnTo>
                  <a:lnTo>
                    <a:pt x="44" y="141"/>
                  </a:lnTo>
                  <a:lnTo>
                    <a:pt x="42" y="179"/>
                  </a:lnTo>
                  <a:lnTo>
                    <a:pt x="69" y="272"/>
                  </a:lnTo>
                  <a:lnTo>
                    <a:pt x="54" y="194"/>
                  </a:lnTo>
                  <a:lnTo>
                    <a:pt x="75" y="270"/>
                  </a:lnTo>
                  <a:lnTo>
                    <a:pt x="67" y="217"/>
                  </a:lnTo>
                  <a:lnTo>
                    <a:pt x="80" y="274"/>
                  </a:lnTo>
                  <a:lnTo>
                    <a:pt x="78" y="242"/>
                  </a:lnTo>
                  <a:lnTo>
                    <a:pt x="90" y="291"/>
                  </a:lnTo>
                  <a:lnTo>
                    <a:pt x="88" y="270"/>
                  </a:lnTo>
                  <a:lnTo>
                    <a:pt x="101" y="318"/>
                  </a:lnTo>
                  <a:lnTo>
                    <a:pt x="86" y="306"/>
                  </a:lnTo>
                  <a:lnTo>
                    <a:pt x="124" y="402"/>
                  </a:lnTo>
                  <a:lnTo>
                    <a:pt x="109" y="379"/>
                  </a:lnTo>
                  <a:lnTo>
                    <a:pt x="103" y="365"/>
                  </a:lnTo>
                  <a:lnTo>
                    <a:pt x="103" y="3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48" name="任意多边形 321647"/>
            <p:cNvSpPr/>
            <p:nvPr/>
          </p:nvSpPr>
          <p:spPr>
            <a:xfrm>
              <a:off x="4391" y="2218"/>
              <a:ext cx="141" cy="141"/>
            </a:xfrm>
            <a:custGeom>
              <a:avLst/>
              <a:gdLst/>
              <a:ahLst/>
              <a:cxnLst/>
              <a:rect l="0" t="0" r="0" b="0"/>
              <a:pathLst>
                <a:path w="282" h="283">
                  <a:moveTo>
                    <a:pt x="10" y="283"/>
                  </a:moveTo>
                  <a:lnTo>
                    <a:pt x="0" y="256"/>
                  </a:lnTo>
                  <a:lnTo>
                    <a:pt x="10" y="228"/>
                  </a:lnTo>
                  <a:lnTo>
                    <a:pt x="10" y="243"/>
                  </a:lnTo>
                  <a:lnTo>
                    <a:pt x="17" y="222"/>
                  </a:lnTo>
                  <a:lnTo>
                    <a:pt x="17" y="235"/>
                  </a:lnTo>
                  <a:lnTo>
                    <a:pt x="27" y="220"/>
                  </a:lnTo>
                  <a:lnTo>
                    <a:pt x="27" y="239"/>
                  </a:lnTo>
                  <a:lnTo>
                    <a:pt x="40" y="222"/>
                  </a:lnTo>
                  <a:lnTo>
                    <a:pt x="42" y="188"/>
                  </a:lnTo>
                  <a:lnTo>
                    <a:pt x="61" y="125"/>
                  </a:lnTo>
                  <a:lnTo>
                    <a:pt x="103" y="93"/>
                  </a:lnTo>
                  <a:lnTo>
                    <a:pt x="118" y="68"/>
                  </a:lnTo>
                  <a:lnTo>
                    <a:pt x="88" y="93"/>
                  </a:lnTo>
                  <a:lnTo>
                    <a:pt x="120" y="57"/>
                  </a:lnTo>
                  <a:lnTo>
                    <a:pt x="160" y="13"/>
                  </a:lnTo>
                  <a:lnTo>
                    <a:pt x="188" y="0"/>
                  </a:lnTo>
                  <a:lnTo>
                    <a:pt x="221" y="5"/>
                  </a:lnTo>
                  <a:lnTo>
                    <a:pt x="245" y="26"/>
                  </a:lnTo>
                  <a:lnTo>
                    <a:pt x="255" y="72"/>
                  </a:lnTo>
                  <a:lnTo>
                    <a:pt x="257" y="142"/>
                  </a:lnTo>
                  <a:lnTo>
                    <a:pt x="259" y="167"/>
                  </a:lnTo>
                  <a:lnTo>
                    <a:pt x="278" y="218"/>
                  </a:lnTo>
                  <a:lnTo>
                    <a:pt x="282" y="251"/>
                  </a:lnTo>
                  <a:lnTo>
                    <a:pt x="266" y="205"/>
                  </a:lnTo>
                  <a:lnTo>
                    <a:pt x="245" y="176"/>
                  </a:lnTo>
                  <a:lnTo>
                    <a:pt x="240" y="108"/>
                  </a:lnTo>
                  <a:lnTo>
                    <a:pt x="228" y="89"/>
                  </a:lnTo>
                  <a:lnTo>
                    <a:pt x="211" y="80"/>
                  </a:lnTo>
                  <a:lnTo>
                    <a:pt x="192" y="100"/>
                  </a:lnTo>
                  <a:lnTo>
                    <a:pt x="213" y="64"/>
                  </a:lnTo>
                  <a:lnTo>
                    <a:pt x="196" y="80"/>
                  </a:lnTo>
                  <a:lnTo>
                    <a:pt x="207" y="51"/>
                  </a:lnTo>
                  <a:lnTo>
                    <a:pt x="194" y="64"/>
                  </a:lnTo>
                  <a:lnTo>
                    <a:pt x="196" y="40"/>
                  </a:lnTo>
                  <a:lnTo>
                    <a:pt x="183" y="55"/>
                  </a:lnTo>
                  <a:lnTo>
                    <a:pt x="158" y="80"/>
                  </a:lnTo>
                  <a:lnTo>
                    <a:pt x="171" y="40"/>
                  </a:lnTo>
                  <a:lnTo>
                    <a:pt x="139" y="76"/>
                  </a:lnTo>
                  <a:lnTo>
                    <a:pt x="112" y="106"/>
                  </a:lnTo>
                  <a:lnTo>
                    <a:pt x="84" y="138"/>
                  </a:lnTo>
                  <a:lnTo>
                    <a:pt x="72" y="195"/>
                  </a:lnTo>
                  <a:lnTo>
                    <a:pt x="65" y="216"/>
                  </a:lnTo>
                  <a:lnTo>
                    <a:pt x="57" y="241"/>
                  </a:lnTo>
                  <a:lnTo>
                    <a:pt x="57" y="224"/>
                  </a:lnTo>
                  <a:lnTo>
                    <a:pt x="48" y="245"/>
                  </a:lnTo>
                  <a:lnTo>
                    <a:pt x="48" y="230"/>
                  </a:lnTo>
                  <a:lnTo>
                    <a:pt x="27" y="251"/>
                  </a:lnTo>
                  <a:lnTo>
                    <a:pt x="17" y="270"/>
                  </a:lnTo>
                  <a:lnTo>
                    <a:pt x="10" y="283"/>
                  </a:lnTo>
                  <a:lnTo>
                    <a:pt x="10" y="2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49" name="任意多边形 321648"/>
            <p:cNvSpPr/>
            <p:nvPr/>
          </p:nvSpPr>
          <p:spPr>
            <a:xfrm>
              <a:off x="4427" y="2252"/>
              <a:ext cx="94" cy="136"/>
            </a:xfrm>
            <a:custGeom>
              <a:avLst/>
              <a:gdLst/>
              <a:ahLst/>
              <a:cxnLst/>
              <a:rect l="0" t="0" r="0" b="0"/>
              <a:pathLst>
                <a:path w="189" h="272">
                  <a:moveTo>
                    <a:pt x="0" y="158"/>
                  </a:moveTo>
                  <a:lnTo>
                    <a:pt x="23" y="110"/>
                  </a:lnTo>
                  <a:lnTo>
                    <a:pt x="58" y="80"/>
                  </a:lnTo>
                  <a:lnTo>
                    <a:pt x="63" y="55"/>
                  </a:lnTo>
                  <a:lnTo>
                    <a:pt x="80" y="27"/>
                  </a:lnTo>
                  <a:lnTo>
                    <a:pt x="103" y="0"/>
                  </a:lnTo>
                  <a:lnTo>
                    <a:pt x="82" y="50"/>
                  </a:lnTo>
                  <a:lnTo>
                    <a:pt x="111" y="21"/>
                  </a:lnTo>
                  <a:lnTo>
                    <a:pt x="88" y="70"/>
                  </a:lnTo>
                  <a:lnTo>
                    <a:pt x="116" y="36"/>
                  </a:lnTo>
                  <a:lnTo>
                    <a:pt x="96" y="82"/>
                  </a:lnTo>
                  <a:lnTo>
                    <a:pt x="128" y="51"/>
                  </a:lnTo>
                  <a:lnTo>
                    <a:pt x="115" y="82"/>
                  </a:lnTo>
                  <a:lnTo>
                    <a:pt x="135" y="72"/>
                  </a:lnTo>
                  <a:lnTo>
                    <a:pt x="128" y="101"/>
                  </a:lnTo>
                  <a:lnTo>
                    <a:pt x="122" y="122"/>
                  </a:lnTo>
                  <a:lnTo>
                    <a:pt x="135" y="108"/>
                  </a:lnTo>
                  <a:lnTo>
                    <a:pt x="124" y="145"/>
                  </a:lnTo>
                  <a:lnTo>
                    <a:pt x="137" y="129"/>
                  </a:lnTo>
                  <a:lnTo>
                    <a:pt x="128" y="154"/>
                  </a:lnTo>
                  <a:lnTo>
                    <a:pt x="137" y="148"/>
                  </a:lnTo>
                  <a:lnTo>
                    <a:pt x="132" y="167"/>
                  </a:lnTo>
                  <a:lnTo>
                    <a:pt x="145" y="158"/>
                  </a:lnTo>
                  <a:lnTo>
                    <a:pt x="132" y="183"/>
                  </a:lnTo>
                  <a:lnTo>
                    <a:pt x="147" y="171"/>
                  </a:lnTo>
                  <a:lnTo>
                    <a:pt x="143" y="204"/>
                  </a:lnTo>
                  <a:lnTo>
                    <a:pt x="126" y="242"/>
                  </a:lnTo>
                  <a:lnTo>
                    <a:pt x="115" y="259"/>
                  </a:lnTo>
                  <a:lnTo>
                    <a:pt x="141" y="249"/>
                  </a:lnTo>
                  <a:lnTo>
                    <a:pt x="153" y="223"/>
                  </a:lnTo>
                  <a:lnTo>
                    <a:pt x="179" y="198"/>
                  </a:lnTo>
                  <a:lnTo>
                    <a:pt x="183" y="154"/>
                  </a:lnTo>
                  <a:lnTo>
                    <a:pt x="189" y="181"/>
                  </a:lnTo>
                  <a:lnTo>
                    <a:pt x="181" y="221"/>
                  </a:lnTo>
                  <a:lnTo>
                    <a:pt x="172" y="245"/>
                  </a:lnTo>
                  <a:lnTo>
                    <a:pt x="156" y="272"/>
                  </a:lnTo>
                  <a:lnTo>
                    <a:pt x="122" y="272"/>
                  </a:lnTo>
                  <a:lnTo>
                    <a:pt x="105" y="264"/>
                  </a:lnTo>
                  <a:lnTo>
                    <a:pt x="107" y="249"/>
                  </a:lnTo>
                  <a:lnTo>
                    <a:pt x="82" y="257"/>
                  </a:lnTo>
                  <a:lnTo>
                    <a:pt x="75" y="272"/>
                  </a:lnTo>
                  <a:lnTo>
                    <a:pt x="63" y="264"/>
                  </a:lnTo>
                  <a:lnTo>
                    <a:pt x="80" y="245"/>
                  </a:lnTo>
                  <a:lnTo>
                    <a:pt x="97" y="232"/>
                  </a:lnTo>
                  <a:lnTo>
                    <a:pt x="105" y="209"/>
                  </a:lnTo>
                  <a:lnTo>
                    <a:pt x="99" y="185"/>
                  </a:lnTo>
                  <a:lnTo>
                    <a:pt x="101" y="133"/>
                  </a:lnTo>
                  <a:lnTo>
                    <a:pt x="78" y="114"/>
                  </a:lnTo>
                  <a:lnTo>
                    <a:pt x="61" y="118"/>
                  </a:lnTo>
                  <a:lnTo>
                    <a:pt x="46" y="133"/>
                  </a:lnTo>
                  <a:lnTo>
                    <a:pt x="29" y="152"/>
                  </a:lnTo>
                  <a:lnTo>
                    <a:pt x="10" y="156"/>
                  </a:lnTo>
                  <a:lnTo>
                    <a:pt x="0" y="158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50" name="任意多边形 321649"/>
            <p:cNvSpPr/>
            <p:nvPr/>
          </p:nvSpPr>
          <p:spPr>
            <a:xfrm>
              <a:off x="4417" y="2316"/>
              <a:ext cx="64" cy="89"/>
            </a:xfrm>
            <a:custGeom>
              <a:avLst/>
              <a:gdLst/>
              <a:ahLst/>
              <a:cxnLst/>
              <a:rect l="0" t="0" r="0" b="0"/>
              <a:pathLst>
                <a:path w="129" h="179">
                  <a:moveTo>
                    <a:pt x="5" y="54"/>
                  </a:moveTo>
                  <a:lnTo>
                    <a:pt x="19" y="27"/>
                  </a:lnTo>
                  <a:lnTo>
                    <a:pt x="15" y="52"/>
                  </a:lnTo>
                  <a:lnTo>
                    <a:pt x="34" y="25"/>
                  </a:lnTo>
                  <a:lnTo>
                    <a:pt x="28" y="50"/>
                  </a:lnTo>
                  <a:lnTo>
                    <a:pt x="47" y="27"/>
                  </a:lnTo>
                  <a:lnTo>
                    <a:pt x="41" y="46"/>
                  </a:lnTo>
                  <a:lnTo>
                    <a:pt x="60" y="31"/>
                  </a:lnTo>
                  <a:lnTo>
                    <a:pt x="51" y="48"/>
                  </a:lnTo>
                  <a:lnTo>
                    <a:pt x="66" y="37"/>
                  </a:lnTo>
                  <a:lnTo>
                    <a:pt x="55" y="56"/>
                  </a:lnTo>
                  <a:lnTo>
                    <a:pt x="70" y="48"/>
                  </a:lnTo>
                  <a:lnTo>
                    <a:pt x="53" y="75"/>
                  </a:lnTo>
                  <a:lnTo>
                    <a:pt x="70" y="73"/>
                  </a:lnTo>
                  <a:lnTo>
                    <a:pt x="51" y="86"/>
                  </a:lnTo>
                  <a:lnTo>
                    <a:pt x="74" y="88"/>
                  </a:lnTo>
                  <a:lnTo>
                    <a:pt x="49" y="94"/>
                  </a:lnTo>
                  <a:lnTo>
                    <a:pt x="64" y="97"/>
                  </a:lnTo>
                  <a:lnTo>
                    <a:pt x="43" y="111"/>
                  </a:lnTo>
                  <a:lnTo>
                    <a:pt x="70" y="109"/>
                  </a:lnTo>
                  <a:lnTo>
                    <a:pt x="87" y="101"/>
                  </a:lnTo>
                  <a:lnTo>
                    <a:pt x="74" y="113"/>
                  </a:lnTo>
                  <a:lnTo>
                    <a:pt x="95" y="109"/>
                  </a:lnTo>
                  <a:lnTo>
                    <a:pt x="79" y="115"/>
                  </a:lnTo>
                  <a:lnTo>
                    <a:pt x="100" y="113"/>
                  </a:lnTo>
                  <a:lnTo>
                    <a:pt x="81" y="122"/>
                  </a:lnTo>
                  <a:lnTo>
                    <a:pt x="95" y="126"/>
                  </a:lnTo>
                  <a:lnTo>
                    <a:pt x="78" y="137"/>
                  </a:lnTo>
                  <a:lnTo>
                    <a:pt x="91" y="137"/>
                  </a:lnTo>
                  <a:lnTo>
                    <a:pt x="70" y="147"/>
                  </a:lnTo>
                  <a:lnTo>
                    <a:pt x="81" y="147"/>
                  </a:lnTo>
                  <a:lnTo>
                    <a:pt x="60" y="158"/>
                  </a:lnTo>
                  <a:lnTo>
                    <a:pt x="41" y="158"/>
                  </a:lnTo>
                  <a:lnTo>
                    <a:pt x="70" y="170"/>
                  </a:lnTo>
                  <a:lnTo>
                    <a:pt x="98" y="175"/>
                  </a:lnTo>
                  <a:lnTo>
                    <a:pt x="81" y="164"/>
                  </a:lnTo>
                  <a:lnTo>
                    <a:pt x="102" y="172"/>
                  </a:lnTo>
                  <a:lnTo>
                    <a:pt x="93" y="162"/>
                  </a:lnTo>
                  <a:lnTo>
                    <a:pt x="116" y="170"/>
                  </a:lnTo>
                  <a:lnTo>
                    <a:pt x="129" y="179"/>
                  </a:lnTo>
                  <a:lnTo>
                    <a:pt x="125" y="160"/>
                  </a:lnTo>
                  <a:lnTo>
                    <a:pt x="98" y="149"/>
                  </a:lnTo>
                  <a:lnTo>
                    <a:pt x="106" y="124"/>
                  </a:lnTo>
                  <a:lnTo>
                    <a:pt x="119" y="101"/>
                  </a:lnTo>
                  <a:lnTo>
                    <a:pt x="98" y="84"/>
                  </a:lnTo>
                  <a:lnTo>
                    <a:pt x="95" y="67"/>
                  </a:lnTo>
                  <a:lnTo>
                    <a:pt x="95" y="48"/>
                  </a:lnTo>
                  <a:lnTo>
                    <a:pt x="83" y="65"/>
                  </a:lnTo>
                  <a:lnTo>
                    <a:pt x="98" y="16"/>
                  </a:lnTo>
                  <a:lnTo>
                    <a:pt x="87" y="33"/>
                  </a:lnTo>
                  <a:lnTo>
                    <a:pt x="87" y="14"/>
                  </a:lnTo>
                  <a:lnTo>
                    <a:pt x="78" y="33"/>
                  </a:lnTo>
                  <a:lnTo>
                    <a:pt x="74" y="19"/>
                  </a:lnTo>
                  <a:lnTo>
                    <a:pt x="51" y="31"/>
                  </a:lnTo>
                  <a:lnTo>
                    <a:pt x="55" y="0"/>
                  </a:lnTo>
                  <a:lnTo>
                    <a:pt x="38" y="16"/>
                  </a:lnTo>
                  <a:lnTo>
                    <a:pt x="26" y="21"/>
                  </a:lnTo>
                  <a:lnTo>
                    <a:pt x="24" y="8"/>
                  </a:lnTo>
                  <a:lnTo>
                    <a:pt x="9" y="23"/>
                  </a:lnTo>
                  <a:lnTo>
                    <a:pt x="0" y="33"/>
                  </a:lnTo>
                  <a:lnTo>
                    <a:pt x="5" y="54"/>
                  </a:lnTo>
                  <a:lnTo>
                    <a:pt x="5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51" name="任意多边形 321650"/>
            <p:cNvSpPr/>
            <p:nvPr/>
          </p:nvSpPr>
          <p:spPr>
            <a:xfrm>
              <a:off x="4332" y="2388"/>
              <a:ext cx="75" cy="81"/>
            </a:xfrm>
            <a:custGeom>
              <a:avLst/>
              <a:gdLst/>
              <a:ahLst/>
              <a:cxnLst/>
              <a:rect l="0" t="0" r="0" b="0"/>
              <a:pathLst>
                <a:path w="151" h="162">
                  <a:moveTo>
                    <a:pt x="17" y="4"/>
                  </a:moveTo>
                  <a:lnTo>
                    <a:pt x="35" y="9"/>
                  </a:lnTo>
                  <a:lnTo>
                    <a:pt x="86" y="53"/>
                  </a:lnTo>
                  <a:lnTo>
                    <a:pt x="61" y="38"/>
                  </a:lnTo>
                  <a:lnTo>
                    <a:pt x="82" y="63"/>
                  </a:lnTo>
                  <a:lnTo>
                    <a:pt x="63" y="53"/>
                  </a:lnTo>
                  <a:lnTo>
                    <a:pt x="92" y="85"/>
                  </a:lnTo>
                  <a:lnTo>
                    <a:pt x="73" y="70"/>
                  </a:lnTo>
                  <a:lnTo>
                    <a:pt x="90" y="95"/>
                  </a:lnTo>
                  <a:lnTo>
                    <a:pt x="107" y="120"/>
                  </a:lnTo>
                  <a:lnTo>
                    <a:pt x="126" y="141"/>
                  </a:lnTo>
                  <a:lnTo>
                    <a:pt x="151" y="162"/>
                  </a:lnTo>
                  <a:lnTo>
                    <a:pt x="105" y="129"/>
                  </a:lnTo>
                  <a:lnTo>
                    <a:pt x="57" y="91"/>
                  </a:lnTo>
                  <a:lnTo>
                    <a:pt x="57" y="68"/>
                  </a:lnTo>
                  <a:lnTo>
                    <a:pt x="52" y="51"/>
                  </a:lnTo>
                  <a:lnTo>
                    <a:pt x="35" y="30"/>
                  </a:lnTo>
                  <a:lnTo>
                    <a:pt x="50" y="40"/>
                  </a:lnTo>
                  <a:lnTo>
                    <a:pt x="38" y="27"/>
                  </a:lnTo>
                  <a:lnTo>
                    <a:pt x="52" y="30"/>
                  </a:lnTo>
                  <a:lnTo>
                    <a:pt x="35" y="17"/>
                  </a:lnTo>
                  <a:lnTo>
                    <a:pt x="0" y="0"/>
                  </a:lnTo>
                  <a:lnTo>
                    <a:pt x="17" y="4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52" name="任意多边形 321651"/>
            <p:cNvSpPr/>
            <p:nvPr/>
          </p:nvSpPr>
          <p:spPr>
            <a:xfrm>
              <a:off x="4338" y="2365"/>
              <a:ext cx="113" cy="82"/>
            </a:xfrm>
            <a:custGeom>
              <a:avLst/>
              <a:gdLst/>
              <a:ahLst/>
              <a:cxnLst/>
              <a:rect l="0" t="0" r="0" b="0"/>
              <a:pathLst>
                <a:path w="226" h="164">
                  <a:moveTo>
                    <a:pt x="47" y="78"/>
                  </a:moveTo>
                  <a:lnTo>
                    <a:pt x="62" y="74"/>
                  </a:lnTo>
                  <a:lnTo>
                    <a:pt x="72" y="63"/>
                  </a:lnTo>
                  <a:lnTo>
                    <a:pt x="87" y="52"/>
                  </a:lnTo>
                  <a:lnTo>
                    <a:pt x="118" y="54"/>
                  </a:lnTo>
                  <a:lnTo>
                    <a:pt x="139" y="52"/>
                  </a:lnTo>
                  <a:lnTo>
                    <a:pt x="154" y="63"/>
                  </a:lnTo>
                  <a:lnTo>
                    <a:pt x="163" y="71"/>
                  </a:lnTo>
                  <a:lnTo>
                    <a:pt x="167" y="82"/>
                  </a:lnTo>
                  <a:lnTo>
                    <a:pt x="159" y="97"/>
                  </a:lnTo>
                  <a:lnTo>
                    <a:pt x="152" y="112"/>
                  </a:lnTo>
                  <a:lnTo>
                    <a:pt x="133" y="120"/>
                  </a:lnTo>
                  <a:lnTo>
                    <a:pt x="121" y="128"/>
                  </a:lnTo>
                  <a:lnTo>
                    <a:pt x="101" y="124"/>
                  </a:lnTo>
                  <a:lnTo>
                    <a:pt x="82" y="111"/>
                  </a:lnTo>
                  <a:lnTo>
                    <a:pt x="70" y="101"/>
                  </a:lnTo>
                  <a:lnTo>
                    <a:pt x="83" y="116"/>
                  </a:lnTo>
                  <a:lnTo>
                    <a:pt x="76" y="114"/>
                  </a:lnTo>
                  <a:lnTo>
                    <a:pt x="89" y="128"/>
                  </a:lnTo>
                  <a:lnTo>
                    <a:pt x="101" y="141"/>
                  </a:lnTo>
                  <a:lnTo>
                    <a:pt x="85" y="133"/>
                  </a:lnTo>
                  <a:lnTo>
                    <a:pt x="104" y="152"/>
                  </a:lnTo>
                  <a:lnTo>
                    <a:pt x="123" y="164"/>
                  </a:lnTo>
                  <a:lnTo>
                    <a:pt x="108" y="147"/>
                  </a:lnTo>
                  <a:lnTo>
                    <a:pt x="133" y="164"/>
                  </a:lnTo>
                  <a:lnTo>
                    <a:pt x="120" y="147"/>
                  </a:lnTo>
                  <a:lnTo>
                    <a:pt x="139" y="164"/>
                  </a:lnTo>
                  <a:lnTo>
                    <a:pt x="129" y="149"/>
                  </a:lnTo>
                  <a:lnTo>
                    <a:pt x="142" y="158"/>
                  </a:lnTo>
                  <a:lnTo>
                    <a:pt x="137" y="149"/>
                  </a:lnTo>
                  <a:lnTo>
                    <a:pt x="146" y="154"/>
                  </a:lnTo>
                  <a:lnTo>
                    <a:pt x="139" y="143"/>
                  </a:lnTo>
                  <a:lnTo>
                    <a:pt x="150" y="149"/>
                  </a:lnTo>
                  <a:lnTo>
                    <a:pt x="144" y="137"/>
                  </a:lnTo>
                  <a:lnTo>
                    <a:pt x="139" y="126"/>
                  </a:lnTo>
                  <a:lnTo>
                    <a:pt x="152" y="139"/>
                  </a:lnTo>
                  <a:lnTo>
                    <a:pt x="146" y="128"/>
                  </a:lnTo>
                  <a:lnTo>
                    <a:pt x="156" y="137"/>
                  </a:lnTo>
                  <a:lnTo>
                    <a:pt x="148" y="122"/>
                  </a:lnTo>
                  <a:lnTo>
                    <a:pt x="156" y="130"/>
                  </a:lnTo>
                  <a:lnTo>
                    <a:pt x="152" y="118"/>
                  </a:lnTo>
                  <a:lnTo>
                    <a:pt x="159" y="122"/>
                  </a:lnTo>
                  <a:lnTo>
                    <a:pt x="156" y="114"/>
                  </a:lnTo>
                  <a:lnTo>
                    <a:pt x="163" y="118"/>
                  </a:lnTo>
                  <a:lnTo>
                    <a:pt x="159" y="111"/>
                  </a:lnTo>
                  <a:lnTo>
                    <a:pt x="159" y="103"/>
                  </a:lnTo>
                  <a:lnTo>
                    <a:pt x="169" y="111"/>
                  </a:lnTo>
                  <a:lnTo>
                    <a:pt x="167" y="101"/>
                  </a:lnTo>
                  <a:lnTo>
                    <a:pt x="173" y="105"/>
                  </a:lnTo>
                  <a:lnTo>
                    <a:pt x="171" y="90"/>
                  </a:lnTo>
                  <a:lnTo>
                    <a:pt x="184" y="90"/>
                  </a:lnTo>
                  <a:lnTo>
                    <a:pt x="175" y="84"/>
                  </a:lnTo>
                  <a:lnTo>
                    <a:pt x="184" y="84"/>
                  </a:lnTo>
                  <a:lnTo>
                    <a:pt x="169" y="63"/>
                  </a:lnTo>
                  <a:lnTo>
                    <a:pt x="154" y="44"/>
                  </a:lnTo>
                  <a:lnTo>
                    <a:pt x="171" y="50"/>
                  </a:lnTo>
                  <a:lnTo>
                    <a:pt x="184" y="61"/>
                  </a:lnTo>
                  <a:lnTo>
                    <a:pt x="180" y="52"/>
                  </a:lnTo>
                  <a:lnTo>
                    <a:pt x="194" y="67"/>
                  </a:lnTo>
                  <a:lnTo>
                    <a:pt x="192" y="59"/>
                  </a:lnTo>
                  <a:lnTo>
                    <a:pt x="203" y="71"/>
                  </a:lnTo>
                  <a:lnTo>
                    <a:pt x="201" y="63"/>
                  </a:lnTo>
                  <a:lnTo>
                    <a:pt x="216" y="74"/>
                  </a:lnTo>
                  <a:lnTo>
                    <a:pt x="211" y="65"/>
                  </a:lnTo>
                  <a:lnTo>
                    <a:pt x="226" y="73"/>
                  </a:lnTo>
                  <a:lnTo>
                    <a:pt x="220" y="65"/>
                  </a:lnTo>
                  <a:lnTo>
                    <a:pt x="192" y="54"/>
                  </a:lnTo>
                  <a:lnTo>
                    <a:pt x="207" y="55"/>
                  </a:lnTo>
                  <a:lnTo>
                    <a:pt x="186" y="44"/>
                  </a:lnTo>
                  <a:lnTo>
                    <a:pt x="178" y="42"/>
                  </a:lnTo>
                  <a:lnTo>
                    <a:pt x="194" y="38"/>
                  </a:lnTo>
                  <a:lnTo>
                    <a:pt x="182" y="36"/>
                  </a:lnTo>
                  <a:lnTo>
                    <a:pt x="207" y="33"/>
                  </a:lnTo>
                  <a:lnTo>
                    <a:pt x="192" y="31"/>
                  </a:lnTo>
                  <a:lnTo>
                    <a:pt x="209" y="25"/>
                  </a:lnTo>
                  <a:lnTo>
                    <a:pt x="194" y="27"/>
                  </a:lnTo>
                  <a:lnTo>
                    <a:pt x="207" y="19"/>
                  </a:lnTo>
                  <a:lnTo>
                    <a:pt x="196" y="19"/>
                  </a:lnTo>
                  <a:lnTo>
                    <a:pt x="220" y="6"/>
                  </a:lnTo>
                  <a:lnTo>
                    <a:pt x="196" y="14"/>
                  </a:lnTo>
                  <a:lnTo>
                    <a:pt x="211" y="4"/>
                  </a:lnTo>
                  <a:lnTo>
                    <a:pt x="192" y="10"/>
                  </a:lnTo>
                  <a:lnTo>
                    <a:pt x="205" y="0"/>
                  </a:lnTo>
                  <a:lnTo>
                    <a:pt x="173" y="14"/>
                  </a:lnTo>
                  <a:lnTo>
                    <a:pt x="186" y="14"/>
                  </a:lnTo>
                  <a:lnTo>
                    <a:pt x="175" y="17"/>
                  </a:lnTo>
                  <a:lnTo>
                    <a:pt x="186" y="19"/>
                  </a:lnTo>
                  <a:lnTo>
                    <a:pt x="173" y="23"/>
                  </a:lnTo>
                  <a:lnTo>
                    <a:pt x="182" y="23"/>
                  </a:lnTo>
                  <a:lnTo>
                    <a:pt x="169" y="29"/>
                  </a:lnTo>
                  <a:lnTo>
                    <a:pt x="182" y="29"/>
                  </a:lnTo>
                  <a:lnTo>
                    <a:pt x="159" y="33"/>
                  </a:lnTo>
                  <a:lnTo>
                    <a:pt x="171" y="36"/>
                  </a:lnTo>
                  <a:lnTo>
                    <a:pt x="156" y="38"/>
                  </a:lnTo>
                  <a:lnTo>
                    <a:pt x="135" y="38"/>
                  </a:lnTo>
                  <a:lnTo>
                    <a:pt x="144" y="33"/>
                  </a:lnTo>
                  <a:lnTo>
                    <a:pt x="121" y="36"/>
                  </a:lnTo>
                  <a:lnTo>
                    <a:pt x="95" y="36"/>
                  </a:lnTo>
                  <a:lnTo>
                    <a:pt x="70" y="36"/>
                  </a:lnTo>
                  <a:lnTo>
                    <a:pt x="91" y="42"/>
                  </a:lnTo>
                  <a:lnTo>
                    <a:pt x="64" y="40"/>
                  </a:lnTo>
                  <a:lnTo>
                    <a:pt x="74" y="44"/>
                  </a:lnTo>
                  <a:lnTo>
                    <a:pt x="47" y="44"/>
                  </a:lnTo>
                  <a:lnTo>
                    <a:pt x="28" y="46"/>
                  </a:lnTo>
                  <a:lnTo>
                    <a:pt x="59" y="50"/>
                  </a:lnTo>
                  <a:lnTo>
                    <a:pt x="32" y="50"/>
                  </a:lnTo>
                  <a:lnTo>
                    <a:pt x="7" y="50"/>
                  </a:lnTo>
                  <a:lnTo>
                    <a:pt x="0" y="50"/>
                  </a:lnTo>
                  <a:lnTo>
                    <a:pt x="28" y="61"/>
                  </a:lnTo>
                  <a:lnTo>
                    <a:pt x="47" y="78"/>
                  </a:lnTo>
                  <a:lnTo>
                    <a:pt x="47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53" name="任意多边形 321652"/>
            <p:cNvSpPr/>
            <p:nvPr/>
          </p:nvSpPr>
          <p:spPr>
            <a:xfrm>
              <a:off x="4378" y="2397"/>
              <a:ext cx="35" cy="14"/>
            </a:xfrm>
            <a:custGeom>
              <a:avLst/>
              <a:gdLst/>
              <a:ahLst/>
              <a:cxnLst/>
              <a:rect l="0" t="0" r="0" b="0"/>
              <a:pathLst>
                <a:path w="70" h="29">
                  <a:moveTo>
                    <a:pt x="0" y="29"/>
                  </a:moveTo>
                  <a:lnTo>
                    <a:pt x="7" y="8"/>
                  </a:lnTo>
                  <a:lnTo>
                    <a:pt x="19" y="2"/>
                  </a:lnTo>
                  <a:lnTo>
                    <a:pt x="47" y="0"/>
                  </a:lnTo>
                  <a:lnTo>
                    <a:pt x="64" y="15"/>
                  </a:lnTo>
                  <a:lnTo>
                    <a:pt x="70" y="21"/>
                  </a:lnTo>
                  <a:lnTo>
                    <a:pt x="60" y="25"/>
                  </a:lnTo>
                  <a:lnTo>
                    <a:pt x="45" y="8"/>
                  </a:lnTo>
                  <a:lnTo>
                    <a:pt x="24" y="8"/>
                  </a:lnTo>
                  <a:lnTo>
                    <a:pt x="11" y="13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54" name="任意多边形 321653"/>
            <p:cNvSpPr/>
            <p:nvPr/>
          </p:nvSpPr>
          <p:spPr>
            <a:xfrm>
              <a:off x="4381" y="2399"/>
              <a:ext cx="25" cy="20"/>
            </a:xfrm>
            <a:custGeom>
              <a:avLst/>
              <a:gdLst/>
              <a:ahLst/>
              <a:cxnLst/>
              <a:rect l="0" t="0" r="0" b="0"/>
              <a:pathLst>
                <a:path w="52" h="40">
                  <a:moveTo>
                    <a:pt x="0" y="23"/>
                  </a:moveTo>
                  <a:lnTo>
                    <a:pt x="6" y="32"/>
                  </a:lnTo>
                  <a:lnTo>
                    <a:pt x="17" y="40"/>
                  </a:lnTo>
                  <a:lnTo>
                    <a:pt x="27" y="40"/>
                  </a:lnTo>
                  <a:lnTo>
                    <a:pt x="38" y="40"/>
                  </a:lnTo>
                  <a:lnTo>
                    <a:pt x="48" y="34"/>
                  </a:lnTo>
                  <a:lnTo>
                    <a:pt x="52" y="28"/>
                  </a:lnTo>
                  <a:lnTo>
                    <a:pt x="52" y="15"/>
                  </a:lnTo>
                  <a:lnTo>
                    <a:pt x="46" y="7"/>
                  </a:lnTo>
                  <a:lnTo>
                    <a:pt x="35" y="0"/>
                  </a:lnTo>
                  <a:lnTo>
                    <a:pt x="36" y="9"/>
                  </a:lnTo>
                  <a:lnTo>
                    <a:pt x="33" y="17"/>
                  </a:lnTo>
                  <a:lnTo>
                    <a:pt x="23" y="17"/>
                  </a:lnTo>
                  <a:lnTo>
                    <a:pt x="19" y="13"/>
                  </a:lnTo>
                  <a:lnTo>
                    <a:pt x="19" y="5"/>
                  </a:lnTo>
                  <a:lnTo>
                    <a:pt x="12" y="11"/>
                  </a:lnTo>
                  <a:lnTo>
                    <a:pt x="10" y="19"/>
                  </a:lnTo>
                  <a:lnTo>
                    <a:pt x="16" y="26"/>
                  </a:lnTo>
                  <a:lnTo>
                    <a:pt x="23" y="28"/>
                  </a:lnTo>
                  <a:lnTo>
                    <a:pt x="31" y="28"/>
                  </a:lnTo>
                  <a:lnTo>
                    <a:pt x="40" y="19"/>
                  </a:lnTo>
                  <a:lnTo>
                    <a:pt x="38" y="28"/>
                  </a:lnTo>
                  <a:lnTo>
                    <a:pt x="29" y="36"/>
                  </a:lnTo>
                  <a:lnTo>
                    <a:pt x="17" y="36"/>
                  </a:lnTo>
                  <a:lnTo>
                    <a:pt x="6" y="30"/>
                  </a:lnTo>
                  <a:lnTo>
                    <a:pt x="4" y="15"/>
                  </a:lnTo>
                  <a:lnTo>
                    <a:pt x="6" y="5"/>
                  </a:lnTo>
                  <a:lnTo>
                    <a:pt x="0" y="11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55" name="任意多边形 321654"/>
            <p:cNvSpPr/>
            <p:nvPr/>
          </p:nvSpPr>
          <p:spPr>
            <a:xfrm>
              <a:off x="4409" y="2385"/>
              <a:ext cx="60" cy="42"/>
            </a:xfrm>
            <a:custGeom>
              <a:avLst/>
              <a:gdLst/>
              <a:ahLst/>
              <a:cxnLst/>
              <a:rect l="0" t="0" r="0" b="0"/>
              <a:pathLst>
                <a:path w="120" h="84">
                  <a:moveTo>
                    <a:pt x="12" y="8"/>
                  </a:moveTo>
                  <a:lnTo>
                    <a:pt x="38" y="27"/>
                  </a:lnTo>
                  <a:lnTo>
                    <a:pt x="52" y="38"/>
                  </a:lnTo>
                  <a:lnTo>
                    <a:pt x="48" y="31"/>
                  </a:lnTo>
                  <a:lnTo>
                    <a:pt x="59" y="38"/>
                  </a:lnTo>
                  <a:lnTo>
                    <a:pt x="63" y="48"/>
                  </a:lnTo>
                  <a:lnTo>
                    <a:pt x="54" y="42"/>
                  </a:lnTo>
                  <a:lnTo>
                    <a:pt x="57" y="53"/>
                  </a:lnTo>
                  <a:lnTo>
                    <a:pt x="50" y="46"/>
                  </a:lnTo>
                  <a:lnTo>
                    <a:pt x="54" y="61"/>
                  </a:lnTo>
                  <a:lnTo>
                    <a:pt x="48" y="61"/>
                  </a:lnTo>
                  <a:lnTo>
                    <a:pt x="50" y="69"/>
                  </a:lnTo>
                  <a:lnTo>
                    <a:pt x="40" y="67"/>
                  </a:lnTo>
                  <a:lnTo>
                    <a:pt x="48" y="72"/>
                  </a:lnTo>
                  <a:lnTo>
                    <a:pt x="36" y="72"/>
                  </a:lnTo>
                  <a:lnTo>
                    <a:pt x="48" y="76"/>
                  </a:lnTo>
                  <a:lnTo>
                    <a:pt x="59" y="84"/>
                  </a:lnTo>
                  <a:lnTo>
                    <a:pt x="54" y="76"/>
                  </a:lnTo>
                  <a:lnTo>
                    <a:pt x="65" y="80"/>
                  </a:lnTo>
                  <a:lnTo>
                    <a:pt x="55" y="71"/>
                  </a:lnTo>
                  <a:lnTo>
                    <a:pt x="76" y="78"/>
                  </a:lnTo>
                  <a:lnTo>
                    <a:pt x="63" y="67"/>
                  </a:lnTo>
                  <a:lnTo>
                    <a:pt x="76" y="72"/>
                  </a:lnTo>
                  <a:lnTo>
                    <a:pt x="63" y="61"/>
                  </a:lnTo>
                  <a:lnTo>
                    <a:pt x="78" y="61"/>
                  </a:lnTo>
                  <a:lnTo>
                    <a:pt x="63" y="57"/>
                  </a:lnTo>
                  <a:lnTo>
                    <a:pt x="80" y="53"/>
                  </a:lnTo>
                  <a:lnTo>
                    <a:pt x="67" y="53"/>
                  </a:lnTo>
                  <a:lnTo>
                    <a:pt x="88" y="48"/>
                  </a:lnTo>
                  <a:lnTo>
                    <a:pt x="73" y="44"/>
                  </a:lnTo>
                  <a:lnTo>
                    <a:pt x="97" y="46"/>
                  </a:lnTo>
                  <a:lnTo>
                    <a:pt x="84" y="40"/>
                  </a:lnTo>
                  <a:lnTo>
                    <a:pt x="120" y="46"/>
                  </a:lnTo>
                  <a:lnTo>
                    <a:pt x="95" y="36"/>
                  </a:lnTo>
                  <a:lnTo>
                    <a:pt x="82" y="27"/>
                  </a:lnTo>
                  <a:lnTo>
                    <a:pt x="71" y="25"/>
                  </a:lnTo>
                  <a:lnTo>
                    <a:pt x="57" y="21"/>
                  </a:lnTo>
                  <a:lnTo>
                    <a:pt x="50" y="17"/>
                  </a:lnTo>
                  <a:lnTo>
                    <a:pt x="33" y="6"/>
                  </a:lnTo>
                  <a:lnTo>
                    <a:pt x="19" y="2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56" name="任意多边形 321655"/>
            <p:cNvSpPr/>
            <p:nvPr/>
          </p:nvSpPr>
          <p:spPr>
            <a:xfrm>
              <a:off x="4288" y="2504"/>
              <a:ext cx="36" cy="33"/>
            </a:xfrm>
            <a:custGeom>
              <a:avLst/>
              <a:gdLst/>
              <a:ahLst/>
              <a:cxnLst/>
              <a:rect l="0" t="0" r="0" b="0"/>
              <a:pathLst>
                <a:path w="70" h="66">
                  <a:moveTo>
                    <a:pt x="17" y="30"/>
                  </a:moveTo>
                  <a:lnTo>
                    <a:pt x="25" y="44"/>
                  </a:lnTo>
                  <a:lnTo>
                    <a:pt x="47" y="55"/>
                  </a:lnTo>
                  <a:lnTo>
                    <a:pt x="34" y="55"/>
                  </a:lnTo>
                  <a:lnTo>
                    <a:pt x="49" y="63"/>
                  </a:lnTo>
                  <a:lnTo>
                    <a:pt x="70" y="64"/>
                  </a:lnTo>
                  <a:lnTo>
                    <a:pt x="46" y="66"/>
                  </a:lnTo>
                  <a:lnTo>
                    <a:pt x="28" y="63"/>
                  </a:lnTo>
                  <a:lnTo>
                    <a:pt x="19" y="53"/>
                  </a:lnTo>
                  <a:lnTo>
                    <a:pt x="0" y="49"/>
                  </a:lnTo>
                  <a:lnTo>
                    <a:pt x="0" y="40"/>
                  </a:lnTo>
                  <a:lnTo>
                    <a:pt x="6" y="34"/>
                  </a:lnTo>
                  <a:lnTo>
                    <a:pt x="15" y="0"/>
                  </a:lnTo>
                  <a:lnTo>
                    <a:pt x="13" y="19"/>
                  </a:lnTo>
                  <a:lnTo>
                    <a:pt x="17" y="30"/>
                  </a:lnTo>
                  <a:lnTo>
                    <a:pt x="17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57" name="任意多边形 321656"/>
            <p:cNvSpPr/>
            <p:nvPr/>
          </p:nvSpPr>
          <p:spPr>
            <a:xfrm>
              <a:off x="4287" y="2525"/>
              <a:ext cx="52" cy="39"/>
            </a:xfrm>
            <a:custGeom>
              <a:avLst/>
              <a:gdLst/>
              <a:ahLst/>
              <a:cxnLst/>
              <a:rect l="0" t="0" r="0" b="0"/>
              <a:pathLst>
                <a:path w="105" h="78">
                  <a:moveTo>
                    <a:pt x="13" y="7"/>
                  </a:moveTo>
                  <a:lnTo>
                    <a:pt x="8" y="15"/>
                  </a:lnTo>
                  <a:lnTo>
                    <a:pt x="10" y="24"/>
                  </a:lnTo>
                  <a:lnTo>
                    <a:pt x="15" y="34"/>
                  </a:lnTo>
                  <a:lnTo>
                    <a:pt x="31" y="43"/>
                  </a:lnTo>
                  <a:lnTo>
                    <a:pt x="42" y="60"/>
                  </a:lnTo>
                  <a:lnTo>
                    <a:pt x="67" y="74"/>
                  </a:lnTo>
                  <a:lnTo>
                    <a:pt x="105" y="74"/>
                  </a:lnTo>
                  <a:lnTo>
                    <a:pt x="67" y="78"/>
                  </a:lnTo>
                  <a:lnTo>
                    <a:pt x="50" y="72"/>
                  </a:lnTo>
                  <a:lnTo>
                    <a:pt x="36" y="62"/>
                  </a:lnTo>
                  <a:lnTo>
                    <a:pt x="29" y="47"/>
                  </a:lnTo>
                  <a:lnTo>
                    <a:pt x="8" y="36"/>
                  </a:lnTo>
                  <a:lnTo>
                    <a:pt x="0" y="22"/>
                  </a:lnTo>
                  <a:lnTo>
                    <a:pt x="0" y="9"/>
                  </a:lnTo>
                  <a:lnTo>
                    <a:pt x="10" y="0"/>
                  </a:lnTo>
                  <a:lnTo>
                    <a:pt x="13" y="7"/>
                  </a:lnTo>
                  <a:lnTo>
                    <a:pt x="13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58" name="任意多边形 321657"/>
            <p:cNvSpPr/>
            <p:nvPr/>
          </p:nvSpPr>
          <p:spPr>
            <a:xfrm>
              <a:off x="4311" y="2510"/>
              <a:ext cx="75" cy="26"/>
            </a:xfrm>
            <a:custGeom>
              <a:avLst/>
              <a:gdLst/>
              <a:ahLst/>
              <a:cxnLst/>
              <a:rect l="0" t="0" r="0" b="0"/>
              <a:pathLst>
                <a:path w="150" h="53">
                  <a:moveTo>
                    <a:pt x="26" y="53"/>
                  </a:moveTo>
                  <a:lnTo>
                    <a:pt x="47" y="53"/>
                  </a:lnTo>
                  <a:lnTo>
                    <a:pt x="66" y="50"/>
                  </a:lnTo>
                  <a:lnTo>
                    <a:pt x="85" y="42"/>
                  </a:lnTo>
                  <a:lnTo>
                    <a:pt x="96" y="34"/>
                  </a:lnTo>
                  <a:lnTo>
                    <a:pt x="119" y="23"/>
                  </a:lnTo>
                  <a:lnTo>
                    <a:pt x="150" y="0"/>
                  </a:lnTo>
                  <a:lnTo>
                    <a:pt x="110" y="25"/>
                  </a:lnTo>
                  <a:lnTo>
                    <a:pt x="89" y="33"/>
                  </a:lnTo>
                  <a:lnTo>
                    <a:pt x="70" y="2"/>
                  </a:lnTo>
                  <a:lnTo>
                    <a:pt x="76" y="34"/>
                  </a:lnTo>
                  <a:lnTo>
                    <a:pt x="58" y="42"/>
                  </a:lnTo>
                  <a:lnTo>
                    <a:pt x="49" y="10"/>
                  </a:lnTo>
                  <a:lnTo>
                    <a:pt x="49" y="44"/>
                  </a:lnTo>
                  <a:lnTo>
                    <a:pt x="36" y="46"/>
                  </a:lnTo>
                  <a:lnTo>
                    <a:pt x="28" y="44"/>
                  </a:lnTo>
                  <a:lnTo>
                    <a:pt x="26" y="36"/>
                  </a:lnTo>
                  <a:lnTo>
                    <a:pt x="17" y="36"/>
                  </a:lnTo>
                  <a:lnTo>
                    <a:pt x="26" y="48"/>
                  </a:lnTo>
                  <a:lnTo>
                    <a:pt x="0" y="50"/>
                  </a:lnTo>
                  <a:lnTo>
                    <a:pt x="26" y="53"/>
                  </a:lnTo>
                  <a:lnTo>
                    <a:pt x="26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59" name="任意多边形 321658"/>
            <p:cNvSpPr/>
            <p:nvPr/>
          </p:nvSpPr>
          <p:spPr>
            <a:xfrm>
              <a:off x="4327" y="2416"/>
              <a:ext cx="151" cy="133"/>
            </a:xfrm>
            <a:custGeom>
              <a:avLst/>
              <a:gdLst/>
              <a:ahLst/>
              <a:cxnLst/>
              <a:rect l="0" t="0" r="0" b="0"/>
              <a:pathLst>
                <a:path w="300" h="266">
                  <a:moveTo>
                    <a:pt x="0" y="260"/>
                  </a:moveTo>
                  <a:lnTo>
                    <a:pt x="55" y="257"/>
                  </a:lnTo>
                  <a:lnTo>
                    <a:pt x="82" y="243"/>
                  </a:lnTo>
                  <a:lnTo>
                    <a:pt x="127" y="211"/>
                  </a:lnTo>
                  <a:lnTo>
                    <a:pt x="150" y="179"/>
                  </a:lnTo>
                  <a:lnTo>
                    <a:pt x="167" y="162"/>
                  </a:lnTo>
                  <a:lnTo>
                    <a:pt x="122" y="186"/>
                  </a:lnTo>
                  <a:lnTo>
                    <a:pt x="152" y="160"/>
                  </a:lnTo>
                  <a:lnTo>
                    <a:pt x="169" y="135"/>
                  </a:lnTo>
                  <a:lnTo>
                    <a:pt x="161" y="158"/>
                  </a:lnTo>
                  <a:lnTo>
                    <a:pt x="175" y="139"/>
                  </a:lnTo>
                  <a:lnTo>
                    <a:pt x="179" y="129"/>
                  </a:lnTo>
                  <a:lnTo>
                    <a:pt x="165" y="129"/>
                  </a:lnTo>
                  <a:lnTo>
                    <a:pt x="141" y="110"/>
                  </a:lnTo>
                  <a:lnTo>
                    <a:pt x="160" y="112"/>
                  </a:lnTo>
                  <a:lnTo>
                    <a:pt x="125" y="91"/>
                  </a:lnTo>
                  <a:lnTo>
                    <a:pt x="142" y="97"/>
                  </a:lnTo>
                  <a:lnTo>
                    <a:pt x="122" y="76"/>
                  </a:lnTo>
                  <a:lnTo>
                    <a:pt x="160" y="101"/>
                  </a:lnTo>
                  <a:lnTo>
                    <a:pt x="179" y="110"/>
                  </a:lnTo>
                  <a:lnTo>
                    <a:pt x="137" y="76"/>
                  </a:lnTo>
                  <a:lnTo>
                    <a:pt x="165" y="93"/>
                  </a:lnTo>
                  <a:lnTo>
                    <a:pt x="129" y="61"/>
                  </a:lnTo>
                  <a:lnTo>
                    <a:pt x="173" y="89"/>
                  </a:lnTo>
                  <a:lnTo>
                    <a:pt x="152" y="69"/>
                  </a:lnTo>
                  <a:lnTo>
                    <a:pt x="184" y="91"/>
                  </a:lnTo>
                  <a:lnTo>
                    <a:pt x="163" y="69"/>
                  </a:lnTo>
                  <a:lnTo>
                    <a:pt x="194" y="89"/>
                  </a:lnTo>
                  <a:lnTo>
                    <a:pt x="182" y="72"/>
                  </a:lnTo>
                  <a:lnTo>
                    <a:pt x="199" y="84"/>
                  </a:lnTo>
                  <a:lnTo>
                    <a:pt x="192" y="74"/>
                  </a:lnTo>
                  <a:lnTo>
                    <a:pt x="215" y="82"/>
                  </a:lnTo>
                  <a:lnTo>
                    <a:pt x="203" y="74"/>
                  </a:lnTo>
                  <a:lnTo>
                    <a:pt x="222" y="80"/>
                  </a:lnTo>
                  <a:lnTo>
                    <a:pt x="215" y="72"/>
                  </a:lnTo>
                  <a:lnTo>
                    <a:pt x="236" y="80"/>
                  </a:lnTo>
                  <a:lnTo>
                    <a:pt x="224" y="69"/>
                  </a:lnTo>
                  <a:lnTo>
                    <a:pt x="249" y="82"/>
                  </a:lnTo>
                  <a:lnTo>
                    <a:pt x="234" y="61"/>
                  </a:lnTo>
                  <a:lnTo>
                    <a:pt x="257" y="78"/>
                  </a:lnTo>
                  <a:lnTo>
                    <a:pt x="241" y="55"/>
                  </a:lnTo>
                  <a:lnTo>
                    <a:pt x="266" y="72"/>
                  </a:lnTo>
                  <a:lnTo>
                    <a:pt x="258" y="57"/>
                  </a:lnTo>
                  <a:lnTo>
                    <a:pt x="276" y="67"/>
                  </a:lnTo>
                  <a:lnTo>
                    <a:pt x="260" y="44"/>
                  </a:lnTo>
                  <a:lnTo>
                    <a:pt x="276" y="57"/>
                  </a:lnTo>
                  <a:lnTo>
                    <a:pt x="262" y="32"/>
                  </a:lnTo>
                  <a:lnTo>
                    <a:pt x="279" y="53"/>
                  </a:lnTo>
                  <a:lnTo>
                    <a:pt x="264" y="21"/>
                  </a:lnTo>
                  <a:lnTo>
                    <a:pt x="279" y="38"/>
                  </a:lnTo>
                  <a:lnTo>
                    <a:pt x="272" y="19"/>
                  </a:lnTo>
                  <a:lnTo>
                    <a:pt x="283" y="30"/>
                  </a:lnTo>
                  <a:lnTo>
                    <a:pt x="274" y="13"/>
                  </a:lnTo>
                  <a:lnTo>
                    <a:pt x="287" y="25"/>
                  </a:lnTo>
                  <a:lnTo>
                    <a:pt x="281" y="11"/>
                  </a:lnTo>
                  <a:lnTo>
                    <a:pt x="272" y="0"/>
                  </a:lnTo>
                  <a:lnTo>
                    <a:pt x="283" y="8"/>
                  </a:lnTo>
                  <a:lnTo>
                    <a:pt x="295" y="29"/>
                  </a:lnTo>
                  <a:lnTo>
                    <a:pt x="300" y="46"/>
                  </a:lnTo>
                  <a:lnTo>
                    <a:pt x="289" y="27"/>
                  </a:lnTo>
                  <a:lnTo>
                    <a:pt x="295" y="51"/>
                  </a:lnTo>
                  <a:lnTo>
                    <a:pt x="291" y="70"/>
                  </a:lnTo>
                  <a:lnTo>
                    <a:pt x="287" y="51"/>
                  </a:lnTo>
                  <a:lnTo>
                    <a:pt x="285" y="78"/>
                  </a:lnTo>
                  <a:lnTo>
                    <a:pt x="277" y="89"/>
                  </a:lnTo>
                  <a:lnTo>
                    <a:pt x="277" y="80"/>
                  </a:lnTo>
                  <a:lnTo>
                    <a:pt x="268" y="95"/>
                  </a:lnTo>
                  <a:lnTo>
                    <a:pt x="270" y="84"/>
                  </a:lnTo>
                  <a:lnTo>
                    <a:pt x="255" y="101"/>
                  </a:lnTo>
                  <a:lnTo>
                    <a:pt x="255" y="91"/>
                  </a:lnTo>
                  <a:lnTo>
                    <a:pt x="241" y="107"/>
                  </a:lnTo>
                  <a:lnTo>
                    <a:pt x="230" y="97"/>
                  </a:lnTo>
                  <a:lnTo>
                    <a:pt x="241" y="116"/>
                  </a:lnTo>
                  <a:lnTo>
                    <a:pt x="228" y="105"/>
                  </a:lnTo>
                  <a:lnTo>
                    <a:pt x="236" y="120"/>
                  </a:lnTo>
                  <a:lnTo>
                    <a:pt x="220" y="110"/>
                  </a:lnTo>
                  <a:lnTo>
                    <a:pt x="226" y="122"/>
                  </a:lnTo>
                  <a:lnTo>
                    <a:pt x="211" y="116"/>
                  </a:lnTo>
                  <a:lnTo>
                    <a:pt x="220" y="129"/>
                  </a:lnTo>
                  <a:lnTo>
                    <a:pt x="224" y="150"/>
                  </a:lnTo>
                  <a:lnTo>
                    <a:pt x="213" y="133"/>
                  </a:lnTo>
                  <a:lnTo>
                    <a:pt x="218" y="154"/>
                  </a:lnTo>
                  <a:lnTo>
                    <a:pt x="218" y="164"/>
                  </a:lnTo>
                  <a:lnTo>
                    <a:pt x="224" y="167"/>
                  </a:lnTo>
                  <a:lnTo>
                    <a:pt x="239" y="165"/>
                  </a:lnTo>
                  <a:lnTo>
                    <a:pt x="228" y="171"/>
                  </a:lnTo>
                  <a:lnTo>
                    <a:pt x="213" y="175"/>
                  </a:lnTo>
                  <a:lnTo>
                    <a:pt x="220" y="177"/>
                  </a:lnTo>
                  <a:lnTo>
                    <a:pt x="194" y="188"/>
                  </a:lnTo>
                  <a:lnTo>
                    <a:pt x="205" y="188"/>
                  </a:lnTo>
                  <a:lnTo>
                    <a:pt x="194" y="196"/>
                  </a:lnTo>
                  <a:lnTo>
                    <a:pt x="203" y="198"/>
                  </a:lnTo>
                  <a:lnTo>
                    <a:pt x="182" y="205"/>
                  </a:lnTo>
                  <a:lnTo>
                    <a:pt x="201" y="205"/>
                  </a:lnTo>
                  <a:lnTo>
                    <a:pt x="179" y="213"/>
                  </a:lnTo>
                  <a:lnTo>
                    <a:pt x="186" y="213"/>
                  </a:lnTo>
                  <a:lnTo>
                    <a:pt x="165" y="221"/>
                  </a:lnTo>
                  <a:lnTo>
                    <a:pt x="184" y="221"/>
                  </a:lnTo>
                  <a:lnTo>
                    <a:pt x="156" y="228"/>
                  </a:lnTo>
                  <a:lnTo>
                    <a:pt x="165" y="230"/>
                  </a:lnTo>
                  <a:lnTo>
                    <a:pt x="146" y="238"/>
                  </a:lnTo>
                  <a:lnTo>
                    <a:pt x="163" y="240"/>
                  </a:lnTo>
                  <a:lnTo>
                    <a:pt x="139" y="245"/>
                  </a:lnTo>
                  <a:lnTo>
                    <a:pt x="152" y="247"/>
                  </a:lnTo>
                  <a:lnTo>
                    <a:pt x="133" y="247"/>
                  </a:lnTo>
                  <a:lnTo>
                    <a:pt x="112" y="259"/>
                  </a:lnTo>
                  <a:lnTo>
                    <a:pt x="123" y="259"/>
                  </a:lnTo>
                  <a:lnTo>
                    <a:pt x="103" y="264"/>
                  </a:lnTo>
                  <a:lnTo>
                    <a:pt x="76" y="266"/>
                  </a:lnTo>
                  <a:lnTo>
                    <a:pt x="51" y="266"/>
                  </a:lnTo>
                  <a:lnTo>
                    <a:pt x="36" y="264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60" name="任意多边形 321659"/>
            <p:cNvSpPr/>
            <p:nvPr/>
          </p:nvSpPr>
          <p:spPr>
            <a:xfrm>
              <a:off x="4324" y="2540"/>
              <a:ext cx="77" cy="24"/>
            </a:xfrm>
            <a:custGeom>
              <a:avLst/>
              <a:gdLst/>
              <a:ahLst/>
              <a:cxnLst/>
              <a:rect l="0" t="0" r="0" b="0"/>
              <a:pathLst>
                <a:path w="154" h="48">
                  <a:moveTo>
                    <a:pt x="29" y="40"/>
                  </a:moveTo>
                  <a:lnTo>
                    <a:pt x="50" y="42"/>
                  </a:lnTo>
                  <a:lnTo>
                    <a:pt x="71" y="34"/>
                  </a:lnTo>
                  <a:lnTo>
                    <a:pt x="105" y="25"/>
                  </a:lnTo>
                  <a:lnTo>
                    <a:pt x="61" y="29"/>
                  </a:lnTo>
                  <a:lnTo>
                    <a:pt x="86" y="25"/>
                  </a:lnTo>
                  <a:lnTo>
                    <a:pt x="72" y="23"/>
                  </a:lnTo>
                  <a:lnTo>
                    <a:pt x="99" y="21"/>
                  </a:lnTo>
                  <a:lnTo>
                    <a:pt x="71" y="15"/>
                  </a:lnTo>
                  <a:lnTo>
                    <a:pt x="101" y="13"/>
                  </a:lnTo>
                  <a:lnTo>
                    <a:pt x="116" y="11"/>
                  </a:lnTo>
                  <a:lnTo>
                    <a:pt x="116" y="0"/>
                  </a:lnTo>
                  <a:lnTo>
                    <a:pt x="154" y="2"/>
                  </a:lnTo>
                  <a:lnTo>
                    <a:pt x="135" y="4"/>
                  </a:lnTo>
                  <a:lnTo>
                    <a:pt x="149" y="8"/>
                  </a:lnTo>
                  <a:lnTo>
                    <a:pt x="130" y="10"/>
                  </a:lnTo>
                  <a:lnTo>
                    <a:pt x="147" y="11"/>
                  </a:lnTo>
                  <a:lnTo>
                    <a:pt x="116" y="17"/>
                  </a:lnTo>
                  <a:lnTo>
                    <a:pt x="130" y="19"/>
                  </a:lnTo>
                  <a:lnTo>
                    <a:pt x="109" y="23"/>
                  </a:lnTo>
                  <a:lnTo>
                    <a:pt x="122" y="23"/>
                  </a:lnTo>
                  <a:lnTo>
                    <a:pt x="93" y="32"/>
                  </a:lnTo>
                  <a:lnTo>
                    <a:pt x="65" y="44"/>
                  </a:lnTo>
                  <a:lnTo>
                    <a:pt x="48" y="48"/>
                  </a:lnTo>
                  <a:lnTo>
                    <a:pt x="31" y="46"/>
                  </a:lnTo>
                  <a:lnTo>
                    <a:pt x="0" y="46"/>
                  </a:lnTo>
                  <a:lnTo>
                    <a:pt x="15" y="40"/>
                  </a:lnTo>
                  <a:lnTo>
                    <a:pt x="29" y="40"/>
                  </a:lnTo>
                  <a:lnTo>
                    <a:pt x="29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61" name="任意多边形 321660"/>
            <p:cNvSpPr/>
            <p:nvPr/>
          </p:nvSpPr>
          <p:spPr>
            <a:xfrm>
              <a:off x="4409" y="2299"/>
              <a:ext cx="262" cy="241"/>
            </a:xfrm>
            <a:custGeom>
              <a:avLst/>
              <a:gdLst/>
              <a:ahLst/>
              <a:cxnLst/>
              <a:rect l="0" t="0" r="0" b="0"/>
              <a:pathLst>
                <a:path w="523" h="483">
                  <a:moveTo>
                    <a:pt x="82" y="390"/>
                  </a:moveTo>
                  <a:lnTo>
                    <a:pt x="101" y="398"/>
                  </a:lnTo>
                  <a:lnTo>
                    <a:pt x="90" y="386"/>
                  </a:lnTo>
                  <a:lnTo>
                    <a:pt x="118" y="396"/>
                  </a:lnTo>
                  <a:lnTo>
                    <a:pt x="105" y="382"/>
                  </a:lnTo>
                  <a:lnTo>
                    <a:pt x="128" y="390"/>
                  </a:lnTo>
                  <a:lnTo>
                    <a:pt x="120" y="382"/>
                  </a:lnTo>
                  <a:lnTo>
                    <a:pt x="141" y="386"/>
                  </a:lnTo>
                  <a:lnTo>
                    <a:pt x="133" y="379"/>
                  </a:lnTo>
                  <a:lnTo>
                    <a:pt x="149" y="379"/>
                  </a:lnTo>
                  <a:lnTo>
                    <a:pt x="141" y="371"/>
                  </a:lnTo>
                  <a:lnTo>
                    <a:pt x="160" y="375"/>
                  </a:lnTo>
                  <a:lnTo>
                    <a:pt x="151" y="367"/>
                  </a:lnTo>
                  <a:lnTo>
                    <a:pt x="170" y="369"/>
                  </a:lnTo>
                  <a:lnTo>
                    <a:pt x="141" y="350"/>
                  </a:lnTo>
                  <a:lnTo>
                    <a:pt x="181" y="363"/>
                  </a:lnTo>
                  <a:lnTo>
                    <a:pt x="151" y="346"/>
                  </a:lnTo>
                  <a:lnTo>
                    <a:pt x="179" y="350"/>
                  </a:lnTo>
                  <a:lnTo>
                    <a:pt x="162" y="341"/>
                  </a:lnTo>
                  <a:lnTo>
                    <a:pt x="181" y="344"/>
                  </a:lnTo>
                  <a:lnTo>
                    <a:pt x="171" y="335"/>
                  </a:lnTo>
                  <a:lnTo>
                    <a:pt x="196" y="344"/>
                  </a:lnTo>
                  <a:lnTo>
                    <a:pt x="168" y="322"/>
                  </a:lnTo>
                  <a:lnTo>
                    <a:pt x="204" y="337"/>
                  </a:lnTo>
                  <a:lnTo>
                    <a:pt x="173" y="314"/>
                  </a:lnTo>
                  <a:lnTo>
                    <a:pt x="196" y="323"/>
                  </a:lnTo>
                  <a:lnTo>
                    <a:pt x="175" y="306"/>
                  </a:lnTo>
                  <a:lnTo>
                    <a:pt x="204" y="322"/>
                  </a:lnTo>
                  <a:lnTo>
                    <a:pt x="179" y="301"/>
                  </a:lnTo>
                  <a:lnTo>
                    <a:pt x="204" y="310"/>
                  </a:lnTo>
                  <a:lnTo>
                    <a:pt x="181" y="295"/>
                  </a:lnTo>
                  <a:lnTo>
                    <a:pt x="196" y="299"/>
                  </a:lnTo>
                  <a:lnTo>
                    <a:pt x="177" y="285"/>
                  </a:lnTo>
                  <a:lnTo>
                    <a:pt x="204" y="293"/>
                  </a:lnTo>
                  <a:lnTo>
                    <a:pt x="183" y="280"/>
                  </a:lnTo>
                  <a:lnTo>
                    <a:pt x="198" y="285"/>
                  </a:lnTo>
                  <a:lnTo>
                    <a:pt x="179" y="268"/>
                  </a:lnTo>
                  <a:lnTo>
                    <a:pt x="190" y="272"/>
                  </a:lnTo>
                  <a:lnTo>
                    <a:pt x="177" y="261"/>
                  </a:lnTo>
                  <a:lnTo>
                    <a:pt x="196" y="268"/>
                  </a:lnTo>
                  <a:lnTo>
                    <a:pt x="179" y="253"/>
                  </a:lnTo>
                  <a:lnTo>
                    <a:pt x="196" y="259"/>
                  </a:lnTo>
                  <a:lnTo>
                    <a:pt x="175" y="245"/>
                  </a:lnTo>
                  <a:lnTo>
                    <a:pt x="200" y="255"/>
                  </a:lnTo>
                  <a:lnTo>
                    <a:pt x="179" y="240"/>
                  </a:lnTo>
                  <a:lnTo>
                    <a:pt x="194" y="242"/>
                  </a:lnTo>
                  <a:lnTo>
                    <a:pt x="171" y="230"/>
                  </a:lnTo>
                  <a:lnTo>
                    <a:pt x="190" y="234"/>
                  </a:lnTo>
                  <a:lnTo>
                    <a:pt x="158" y="223"/>
                  </a:lnTo>
                  <a:lnTo>
                    <a:pt x="170" y="223"/>
                  </a:lnTo>
                  <a:lnTo>
                    <a:pt x="147" y="217"/>
                  </a:lnTo>
                  <a:lnTo>
                    <a:pt x="158" y="217"/>
                  </a:lnTo>
                  <a:lnTo>
                    <a:pt x="141" y="211"/>
                  </a:lnTo>
                  <a:lnTo>
                    <a:pt x="130" y="192"/>
                  </a:lnTo>
                  <a:lnTo>
                    <a:pt x="139" y="196"/>
                  </a:lnTo>
                  <a:lnTo>
                    <a:pt x="151" y="204"/>
                  </a:lnTo>
                  <a:lnTo>
                    <a:pt x="183" y="204"/>
                  </a:lnTo>
                  <a:lnTo>
                    <a:pt x="204" y="194"/>
                  </a:lnTo>
                  <a:lnTo>
                    <a:pt x="219" y="181"/>
                  </a:lnTo>
                  <a:lnTo>
                    <a:pt x="223" y="160"/>
                  </a:lnTo>
                  <a:lnTo>
                    <a:pt x="225" y="135"/>
                  </a:lnTo>
                  <a:lnTo>
                    <a:pt x="236" y="105"/>
                  </a:lnTo>
                  <a:lnTo>
                    <a:pt x="238" y="88"/>
                  </a:lnTo>
                  <a:lnTo>
                    <a:pt x="236" y="52"/>
                  </a:lnTo>
                  <a:lnTo>
                    <a:pt x="246" y="74"/>
                  </a:lnTo>
                  <a:lnTo>
                    <a:pt x="253" y="86"/>
                  </a:lnTo>
                  <a:lnTo>
                    <a:pt x="261" y="130"/>
                  </a:lnTo>
                  <a:lnTo>
                    <a:pt x="251" y="101"/>
                  </a:lnTo>
                  <a:lnTo>
                    <a:pt x="253" y="150"/>
                  </a:lnTo>
                  <a:lnTo>
                    <a:pt x="249" y="118"/>
                  </a:lnTo>
                  <a:lnTo>
                    <a:pt x="246" y="173"/>
                  </a:lnTo>
                  <a:lnTo>
                    <a:pt x="242" y="152"/>
                  </a:lnTo>
                  <a:lnTo>
                    <a:pt x="238" y="194"/>
                  </a:lnTo>
                  <a:lnTo>
                    <a:pt x="236" y="168"/>
                  </a:lnTo>
                  <a:lnTo>
                    <a:pt x="230" y="209"/>
                  </a:lnTo>
                  <a:lnTo>
                    <a:pt x="228" y="190"/>
                  </a:lnTo>
                  <a:lnTo>
                    <a:pt x="223" y="213"/>
                  </a:lnTo>
                  <a:lnTo>
                    <a:pt x="227" y="236"/>
                  </a:lnTo>
                  <a:lnTo>
                    <a:pt x="227" y="261"/>
                  </a:lnTo>
                  <a:lnTo>
                    <a:pt x="221" y="301"/>
                  </a:lnTo>
                  <a:lnTo>
                    <a:pt x="223" y="327"/>
                  </a:lnTo>
                  <a:lnTo>
                    <a:pt x="217" y="318"/>
                  </a:lnTo>
                  <a:lnTo>
                    <a:pt x="221" y="346"/>
                  </a:lnTo>
                  <a:lnTo>
                    <a:pt x="215" y="335"/>
                  </a:lnTo>
                  <a:lnTo>
                    <a:pt x="213" y="356"/>
                  </a:lnTo>
                  <a:lnTo>
                    <a:pt x="211" y="346"/>
                  </a:lnTo>
                  <a:lnTo>
                    <a:pt x="206" y="369"/>
                  </a:lnTo>
                  <a:lnTo>
                    <a:pt x="204" y="356"/>
                  </a:lnTo>
                  <a:lnTo>
                    <a:pt x="198" y="375"/>
                  </a:lnTo>
                  <a:lnTo>
                    <a:pt x="190" y="386"/>
                  </a:lnTo>
                  <a:lnTo>
                    <a:pt x="192" y="369"/>
                  </a:lnTo>
                  <a:lnTo>
                    <a:pt x="181" y="390"/>
                  </a:lnTo>
                  <a:lnTo>
                    <a:pt x="166" y="399"/>
                  </a:lnTo>
                  <a:lnTo>
                    <a:pt x="194" y="390"/>
                  </a:lnTo>
                  <a:lnTo>
                    <a:pt x="217" y="396"/>
                  </a:lnTo>
                  <a:lnTo>
                    <a:pt x="208" y="382"/>
                  </a:lnTo>
                  <a:lnTo>
                    <a:pt x="230" y="394"/>
                  </a:lnTo>
                  <a:lnTo>
                    <a:pt x="215" y="377"/>
                  </a:lnTo>
                  <a:lnTo>
                    <a:pt x="248" y="384"/>
                  </a:lnTo>
                  <a:lnTo>
                    <a:pt x="228" y="367"/>
                  </a:lnTo>
                  <a:lnTo>
                    <a:pt x="257" y="380"/>
                  </a:lnTo>
                  <a:lnTo>
                    <a:pt x="232" y="352"/>
                  </a:lnTo>
                  <a:lnTo>
                    <a:pt x="259" y="373"/>
                  </a:lnTo>
                  <a:lnTo>
                    <a:pt x="232" y="337"/>
                  </a:lnTo>
                  <a:lnTo>
                    <a:pt x="265" y="363"/>
                  </a:lnTo>
                  <a:lnTo>
                    <a:pt x="240" y="327"/>
                  </a:lnTo>
                  <a:lnTo>
                    <a:pt x="265" y="350"/>
                  </a:lnTo>
                  <a:lnTo>
                    <a:pt x="242" y="310"/>
                  </a:lnTo>
                  <a:lnTo>
                    <a:pt x="278" y="344"/>
                  </a:lnTo>
                  <a:lnTo>
                    <a:pt x="248" y="301"/>
                  </a:lnTo>
                  <a:lnTo>
                    <a:pt x="287" y="335"/>
                  </a:lnTo>
                  <a:lnTo>
                    <a:pt x="265" y="304"/>
                  </a:lnTo>
                  <a:lnTo>
                    <a:pt x="303" y="325"/>
                  </a:lnTo>
                  <a:lnTo>
                    <a:pt x="263" y="291"/>
                  </a:lnTo>
                  <a:lnTo>
                    <a:pt x="316" y="320"/>
                  </a:lnTo>
                  <a:lnTo>
                    <a:pt x="276" y="283"/>
                  </a:lnTo>
                  <a:lnTo>
                    <a:pt x="318" y="299"/>
                  </a:lnTo>
                  <a:lnTo>
                    <a:pt x="299" y="280"/>
                  </a:lnTo>
                  <a:lnTo>
                    <a:pt x="346" y="289"/>
                  </a:lnTo>
                  <a:lnTo>
                    <a:pt x="322" y="270"/>
                  </a:lnTo>
                  <a:lnTo>
                    <a:pt x="363" y="276"/>
                  </a:lnTo>
                  <a:lnTo>
                    <a:pt x="337" y="261"/>
                  </a:lnTo>
                  <a:lnTo>
                    <a:pt x="386" y="263"/>
                  </a:lnTo>
                  <a:lnTo>
                    <a:pt x="343" y="253"/>
                  </a:lnTo>
                  <a:lnTo>
                    <a:pt x="400" y="251"/>
                  </a:lnTo>
                  <a:lnTo>
                    <a:pt x="350" y="230"/>
                  </a:lnTo>
                  <a:lnTo>
                    <a:pt x="419" y="244"/>
                  </a:lnTo>
                  <a:lnTo>
                    <a:pt x="390" y="225"/>
                  </a:lnTo>
                  <a:lnTo>
                    <a:pt x="445" y="221"/>
                  </a:lnTo>
                  <a:lnTo>
                    <a:pt x="413" y="207"/>
                  </a:lnTo>
                  <a:lnTo>
                    <a:pt x="438" y="206"/>
                  </a:lnTo>
                  <a:lnTo>
                    <a:pt x="407" y="187"/>
                  </a:lnTo>
                  <a:lnTo>
                    <a:pt x="449" y="187"/>
                  </a:lnTo>
                  <a:lnTo>
                    <a:pt x="407" y="158"/>
                  </a:lnTo>
                  <a:lnTo>
                    <a:pt x="441" y="158"/>
                  </a:lnTo>
                  <a:lnTo>
                    <a:pt x="413" y="133"/>
                  </a:lnTo>
                  <a:lnTo>
                    <a:pt x="434" y="137"/>
                  </a:lnTo>
                  <a:lnTo>
                    <a:pt x="413" y="114"/>
                  </a:lnTo>
                  <a:lnTo>
                    <a:pt x="428" y="116"/>
                  </a:lnTo>
                  <a:lnTo>
                    <a:pt x="422" y="84"/>
                  </a:lnTo>
                  <a:lnTo>
                    <a:pt x="403" y="42"/>
                  </a:lnTo>
                  <a:lnTo>
                    <a:pt x="424" y="71"/>
                  </a:lnTo>
                  <a:lnTo>
                    <a:pt x="409" y="23"/>
                  </a:lnTo>
                  <a:lnTo>
                    <a:pt x="453" y="86"/>
                  </a:lnTo>
                  <a:lnTo>
                    <a:pt x="422" y="15"/>
                  </a:lnTo>
                  <a:lnTo>
                    <a:pt x="447" y="44"/>
                  </a:lnTo>
                  <a:lnTo>
                    <a:pt x="428" y="0"/>
                  </a:lnTo>
                  <a:lnTo>
                    <a:pt x="443" y="14"/>
                  </a:lnTo>
                  <a:lnTo>
                    <a:pt x="464" y="42"/>
                  </a:lnTo>
                  <a:lnTo>
                    <a:pt x="445" y="23"/>
                  </a:lnTo>
                  <a:lnTo>
                    <a:pt x="460" y="69"/>
                  </a:lnTo>
                  <a:lnTo>
                    <a:pt x="441" y="46"/>
                  </a:lnTo>
                  <a:lnTo>
                    <a:pt x="462" y="105"/>
                  </a:lnTo>
                  <a:lnTo>
                    <a:pt x="428" y="63"/>
                  </a:lnTo>
                  <a:lnTo>
                    <a:pt x="445" y="105"/>
                  </a:lnTo>
                  <a:lnTo>
                    <a:pt x="426" y="78"/>
                  </a:lnTo>
                  <a:lnTo>
                    <a:pt x="449" y="131"/>
                  </a:lnTo>
                  <a:lnTo>
                    <a:pt x="430" y="122"/>
                  </a:lnTo>
                  <a:lnTo>
                    <a:pt x="466" y="152"/>
                  </a:lnTo>
                  <a:lnTo>
                    <a:pt x="438" y="143"/>
                  </a:lnTo>
                  <a:lnTo>
                    <a:pt x="476" y="171"/>
                  </a:lnTo>
                  <a:lnTo>
                    <a:pt x="447" y="166"/>
                  </a:lnTo>
                  <a:lnTo>
                    <a:pt x="483" y="190"/>
                  </a:lnTo>
                  <a:lnTo>
                    <a:pt x="457" y="181"/>
                  </a:lnTo>
                  <a:lnTo>
                    <a:pt x="497" y="211"/>
                  </a:lnTo>
                  <a:lnTo>
                    <a:pt x="441" y="192"/>
                  </a:lnTo>
                  <a:lnTo>
                    <a:pt x="500" y="234"/>
                  </a:lnTo>
                  <a:lnTo>
                    <a:pt x="451" y="211"/>
                  </a:lnTo>
                  <a:lnTo>
                    <a:pt x="510" y="255"/>
                  </a:lnTo>
                  <a:lnTo>
                    <a:pt x="455" y="230"/>
                  </a:lnTo>
                  <a:lnTo>
                    <a:pt x="523" y="289"/>
                  </a:lnTo>
                  <a:lnTo>
                    <a:pt x="434" y="236"/>
                  </a:lnTo>
                  <a:lnTo>
                    <a:pt x="485" y="278"/>
                  </a:lnTo>
                  <a:lnTo>
                    <a:pt x="430" y="251"/>
                  </a:lnTo>
                  <a:lnTo>
                    <a:pt x="470" y="282"/>
                  </a:lnTo>
                  <a:lnTo>
                    <a:pt x="413" y="261"/>
                  </a:lnTo>
                  <a:lnTo>
                    <a:pt x="474" y="293"/>
                  </a:lnTo>
                  <a:lnTo>
                    <a:pt x="407" y="276"/>
                  </a:lnTo>
                  <a:lnTo>
                    <a:pt x="464" y="303"/>
                  </a:lnTo>
                  <a:lnTo>
                    <a:pt x="403" y="293"/>
                  </a:lnTo>
                  <a:lnTo>
                    <a:pt x="428" y="304"/>
                  </a:lnTo>
                  <a:lnTo>
                    <a:pt x="379" y="308"/>
                  </a:lnTo>
                  <a:lnTo>
                    <a:pt x="407" y="312"/>
                  </a:lnTo>
                  <a:lnTo>
                    <a:pt x="354" y="322"/>
                  </a:lnTo>
                  <a:lnTo>
                    <a:pt x="392" y="322"/>
                  </a:lnTo>
                  <a:lnTo>
                    <a:pt x="339" y="333"/>
                  </a:lnTo>
                  <a:lnTo>
                    <a:pt x="371" y="337"/>
                  </a:lnTo>
                  <a:lnTo>
                    <a:pt x="324" y="354"/>
                  </a:lnTo>
                  <a:lnTo>
                    <a:pt x="354" y="354"/>
                  </a:lnTo>
                  <a:lnTo>
                    <a:pt x="312" y="363"/>
                  </a:lnTo>
                  <a:lnTo>
                    <a:pt x="337" y="367"/>
                  </a:lnTo>
                  <a:lnTo>
                    <a:pt x="303" y="379"/>
                  </a:lnTo>
                  <a:lnTo>
                    <a:pt x="278" y="382"/>
                  </a:lnTo>
                  <a:lnTo>
                    <a:pt x="318" y="386"/>
                  </a:lnTo>
                  <a:lnTo>
                    <a:pt x="261" y="392"/>
                  </a:lnTo>
                  <a:lnTo>
                    <a:pt x="303" y="396"/>
                  </a:lnTo>
                  <a:lnTo>
                    <a:pt x="253" y="403"/>
                  </a:lnTo>
                  <a:lnTo>
                    <a:pt x="293" y="413"/>
                  </a:lnTo>
                  <a:lnTo>
                    <a:pt x="230" y="409"/>
                  </a:lnTo>
                  <a:lnTo>
                    <a:pt x="257" y="418"/>
                  </a:lnTo>
                  <a:lnTo>
                    <a:pt x="189" y="407"/>
                  </a:lnTo>
                  <a:lnTo>
                    <a:pt x="230" y="422"/>
                  </a:lnTo>
                  <a:lnTo>
                    <a:pt x="166" y="409"/>
                  </a:lnTo>
                  <a:lnTo>
                    <a:pt x="196" y="424"/>
                  </a:lnTo>
                  <a:lnTo>
                    <a:pt x="133" y="407"/>
                  </a:lnTo>
                  <a:lnTo>
                    <a:pt x="166" y="424"/>
                  </a:lnTo>
                  <a:lnTo>
                    <a:pt x="132" y="417"/>
                  </a:lnTo>
                  <a:lnTo>
                    <a:pt x="149" y="426"/>
                  </a:lnTo>
                  <a:lnTo>
                    <a:pt x="105" y="418"/>
                  </a:lnTo>
                  <a:lnTo>
                    <a:pt x="122" y="428"/>
                  </a:lnTo>
                  <a:lnTo>
                    <a:pt x="82" y="422"/>
                  </a:lnTo>
                  <a:lnTo>
                    <a:pt x="101" y="436"/>
                  </a:lnTo>
                  <a:lnTo>
                    <a:pt x="67" y="424"/>
                  </a:lnTo>
                  <a:lnTo>
                    <a:pt x="84" y="437"/>
                  </a:lnTo>
                  <a:lnTo>
                    <a:pt x="65" y="437"/>
                  </a:lnTo>
                  <a:lnTo>
                    <a:pt x="76" y="445"/>
                  </a:lnTo>
                  <a:lnTo>
                    <a:pt x="48" y="445"/>
                  </a:lnTo>
                  <a:lnTo>
                    <a:pt x="67" y="451"/>
                  </a:lnTo>
                  <a:lnTo>
                    <a:pt x="46" y="451"/>
                  </a:lnTo>
                  <a:lnTo>
                    <a:pt x="59" y="456"/>
                  </a:lnTo>
                  <a:lnTo>
                    <a:pt x="40" y="460"/>
                  </a:lnTo>
                  <a:lnTo>
                    <a:pt x="48" y="466"/>
                  </a:lnTo>
                  <a:lnTo>
                    <a:pt x="31" y="472"/>
                  </a:lnTo>
                  <a:lnTo>
                    <a:pt x="0" y="483"/>
                  </a:lnTo>
                  <a:lnTo>
                    <a:pt x="25" y="464"/>
                  </a:lnTo>
                  <a:lnTo>
                    <a:pt x="38" y="455"/>
                  </a:lnTo>
                  <a:lnTo>
                    <a:pt x="31" y="449"/>
                  </a:lnTo>
                  <a:lnTo>
                    <a:pt x="40" y="443"/>
                  </a:lnTo>
                  <a:lnTo>
                    <a:pt x="35" y="439"/>
                  </a:lnTo>
                  <a:lnTo>
                    <a:pt x="52" y="436"/>
                  </a:lnTo>
                  <a:lnTo>
                    <a:pt x="42" y="428"/>
                  </a:lnTo>
                  <a:lnTo>
                    <a:pt x="63" y="422"/>
                  </a:lnTo>
                  <a:lnTo>
                    <a:pt x="31" y="413"/>
                  </a:lnTo>
                  <a:lnTo>
                    <a:pt x="76" y="411"/>
                  </a:lnTo>
                  <a:lnTo>
                    <a:pt x="52" y="401"/>
                  </a:lnTo>
                  <a:lnTo>
                    <a:pt x="94" y="403"/>
                  </a:lnTo>
                  <a:lnTo>
                    <a:pt x="82" y="390"/>
                  </a:lnTo>
                  <a:lnTo>
                    <a:pt x="82" y="39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62" name="任意多边形 321661"/>
            <p:cNvSpPr/>
            <p:nvPr/>
          </p:nvSpPr>
          <p:spPr>
            <a:xfrm>
              <a:off x="4524" y="2195"/>
              <a:ext cx="132" cy="194"/>
            </a:xfrm>
            <a:custGeom>
              <a:avLst/>
              <a:gdLst/>
              <a:ahLst/>
              <a:cxnLst/>
              <a:rect l="0" t="0" r="0" b="0"/>
              <a:pathLst>
                <a:path w="265" h="388">
                  <a:moveTo>
                    <a:pt x="16" y="287"/>
                  </a:moveTo>
                  <a:lnTo>
                    <a:pt x="0" y="251"/>
                  </a:lnTo>
                  <a:lnTo>
                    <a:pt x="27" y="281"/>
                  </a:lnTo>
                  <a:lnTo>
                    <a:pt x="12" y="251"/>
                  </a:lnTo>
                  <a:lnTo>
                    <a:pt x="40" y="291"/>
                  </a:lnTo>
                  <a:lnTo>
                    <a:pt x="18" y="236"/>
                  </a:lnTo>
                  <a:lnTo>
                    <a:pt x="48" y="283"/>
                  </a:lnTo>
                  <a:lnTo>
                    <a:pt x="25" y="232"/>
                  </a:lnTo>
                  <a:lnTo>
                    <a:pt x="67" y="289"/>
                  </a:lnTo>
                  <a:lnTo>
                    <a:pt x="25" y="215"/>
                  </a:lnTo>
                  <a:lnTo>
                    <a:pt x="71" y="262"/>
                  </a:lnTo>
                  <a:lnTo>
                    <a:pt x="23" y="190"/>
                  </a:lnTo>
                  <a:lnTo>
                    <a:pt x="75" y="249"/>
                  </a:lnTo>
                  <a:lnTo>
                    <a:pt x="40" y="192"/>
                  </a:lnTo>
                  <a:lnTo>
                    <a:pt x="76" y="238"/>
                  </a:lnTo>
                  <a:lnTo>
                    <a:pt x="56" y="179"/>
                  </a:lnTo>
                  <a:lnTo>
                    <a:pt x="86" y="211"/>
                  </a:lnTo>
                  <a:lnTo>
                    <a:pt x="61" y="165"/>
                  </a:lnTo>
                  <a:lnTo>
                    <a:pt x="88" y="188"/>
                  </a:lnTo>
                  <a:lnTo>
                    <a:pt x="76" y="160"/>
                  </a:lnTo>
                  <a:lnTo>
                    <a:pt x="97" y="181"/>
                  </a:lnTo>
                  <a:lnTo>
                    <a:pt x="90" y="156"/>
                  </a:lnTo>
                  <a:lnTo>
                    <a:pt x="109" y="171"/>
                  </a:lnTo>
                  <a:lnTo>
                    <a:pt x="95" y="145"/>
                  </a:lnTo>
                  <a:lnTo>
                    <a:pt x="120" y="164"/>
                  </a:lnTo>
                  <a:lnTo>
                    <a:pt x="105" y="131"/>
                  </a:lnTo>
                  <a:lnTo>
                    <a:pt x="116" y="143"/>
                  </a:lnTo>
                  <a:lnTo>
                    <a:pt x="113" y="122"/>
                  </a:lnTo>
                  <a:lnTo>
                    <a:pt x="122" y="127"/>
                  </a:lnTo>
                  <a:lnTo>
                    <a:pt x="99" y="103"/>
                  </a:lnTo>
                  <a:lnTo>
                    <a:pt x="103" y="114"/>
                  </a:lnTo>
                  <a:lnTo>
                    <a:pt x="90" y="103"/>
                  </a:lnTo>
                  <a:lnTo>
                    <a:pt x="90" y="124"/>
                  </a:lnTo>
                  <a:lnTo>
                    <a:pt x="82" y="108"/>
                  </a:lnTo>
                  <a:lnTo>
                    <a:pt x="73" y="133"/>
                  </a:lnTo>
                  <a:lnTo>
                    <a:pt x="71" y="116"/>
                  </a:lnTo>
                  <a:lnTo>
                    <a:pt x="56" y="141"/>
                  </a:lnTo>
                  <a:lnTo>
                    <a:pt x="56" y="120"/>
                  </a:lnTo>
                  <a:lnTo>
                    <a:pt x="35" y="152"/>
                  </a:lnTo>
                  <a:lnTo>
                    <a:pt x="40" y="116"/>
                  </a:lnTo>
                  <a:lnTo>
                    <a:pt x="14" y="152"/>
                  </a:lnTo>
                  <a:lnTo>
                    <a:pt x="59" y="69"/>
                  </a:lnTo>
                  <a:lnTo>
                    <a:pt x="42" y="120"/>
                  </a:lnTo>
                  <a:lnTo>
                    <a:pt x="76" y="61"/>
                  </a:lnTo>
                  <a:lnTo>
                    <a:pt x="61" y="110"/>
                  </a:lnTo>
                  <a:lnTo>
                    <a:pt x="107" y="38"/>
                  </a:lnTo>
                  <a:lnTo>
                    <a:pt x="76" y="105"/>
                  </a:lnTo>
                  <a:lnTo>
                    <a:pt x="122" y="42"/>
                  </a:lnTo>
                  <a:lnTo>
                    <a:pt x="99" y="86"/>
                  </a:lnTo>
                  <a:lnTo>
                    <a:pt x="168" y="8"/>
                  </a:lnTo>
                  <a:lnTo>
                    <a:pt x="126" y="72"/>
                  </a:lnTo>
                  <a:lnTo>
                    <a:pt x="204" y="0"/>
                  </a:lnTo>
                  <a:lnTo>
                    <a:pt x="147" y="74"/>
                  </a:lnTo>
                  <a:lnTo>
                    <a:pt x="229" y="8"/>
                  </a:lnTo>
                  <a:lnTo>
                    <a:pt x="160" y="78"/>
                  </a:lnTo>
                  <a:lnTo>
                    <a:pt x="240" y="25"/>
                  </a:lnTo>
                  <a:lnTo>
                    <a:pt x="177" y="80"/>
                  </a:lnTo>
                  <a:lnTo>
                    <a:pt x="265" y="42"/>
                  </a:lnTo>
                  <a:lnTo>
                    <a:pt x="187" y="89"/>
                  </a:lnTo>
                  <a:lnTo>
                    <a:pt x="248" y="74"/>
                  </a:lnTo>
                  <a:lnTo>
                    <a:pt x="191" y="103"/>
                  </a:lnTo>
                  <a:lnTo>
                    <a:pt x="246" y="95"/>
                  </a:lnTo>
                  <a:lnTo>
                    <a:pt x="168" y="120"/>
                  </a:lnTo>
                  <a:lnTo>
                    <a:pt x="221" y="120"/>
                  </a:lnTo>
                  <a:lnTo>
                    <a:pt x="173" y="127"/>
                  </a:lnTo>
                  <a:lnTo>
                    <a:pt x="219" y="143"/>
                  </a:lnTo>
                  <a:lnTo>
                    <a:pt x="160" y="139"/>
                  </a:lnTo>
                  <a:lnTo>
                    <a:pt x="211" y="165"/>
                  </a:lnTo>
                  <a:lnTo>
                    <a:pt x="160" y="150"/>
                  </a:lnTo>
                  <a:lnTo>
                    <a:pt x="200" y="177"/>
                  </a:lnTo>
                  <a:lnTo>
                    <a:pt x="137" y="152"/>
                  </a:lnTo>
                  <a:lnTo>
                    <a:pt x="191" y="184"/>
                  </a:lnTo>
                  <a:lnTo>
                    <a:pt x="137" y="169"/>
                  </a:lnTo>
                  <a:lnTo>
                    <a:pt x="170" y="192"/>
                  </a:lnTo>
                  <a:lnTo>
                    <a:pt x="143" y="186"/>
                  </a:lnTo>
                  <a:lnTo>
                    <a:pt x="166" y="202"/>
                  </a:lnTo>
                  <a:lnTo>
                    <a:pt x="122" y="184"/>
                  </a:lnTo>
                  <a:lnTo>
                    <a:pt x="170" y="222"/>
                  </a:lnTo>
                  <a:lnTo>
                    <a:pt x="130" y="207"/>
                  </a:lnTo>
                  <a:lnTo>
                    <a:pt x="152" y="226"/>
                  </a:lnTo>
                  <a:lnTo>
                    <a:pt x="172" y="251"/>
                  </a:lnTo>
                  <a:lnTo>
                    <a:pt x="113" y="217"/>
                  </a:lnTo>
                  <a:lnTo>
                    <a:pt x="160" y="259"/>
                  </a:lnTo>
                  <a:lnTo>
                    <a:pt x="101" y="228"/>
                  </a:lnTo>
                  <a:lnTo>
                    <a:pt x="128" y="257"/>
                  </a:lnTo>
                  <a:lnTo>
                    <a:pt x="95" y="240"/>
                  </a:lnTo>
                  <a:lnTo>
                    <a:pt x="141" y="308"/>
                  </a:lnTo>
                  <a:lnTo>
                    <a:pt x="97" y="268"/>
                  </a:lnTo>
                  <a:lnTo>
                    <a:pt x="122" y="310"/>
                  </a:lnTo>
                  <a:lnTo>
                    <a:pt x="88" y="281"/>
                  </a:lnTo>
                  <a:lnTo>
                    <a:pt x="109" y="323"/>
                  </a:lnTo>
                  <a:lnTo>
                    <a:pt x="73" y="295"/>
                  </a:lnTo>
                  <a:lnTo>
                    <a:pt x="97" y="337"/>
                  </a:lnTo>
                  <a:lnTo>
                    <a:pt x="71" y="304"/>
                  </a:lnTo>
                  <a:lnTo>
                    <a:pt x="90" y="348"/>
                  </a:lnTo>
                  <a:lnTo>
                    <a:pt x="63" y="321"/>
                  </a:lnTo>
                  <a:lnTo>
                    <a:pt x="84" y="354"/>
                  </a:lnTo>
                  <a:lnTo>
                    <a:pt x="48" y="327"/>
                  </a:lnTo>
                  <a:lnTo>
                    <a:pt x="71" y="361"/>
                  </a:lnTo>
                  <a:lnTo>
                    <a:pt x="44" y="340"/>
                  </a:lnTo>
                  <a:lnTo>
                    <a:pt x="57" y="369"/>
                  </a:lnTo>
                  <a:lnTo>
                    <a:pt x="40" y="354"/>
                  </a:lnTo>
                  <a:lnTo>
                    <a:pt x="48" y="384"/>
                  </a:lnTo>
                  <a:lnTo>
                    <a:pt x="31" y="361"/>
                  </a:lnTo>
                  <a:lnTo>
                    <a:pt x="35" y="388"/>
                  </a:lnTo>
                  <a:lnTo>
                    <a:pt x="19" y="348"/>
                  </a:lnTo>
                  <a:lnTo>
                    <a:pt x="12" y="314"/>
                  </a:lnTo>
                  <a:lnTo>
                    <a:pt x="35" y="354"/>
                  </a:lnTo>
                  <a:lnTo>
                    <a:pt x="16" y="287"/>
                  </a:lnTo>
                  <a:lnTo>
                    <a:pt x="16" y="2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63" name="任意多边形 321662"/>
            <p:cNvSpPr/>
            <p:nvPr/>
          </p:nvSpPr>
          <p:spPr>
            <a:xfrm>
              <a:off x="4532" y="2483"/>
              <a:ext cx="333" cy="98"/>
            </a:xfrm>
            <a:custGeom>
              <a:avLst/>
              <a:gdLst/>
              <a:ahLst/>
              <a:cxnLst/>
              <a:rect l="0" t="0" r="0" b="0"/>
              <a:pathLst>
                <a:path w="667" h="196">
                  <a:moveTo>
                    <a:pt x="87" y="21"/>
                  </a:moveTo>
                  <a:lnTo>
                    <a:pt x="154" y="80"/>
                  </a:lnTo>
                  <a:lnTo>
                    <a:pt x="214" y="127"/>
                  </a:lnTo>
                  <a:lnTo>
                    <a:pt x="332" y="169"/>
                  </a:lnTo>
                  <a:lnTo>
                    <a:pt x="477" y="192"/>
                  </a:lnTo>
                  <a:lnTo>
                    <a:pt x="598" y="196"/>
                  </a:lnTo>
                  <a:lnTo>
                    <a:pt x="667" y="188"/>
                  </a:lnTo>
                  <a:lnTo>
                    <a:pt x="545" y="186"/>
                  </a:lnTo>
                  <a:lnTo>
                    <a:pt x="395" y="167"/>
                  </a:lnTo>
                  <a:lnTo>
                    <a:pt x="264" y="127"/>
                  </a:lnTo>
                  <a:lnTo>
                    <a:pt x="186" y="70"/>
                  </a:lnTo>
                  <a:lnTo>
                    <a:pt x="209" y="105"/>
                  </a:lnTo>
                  <a:lnTo>
                    <a:pt x="146" y="53"/>
                  </a:lnTo>
                  <a:lnTo>
                    <a:pt x="108" y="15"/>
                  </a:lnTo>
                  <a:lnTo>
                    <a:pt x="51" y="0"/>
                  </a:lnTo>
                  <a:lnTo>
                    <a:pt x="0" y="19"/>
                  </a:lnTo>
                  <a:lnTo>
                    <a:pt x="87" y="21"/>
                  </a:lnTo>
                  <a:lnTo>
                    <a:pt x="87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64" name="任意多边形 321663"/>
            <p:cNvSpPr/>
            <p:nvPr/>
          </p:nvSpPr>
          <p:spPr>
            <a:xfrm>
              <a:off x="4587" y="2447"/>
              <a:ext cx="329" cy="123"/>
            </a:xfrm>
            <a:custGeom>
              <a:avLst/>
              <a:gdLst/>
              <a:ahLst/>
              <a:cxnLst/>
              <a:rect l="0" t="0" r="0" b="0"/>
              <a:pathLst>
                <a:path w="658" h="247">
                  <a:moveTo>
                    <a:pt x="0" y="64"/>
                  </a:moveTo>
                  <a:lnTo>
                    <a:pt x="44" y="104"/>
                  </a:lnTo>
                  <a:lnTo>
                    <a:pt x="26" y="72"/>
                  </a:lnTo>
                  <a:lnTo>
                    <a:pt x="66" y="129"/>
                  </a:lnTo>
                  <a:lnTo>
                    <a:pt x="57" y="91"/>
                  </a:lnTo>
                  <a:lnTo>
                    <a:pt x="122" y="167"/>
                  </a:lnTo>
                  <a:lnTo>
                    <a:pt x="101" y="123"/>
                  </a:lnTo>
                  <a:lnTo>
                    <a:pt x="160" y="196"/>
                  </a:lnTo>
                  <a:lnTo>
                    <a:pt x="131" y="140"/>
                  </a:lnTo>
                  <a:lnTo>
                    <a:pt x="175" y="197"/>
                  </a:lnTo>
                  <a:lnTo>
                    <a:pt x="160" y="154"/>
                  </a:lnTo>
                  <a:lnTo>
                    <a:pt x="207" y="205"/>
                  </a:lnTo>
                  <a:lnTo>
                    <a:pt x="186" y="159"/>
                  </a:lnTo>
                  <a:lnTo>
                    <a:pt x="245" y="222"/>
                  </a:lnTo>
                  <a:lnTo>
                    <a:pt x="217" y="175"/>
                  </a:lnTo>
                  <a:lnTo>
                    <a:pt x="268" y="224"/>
                  </a:lnTo>
                  <a:lnTo>
                    <a:pt x="253" y="180"/>
                  </a:lnTo>
                  <a:lnTo>
                    <a:pt x="300" y="226"/>
                  </a:lnTo>
                  <a:lnTo>
                    <a:pt x="276" y="188"/>
                  </a:lnTo>
                  <a:lnTo>
                    <a:pt x="329" y="236"/>
                  </a:lnTo>
                  <a:lnTo>
                    <a:pt x="310" y="203"/>
                  </a:lnTo>
                  <a:lnTo>
                    <a:pt x="354" y="239"/>
                  </a:lnTo>
                  <a:lnTo>
                    <a:pt x="331" y="205"/>
                  </a:lnTo>
                  <a:lnTo>
                    <a:pt x="386" y="239"/>
                  </a:lnTo>
                  <a:lnTo>
                    <a:pt x="361" y="201"/>
                  </a:lnTo>
                  <a:lnTo>
                    <a:pt x="420" y="241"/>
                  </a:lnTo>
                  <a:lnTo>
                    <a:pt x="393" y="205"/>
                  </a:lnTo>
                  <a:lnTo>
                    <a:pt x="449" y="241"/>
                  </a:lnTo>
                  <a:lnTo>
                    <a:pt x="439" y="211"/>
                  </a:lnTo>
                  <a:lnTo>
                    <a:pt x="488" y="239"/>
                  </a:lnTo>
                  <a:lnTo>
                    <a:pt x="471" y="215"/>
                  </a:lnTo>
                  <a:lnTo>
                    <a:pt x="523" y="239"/>
                  </a:lnTo>
                  <a:lnTo>
                    <a:pt x="500" y="213"/>
                  </a:lnTo>
                  <a:lnTo>
                    <a:pt x="574" y="247"/>
                  </a:lnTo>
                  <a:lnTo>
                    <a:pt x="540" y="220"/>
                  </a:lnTo>
                  <a:lnTo>
                    <a:pt x="585" y="232"/>
                  </a:lnTo>
                  <a:lnTo>
                    <a:pt x="557" y="203"/>
                  </a:lnTo>
                  <a:lnTo>
                    <a:pt x="601" y="224"/>
                  </a:lnTo>
                  <a:lnTo>
                    <a:pt x="576" y="192"/>
                  </a:lnTo>
                  <a:lnTo>
                    <a:pt x="623" y="215"/>
                  </a:lnTo>
                  <a:lnTo>
                    <a:pt x="601" y="188"/>
                  </a:lnTo>
                  <a:lnTo>
                    <a:pt x="644" y="205"/>
                  </a:lnTo>
                  <a:lnTo>
                    <a:pt x="625" y="178"/>
                  </a:lnTo>
                  <a:lnTo>
                    <a:pt x="658" y="188"/>
                  </a:lnTo>
                  <a:lnTo>
                    <a:pt x="629" y="139"/>
                  </a:lnTo>
                  <a:lnTo>
                    <a:pt x="549" y="63"/>
                  </a:lnTo>
                  <a:lnTo>
                    <a:pt x="608" y="129"/>
                  </a:lnTo>
                  <a:lnTo>
                    <a:pt x="523" y="51"/>
                  </a:lnTo>
                  <a:lnTo>
                    <a:pt x="593" y="135"/>
                  </a:lnTo>
                  <a:lnTo>
                    <a:pt x="496" y="51"/>
                  </a:lnTo>
                  <a:lnTo>
                    <a:pt x="565" y="123"/>
                  </a:lnTo>
                  <a:lnTo>
                    <a:pt x="452" y="32"/>
                  </a:lnTo>
                  <a:lnTo>
                    <a:pt x="559" y="135"/>
                  </a:lnTo>
                  <a:lnTo>
                    <a:pt x="437" y="57"/>
                  </a:lnTo>
                  <a:lnTo>
                    <a:pt x="538" y="137"/>
                  </a:lnTo>
                  <a:lnTo>
                    <a:pt x="561" y="165"/>
                  </a:lnTo>
                  <a:lnTo>
                    <a:pt x="412" y="68"/>
                  </a:lnTo>
                  <a:lnTo>
                    <a:pt x="534" y="163"/>
                  </a:lnTo>
                  <a:lnTo>
                    <a:pt x="412" y="91"/>
                  </a:lnTo>
                  <a:lnTo>
                    <a:pt x="500" y="163"/>
                  </a:lnTo>
                  <a:lnTo>
                    <a:pt x="374" y="80"/>
                  </a:lnTo>
                  <a:lnTo>
                    <a:pt x="445" y="150"/>
                  </a:lnTo>
                  <a:lnTo>
                    <a:pt x="314" y="59"/>
                  </a:lnTo>
                  <a:lnTo>
                    <a:pt x="412" y="148"/>
                  </a:lnTo>
                  <a:lnTo>
                    <a:pt x="270" y="45"/>
                  </a:lnTo>
                  <a:lnTo>
                    <a:pt x="376" y="152"/>
                  </a:lnTo>
                  <a:lnTo>
                    <a:pt x="249" y="47"/>
                  </a:lnTo>
                  <a:lnTo>
                    <a:pt x="304" y="116"/>
                  </a:lnTo>
                  <a:lnTo>
                    <a:pt x="209" y="34"/>
                  </a:lnTo>
                  <a:lnTo>
                    <a:pt x="272" y="114"/>
                  </a:lnTo>
                  <a:lnTo>
                    <a:pt x="135" y="0"/>
                  </a:lnTo>
                  <a:lnTo>
                    <a:pt x="196" y="76"/>
                  </a:lnTo>
                  <a:lnTo>
                    <a:pt x="118" y="7"/>
                  </a:lnTo>
                  <a:lnTo>
                    <a:pt x="146" y="51"/>
                  </a:lnTo>
                  <a:lnTo>
                    <a:pt x="76" y="7"/>
                  </a:lnTo>
                  <a:lnTo>
                    <a:pt x="112" y="47"/>
                  </a:lnTo>
                  <a:lnTo>
                    <a:pt x="66" y="23"/>
                  </a:lnTo>
                  <a:lnTo>
                    <a:pt x="89" y="51"/>
                  </a:lnTo>
                  <a:lnTo>
                    <a:pt x="38" y="25"/>
                  </a:lnTo>
                  <a:lnTo>
                    <a:pt x="65" y="55"/>
                  </a:lnTo>
                  <a:lnTo>
                    <a:pt x="21" y="42"/>
                  </a:lnTo>
                  <a:lnTo>
                    <a:pt x="49" y="66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65" name="任意多边形 321664"/>
            <p:cNvSpPr/>
            <p:nvPr/>
          </p:nvSpPr>
          <p:spPr>
            <a:xfrm>
              <a:off x="4648" y="2171"/>
              <a:ext cx="151" cy="346"/>
            </a:xfrm>
            <a:custGeom>
              <a:avLst/>
              <a:gdLst/>
              <a:ahLst/>
              <a:cxnLst/>
              <a:rect l="0" t="0" r="0" b="0"/>
              <a:pathLst>
                <a:path w="302" h="691">
                  <a:moveTo>
                    <a:pt x="70" y="102"/>
                  </a:moveTo>
                  <a:lnTo>
                    <a:pt x="114" y="121"/>
                  </a:lnTo>
                  <a:lnTo>
                    <a:pt x="70" y="125"/>
                  </a:lnTo>
                  <a:lnTo>
                    <a:pt x="138" y="138"/>
                  </a:lnTo>
                  <a:lnTo>
                    <a:pt x="72" y="142"/>
                  </a:lnTo>
                  <a:lnTo>
                    <a:pt x="138" y="150"/>
                  </a:lnTo>
                  <a:lnTo>
                    <a:pt x="85" y="155"/>
                  </a:lnTo>
                  <a:lnTo>
                    <a:pt x="138" y="169"/>
                  </a:lnTo>
                  <a:lnTo>
                    <a:pt x="98" y="169"/>
                  </a:lnTo>
                  <a:lnTo>
                    <a:pt x="148" y="188"/>
                  </a:lnTo>
                  <a:lnTo>
                    <a:pt x="89" y="184"/>
                  </a:lnTo>
                  <a:lnTo>
                    <a:pt x="146" y="205"/>
                  </a:lnTo>
                  <a:lnTo>
                    <a:pt x="110" y="203"/>
                  </a:lnTo>
                  <a:lnTo>
                    <a:pt x="155" y="231"/>
                  </a:lnTo>
                  <a:lnTo>
                    <a:pt x="85" y="207"/>
                  </a:lnTo>
                  <a:lnTo>
                    <a:pt x="142" y="243"/>
                  </a:lnTo>
                  <a:lnTo>
                    <a:pt x="98" y="230"/>
                  </a:lnTo>
                  <a:lnTo>
                    <a:pt x="144" y="258"/>
                  </a:lnTo>
                  <a:lnTo>
                    <a:pt x="102" y="247"/>
                  </a:lnTo>
                  <a:lnTo>
                    <a:pt x="148" y="285"/>
                  </a:lnTo>
                  <a:lnTo>
                    <a:pt x="106" y="269"/>
                  </a:lnTo>
                  <a:lnTo>
                    <a:pt x="161" y="325"/>
                  </a:lnTo>
                  <a:lnTo>
                    <a:pt x="117" y="306"/>
                  </a:lnTo>
                  <a:lnTo>
                    <a:pt x="161" y="346"/>
                  </a:lnTo>
                  <a:lnTo>
                    <a:pt x="125" y="332"/>
                  </a:lnTo>
                  <a:lnTo>
                    <a:pt x="159" y="368"/>
                  </a:lnTo>
                  <a:lnTo>
                    <a:pt x="119" y="361"/>
                  </a:lnTo>
                  <a:lnTo>
                    <a:pt x="136" y="382"/>
                  </a:lnTo>
                  <a:lnTo>
                    <a:pt x="89" y="363"/>
                  </a:lnTo>
                  <a:lnTo>
                    <a:pt x="114" y="389"/>
                  </a:lnTo>
                  <a:lnTo>
                    <a:pt x="70" y="365"/>
                  </a:lnTo>
                  <a:lnTo>
                    <a:pt x="98" y="397"/>
                  </a:lnTo>
                  <a:lnTo>
                    <a:pt x="39" y="365"/>
                  </a:lnTo>
                  <a:lnTo>
                    <a:pt x="102" y="418"/>
                  </a:lnTo>
                  <a:lnTo>
                    <a:pt x="135" y="441"/>
                  </a:lnTo>
                  <a:lnTo>
                    <a:pt x="83" y="429"/>
                  </a:lnTo>
                  <a:lnTo>
                    <a:pt x="167" y="469"/>
                  </a:lnTo>
                  <a:lnTo>
                    <a:pt x="93" y="452"/>
                  </a:lnTo>
                  <a:lnTo>
                    <a:pt x="193" y="499"/>
                  </a:lnTo>
                  <a:lnTo>
                    <a:pt x="119" y="482"/>
                  </a:lnTo>
                  <a:lnTo>
                    <a:pt x="167" y="505"/>
                  </a:lnTo>
                  <a:lnTo>
                    <a:pt x="108" y="492"/>
                  </a:lnTo>
                  <a:lnTo>
                    <a:pt x="201" y="537"/>
                  </a:lnTo>
                  <a:lnTo>
                    <a:pt x="100" y="511"/>
                  </a:lnTo>
                  <a:lnTo>
                    <a:pt x="169" y="549"/>
                  </a:lnTo>
                  <a:lnTo>
                    <a:pt x="102" y="536"/>
                  </a:lnTo>
                  <a:lnTo>
                    <a:pt x="148" y="560"/>
                  </a:lnTo>
                  <a:lnTo>
                    <a:pt x="72" y="534"/>
                  </a:lnTo>
                  <a:lnTo>
                    <a:pt x="100" y="560"/>
                  </a:lnTo>
                  <a:lnTo>
                    <a:pt x="39" y="530"/>
                  </a:lnTo>
                  <a:lnTo>
                    <a:pt x="81" y="570"/>
                  </a:lnTo>
                  <a:lnTo>
                    <a:pt x="0" y="537"/>
                  </a:lnTo>
                  <a:lnTo>
                    <a:pt x="89" y="650"/>
                  </a:lnTo>
                  <a:lnTo>
                    <a:pt x="205" y="691"/>
                  </a:lnTo>
                  <a:lnTo>
                    <a:pt x="98" y="587"/>
                  </a:lnTo>
                  <a:lnTo>
                    <a:pt x="186" y="634"/>
                  </a:lnTo>
                  <a:lnTo>
                    <a:pt x="127" y="579"/>
                  </a:lnTo>
                  <a:lnTo>
                    <a:pt x="220" y="629"/>
                  </a:lnTo>
                  <a:lnTo>
                    <a:pt x="174" y="585"/>
                  </a:lnTo>
                  <a:lnTo>
                    <a:pt x="260" y="623"/>
                  </a:lnTo>
                  <a:lnTo>
                    <a:pt x="192" y="576"/>
                  </a:lnTo>
                  <a:lnTo>
                    <a:pt x="258" y="595"/>
                  </a:lnTo>
                  <a:lnTo>
                    <a:pt x="205" y="562"/>
                  </a:lnTo>
                  <a:lnTo>
                    <a:pt x="292" y="572"/>
                  </a:lnTo>
                  <a:lnTo>
                    <a:pt x="224" y="537"/>
                  </a:lnTo>
                  <a:lnTo>
                    <a:pt x="302" y="545"/>
                  </a:lnTo>
                  <a:lnTo>
                    <a:pt x="218" y="499"/>
                  </a:lnTo>
                  <a:lnTo>
                    <a:pt x="266" y="505"/>
                  </a:lnTo>
                  <a:lnTo>
                    <a:pt x="186" y="456"/>
                  </a:lnTo>
                  <a:lnTo>
                    <a:pt x="300" y="482"/>
                  </a:lnTo>
                  <a:lnTo>
                    <a:pt x="157" y="423"/>
                  </a:lnTo>
                  <a:lnTo>
                    <a:pt x="270" y="441"/>
                  </a:lnTo>
                  <a:lnTo>
                    <a:pt x="148" y="397"/>
                  </a:lnTo>
                  <a:lnTo>
                    <a:pt x="220" y="403"/>
                  </a:lnTo>
                  <a:lnTo>
                    <a:pt x="184" y="374"/>
                  </a:lnTo>
                  <a:lnTo>
                    <a:pt x="233" y="380"/>
                  </a:lnTo>
                  <a:lnTo>
                    <a:pt x="184" y="355"/>
                  </a:lnTo>
                  <a:lnTo>
                    <a:pt x="216" y="355"/>
                  </a:lnTo>
                  <a:lnTo>
                    <a:pt x="184" y="325"/>
                  </a:lnTo>
                  <a:lnTo>
                    <a:pt x="222" y="332"/>
                  </a:lnTo>
                  <a:lnTo>
                    <a:pt x="184" y="292"/>
                  </a:lnTo>
                  <a:lnTo>
                    <a:pt x="216" y="304"/>
                  </a:lnTo>
                  <a:lnTo>
                    <a:pt x="178" y="258"/>
                  </a:lnTo>
                  <a:lnTo>
                    <a:pt x="211" y="266"/>
                  </a:lnTo>
                  <a:lnTo>
                    <a:pt x="173" y="228"/>
                  </a:lnTo>
                  <a:lnTo>
                    <a:pt x="203" y="231"/>
                  </a:lnTo>
                  <a:lnTo>
                    <a:pt x="182" y="209"/>
                  </a:lnTo>
                  <a:lnTo>
                    <a:pt x="214" y="211"/>
                  </a:lnTo>
                  <a:lnTo>
                    <a:pt x="193" y="192"/>
                  </a:lnTo>
                  <a:lnTo>
                    <a:pt x="222" y="192"/>
                  </a:lnTo>
                  <a:lnTo>
                    <a:pt x="184" y="163"/>
                  </a:lnTo>
                  <a:lnTo>
                    <a:pt x="216" y="167"/>
                  </a:lnTo>
                  <a:lnTo>
                    <a:pt x="174" y="135"/>
                  </a:lnTo>
                  <a:lnTo>
                    <a:pt x="203" y="136"/>
                  </a:lnTo>
                  <a:lnTo>
                    <a:pt x="161" y="108"/>
                  </a:lnTo>
                  <a:lnTo>
                    <a:pt x="205" y="119"/>
                  </a:lnTo>
                  <a:lnTo>
                    <a:pt x="157" y="81"/>
                  </a:lnTo>
                  <a:lnTo>
                    <a:pt x="161" y="53"/>
                  </a:lnTo>
                  <a:lnTo>
                    <a:pt x="193" y="1"/>
                  </a:lnTo>
                  <a:lnTo>
                    <a:pt x="157" y="0"/>
                  </a:lnTo>
                  <a:lnTo>
                    <a:pt x="133" y="58"/>
                  </a:lnTo>
                  <a:lnTo>
                    <a:pt x="117" y="83"/>
                  </a:lnTo>
                  <a:lnTo>
                    <a:pt x="70" y="102"/>
                  </a:lnTo>
                  <a:lnTo>
                    <a:pt x="70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66" name="任意多边形 321665"/>
            <p:cNvSpPr/>
            <p:nvPr/>
          </p:nvSpPr>
          <p:spPr>
            <a:xfrm>
              <a:off x="4863" y="2311"/>
              <a:ext cx="406" cy="225"/>
            </a:xfrm>
            <a:custGeom>
              <a:avLst/>
              <a:gdLst/>
              <a:ahLst/>
              <a:cxnLst/>
              <a:rect l="0" t="0" r="0" b="0"/>
              <a:pathLst>
                <a:path w="814" h="450">
                  <a:moveTo>
                    <a:pt x="69" y="428"/>
                  </a:moveTo>
                  <a:lnTo>
                    <a:pt x="156" y="450"/>
                  </a:lnTo>
                  <a:lnTo>
                    <a:pt x="131" y="424"/>
                  </a:lnTo>
                  <a:lnTo>
                    <a:pt x="206" y="450"/>
                  </a:lnTo>
                  <a:lnTo>
                    <a:pt x="177" y="426"/>
                  </a:lnTo>
                  <a:lnTo>
                    <a:pt x="242" y="439"/>
                  </a:lnTo>
                  <a:lnTo>
                    <a:pt x="217" y="420"/>
                  </a:lnTo>
                  <a:lnTo>
                    <a:pt x="293" y="420"/>
                  </a:lnTo>
                  <a:lnTo>
                    <a:pt x="257" y="397"/>
                  </a:lnTo>
                  <a:lnTo>
                    <a:pt x="327" y="401"/>
                  </a:lnTo>
                  <a:lnTo>
                    <a:pt x="299" y="386"/>
                  </a:lnTo>
                  <a:lnTo>
                    <a:pt x="358" y="386"/>
                  </a:lnTo>
                  <a:lnTo>
                    <a:pt x="329" y="373"/>
                  </a:lnTo>
                  <a:lnTo>
                    <a:pt x="377" y="373"/>
                  </a:lnTo>
                  <a:lnTo>
                    <a:pt x="348" y="361"/>
                  </a:lnTo>
                  <a:lnTo>
                    <a:pt x="394" y="361"/>
                  </a:lnTo>
                  <a:lnTo>
                    <a:pt x="426" y="367"/>
                  </a:lnTo>
                  <a:lnTo>
                    <a:pt x="396" y="342"/>
                  </a:lnTo>
                  <a:lnTo>
                    <a:pt x="439" y="348"/>
                  </a:lnTo>
                  <a:lnTo>
                    <a:pt x="394" y="319"/>
                  </a:lnTo>
                  <a:lnTo>
                    <a:pt x="449" y="331"/>
                  </a:lnTo>
                  <a:lnTo>
                    <a:pt x="407" y="297"/>
                  </a:lnTo>
                  <a:lnTo>
                    <a:pt x="474" y="308"/>
                  </a:lnTo>
                  <a:lnTo>
                    <a:pt x="540" y="272"/>
                  </a:lnTo>
                  <a:lnTo>
                    <a:pt x="479" y="293"/>
                  </a:lnTo>
                  <a:lnTo>
                    <a:pt x="529" y="249"/>
                  </a:lnTo>
                  <a:lnTo>
                    <a:pt x="493" y="270"/>
                  </a:lnTo>
                  <a:lnTo>
                    <a:pt x="544" y="211"/>
                  </a:lnTo>
                  <a:lnTo>
                    <a:pt x="487" y="241"/>
                  </a:lnTo>
                  <a:lnTo>
                    <a:pt x="552" y="173"/>
                  </a:lnTo>
                  <a:lnTo>
                    <a:pt x="489" y="209"/>
                  </a:lnTo>
                  <a:lnTo>
                    <a:pt x="544" y="146"/>
                  </a:lnTo>
                  <a:lnTo>
                    <a:pt x="491" y="177"/>
                  </a:lnTo>
                  <a:lnTo>
                    <a:pt x="502" y="135"/>
                  </a:lnTo>
                  <a:lnTo>
                    <a:pt x="538" y="87"/>
                  </a:lnTo>
                  <a:lnTo>
                    <a:pt x="599" y="61"/>
                  </a:lnTo>
                  <a:lnTo>
                    <a:pt x="666" y="70"/>
                  </a:lnTo>
                  <a:lnTo>
                    <a:pt x="719" y="93"/>
                  </a:lnTo>
                  <a:lnTo>
                    <a:pt x="814" y="171"/>
                  </a:lnTo>
                  <a:lnTo>
                    <a:pt x="728" y="72"/>
                  </a:lnTo>
                  <a:lnTo>
                    <a:pt x="641" y="11"/>
                  </a:lnTo>
                  <a:lnTo>
                    <a:pt x="569" y="0"/>
                  </a:lnTo>
                  <a:lnTo>
                    <a:pt x="527" y="6"/>
                  </a:lnTo>
                  <a:lnTo>
                    <a:pt x="555" y="25"/>
                  </a:lnTo>
                  <a:lnTo>
                    <a:pt x="483" y="9"/>
                  </a:lnTo>
                  <a:lnTo>
                    <a:pt x="533" y="34"/>
                  </a:lnTo>
                  <a:lnTo>
                    <a:pt x="479" y="23"/>
                  </a:lnTo>
                  <a:lnTo>
                    <a:pt x="519" y="48"/>
                  </a:lnTo>
                  <a:lnTo>
                    <a:pt x="449" y="34"/>
                  </a:lnTo>
                  <a:lnTo>
                    <a:pt x="479" y="51"/>
                  </a:lnTo>
                  <a:lnTo>
                    <a:pt x="434" y="42"/>
                  </a:lnTo>
                  <a:lnTo>
                    <a:pt x="470" y="61"/>
                  </a:lnTo>
                  <a:lnTo>
                    <a:pt x="426" y="53"/>
                  </a:lnTo>
                  <a:lnTo>
                    <a:pt x="388" y="42"/>
                  </a:lnTo>
                  <a:lnTo>
                    <a:pt x="438" y="74"/>
                  </a:lnTo>
                  <a:lnTo>
                    <a:pt x="493" y="87"/>
                  </a:lnTo>
                  <a:lnTo>
                    <a:pt x="434" y="89"/>
                  </a:lnTo>
                  <a:lnTo>
                    <a:pt x="472" y="101"/>
                  </a:lnTo>
                  <a:lnTo>
                    <a:pt x="407" y="101"/>
                  </a:lnTo>
                  <a:lnTo>
                    <a:pt x="449" y="122"/>
                  </a:lnTo>
                  <a:lnTo>
                    <a:pt x="365" y="112"/>
                  </a:lnTo>
                  <a:lnTo>
                    <a:pt x="447" y="139"/>
                  </a:lnTo>
                  <a:lnTo>
                    <a:pt x="348" y="127"/>
                  </a:lnTo>
                  <a:lnTo>
                    <a:pt x="438" y="158"/>
                  </a:lnTo>
                  <a:lnTo>
                    <a:pt x="327" y="160"/>
                  </a:lnTo>
                  <a:lnTo>
                    <a:pt x="426" y="184"/>
                  </a:lnTo>
                  <a:lnTo>
                    <a:pt x="266" y="167"/>
                  </a:lnTo>
                  <a:lnTo>
                    <a:pt x="436" y="207"/>
                  </a:lnTo>
                  <a:lnTo>
                    <a:pt x="335" y="203"/>
                  </a:lnTo>
                  <a:lnTo>
                    <a:pt x="419" y="232"/>
                  </a:lnTo>
                  <a:lnTo>
                    <a:pt x="346" y="222"/>
                  </a:lnTo>
                  <a:lnTo>
                    <a:pt x="407" y="251"/>
                  </a:lnTo>
                  <a:lnTo>
                    <a:pt x="323" y="238"/>
                  </a:lnTo>
                  <a:lnTo>
                    <a:pt x="377" y="258"/>
                  </a:lnTo>
                  <a:lnTo>
                    <a:pt x="236" y="230"/>
                  </a:lnTo>
                  <a:lnTo>
                    <a:pt x="363" y="272"/>
                  </a:lnTo>
                  <a:lnTo>
                    <a:pt x="253" y="257"/>
                  </a:lnTo>
                  <a:lnTo>
                    <a:pt x="329" y="281"/>
                  </a:lnTo>
                  <a:lnTo>
                    <a:pt x="226" y="264"/>
                  </a:lnTo>
                  <a:lnTo>
                    <a:pt x="299" y="308"/>
                  </a:lnTo>
                  <a:lnTo>
                    <a:pt x="177" y="276"/>
                  </a:lnTo>
                  <a:lnTo>
                    <a:pt x="255" y="319"/>
                  </a:lnTo>
                  <a:lnTo>
                    <a:pt x="139" y="291"/>
                  </a:lnTo>
                  <a:lnTo>
                    <a:pt x="236" y="329"/>
                  </a:lnTo>
                  <a:lnTo>
                    <a:pt x="114" y="302"/>
                  </a:lnTo>
                  <a:lnTo>
                    <a:pt x="226" y="344"/>
                  </a:lnTo>
                  <a:lnTo>
                    <a:pt x="61" y="308"/>
                  </a:lnTo>
                  <a:lnTo>
                    <a:pt x="202" y="355"/>
                  </a:lnTo>
                  <a:lnTo>
                    <a:pt x="46" y="317"/>
                  </a:lnTo>
                  <a:lnTo>
                    <a:pt x="173" y="374"/>
                  </a:lnTo>
                  <a:lnTo>
                    <a:pt x="33" y="329"/>
                  </a:lnTo>
                  <a:lnTo>
                    <a:pt x="128" y="390"/>
                  </a:lnTo>
                  <a:lnTo>
                    <a:pt x="14" y="329"/>
                  </a:lnTo>
                  <a:lnTo>
                    <a:pt x="86" y="388"/>
                  </a:lnTo>
                  <a:lnTo>
                    <a:pt x="0" y="338"/>
                  </a:lnTo>
                  <a:lnTo>
                    <a:pt x="69" y="428"/>
                  </a:lnTo>
                  <a:lnTo>
                    <a:pt x="69" y="4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67" name="任意多边形 321666"/>
            <p:cNvSpPr/>
            <p:nvPr/>
          </p:nvSpPr>
          <p:spPr>
            <a:xfrm>
              <a:off x="5218" y="1864"/>
              <a:ext cx="223" cy="576"/>
            </a:xfrm>
            <a:custGeom>
              <a:avLst/>
              <a:gdLst/>
              <a:ahLst/>
              <a:cxnLst/>
              <a:rect l="0" t="0" r="0" b="0"/>
              <a:pathLst>
                <a:path w="445" h="1151">
                  <a:moveTo>
                    <a:pt x="268" y="1151"/>
                  </a:moveTo>
                  <a:lnTo>
                    <a:pt x="215" y="1131"/>
                  </a:lnTo>
                  <a:lnTo>
                    <a:pt x="112" y="1015"/>
                  </a:lnTo>
                  <a:lnTo>
                    <a:pt x="0" y="901"/>
                  </a:lnTo>
                  <a:lnTo>
                    <a:pt x="88" y="950"/>
                  </a:lnTo>
                  <a:lnTo>
                    <a:pt x="154" y="1039"/>
                  </a:lnTo>
                  <a:lnTo>
                    <a:pt x="213" y="1115"/>
                  </a:lnTo>
                  <a:lnTo>
                    <a:pt x="255" y="1134"/>
                  </a:lnTo>
                  <a:lnTo>
                    <a:pt x="211" y="1051"/>
                  </a:lnTo>
                  <a:lnTo>
                    <a:pt x="190" y="847"/>
                  </a:lnTo>
                  <a:lnTo>
                    <a:pt x="139" y="536"/>
                  </a:lnTo>
                  <a:lnTo>
                    <a:pt x="150" y="311"/>
                  </a:lnTo>
                  <a:lnTo>
                    <a:pt x="204" y="173"/>
                  </a:lnTo>
                  <a:lnTo>
                    <a:pt x="263" y="110"/>
                  </a:lnTo>
                  <a:lnTo>
                    <a:pt x="333" y="85"/>
                  </a:lnTo>
                  <a:lnTo>
                    <a:pt x="384" y="81"/>
                  </a:lnTo>
                  <a:lnTo>
                    <a:pt x="417" y="89"/>
                  </a:lnTo>
                  <a:lnTo>
                    <a:pt x="373" y="0"/>
                  </a:lnTo>
                  <a:lnTo>
                    <a:pt x="445" y="97"/>
                  </a:lnTo>
                  <a:lnTo>
                    <a:pt x="426" y="102"/>
                  </a:lnTo>
                  <a:lnTo>
                    <a:pt x="371" y="95"/>
                  </a:lnTo>
                  <a:lnTo>
                    <a:pt x="297" y="112"/>
                  </a:lnTo>
                  <a:lnTo>
                    <a:pt x="244" y="144"/>
                  </a:lnTo>
                  <a:lnTo>
                    <a:pt x="200" y="220"/>
                  </a:lnTo>
                  <a:lnTo>
                    <a:pt x="166" y="334"/>
                  </a:lnTo>
                  <a:lnTo>
                    <a:pt x="154" y="558"/>
                  </a:lnTo>
                  <a:lnTo>
                    <a:pt x="223" y="1047"/>
                  </a:lnTo>
                  <a:lnTo>
                    <a:pt x="285" y="1151"/>
                  </a:lnTo>
                  <a:lnTo>
                    <a:pt x="268" y="1151"/>
                  </a:lnTo>
                  <a:lnTo>
                    <a:pt x="268" y="11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68" name="任意多边形 321667"/>
            <p:cNvSpPr/>
            <p:nvPr/>
          </p:nvSpPr>
          <p:spPr>
            <a:xfrm>
              <a:off x="5338" y="2435"/>
              <a:ext cx="108" cy="83"/>
            </a:xfrm>
            <a:custGeom>
              <a:avLst/>
              <a:gdLst/>
              <a:ahLst/>
              <a:cxnLst/>
              <a:rect l="0" t="0" r="0" b="0"/>
              <a:pathLst>
                <a:path w="217" h="165">
                  <a:moveTo>
                    <a:pt x="26" y="0"/>
                  </a:moveTo>
                  <a:lnTo>
                    <a:pt x="127" y="27"/>
                  </a:lnTo>
                  <a:lnTo>
                    <a:pt x="190" y="61"/>
                  </a:lnTo>
                  <a:lnTo>
                    <a:pt x="211" y="118"/>
                  </a:lnTo>
                  <a:lnTo>
                    <a:pt x="217" y="143"/>
                  </a:lnTo>
                  <a:lnTo>
                    <a:pt x="199" y="163"/>
                  </a:lnTo>
                  <a:lnTo>
                    <a:pt x="184" y="165"/>
                  </a:lnTo>
                  <a:lnTo>
                    <a:pt x="165" y="158"/>
                  </a:lnTo>
                  <a:lnTo>
                    <a:pt x="135" y="122"/>
                  </a:lnTo>
                  <a:lnTo>
                    <a:pt x="165" y="139"/>
                  </a:lnTo>
                  <a:lnTo>
                    <a:pt x="179" y="152"/>
                  </a:lnTo>
                  <a:lnTo>
                    <a:pt x="192" y="146"/>
                  </a:lnTo>
                  <a:lnTo>
                    <a:pt x="194" y="137"/>
                  </a:lnTo>
                  <a:lnTo>
                    <a:pt x="192" y="127"/>
                  </a:lnTo>
                  <a:lnTo>
                    <a:pt x="203" y="127"/>
                  </a:lnTo>
                  <a:lnTo>
                    <a:pt x="203" y="112"/>
                  </a:lnTo>
                  <a:lnTo>
                    <a:pt x="177" y="63"/>
                  </a:lnTo>
                  <a:lnTo>
                    <a:pt x="129" y="40"/>
                  </a:lnTo>
                  <a:lnTo>
                    <a:pt x="47" y="19"/>
                  </a:lnTo>
                  <a:lnTo>
                    <a:pt x="0" y="8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69" name="任意多边形 321668"/>
            <p:cNvSpPr/>
            <p:nvPr/>
          </p:nvSpPr>
          <p:spPr>
            <a:xfrm>
              <a:off x="5215" y="2347"/>
              <a:ext cx="215" cy="191"/>
            </a:xfrm>
            <a:custGeom>
              <a:avLst/>
              <a:gdLst/>
              <a:ahLst/>
              <a:cxnLst/>
              <a:rect l="0" t="0" r="0" b="0"/>
              <a:pathLst>
                <a:path w="429" h="382">
                  <a:moveTo>
                    <a:pt x="317" y="215"/>
                  </a:moveTo>
                  <a:lnTo>
                    <a:pt x="374" y="226"/>
                  </a:lnTo>
                  <a:lnTo>
                    <a:pt x="416" y="263"/>
                  </a:lnTo>
                  <a:lnTo>
                    <a:pt x="429" y="289"/>
                  </a:lnTo>
                  <a:lnTo>
                    <a:pt x="412" y="283"/>
                  </a:lnTo>
                  <a:lnTo>
                    <a:pt x="378" y="251"/>
                  </a:lnTo>
                  <a:lnTo>
                    <a:pt x="334" y="238"/>
                  </a:lnTo>
                  <a:lnTo>
                    <a:pt x="319" y="232"/>
                  </a:lnTo>
                  <a:lnTo>
                    <a:pt x="357" y="266"/>
                  </a:lnTo>
                  <a:lnTo>
                    <a:pt x="387" y="293"/>
                  </a:lnTo>
                  <a:lnTo>
                    <a:pt x="349" y="278"/>
                  </a:lnTo>
                  <a:lnTo>
                    <a:pt x="325" y="263"/>
                  </a:lnTo>
                  <a:lnTo>
                    <a:pt x="378" y="320"/>
                  </a:lnTo>
                  <a:lnTo>
                    <a:pt x="384" y="340"/>
                  </a:lnTo>
                  <a:lnTo>
                    <a:pt x="348" y="299"/>
                  </a:lnTo>
                  <a:lnTo>
                    <a:pt x="313" y="270"/>
                  </a:lnTo>
                  <a:lnTo>
                    <a:pt x="336" y="304"/>
                  </a:lnTo>
                  <a:lnTo>
                    <a:pt x="357" y="335"/>
                  </a:lnTo>
                  <a:lnTo>
                    <a:pt x="368" y="371"/>
                  </a:lnTo>
                  <a:lnTo>
                    <a:pt x="351" y="344"/>
                  </a:lnTo>
                  <a:lnTo>
                    <a:pt x="319" y="295"/>
                  </a:lnTo>
                  <a:lnTo>
                    <a:pt x="342" y="342"/>
                  </a:lnTo>
                  <a:lnTo>
                    <a:pt x="338" y="378"/>
                  </a:lnTo>
                  <a:lnTo>
                    <a:pt x="327" y="382"/>
                  </a:lnTo>
                  <a:lnTo>
                    <a:pt x="327" y="335"/>
                  </a:lnTo>
                  <a:lnTo>
                    <a:pt x="294" y="283"/>
                  </a:lnTo>
                  <a:lnTo>
                    <a:pt x="275" y="257"/>
                  </a:lnTo>
                  <a:lnTo>
                    <a:pt x="230" y="236"/>
                  </a:lnTo>
                  <a:lnTo>
                    <a:pt x="195" y="230"/>
                  </a:lnTo>
                  <a:lnTo>
                    <a:pt x="171" y="209"/>
                  </a:lnTo>
                  <a:lnTo>
                    <a:pt x="155" y="179"/>
                  </a:lnTo>
                  <a:lnTo>
                    <a:pt x="70" y="72"/>
                  </a:lnTo>
                  <a:lnTo>
                    <a:pt x="0" y="0"/>
                  </a:lnTo>
                  <a:lnTo>
                    <a:pt x="22" y="6"/>
                  </a:lnTo>
                  <a:lnTo>
                    <a:pt x="102" y="82"/>
                  </a:lnTo>
                  <a:lnTo>
                    <a:pt x="161" y="154"/>
                  </a:lnTo>
                  <a:lnTo>
                    <a:pt x="186" y="194"/>
                  </a:lnTo>
                  <a:lnTo>
                    <a:pt x="192" y="209"/>
                  </a:lnTo>
                  <a:lnTo>
                    <a:pt x="213" y="219"/>
                  </a:lnTo>
                  <a:lnTo>
                    <a:pt x="228" y="221"/>
                  </a:lnTo>
                  <a:lnTo>
                    <a:pt x="270" y="240"/>
                  </a:lnTo>
                  <a:lnTo>
                    <a:pt x="287" y="244"/>
                  </a:lnTo>
                  <a:lnTo>
                    <a:pt x="292" y="230"/>
                  </a:lnTo>
                  <a:lnTo>
                    <a:pt x="308" y="230"/>
                  </a:lnTo>
                  <a:lnTo>
                    <a:pt x="294" y="213"/>
                  </a:lnTo>
                  <a:lnTo>
                    <a:pt x="317" y="215"/>
                  </a:lnTo>
                  <a:lnTo>
                    <a:pt x="317" y="2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70" name="任意多边形 321669"/>
            <p:cNvSpPr/>
            <p:nvPr/>
          </p:nvSpPr>
          <p:spPr>
            <a:xfrm>
              <a:off x="5334" y="2429"/>
              <a:ext cx="21" cy="11"/>
            </a:xfrm>
            <a:custGeom>
              <a:avLst/>
              <a:gdLst/>
              <a:ahLst/>
              <a:cxnLst/>
              <a:rect l="0" t="0" r="0" b="0"/>
              <a:pathLst>
                <a:path w="42" h="22">
                  <a:moveTo>
                    <a:pt x="42" y="22"/>
                  </a:moveTo>
                  <a:lnTo>
                    <a:pt x="0" y="0"/>
                  </a:lnTo>
                  <a:lnTo>
                    <a:pt x="34" y="13"/>
                  </a:lnTo>
                  <a:lnTo>
                    <a:pt x="42" y="22"/>
                  </a:lnTo>
                  <a:lnTo>
                    <a:pt x="42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71" name="任意多边形 321670"/>
            <p:cNvSpPr/>
            <p:nvPr/>
          </p:nvSpPr>
          <p:spPr>
            <a:xfrm>
              <a:off x="5394" y="2510"/>
              <a:ext cx="29" cy="13"/>
            </a:xfrm>
            <a:custGeom>
              <a:avLst/>
              <a:gdLst/>
              <a:ahLst/>
              <a:cxnLst/>
              <a:rect l="0" t="0" r="0" b="0"/>
              <a:pathLst>
                <a:path w="59" h="27">
                  <a:moveTo>
                    <a:pt x="49" y="19"/>
                  </a:moveTo>
                  <a:lnTo>
                    <a:pt x="0" y="27"/>
                  </a:lnTo>
                  <a:lnTo>
                    <a:pt x="36" y="12"/>
                  </a:lnTo>
                  <a:lnTo>
                    <a:pt x="49" y="0"/>
                  </a:lnTo>
                  <a:lnTo>
                    <a:pt x="59" y="10"/>
                  </a:lnTo>
                  <a:lnTo>
                    <a:pt x="49" y="19"/>
                  </a:lnTo>
                  <a:lnTo>
                    <a:pt x="49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72" name="任意多边形 321671"/>
            <p:cNvSpPr/>
            <p:nvPr/>
          </p:nvSpPr>
          <p:spPr>
            <a:xfrm>
              <a:off x="5405" y="2480"/>
              <a:ext cx="30" cy="22"/>
            </a:xfrm>
            <a:custGeom>
              <a:avLst/>
              <a:gdLst/>
              <a:ahLst/>
              <a:cxnLst/>
              <a:rect l="0" t="0" r="0" b="0"/>
              <a:pathLst>
                <a:path w="59" h="44">
                  <a:moveTo>
                    <a:pt x="0" y="36"/>
                  </a:moveTo>
                  <a:lnTo>
                    <a:pt x="36" y="42"/>
                  </a:lnTo>
                  <a:lnTo>
                    <a:pt x="42" y="42"/>
                  </a:lnTo>
                  <a:lnTo>
                    <a:pt x="47" y="42"/>
                  </a:lnTo>
                  <a:lnTo>
                    <a:pt x="59" y="44"/>
                  </a:lnTo>
                  <a:lnTo>
                    <a:pt x="57" y="33"/>
                  </a:lnTo>
                  <a:lnTo>
                    <a:pt x="49" y="25"/>
                  </a:lnTo>
                  <a:lnTo>
                    <a:pt x="49" y="16"/>
                  </a:lnTo>
                  <a:lnTo>
                    <a:pt x="34" y="0"/>
                  </a:lnTo>
                  <a:lnTo>
                    <a:pt x="42" y="33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73" name="任意多边形 321672"/>
            <p:cNvSpPr/>
            <p:nvPr/>
          </p:nvSpPr>
          <p:spPr>
            <a:xfrm>
              <a:off x="5395" y="2513"/>
              <a:ext cx="36" cy="18"/>
            </a:xfrm>
            <a:custGeom>
              <a:avLst/>
              <a:gdLst/>
              <a:ahLst/>
              <a:cxnLst/>
              <a:rect l="0" t="0" r="0" b="0"/>
              <a:pathLst>
                <a:path w="72" h="36">
                  <a:moveTo>
                    <a:pt x="72" y="9"/>
                  </a:moveTo>
                  <a:lnTo>
                    <a:pt x="70" y="26"/>
                  </a:lnTo>
                  <a:lnTo>
                    <a:pt x="59" y="36"/>
                  </a:lnTo>
                  <a:lnTo>
                    <a:pt x="0" y="17"/>
                  </a:lnTo>
                  <a:lnTo>
                    <a:pt x="49" y="26"/>
                  </a:lnTo>
                  <a:lnTo>
                    <a:pt x="53" y="17"/>
                  </a:lnTo>
                  <a:lnTo>
                    <a:pt x="49" y="4"/>
                  </a:lnTo>
                  <a:lnTo>
                    <a:pt x="65" y="0"/>
                  </a:lnTo>
                  <a:lnTo>
                    <a:pt x="72" y="9"/>
                  </a:lnTo>
                  <a:lnTo>
                    <a:pt x="72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74" name="任意多边形 321673"/>
            <p:cNvSpPr/>
            <p:nvPr/>
          </p:nvSpPr>
          <p:spPr>
            <a:xfrm>
              <a:off x="5390" y="2525"/>
              <a:ext cx="36" cy="19"/>
            </a:xfrm>
            <a:custGeom>
              <a:avLst/>
              <a:gdLst/>
              <a:ahLst/>
              <a:cxnLst/>
              <a:rect l="0" t="0" r="0" b="0"/>
              <a:pathLst>
                <a:path w="73" h="38">
                  <a:moveTo>
                    <a:pt x="65" y="11"/>
                  </a:moveTo>
                  <a:lnTo>
                    <a:pt x="69" y="24"/>
                  </a:lnTo>
                  <a:lnTo>
                    <a:pt x="67" y="36"/>
                  </a:lnTo>
                  <a:lnTo>
                    <a:pt x="52" y="38"/>
                  </a:lnTo>
                  <a:lnTo>
                    <a:pt x="33" y="36"/>
                  </a:lnTo>
                  <a:lnTo>
                    <a:pt x="19" y="28"/>
                  </a:lnTo>
                  <a:lnTo>
                    <a:pt x="0" y="5"/>
                  </a:lnTo>
                  <a:lnTo>
                    <a:pt x="33" y="21"/>
                  </a:lnTo>
                  <a:lnTo>
                    <a:pt x="50" y="32"/>
                  </a:lnTo>
                  <a:lnTo>
                    <a:pt x="59" y="21"/>
                  </a:lnTo>
                  <a:lnTo>
                    <a:pt x="50" y="3"/>
                  </a:lnTo>
                  <a:lnTo>
                    <a:pt x="73" y="0"/>
                  </a:lnTo>
                  <a:lnTo>
                    <a:pt x="65" y="11"/>
                  </a:lnTo>
                  <a:lnTo>
                    <a:pt x="65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75" name="任意多边形 321674"/>
            <p:cNvSpPr/>
            <p:nvPr/>
          </p:nvSpPr>
          <p:spPr>
            <a:xfrm>
              <a:off x="5365" y="2539"/>
              <a:ext cx="51" cy="37"/>
            </a:xfrm>
            <a:custGeom>
              <a:avLst/>
              <a:gdLst/>
              <a:ahLst/>
              <a:cxnLst/>
              <a:rect l="0" t="0" r="0" b="0"/>
              <a:pathLst>
                <a:path w="103" h="74">
                  <a:moveTo>
                    <a:pt x="32" y="32"/>
                  </a:moveTo>
                  <a:lnTo>
                    <a:pt x="0" y="0"/>
                  </a:lnTo>
                  <a:lnTo>
                    <a:pt x="15" y="38"/>
                  </a:lnTo>
                  <a:lnTo>
                    <a:pt x="27" y="52"/>
                  </a:lnTo>
                  <a:lnTo>
                    <a:pt x="29" y="71"/>
                  </a:lnTo>
                  <a:lnTo>
                    <a:pt x="50" y="74"/>
                  </a:lnTo>
                  <a:lnTo>
                    <a:pt x="65" y="65"/>
                  </a:lnTo>
                  <a:lnTo>
                    <a:pt x="69" y="48"/>
                  </a:lnTo>
                  <a:lnTo>
                    <a:pt x="88" y="38"/>
                  </a:lnTo>
                  <a:lnTo>
                    <a:pt x="101" y="29"/>
                  </a:lnTo>
                  <a:lnTo>
                    <a:pt x="103" y="8"/>
                  </a:lnTo>
                  <a:lnTo>
                    <a:pt x="89" y="6"/>
                  </a:lnTo>
                  <a:lnTo>
                    <a:pt x="91" y="19"/>
                  </a:lnTo>
                  <a:lnTo>
                    <a:pt x="88" y="29"/>
                  </a:lnTo>
                  <a:lnTo>
                    <a:pt x="67" y="36"/>
                  </a:lnTo>
                  <a:lnTo>
                    <a:pt x="59" y="44"/>
                  </a:lnTo>
                  <a:lnTo>
                    <a:pt x="55" y="59"/>
                  </a:lnTo>
                  <a:lnTo>
                    <a:pt x="42" y="61"/>
                  </a:lnTo>
                  <a:lnTo>
                    <a:pt x="34" y="50"/>
                  </a:lnTo>
                  <a:lnTo>
                    <a:pt x="32" y="32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76" name="任意多边形 321675"/>
            <p:cNvSpPr/>
            <p:nvPr/>
          </p:nvSpPr>
          <p:spPr>
            <a:xfrm>
              <a:off x="5377" y="2535"/>
              <a:ext cx="22" cy="29"/>
            </a:xfrm>
            <a:custGeom>
              <a:avLst/>
              <a:gdLst/>
              <a:ahLst/>
              <a:cxnLst/>
              <a:rect l="0" t="0" r="0" b="0"/>
              <a:pathLst>
                <a:path w="44" h="57">
                  <a:moveTo>
                    <a:pt x="0" y="0"/>
                  </a:moveTo>
                  <a:lnTo>
                    <a:pt x="19" y="30"/>
                  </a:lnTo>
                  <a:lnTo>
                    <a:pt x="19" y="41"/>
                  </a:lnTo>
                  <a:lnTo>
                    <a:pt x="25" y="57"/>
                  </a:lnTo>
                  <a:lnTo>
                    <a:pt x="36" y="57"/>
                  </a:lnTo>
                  <a:lnTo>
                    <a:pt x="44" y="45"/>
                  </a:lnTo>
                  <a:lnTo>
                    <a:pt x="36" y="36"/>
                  </a:lnTo>
                  <a:lnTo>
                    <a:pt x="32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77" name="任意多边形 321676"/>
            <p:cNvSpPr/>
            <p:nvPr/>
          </p:nvSpPr>
          <p:spPr>
            <a:xfrm>
              <a:off x="5364" y="2522"/>
              <a:ext cx="22" cy="26"/>
            </a:xfrm>
            <a:custGeom>
              <a:avLst/>
              <a:gdLst/>
              <a:ahLst/>
              <a:cxnLst/>
              <a:rect l="0" t="0" r="0" b="0"/>
              <a:pathLst>
                <a:path w="46" h="51">
                  <a:moveTo>
                    <a:pt x="36" y="42"/>
                  </a:moveTo>
                  <a:lnTo>
                    <a:pt x="31" y="51"/>
                  </a:lnTo>
                  <a:lnTo>
                    <a:pt x="0" y="38"/>
                  </a:lnTo>
                  <a:lnTo>
                    <a:pt x="27" y="42"/>
                  </a:lnTo>
                  <a:lnTo>
                    <a:pt x="38" y="0"/>
                  </a:lnTo>
                  <a:lnTo>
                    <a:pt x="46" y="47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78" name="任意多边形 321677"/>
            <p:cNvSpPr/>
            <p:nvPr/>
          </p:nvSpPr>
          <p:spPr>
            <a:xfrm>
              <a:off x="5390" y="2541"/>
              <a:ext cx="22" cy="10"/>
            </a:xfrm>
            <a:custGeom>
              <a:avLst/>
              <a:gdLst/>
              <a:ahLst/>
              <a:cxnLst/>
              <a:rect l="0" t="0" r="0" b="0"/>
              <a:pathLst>
                <a:path w="44" h="21">
                  <a:moveTo>
                    <a:pt x="31" y="0"/>
                  </a:moveTo>
                  <a:lnTo>
                    <a:pt x="0" y="8"/>
                  </a:lnTo>
                  <a:lnTo>
                    <a:pt x="6" y="21"/>
                  </a:lnTo>
                  <a:lnTo>
                    <a:pt x="44" y="9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79" name="任意多边形 321678"/>
            <p:cNvSpPr/>
            <p:nvPr/>
          </p:nvSpPr>
          <p:spPr>
            <a:xfrm>
              <a:off x="5392" y="2525"/>
              <a:ext cx="22" cy="7"/>
            </a:xfrm>
            <a:custGeom>
              <a:avLst/>
              <a:gdLst/>
              <a:ahLst/>
              <a:cxnLst/>
              <a:rect l="0" t="0" r="0" b="0"/>
              <a:pathLst>
                <a:path w="44" h="15">
                  <a:moveTo>
                    <a:pt x="44" y="5"/>
                  </a:moveTo>
                  <a:lnTo>
                    <a:pt x="29" y="11"/>
                  </a:lnTo>
                  <a:lnTo>
                    <a:pt x="10" y="15"/>
                  </a:lnTo>
                  <a:lnTo>
                    <a:pt x="0" y="9"/>
                  </a:lnTo>
                  <a:lnTo>
                    <a:pt x="33" y="0"/>
                  </a:lnTo>
                  <a:lnTo>
                    <a:pt x="44" y="5"/>
                  </a:lnTo>
                  <a:lnTo>
                    <a:pt x="44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80" name="任意多边形 321679"/>
            <p:cNvSpPr/>
            <p:nvPr/>
          </p:nvSpPr>
          <p:spPr>
            <a:xfrm>
              <a:off x="4963" y="2446"/>
              <a:ext cx="327" cy="439"/>
            </a:xfrm>
            <a:custGeom>
              <a:avLst/>
              <a:gdLst/>
              <a:ahLst/>
              <a:cxnLst/>
              <a:rect l="0" t="0" r="0" b="0"/>
              <a:pathLst>
                <a:path w="654" h="878">
                  <a:moveTo>
                    <a:pt x="194" y="78"/>
                  </a:moveTo>
                  <a:lnTo>
                    <a:pt x="272" y="123"/>
                  </a:lnTo>
                  <a:lnTo>
                    <a:pt x="237" y="110"/>
                  </a:lnTo>
                  <a:lnTo>
                    <a:pt x="304" y="154"/>
                  </a:lnTo>
                  <a:lnTo>
                    <a:pt x="279" y="144"/>
                  </a:lnTo>
                  <a:lnTo>
                    <a:pt x="348" y="213"/>
                  </a:lnTo>
                  <a:lnTo>
                    <a:pt x="422" y="319"/>
                  </a:lnTo>
                  <a:lnTo>
                    <a:pt x="515" y="509"/>
                  </a:lnTo>
                  <a:lnTo>
                    <a:pt x="587" y="718"/>
                  </a:lnTo>
                  <a:lnTo>
                    <a:pt x="618" y="842"/>
                  </a:lnTo>
                  <a:lnTo>
                    <a:pt x="629" y="878"/>
                  </a:lnTo>
                  <a:lnTo>
                    <a:pt x="620" y="783"/>
                  </a:lnTo>
                  <a:lnTo>
                    <a:pt x="623" y="680"/>
                  </a:lnTo>
                  <a:lnTo>
                    <a:pt x="654" y="530"/>
                  </a:lnTo>
                  <a:lnTo>
                    <a:pt x="612" y="688"/>
                  </a:lnTo>
                  <a:lnTo>
                    <a:pt x="604" y="724"/>
                  </a:lnTo>
                  <a:lnTo>
                    <a:pt x="597" y="667"/>
                  </a:lnTo>
                  <a:lnTo>
                    <a:pt x="623" y="564"/>
                  </a:lnTo>
                  <a:lnTo>
                    <a:pt x="635" y="504"/>
                  </a:lnTo>
                  <a:lnTo>
                    <a:pt x="610" y="582"/>
                  </a:lnTo>
                  <a:lnTo>
                    <a:pt x="591" y="620"/>
                  </a:lnTo>
                  <a:lnTo>
                    <a:pt x="582" y="633"/>
                  </a:lnTo>
                  <a:lnTo>
                    <a:pt x="564" y="578"/>
                  </a:lnTo>
                  <a:lnTo>
                    <a:pt x="570" y="517"/>
                  </a:lnTo>
                  <a:lnTo>
                    <a:pt x="610" y="416"/>
                  </a:lnTo>
                  <a:lnTo>
                    <a:pt x="566" y="488"/>
                  </a:lnTo>
                  <a:lnTo>
                    <a:pt x="553" y="525"/>
                  </a:lnTo>
                  <a:lnTo>
                    <a:pt x="517" y="447"/>
                  </a:lnTo>
                  <a:lnTo>
                    <a:pt x="517" y="418"/>
                  </a:lnTo>
                  <a:lnTo>
                    <a:pt x="538" y="372"/>
                  </a:lnTo>
                  <a:lnTo>
                    <a:pt x="532" y="321"/>
                  </a:lnTo>
                  <a:lnTo>
                    <a:pt x="528" y="367"/>
                  </a:lnTo>
                  <a:lnTo>
                    <a:pt x="513" y="409"/>
                  </a:lnTo>
                  <a:lnTo>
                    <a:pt x="477" y="357"/>
                  </a:lnTo>
                  <a:lnTo>
                    <a:pt x="467" y="323"/>
                  </a:lnTo>
                  <a:lnTo>
                    <a:pt x="410" y="255"/>
                  </a:lnTo>
                  <a:lnTo>
                    <a:pt x="447" y="188"/>
                  </a:lnTo>
                  <a:lnTo>
                    <a:pt x="405" y="238"/>
                  </a:lnTo>
                  <a:lnTo>
                    <a:pt x="336" y="158"/>
                  </a:lnTo>
                  <a:lnTo>
                    <a:pt x="382" y="99"/>
                  </a:lnTo>
                  <a:lnTo>
                    <a:pt x="327" y="144"/>
                  </a:lnTo>
                  <a:lnTo>
                    <a:pt x="296" y="104"/>
                  </a:lnTo>
                  <a:lnTo>
                    <a:pt x="287" y="68"/>
                  </a:lnTo>
                  <a:lnTo>
                    <a:pt x="310" y="32"/>
                  </a:lnTo>
                  <a:lnTo>
                    <a:pt x="365" y="4"/>
                  </a:lnTo>
                  <a:lnTo>
                    <a:pt x="298" y="30"/>
                  </a:lnTo>
                  <a:lnTo>
                    <a:pt x="272" y="44"/>
                  </a:lnTo>
                  <a:lnTo>
                    <a:pt x="178" y="28"/>
                  </a:lnTo>
                  <a:lnTo>
                    <a:pt x="144" y="28"/>
                  </a:lnTo>
                  <a:lnTo>
                    <a:pt x="110" y="27"/>
                  </a:lnTo>
                  <a:lnTo>
                    <a:pt x="0" y="0"/>
                  </a:lnTo>
                  <a:lnTo>
                    <a:pt x="112" y="66"/>
                  </a:lnTo>
                  <a:lnTo>
                    <a:pt x="194" y="78"/>
                  </a:lnTo>
                  <a:lnTo>
                    <a:pt x="194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81" name="任意多边形 321680"/>
            <p:cNvSpPr/>
            <p:nvPr/>
          </p:nvSpPr>
          <p:spPr>
            <a:xfrm>
              <a:off x="4880" y="2500"/>
              <a:ext cx="398" cy="386"/>
            </a:xfrm>
            <a:custGeom>
              <a:avLst/>
              <a:gdLst/>
              <a:ahLst/>
              <a:cxnLst/>
              <a:rect l="0" t="0" r="0" b="0"/>
              <a:pathLst>
                <a:path w="797" h="772">
                  <a:moveTo>
                    <a:pt x="778" y="755"/>
                  </a:moveTo>
                  <a:lnTo>
                    <a:pt x="727" y="675"/>
                  </a:lnTo>
                  <a:lnTo>
                    <a:pt x="658" y="612"/>
                  </a:lnTo>
                  <a:lnTo>
                    <a:pt x="527" y="531"/>
                  </a:lnTo>
                  <a:lnTo>
                    <a:pt x="464" y="508"/>
                  </a:lnTo>
                  <a:lnTo>
                    <a:pt x="346" y="449"/>
                  </a:lnTo>
                  <a:lnTo>
                    <a:pt x="265" y="434"/>
                  </a:lnTo>
                  <a:lnTo>
                    <a:pt x="232" y="398"/>
                  </a:lnTo>
                  <a:lnTo>
                    <a:pt x="166" y="301"/>
                  </a:lnTo>
                  <a:lnTo>
                    <a:pt x="92" y="272"/>
                  </a:lnTo>
                  <a:lnTo>
                    <a:pt x="77" y="244"/>
                  </a:lnTo>
                  <a:lnTo>
                    <a:pt x="57" y="228"/>
                  </a:lnTo>
                  <a:lnTo>
                    <a:pt x="54" y="202"/>
                  </a:lnTo>
                  <a:lnTo>
                    <a:pt x="27" y="162"/>
                  </a:lnTo>
                  <a:lnTo>
                    <a:pt x="0" y="139"/>
                  </a:lnTo>
                  <a:lnTo>
                    <a:pt x="42" y="150"/>
                  </a:lnTo>
                  <a:lnTo>
                    <a:pt x="33" y="131"/>
                  </a:lnTo>
                  <a:lnTo>
                    <a:pt x="73" y="143"/>
                  </a:lnTo>
                  <a:lnTo>
                    <a:pt x="52" y="126"/>
                  </a:lnTo>
                  <a:lnTo>
                    <a:pt x="82" y="128"/>
                  </a:lnTo>
                  <a:lnTo>
                    <a:pt x="71" y="116"/>
                  </a:lnTo>
                  <a:lnTo>
                    <a:pt x="113" y="116"/>
                  </a:lnTo>
                  <a:lnTo>
                    <a:pt x="99" y="105"/>
                  </a:lnTo>
                  <a:lnTo>
                    <a:pt x="143" y="103"/>
                  </a:lnTo>
                  <a:lnTo>
                    <a:pt x="128" y="93"/>
                  </a:lnTo>
                  <a:lnTo>
                    <a:pt x="168" y="90"/>
                  </a:lnTo>
                  <a:lnTo>
                    <a:pt x="143" y="80"/>
                  </a:lnTo>
                  <a:lnTo>
                    <a:pt x="202" y="80"/>
                  </a:lnTo>
                  <a:lnTo>
                    <a:pt x="251" y="61"/>
                  </a:lnTo>
                  <a:lnTo>
                    <a:pt x="227" y="53"/>
                  </a:lnTo>
                  <a:lnTo>
                    <a:pt x="280" y="52"/>
                  </a:lnTo>
                  <a:lnTo>
                    <a:pt x="270" y="38"/>
                  </a:lnTo>
                  <a:lnTo>
                    <a:pt x="324" y="36"/>
                  </a:lnTo>
                  <a:lnTo>
                    <a:pt x="303" y="19"/>
                  </a:lnTo>
                  <a:lnTo>
                    <a:pt x="345" y="17"/>
                  </a:lnTo>
                  <a:lnTo>
                    <a:pt x="329" y="4"/>
                  </a:lnTo>
                  <a:lnTo>
                    <a:pt x="354" y="0"/>
                  </a:lnTo>
                  <a:lnTo>
                    <a:pt x="390" y="4"/>
                  </a:lnTo>
                  <a:lnTo>
                    <a:pt x="451" y="61"/>
                  </a:lnTo>
                  <a:lnTo>
                    <a:pt x="392" y="23"/>
                  </a:lnTo>
                  <a:lnTo>
                    <a:pt x="358" y="14"/>
                  </a:lnTo>
                  <a:lnTo>
                    <a:pt x="369" y="31"/>
                  </a:lnTo>
                  <a:lnTo>
                    <a:pt x="335" y="23"/>
                  </a:lnTo>
                  <a:lnTo>
                    <a:pt x="386" y="50"/>
                  </a:lnTo>
                  <a:lnTo>
                    <a:pt x="297" y="53"/>
                  </a:lnTo>
                  <a:lnTo>
                    <a:pt x="267" y="65"/>
                  </a:lnTo>
                  <a:lnTo>
                    <a:pt x="303" y="90"/>
                  </a:lnTo>
                  <a:lnTo>
                    <a:pt x="238" y="76"/>
                  </a:lnTo>
                  <a:lnTo>
                    <a:pt x="179" y="97"/>
                  </a:lnTo>
                  <a:lnTo>
                    <a:pt x="263" y="112"/>
                  </a:lnTo>
                  <a:lnTo>
                    <a:pt x="183" y="118"/>
                  </a:lnTo>
                  <a:lnTo>
                    <a:pt x="151" y="118"/>
                  </a:lnTo>
                  <a:lnTo>
                    <a:pt x="198" y="168"/>
                  </a:lnTo>
                  <a:lnTo>
                    <a:pt x="126" y="133"/>
                  </a:lnTo>
                  <a:lnTo>
                    <a:pt x="141" y="150"/>
                  </a:lnTo>
                  <a:lnTo>
                    <a:pt x="105" y="139"/>
                  </a:lnTo>
                  <a:lnTo>
                    <a:pt x="132" y="166"/>
                  </a:lnTo>
                  <a:lnTo>
                    <a:pt x="105" y="152"/>
                  </a:lnTo>
                  <a:lnTo>
                    <a:pt x="126" y="196"/>
                  </a:lnTo>
                  <a:lnTo>
                    <a:pt x="183" y="234"/>
                  </a:lnTo>
                  <a:lnTo>
                    <a:pt x="115" y="209"/>
                  </a:lnTo>
                  <a:lnTo>
                    <a:pt x="211" y="274"/>
                  </a:lnTo>
                  <a:lnTo>
                    <a:pt x="326" y="308"/>
                  </a:lnTo>
                  <a:lnTo>
                    <a:pt x="213" y="291"/>
                  </a:lnTo>
                  <a:lnTo>
                    <a:pt x="261" y="337"/>
                  </a:lnTo>
                  <a:lnTo>
                    <a:pt x="358" y="394"/>
                  </a:lnTo>
                  <a:lnTo>
                    <a:pt x="244" y="354"/>
                  </a:lnTo>
                  <a:lnTo>
                    <a:pt x="276" y="392"/>
                  </a:lnTo>
                  <a:lnTo>
                    <a:pt x="343" y="422"/>
                  </a:lnTo>
                  <a:lnTo>
                    <a:pt x="461" y="483"/>
                  </a:lnTo>
                  <a:lnTo>
                    <a:pt x="569" y="532"/>
                  </a:lnTo>
                  <a:lnTo>
                    <a:pt x="672" y="599"/>
                  </a:lnTo>
                  <a:lnTo>
                    <a:pt x="742" y="667"/>
                  </a:lnTo>
                  <a:lnTo>
                    <a:pt x="719" y="622"/>
                  </a:lnTo>
                  <a:lnTo>
                    <a:pt x="683" y="561"/>
                  </a:lnTo>
                  <a:lnTo>
                    <a:pt x="584" y="500"/>
                  </a:lnTo>
                  <a:lnTo>
                    <a:pt x="502" y="458"/>
                  </a:lnTo>
                  <a:lnTo>
                    <a:pt x="630" y="510"/>
                  </a:lnTo>
                  <a:lnTo>
                    <a:pt x="710" y="561"/>
                  </a:lnTo>
                  <a:lnTo>
                    <a:pt x="681" y="494"/>
                  </a:lnTo>
                  <a:lnTo>
                    <a:pt x="616" y="455"/>
                  </a:lnTo>
                  <a:lnTo>
                    <a:pt x="462" y="396"/>
                  </a:lnTo>
                  <a:lnTo>
                    <a:pt x="673" y="470"/>
                  </a:lnTo>
                  <a:lnTo>
                    <a:pt x="691" y="483"/>
                  </a:lnTo>
                  <a:lnTo>
                    <a:pt x="651" y="409"/>
                  </a:lnTo>
                  <a:lnTo>
                    <a:pt x="556" y="363"/>
                  </a:lnTo>
                  <a:lnTo>
                    <a:pt x="445" y="323"/>
                  </a:lnTo>
                  <a:lnTo>
                    <a:pt x="592" y="361"/>
                  </a:lnTo>
                  <a:lnTo>
                    <a:pt x="635" y="377"/>
                  </a:lnTo>
                  <a:lnTo>
                    <a:pt x="607" y="325"/>
                  </a:lnTo>
                  <a:lnTo>
                    <a:pt x="573" y="293"/>
                  </a:lnTo>
                  <a:lnTo>
                    <a:pt x="396" y="253"/>
                  </a:lnTo>
                  <a:lnTo>
                    <a:pt x="571" y="278"/>
                  </a:lnTo>
                  <a:lnTo>
                    <a:pt x="603" y="289"/>
                  </a:lnTo>
                  <a:lnTo>
                    <a:pt x="569" y="242"/>
                  </a:lnTo>
                  <a:lnTo>
                    <a:pt x="519" y="200"/>
                  </a:lnTo>
                  <a:lnTo>
                    <a:pt x="327" y="188"/>
                  </a:lnTo>
                  <a:lnTo>
                    <a:pt x="516" y="187"/>
                  </a:lnTo>
                  <a:lnTo>
                    <a:pt x="537" y="190"/>
                  </a:lnTo>
                  <a:lnTo>
                    <a:pt x="480" y="139"/>
                  </a:lnTo>
                  <a:lnTo>
                    <a:pt x="318" y="116"/>
                  </a:lnTo>
                  <a:lnTo>
                    <a:pt x="481" y="118"/>
                  </a:lnTo>
                  <a:lnTo>
                    <a:pt x="459" y="86"/>
                  </a:lnTo>
                  <a:lnTo>
                    <a:pt x="533" y="166"/>
                  </a:lnTo>
                  <a:lnTo>
                    <a:pt x="592" y="257"/>
                  </a:lnTo>
                  <a:lnTo>
                    <a:pt x="634" y="331"/>
                  </a:lnTo>
                  <a:lnTo>
                    <a:pt x="685" y="453"/>
                  </a:lnTo>
                  <a:lnTo>
                    <a:pt x="721" y="567"/>
                  </a:lnTo>
                  <a:lnTo>
                    <a:pt x="772" y="730"/>
                  </a:lnTo>
                  <a:lnTo>
                    <a:pt x="786" y="648"/>
                  </a:lnTo>
                  <a:lnTo>
                    <a:pt x="797" y="772"/>
                  </a:lnTo>
                  <a:lnTo>
                    <a:pt x="778" y="755"/>
                  </a:lnTo>
                  <a:lnTo>
                    <a:pt x="778" y="7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82" name="任意多边形 321681"/>
            <p:cNvSpPr/>
            <p:nvPr/>
          </p:nvSpPr>
          <p:spPr>
            <a:xfrm>
              <a:off x="5293" y="2426"/>
              <a:ext cx="47" cy="182"/>
            </a:xfrm>
            <a:custGeom>
              <a:avLst/>
              <a:gdLst/>
              <a:ahLst/>
              <a:cxnLst/>
              <a:rect l="0" t="0" r="0" b="0"/>
              <a:pathLst>
                <a:path w="94" h="365">
                  <a:moveTo>
                    <a:pt x="54" y="68"/>
                  </a:moveTo>
                  <a:lnTo>
                    <a:pt x="44" y="150"/>
                  </a:lnTo>
                  <a:lnTo>
                    <a:pt x="46" y="203"/>
                  </a:lnTo>
                  <a:lnTo>
                    <a:pt x="69" y="266"/>
                  </a:lnTo>
                  <a:lnTo>
                    <a:pt x="94" y="365"/>
                  </a:lnTo>
                  <a:lnTo>
                    <a:pt x="54" y="251"/>
                  </a:lnTo>
                  <a:lnTo>
                    <a:pt x="33" y="192"/>
                  </a:lnTo>
                  <a:lnTo>
                    <a:pt x="31" y="125"/>
                  </a:lnTo>
                  <a:lnTo>
                    <a:pt x="0" y="0"/>
                  </a:lnTo>
                  <a:lnTo>
                    <a:pt x="31" y="55"/>
                  </a:lnTo>
                  <a:lnTo>
                    <a:pt x="54" y="68"/>
                  </a:lnTo>
                  <a:lnTo>
                    <a:pt x="54" y="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83" name="任意多边形 321682"/>
            <p:cNvSpPr/>
            <p:nvPr/>
          </p:nvSpPr>
          <p:spPr>
            <a:xfrm>
              <a:off x="5269" y="2459"/>
              <a:ext cx="79" cy="427"/>
            </a:xfrm>
            <a:custGeom>
              <a:avLst/>
              <a:gdLst/>
              <a:ahLst/>
              <a:cxnLst/>
              <a:rect l="0" t="0" r="0" b="0"/>
              <a:pathLst>
                <a:path w="160" h="853">
                  <a:moveTo>
                    <a:pt x="141" y="11"/>
                  </a:moveTo>
                  <a:lnTo>
                    <a:pt x="126" y="123"/>
                  </a:lnTo>
                  <a:lnTo>
                    <a:pt x="160" y="268"/>
                  </a:lnTo>
                  <a:lnTo>
                    <a:pt x="158" y="363"/>
                  </a:lnTo>
                  <a:lnTo>
                    <a:pt x="116" y="469"/>
                  </a:lnTo>
                  <a:lnTo>
                    <a:pt x="107" y="528"/>
                  </a:lnTo>
                  <a:lnTo>
                    <a:pt x="91" y="653"/>
                  </a:lnTo>
                  <a:lnTo>
                    <a:pt x="59" y="756"/>
                  </a:lnTo>
                  <a:lnTo>
                    <a:pt x="17" y="853"/>
                  </a:lnTo>
                  <a:lnTo>
                    <a:pt x="0" y="807"/>
                  </a:lnTo>
                  <a:lnTo>
                    <a:pt x="48" y="752"/>
                  </a:lnTo>
                  <a:lnTo>
                    <a:pt x="82" y="642"/>
                  </a:lnTo>
                  <a:lnTo>
                    <a:pt x="91" y="511"/>
                  </a:lnTo>
                  <a:lnTo>
                    <a:pt x="116" y="418"/>
                  </a:lnTo>
                  <a:lnTo>
                    <a:pt x="143" y="336"/>
                  </a:lnTo>
                  <a:lnTo>
                    <a:pt x="145" y="256"/>
                  </a:lnTo>
                  <a:lnTo>
                    <a:pt x="114" y="127"/>
                  </a:lnTo>
                  <a:lnTo>
                    <a:pt x="126" y="0"/>
                  </a:lnTo>
                  <a:lnTo>
                    <a:pt x="141" y="11"/>
                  </a:lnTo>
                  <a:lnTo>
                    <a:pt x="141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84" name="任意多边形 321683"/>
            <p:cNvSpPr/>
            <p:nvPr/>
          </p:nvSpPr>
          <p:spPr>
            <a:xfrm>
              <a:off x="4738" y="2573"/>
              <a:ext cx="150" cy="57"/>
            </a:xfrm>
            <a:custGeom>
              <a:avLst/>
              <a:gdLst/>
              <a:ahLst/>
              <a:cxnLst/>
              <a:rect l="0" t="0" r="0" b="0"/>
              <a:pathLst>
                <a:path w="301" h="114">
                  <a:moveTo>
                    <a:pt x="69" y="5"/>
                  </a:moveTo>
                  <a:lnTo>
                    <a:pt x="145" y="47"/>
                  </a:lnTo>
                  <a:lnTo>
                    <a:pt x="198" y="68"/>
                  </a:lnTo>
                  <a:lnTo>
                    <a:pt x="261" y="89"/>
                  </a:lnTo>
                  <a:lnTo>
                    <a:pt x="226" y="87"/>
                  </a:lnTo>
                  <a:lnTo>
                    <a:pt x="160" y="68"/>
                  </a:lnTo>
                  <a:lnTo>
                    <a:pt x="80" y="32"/>
                  </a:lnTo>
                  <a:lnTo>
                    <a:pt x="32" y="2"/>
                  </a:lnTo>
                  <a:lnTo>
                    <a:pt x="0" y="0"/>
                  </a:lnTo>
                  <a:lnTo>
                    <a:pt x="86" y="49"/>
                  </a:lnTo>
                  <a:lnTo>
                    <a:pt x="185" y="97"/>
                  </a:lnTo>
                  <a:lnTo>
                    <a:pt x="289" y="114"/>
                  </a:lnTo>
                  <a:lnTo>
                    <a:pt x="301" y="85"/>
                  </a:lnTo>
                  <a:lnTo>
                    <a:pt x="285" y="62"/>
                  </a:lnTo>
                  <a:lnTo>
                    <a:pt x="287" y="47"/>
                  </a:lnTo>
                  <a:lnTo>
                    <a:pt x="253" y="9"/>
                  </a:lnTo>
                  <a:lnTo>
                    <a:pt x="160" y="5"/>
                  </a:lnTo>
                  <a:lnTo>
                    <a:pt x="69" y="5"/>
                  </a:lnTo>
                  <a:lnTo>
                    <a:pt x="69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85" name="任意多边形 321684"/>
            <p:cNvSpPr/>
            <p:nvPr/>
          </p:nvSpPr>
          <p:spPr>
            <a:xfrm>
              <a:off x="4781" y="2566"/>
              <a:ext cx="118" cy="20"/>
            </a:xfrm>
            <a:custGeom>
              <a:avLst/>
              <a:gdLst/>
              <a:ahLst/>
              <a:cxnLst/>
              <a:rect l="0" t="0" r="0" b="0"/>
              <a:pathLst>
                <a:path w="235" h="40">
                  <a:moveTo>
                    <a:pt x="150" y="25"/>
                  </a:moveTo>
                  <a:lnTo>
                    <a:pt x="205" y="31"/>
                  </a:lnTo>
                  <a:lnTo>
                    <a:pt x="186" y="16"/>
                  </a:lnTo>
                  <a:lnTo>
                    <a:pt x="235" y="31"/>
                  </a:lnTo>
                  <a:lnTo>
                    <a:pt x="201" y="12"/>
                  </a:lnTo>
                  <a:lnTo>
                    <a:pt x="167" y="0"/>
                  </a:lnTo>
                  <a:lnTo>
                    <a:pt x="177" y="16"/>
                  </a:lnTo>
                  <a:lnTo>
                    <a:pt x="91" y="16"/>
                  </a:lnTo>
                  <a:lnTo>
                    <a:pt x="0" y="16"/>
                  </a:lnTo>
                  <a:lnTo>
                    <a:pt x="106" y="40"/>
                  </a:lnTo>
                  <a:lnTo>
                    <a:pt x="150" y="25"/>
                  </a:lnTo>
                  <a:lnTo>
                    <a:pt x="15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86" name="任意多边形 321685"/>
            <p:cNvSpPr/>
            <p:nvPr/>
          </p:nvSpPr>
          <p:spPr>
            <a:xfrm>
              <a:off x="4856" y="2599"/>
              <a:ext cx="38" cy="94"/>
            </a:xfrm>
            <a:custGeom>
              <a:avLst/>
              <a:gdLst/>
              <a:ahLst/>
              <a:cxnLst/>
              <a:rect l="0" t="0" r="0" b="0"/>
              <a:pathLst>
                <a:path w="76" h="188">
                  <a:moveTo>
                    <a:pt x="53" y="49"/>
                  </a:moveTo>
                  <a:lnTo>
                    <a:pt x="53" y="116"/>
                  </a:lnTo>
                  <a:lnTo>
                    <a:pt x="49" y="154"/>
                  </a:lnTo>
                  <a:lnTo>
                    <a:pt x="38" y="177"/>
                  </a:lnTo>
                  <a:lnTo>
                    <a:pt x="23" y="182"/>
                  </a:lnTo>
                  <a:lnTo>
                    <a:pt x="0" y="181"/>
                  </a:lnTo>
                  <a:lnTo>
                    <a:pt x="21" y="188"/>
                  </a:lnTo>
                  <a:lnTo>
                    <a:pt x="36" y="184"/>
                  </a:lnTo>
                  <a:lnTo>
                    <a:pt x="53" y="171"/>
                  </a:lnTo>
                  <a:lnTo>
                    <a:pt x="59" y="160"/>
                  </a:lnTo>
                  <a:lnTo>
                    <a:pt x="61" y="99"/>
                  </a:lnTo>
                  <a:lnTo>
                    <a:pt x="76" y="40"/>
                  </a:lnTo>
                  <a:lnTo>
                    <a:pt x="40" y="0"/>
                  </a:lnTo>
                  <a:lnTo>
                    <a:pt x="53" y="49"/>
                  </a:lnTo>
                  <a:lnTo>
                    <a:pt x="53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87" name="任意多边形 321686"/>
            <p:cNvSpPr/>
            <p:nvPr/>
          </p:nvSpPr>
          <p:spPr>
            <a:xfrm>
              <a:off x="4862" y="2642"/>
              <a:ext cx="36" cy="70"/>
            </a:xfrm>
            <a:custGeom>
              <a:avLst/>
              <a:gdLst/>
              <a:ahLst/>
              <a:cxnLst/>
              <a:rect l="0" t="0" r="0" b="0"/>
              <a:pathLst>
                <a:path w="73" h="141">
                  <a:moveTo>
                    <a:pt x="61" y="25"/>
                  </a:moveTo>
                  <a:lnTo>
                    <a:pt x="57" y="86"/>
                  </a:lnTo>
                  <a:lnTo>
                    <a:pt x="48" y="116"/>
                  </a:lnTo>
                  <a:lnTo>
                    <a:pt x="40" y="132"/>
                  </a:lnTo>
                  <a:lnTo>
                    <a:pt x="0" y="137"/>
                  </a:lnTo>
                  <a:lnTo>
                    <a:pt x="36" y="141"/>
                  </a:lnTo>
                  <a:lnTo>
                    <a:pt x="48" y="135"/>
                  </a:lnTo>
                  <a:lnTo>
                    <a:pt x="54" y="118"/>
                  </a:lnTo>
                  <a:lnTo>
                    <a:pt x="63" y="105"/>
                  </a:lnTo>
                  <a:lnTo>
                    <a:pt x="73" y="56"/>
                  </a:lnTo>
                  <a:lnTo>
                    <a:pt x="67" y="0"/>
                  </a:lnTo>
                  <a:lnTo>
                    <a:pt x="61" y="25"/>
                  </a:lnTo>
                  <a:lnTo>
                    <a:pt x="61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88" name="任意多边形 321687"/>
            <p:cNvSpPr/>
            <p:nvPr/>
          </p:nvSpPr>
          <p:spPr>
            <a:xfrm>
              <a:off x="4902" y="2628"/>
              <a:ext cx="16" cy="91"/>
            </a:xfrm>
            <a:custGeom>
              <a:avLst/>
              <a:gdLst/>
              <a:ahLst/>
              <a:cxnLst/>
              <a:rect l="0" t="0" r="0" b="0"/>
              <a:pathLst>
                <a:path w="33" h="180">
                  <a:moveTo>
                    <a:pt x="2" y="25"/>
                  </a:moveTo>
                  <a:lnTo>
                    <a:pt x="8" y="118"/>
                  </a:lnTo>
                  <a:lnTo>
                    <a:pt x="19" y="144"/>
                  </a:lnTo>
                  <a:lnTo>
                    <a:pt x="19" y="165"/>
                  </a:lnTo>
                  <a:lnTo>
                    <a:pt x="0" y="175"/>
                  </a:lnTo>
                  <a:lnTo>
                    <a:pt x="21" y="180"/>
                  </a:lnTo>
                  <a:lnTo>
                    <a:pt x="33" y="171"/>
                  </a:lnTo>
                  <a:lnTo>
                    <a:pt x="27" y="148"/>
                  </a:lnTo>
                  <a:lnTo>
                    <a:pt x="17" y="114"/>
                  </a:lnTo>
                  <a:lnTo>
                    <a:pt x="13" y="44"/>
                  </a:lnTo>
                  <a:lnTo>
                    <a:pt x="8" y="0"/>
                  </a:lnTo>
                  <a:lnTo>
                    <a:pt x="2" y="25"/>
                  </a:lnTo>
                  <a:lnTo>
                    <a:pt x="2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89" name="任意多边形 321688"/>
            <p:cNvSpPr/>
            <p:nvPr/>
          </p:nvSpPr>
          <p:spPr>
            <a:xfrm>
              <a:off x="4914" y="2638"/>
              <a:ext cx="16" cy="74"/>
            </a:xfrm>
            <a:custGeom>
              <a:avLst/>
              <a:gdLst/>
              <a:ahLst/>
              <a:cxnLst/>
              <a:rect l="0" t="0" r="0" b="0"/>
              <a:pathLst>
                <a:path w="32" h="148">
                  <a:moveTo>
                    <a:pt x="0" y="11"/>
                  </a:moveTo>
                  <a:lnTo>
                    <a:pt x="9" y="85"/>
                  </a:lnTo>
                  <a:lnTo>
                    <a:pt x="21" y="118"/>
                  </a:lnTo>
                  <a:lnTo>
                    <a:pt x="23" y="131"/>
                  </a:lnTo>
                  <a:lnTo>
                    <a:pt x="11" y="148"/>
                  </a:lnTo>
                  <a:lnTo>
                    <a:pt x="30" y="142"/>
                  </a:lnTo>
                  <a:lnTo>
                    <a:pt x="32" y="127"/>
                  </a:lnTo>
                  <a:lnTo>
                    <a:pt x="15" y="85"/>
                  </a:lnTo>
                  <a:lnTo>
                    <a:pt x="11" y="47"/>
                  </a:lnTo>
                  <a:lnTo>
                    <a:pt x="2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90" name="任意多边形 321689"/>
            <p:cNvSpPr/>
            <p:nvPr/>
          </p:nvSpPr>
          <p:spPr>
            <a:xfrm>
              <a:off x="4871" y="2667"/>
              <a:ext cx="32" cy="56"/>
            </a:xfrm>
            <a:custGeom>
              <a:avLst/>
              <a:gdLst/>
              <a:ahLst/>
              <a:cxnLst/>
              <a:rect l="0" t="0" r="0" b="0"/>
              <a:pathLst>
                <a:path w="63" h="112">
                  <a:moveTo>
                    <a:pt x="61" y="34"/>
                  </a:moveTo>
                  <a:lnTo>
                    <a:pt x="63" y="80"/>
                  </a:lnTo>
                  <a:lnTo>
                    <a:pt x="55" y="101"/>
                  </a:lnTo>
                  <a:lnTo>
                    <a:pt x="38" y="112"/>
                  </a:lnTo>
                  <a:lnTo>
                    <a:pt x="0" y="110"/>
                  </a:lnTo>
                  <a:lnTo>
                    <a:pt x="35" y="102"/>
                  </a:lnTo>
                  <a:lnTo>
                    <a:pt x="44" y="89"/>
                  </a:lnTo>
                  <a:lnTo>
                    <a:pt x="54" y="72"/>
                  </a:lnTo>
                  <a:lnTo>
                    <a:pt x="55" y="0"/>
                  </a:lnTo>
                  <a:lnTo>
                    <a:pt x="61" y="34"/>
                  </a:lnTo>
                  <a:lnTo>
                    <a:pt x="61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91" name="任意多边形 321690"/>
            <p:cNvSpPr/>
            <p:nvPr/>
          </p:nvSpPr>
          <p:spPr>
            <a:xfrm>
              <a:off x="4918" y="2608"/>
              <a:ext cx="24" cy="110"/>
            </a:xfrm>
            <a:custGeom>
              <a:avLst/>
              <a:gdLst/>
              <a:ahLst/>
              <a:cxnLst/>
              <a:rect l="0" t="0" r="0" b="0"/>
              <a:pathLst>
                <a:path w="47" h="221">
                  <a:moveTo>
                    <a:pt x="11" y="49"/>
                  </a:moveTo>
                  <a:lnTo>
                    <a:pt x="20" y="125"/>
                  </a:lnTo>
                  <a:lnTo>
                    <a:pt x="26" y="146"/>
                  </a:lnTo>
                  <a:lnTo>
                    <a:pt x="38" y="171"/>
                  </a:lnTo>
                  <a:lnTo>
                    <a:pt x="38" y="192"/>
                  </a:lnTo>
                  <a:lnTo>
                    <a:pt x="39" y="213"/>
                  </a:lnTo>
                  <a:lnTo>
                    <a:pt x="20" y="217"/>
                  </a:lnTo>
                  <a:lnTo>
                    <a:pt x="39" y="221"/>
                  </a:lnTo>
                  <a:lnTo>
                    <a:pt x="47" y="211"/>
                  </a:lnTo>
                  <a:lnTo>
                    <a:pt x="47" y="179"/>
                  </a:lnTo>
                  <a:lnTo>
                    <a:pt x="26" y="120"/>
                  </a:lnTo>
                  <a:lnTo>
                    <a:pt x="20" y="30"/>
                  </a:lnTo>
                  <a:lnTo>
                    <a:pt x="0" y="0"/>
                  </a:lnTo>
                  <a:lnTo>
                    <a:pt x="11" y="49"/>
                  </a:lnTo>
                  <a:lnTo>
                    <a:pt x="11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92" name="任意多边形 321691"/>
            <p:cNvSpPr/>
            <p:nvPr/>
          </p:nvSpPr>
          <p:spPr>
            <a:xfrm>
              <a:off x="4905" y="2717"/>
              <a:ext cx="17" cy="12"/>
            </a:xfrm>
            <a:custGeom>
              <a:avLst/>
              <a:gdLst/>
              <a:ahLst/>
              <a:cxnLst/>
              <a:rect l="0" t="0" r="0" b="0"/>
              <a:pathLst>
                <a:path w="32" h="24">
                  <a:moveTo>
                    <a:pt x="28" y="0"/>
                  </a:moveTo>
                  <a:lnTo>
                    <a:pt x="23" y="11"/>
                  </a:lnTo>
                  <a:lnTo>
                    <a:pt x="9" y="13"/>
                  </a:lnTo>
                  <a:lnTo>
                    <a:pt x="0" y="9"/>
                  </a:lnTo>
                  <a:lnTo>
                    <a:pt x="15" y="24"/>
                  </a:lnTo>
                  <a:lnTo>
                    <a:pt x="32" y="19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93" name="任意多边形 321692"/>
            <p:cNvSpPr/>
            <p:nvPr/>
          </p:nvSpPr>
          <p:spPr>
            <a:xfrm>
              <a:off x="4884" y="2719"/>
              <a:ext cx="19" cy="15"/>
            </a:xfrm>
            <a:custGeom>
              <a:avLst/>
              <a:gdLst/>
              <a:ahLst/>
              <a:cxnLst/>
              <a:rect l="0" t="0" r="0" b="0"/>
              <a:pathLst>
                <a:path w="38" h="31">
                  <a:moveTo>
                    <a:pt x="32" y="19"/>
                  </a:moveTo>
                  <a:lnTo>
                    <a:pt x="11" y="23"/>
                  </a:lnTo>
                  <a:lnTo>
                    <a:pt x="0" y="14"/>
                  </a:lnTo>
                  <a:lnTo>
                    <a:pt x="13" y="29"/>
                  </a:lnTo>
                  <a:lnTo>
                    <a:pt x="34" y="31"/>
                  </a:lnTo>
                  <a:lnTo>
                    <a:pt x="38" y="23"/>
                  </a:lnTo>
                  <a:lnTo>
                    <a:pt x="38" y="0"/>
                  </a:lnTo>
                  <a:lnTo>
                    <a:pt x="32" y="19"/>
                  </a:lnTo>
                  <a:lnTo>
                    <a:pt x="32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94" name="任意多边形 321693"/>
            <p:cNvSpPr/>
            <p:nvPr/>
          </p:nvSpPr>
          <p:spPr>
            <a:xfrm>
              <a:off x="4871" y="2683"/>
              <a:ext cx="20" cy="20"/>
            </a:xfrm>
            <a:custGeom>
              <a:avLst/>
              <a:gdLst/>
              <a:ahLst/>
              <a:cxnLst/>
              <a:rect l="0" t="0" r="0" b="0"/>
              <a:pathLst>
                <a:path w="40" h="40">
                  <a:moveTo>
                    <a:pt x="0" y="29"/>
                  </a:moveTo>
                  <a:lnTo>
                    <a:pt x="16" y="29"/>
                  </a:lnTo>
                  <a:lnTo>
                    <a:pt x="25" y="14"/>
                  </a:lnTo>
                  <a:lnTo>
                    <a:pt x="40" y="0"/>
                  </a:lnTo>
                  <a:lnTo>
                    <a:pt x="33" y="31"/>
                  </a:lnTo>
                  <a:lnTo>
                    <a:pt x="19" y="40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95" name="任意多边形 321694"/>
            <p:cNvSpPr/>
            <p:nvPr/>
          </p:nvSpPr>
          <p:spPr>
            <a:xfrm>
              <a:off x="4356" y="2397"/>
              <a:ext cx="44" cy="25"/>
            </a:xfrm>
            <a:custGeom>
              <a:avLst/>
              <a:gdLst/>
              <a:ahLst/>
              <a:cxnLst/>
              <a:rect l="0" t="0" r="0" b="0"/>
              <a:pathLst>
                <a:path w="87" h="49">
                  <a:moveTo>
                    <a:pt x="0" y="6"/>
                  </a:moveTo>
                  <a:lnTo>
                    <a:pt x="40" y="30"/>
                  </a:lnTo>
                  <a:lnTo>
                    <a:pt x="61" y="46"/>
                  </a:lnTo>
                  <a:lnTo>
                    <a:pt x="74" y="47"/>
                  </a:lnTo>
                  <a:lnTo>
                    <a:pt x="87" y="49"/>
                  </a:lnTo>
                  <a:lnTo>
                    <a:pt x="65" y="42"/>
                  </a:lnTo>
                  <a:lnTo>
                    <a:pt x="51" y="32"/>
                  </a:lnTo>
                  <a:lnTo>
                    <a:pt x="38" y="19"/>
                  </a:lnTo>
                  <a:lnTo>
                    <a:pt x="40" y="25"/>
                  </a:lnTo>
                  <a:lnTo>
                    <a:pt x="32" y="15"/>
                  </a:lnTo>
                  <a:lnTo>
                    <a:pt x="17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96" name="任意多边形 321695"/>
            <p:cNvSpPr/>
            <p:nvPr/>
          </p:nvSpPr>
          <p:spPr>
            <a:xfrm>
              <a:off x="4285" y="2464"/>
              <a:ext cx="34" cy="20"/>
            </a:xfrm>
            <a:custGeom>
              <a:avLst/>
              <a:gdLst/>
              <a:ahLst/>
              <a:cxnLst/>
              <a:rect l="0" t="0" r="0" b="0"/>
              <a:pathLst>
                <a:path w="69" h="40">
                  <a:moveTo>
                    <a:pt x="0" y="2"/>
                  </a:moveTo>
                  <a:lnTo>
                    <a:pt x="6" y="40"/>
                  </a:lnTo>
                  <a:lnTo>
                    <a:pt x="12" y="11"/>
                  </a:lnTo>
                  <a:lnTo>
                    <a:pt x="61" y="8"/>
                  </a:lnTo>
                  <a:lnTo>
                    <a:pt x="69" y="40"/>
                  </a:lnTo>
                  <a:lnTo>
                    <a:pt x="65" y="0"/>
                  </a:lnTo>
                  <a:lnTo>
                    <a:pt x="33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97" name="任意多边形 321696"/>
            <p:cNvSpPr/>
            <p:nvPr/>
          </p:nvSpPr>
          <p:spPr>
            <a:xfrm>
              <a:off x="4267" y="2451"/>
              <a:ext cx="97" cy="38"/>
            </a:xfrm>
            <a:custGeom>
              <a:avLst/>
              <a:gdLst/>
              <a:ahLst/>
              <a:cxnLst/>
              <a:rect l="0" t="0" r="0" b="0"/>
              <a:pathLst>
                <a:path w="196" h="76">
                  <a:moveTo>
                    <a:pt x="40" y="69"/>
                  </a:moveTo>
                  <a:lnTo>
                    <a:pt x="21" y="40"/>
                  </a:lnTo>
                  <a:lnTo>
                    <a:pt x="15" y="21"/>
                  </a:lnTo>
                  <a:lnTo>
                    <a:pt x="44" y="18"/>
                  </a:lnTo>
                  <a:lnTo>
                    <a:pt x="53" y="25"/>
                  </a:lnTo>
                  <a:lnTo>
                    <a:pt x="53" y="18"/>
                  </a:lnTo>
                  <a:lnTo>
                    <a:pt x="71" y="21"/>
                  </a:lnTo>
                  <a:lnTo>
                    <a:pt x="84" y="25"/>
                  </a:lnTo>
                  <a:lnTo>
                    <a:pt x="84" y="18"/>
                  </a:lnTo>
                  <a:lnTo>
                    <a:pt x="95" y="29"/>
                  </a:lnTo>
                  <a:lnTo>
                    <a:pt x="101" y="18"/>
                  </a:lnTo>
                  <a:lnTo>
                    <a:pt x="116" y="18"/>
                  </a:lnTo>
                  <a:lnTo>
                    <a:pt x="124" y="27"/>
                  </a:lnTo>
                  <a:lnTo>
                    <a:pt x="120" y="40"/>
                  </a:lnTo>
                  <a:lnTo>
                    <a:pt x="114" y="67"/>
                  </a:lnTo>
                  <a:lnTo>
                    <a:pt x="109" y="71"/>
                  </a:lnTo>
                  <a:lnTo>
                    <a:pt x="101" y="57"/>
                  </a:lnTo>
                  <a:lnTo>
                    <a:pt x="107" y="76"/>
                  </a:lnTo>
                  <a:lnTo>
                    <a:pt x="114" y="75"/>
                  </a:lnTo>
                  <a:lnTo>
                    <a:pt x="120" y="61"/>
                  </a:lnTo>
                  <a:lnTo>
                    <a:pt x="129" y="38"/>
                  </a:lnTo>
                  <a:lnTo>
                    <a:pt x="135" y="31"/>
                  </a:lnTo>
                  <a:lnTo>
                    <a:pt x="148" y="35"/>
                  </a:lnTo>
                  <a:lnTo>
                    <a:pt x="152" y="50"/>
                  </a:lnTo>
                  <a:lnTo>
                    <a:pt x="152" y="31"/>
                  </a:lnTo>
                  <a:lnTo>
                    <a:pt x="171" y="35"/>
                  </a:lnTo>
                  <a:lnTo>
                    <a:pt x="169" y="48"/>
                  </a:lnTo>
                  <a:lnTo>
                    <a:pt x="179" y="38"/>
                  </a:lnTo>
                  <a:lnTo>
                    <a:pt x="196" y="44"/>
                  </a:lnTo>
                  <a:lnTo>
                    <a:pt x="188" y="35"/>
                  </a:lnTo>
                  <a:lnTo>
                    <a:pt x="141" y="23"/>
                  </a:lnTo>
                  <a:lnTo>
                    <a:pt x="129" y="18"/>
                  </a:lnTo>
                  <a:lnTo>
                    <a:pt x="118" y="0"/>
                  </a:lnTo>
                  <a:lnTo>
                    <a:pt x="71" y="0"/>
                  </a:lnTo>
                  <a:lnTo>
                    <a:pt x="15" y="8"/>
                  </a:lnTo>
                  <a:lnTo>
                    <a:pt x="8" y="18"/>
                  </a:lnTo>
                  <a:lnTo>
                    <a:pt x="0" y="4"/>
                  </a:lnTo>
                  <a:lnTo>
                    <a:pt x="6" y="25"/>
                  </a:lnTo>
                  <a:lnTo>
                    <a:pt x="13" y="37"/>
                  </a:lnTo>
                  <a:lnTo>
                    <a:pt x="21" y="52"/>
                  </a:lnTo>
                  <a:lnTo>
                    <a:pt x="44" y="75"/>
                  </a:lnTo>
                  <a:lnTo>
                    <a:pt x="46" y="67"/>
                  </a:lnTo>
                  <a:lnTo>
                    <a:pt x="42" y="42"/>
                  </a:lnTo>
                  <a:lnTo>
                    <a:pt x="40" y="69"/>
                  </a:lnTo>
                  <a:lnTo>
                    <a:pt x="4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98" name="任意多边形 321697"/>
            <p:cNvSpPr/>
            <p:nvPr/>
          </p:nvSpPr>
          <p:spPr>
            <a:xfrm>
              <a:off x="4359" y="2470"/>
              <a:ext cx="46" cy="7"/>
            </a:xfrm>
            <a:custGeom>
              <a:avLst/>
              <a:gdLst/>
              <a:ahLst/>
              <a:cxnLst/>
              <a:rect l="0" t="0" r="0" b="0"/>
              <a:pathLst>
                <a:path w="93" h="16">
                  <a:moveTo>
                    <a:pt x="0" y="0"/>
                  </a:moveTo>
                  <a:lnTo>
                    <a:pt x="11" y="6"/>
                  </a:lnTo>
                  <a:lnTo>
                    <a:pt x="13" y="10"/>
                  </a:lnTo>
                  <a:lnTo>
                    <a:pt x="57" y="16"/>
                  </a:lnTo>
                  <a:lnTo>
                    <a:pt x="93" y="8"/>
                  </a:lnTo>
                  <a:lnTo>
                    <a:pt x="79" y="4"/>
                  </a:lnTo>
                  <a:lnTo>
                    <a:pt x="40" y="8"/>
                  </a:lnTo>
                  <a:lnTo>
                    <a:pt x="2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699" name="任意多边形 321698"/>
            <p:cNvSpPr/>
            <p:nvPr/>
          </p:nvSpPr>
          <p:spPr>
            <a:xfrm>
              <a:off x="4294" y="2471"/>
              <a:ext cx="72" cy="50"/>
            </a:xfrm>
            <a:custGeom>
              <a:avLst/>
              <a:gdLst/>
              <a:ahLst/>
              <a:cxnLst/>
              <a:rect l="0" t="0" r="0" b="0"/>
              <a:pathLst>
                <a:path w="145" h="101">
                  <a:moveTo>
                    <a:pt x="4" y="69"/>
                  </a:moveTo>
                  <a:lnTo>
                    <a:pt x="6" y="61"/>
                  </a:lnTo>
                  <a:lnTo>
                    <a:pt x="14" y="57"/>
                  </a:lnTo>
                  <a:lnTo>
                    <a:pt x="17" y="76"/>
                  </a:lnTo>
                  <a:lnTo>
                    <a:pt x="25" y="93"/>
                  </a:lnTo>
                  <a:lnTo>
                    <a:pt x="40" y="95"/>
                  </a:lnTo>
                  <a:lnTo>
                    <a:pt x="44" y="82"/>
                  </a:lnTo>
                  <a:lnTo>
                    <a:pt x="57" y="80"/>
                  </a:lnTo>
                  <a:lnTo>
                    <a:pt x="61" y="67"/>
                  </a:lnTo>
                  <a:lnTo>
                    <a:pt x="74" y="65"/>
                  </a:lnTo>
                  <a:lnTo>
                    <a:pt x="82" y="55"/>
                  </a:lnTo>
                  <a:lnTo>
                    <a:pt x="90" y="42"/>
                  </a:lnTo>
                  <a:lnTo>
                    <a:pt x="99" y="33"/>
                  </a:lnTo>
                  <a:lnTo>
                    <a:pt x="114" y="25"/>
                  </a:lnTo>
                  <a:lnTo>
                    <a:pt x="118" y="17"/>
                  </a:lnTo>
                  <a:lnTo>
                    <a:pt x="133" y="0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23"/>
                  </a:lnTo>
                  <a:lnTo>
                    <a:pt x="120" y="27"/>
                  </a:lnTo>
                  <a:lnTo>
                    <a:pt x="101" y="36"/>
                  </a:lnTo>
                  <a:lnTo>
                    <a:pt x="111" y="36"/>
                  </a:lnTo>
                  <a:lnTo>
                    <a:pt x="107" y="40"/>
                  </a:lnTo>
                  <a:lnTo>
                    <a:pt x="97" y="40"/>
                  </a:lnTo>
                  <a:lnTo>
                    <a:pt x="88" y="50"/>
                  </a:lnTo>
                  <a:lnTo>
                    <a:pt x="88" y="63"/>
                  </a:lnTo>
                  <a:lnTo>
                    <a:pt x="80" y="65"/>
                  </a:lnTo>
                  <a:lnTo>
                    <a:pt x="76" y="71"/>
                  </a:lnTo>
                  <a:lnTo>
                    <a:pt x="65" y="71"/>
                  </a:lnTo>
                  <a:lnTo>
                    <a:pt x="65" y="80"/>
                  </a:lnTo>
                  <a:lnTo>
                    <a:pt x="74" y="80"/>
                  </a:lnTo>
                  <a:lnTo>
                    <a:pt x="74" y="88"/>
                  </a:lnTo>
                  <a:lnTo>
                    <a:pt x="67" y="90"/>
                  </a:lnTo>
                  <a:lnTo>
                    <a:pt x="61" y="84"/>
                  </a:lnTo>
                  <a:lnTo>
                    <a:pt x="50" y="84"/>
                  </a:lnTo>
                  <a:lnTo>
                    <a:pt x="46" y="99"/>
                  </a:lnTo>
                  <a:lnTo>
                    <a:pt x="35" y="101"/>
                  </a:lnTo>
                  <a:lnTo>
                    <a:pt x="23" y="99"/>
                  </a:lnTo>
                  <a:lnTo>
                    <a:pt x="12" y="63"/>
                  </a:lnTo>
                  <a:lnTo>
                    <a:pt x="8" y="69"/>
                  </a:lnTo>
                  <a:lnTo>
                    <a:pt x="0" y="92"/>
                  </a:lnTo>
                  <a:lnTo>
                    <a:pt x="0" y="78"/>
                  </a:lnTo>
                  <a:lnTo>
                    <a:pt x="4" y="69"/>
                  </a:lnTo>
                  <a:lnTo>
                    <a:pt x="4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00" name="任意多边形 321699"/>
            <p:cNvSpPr/>
            <p:nvPr/>
          </p:nvSpPr>
          <p:spPr>
            <a:xfrm>
              <a:off x="4337" y="2474"/>
              <a:ext cx="71" cy="35"/>
            </a:xfrm>
            <a:custGeom>
              <a:avLst/>
              <a:gdLst/>
              <a:ahLst/>
              <a:cxnLst/>
              <a:rect l="0" t="0" r="0" b="0"/>
              <a:pathLst>
                <a:path w="142" h="68">
                  <a:moveTo>
                    <a:pt x="66" y="0"/>
                  </a:moveTo>
                  <a:lnTo>
                    <a:pt x="47" y="13"/>
                  </a:lnTo>
                  <a:lnTo>
                    <a:pt x="30" y="30"/>
                  </a:lnTo>
                  <a:lnTo>
                    <a:pt x="13" y="47"/>
                  </a:lnTo>
                  <a:lnTo>
                    <a:pt x="0" y="68"/>
                  </a:lnTo>
                  <a:lnTo>
                    <a:pt x="11" y="59"/>
                  </a:lnTo>
                  <a:lnTo>
                    <a:pt x="47" y="23"/>
                  </a:lnTo>
                  <a:lnTo>
                    <a:pt x="72" y="9"/>
                  </a:lnTo>
                  <a:lnTo>
                    <a:pt x="82" y="9"/>
                  </a:lnTo>
                  <a:lnTo>
                    <a:pt x="51" y="40"/>
                  </a:lnTo>
                  <a:lnTo>
                    <a:pt x="84" y="13"/>
                  </a:lnTo>
                  <a:lnTo>
                    <a:pt x="110" y="9"/>
                  </a:lnTo>
                  <a:lnTo>
                    <a:pt x="97" y="25"/>
                  </a:lnTo>
                  <a:lnTo>
                    <a:pt x="76" y="34"/>
                  </a:lnTo>
                  <a:lnTo>
                    <a:pt x="57" y="51"/>
                  </a:lnTo>
                  <a:lnTo>
                    <a:pt x="47" y="63"/>
                  </a:lnTo>
                  <a:lnTo>
                    <a:pt x="74" y="46"/>
                  </a:lnTo>
                  <a:lnTo>
                    <a:pt x="87" y="44"/>
                  </a:lnTo>
                  <a:lnTo>
                    <a:pt x="95" y="44"/>
                  </a:lnTo>
                  <a:lnTo>
                    <a:pt x="103" y="28"/>
                  </a:lnTo>
                  <a:lnTo>
                    <a:pt x="120" y="27"/>
                  </a:lnTo>
                  <a:lnTo>
                    <a:pt x="122" y="17"/>
                  </a:lnTo>
                  <a:lnTo>
                    <a:pt x="133" y="13"/>
                  </a:lnTo>
                  <a:lnTo>
                    <a:pt x="142" y="4"/>
                  </a:lnTo>
                  <a:lnTo>
                    <a:pt x="116" y="4"/>
                  </a:lnTo>
                  <a:lnTo>
                    <a:pt x="104" y="2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01" name="任意多边形 321700"/>
            <p:cNvSpPr/>
            <p:nvPr/>
          </p:nvSpPr>
          <p:spPr>
            <a:xfrm>
              <a:off x="4336" y="2499"/>
              <a:ext cx="15" cy="31"/>
            </a:xfrm>
            <a:custGeom>
              <a:avLst/>
              <a:gdLst/>
              <a:ahLst/>
              <a:cxnLst/>
              <a:rect l="0" t="0" r="0" b="0"/>
              <a:pathLst>
                <a:path w="30" h="61">
                  <a:moveTo>
                    <a:pt x="6" y="61"/>
                  </a:moveTo>
                  <a:lnTo>
                    <a:pt x="8" y="12"/>
                  </a:lnTo>
                  <a:lnTo>
                    <a:pt x="13" y="8"/>
                  </a:lnTo>
                  <a:lnTo>
                    <a:pt x="30" y="52"/>
                  </a:lnTo>
                  <a:lnTo>
                    <a:pt x="15" y="0"/>
                  </a:lnTo>
                  <a:lnTo>
                    <a:pt x="9" y="0"/>
                  </a:lnTo>
                  <a:lnTo>
                    <a:pt x="4" y="10"/>
                  </a:lnTo>
                  <a:lnTo>
                    <a:pt x="0" y="36"/>
                  </a:lnTo>
                  <a:lnTo>
                    <a:pt x="6" y="61"/>
                  </a:lnTo>
                  <a:lnTo>
                    <a:pt x="6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02" name="任意多边形 321701"/>
            <p:cNvSpPr/>
            <p:nvPr/>
          </p:nvSpPr>
          <p:spPr>
            <a:xfrm>
              <a:off x="4302" y="2519"/>
              <a:ext cx="36" cy="12"/>
            </a:xfrm>
            <a:custGeom>
              <a:avLst/>
              <a:gdLst/>
              <a:ahLst/>
              <a:cxnLst/>
              <a:rect l="0" t="0" r="0" b="0"/>
              <a:pathLst>
                <a:path w="72" h="25">
                  <a:moveTo>
                    <a:pt x="66" y="15"/>
                  </a:moveTo>
                  <a:lnTo>
                    <a:pt x="55" y="8"/>
                  </a:lnTo>
                  <a:lnTo>
                    <a:pt x="36" y="8"/>
                  </a:lnTo>
                  <a:lnTo>
                    <a:pt x="36" y="15"/>
                  </a:lnTo>
                  <a:lnTo>
                    <a:pt x="19" y="10"/>
                  </a:lnTo>
                  <a:lnTo>
                    <a:pt x="24" y="25"/>
                  </a:lnTo>
                  <a:lnTo>
                    <a:pt x="13" y="12"/>
                  </a:lnTo>
                  <a:lnTo>
                    <a:pt x="0" y="6"/>
                  </a:lnTo>
                  <a:lnTo>
                    <a:pt x="11" y="4"/>
                  </a:lnTo>
                  <a:lnTo>
                    <a:pt x="28" y="8"/>
                  </a:lnTo>
                  <a:lnTo>
                    <a:pt x="36" y="2"/>
                  </a:lnTo>
                  <a:lnTo>
                    <a:pt x="60" y="0"/>
                  </a:lnTo>
                  <a:lnTo>
                    <a:pt x="72" y="17"/>
                  </a:lnTo>
                  <a:lnTo>
                    <a:pt x="70" y="25"/>
                  </a:lnTo>
                  <a:lnTo>
                    <a:pt x="66" y="15"/>
                  </a:lnTo>
                  <a:lnTo>
                    <a:pt x="66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03" name="任意多边形 321702"/>
            <p:cNvSpPr/>
            <p:nvPr/>
          </p:nvSpPr>
          <p:spPr>
            <a:xfrm>
              <a:off x="4349" y="2506"/>
              <a:ext cx="27" cy="20"/>
            </a:xfrm>
            <a:custGeom>
              <a:avLst/>
              <a:gdLst/>
              <a:ahLst/>
              <a:cxnLst/>
              <a:rect l="0" t="0" r="0" b="0"/>
              <a:pathLst>
                <a:path w="53" h="40">
                  <a:moveTo>
                    <a:pt x="3" y="28"/>
                  </a:moveTo>
                  <a:lnTo>
                    <a:pt x="9" y="19"/>
                  </a:lnTo>
                  <a:lnTo>
                    <a:pt x="20" y="17"/>
                  </a:lnTo>
                  <a:lnTo>
                    <a:pt x="20" y="5"/>
                  </a:lnTo>
                  <a:lnTo>
                    <a:pt x="32" y="7"/>
                  </a:lnTo>
                  <a:lnTo>
                    <a:pt x="34" y="17"/>
                  </a:lnTo>
                  <a:lnTo>
                    <a:pt x="47" y="15"/>
                  </a:lnTo>
                  <a:lnTo>
                    <a:pt x="53" y="2"/>
                  </a:lnTo>
                  <a:lnTo>
                    <a:pt x="20" y="0"/>
                  </a:lnTo>
                  <a:lnTo>
                    <a:pt x="15" y="5"/>
                  </a:lnTo>
                  <a:lnTo>
                    <a:pt x="13" y="13"/>
                  </a:lnTo>
                  <a:lnTo>
                    <a:pt x="3" y="13"/>
                  </a:lnTo>
                  <a:lnTo>
                    <a:pt x="0" y="24"/>
                  </a:lnTo>
                  <a:lnTo>
                    <a:pt x="1" y="40"/>
                  </a:lnTo>
                  <a:lnTo>
                    <a:pt x="3" y="28"/>
                  </a:lnTo>
                  <a:lnTo>
                    <a:pt x="3" y="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04" name="任意多边形 321703"/>
            <p:cNvSpPr/>
            <p:nvPr/>
          </p:nvSpPr>
          <p:spPr>
            <a:xfrm>
              <a:off x="4381" y="2481"/>
              <a:ext cx="21" cy="21"/>
            </a:xfrm>
            <a:custGeom>
              <a:avLst/>
              <a:gdLst/>
              <a:ahLst/>
              <a:cxnLst/>
              <a:rect l="0" t="0" r="0" b="0"/>
              <a:pathLst>
                <a:path w="42" h="42">
                  <a:moveTo>
                    <a:pt x="6" y="29"/>
                  </a:moveTo>
                  <a:lnTo>
                    <a:pt x="12" y="42"/>
                  </a:lnTo>
                  <a:lnTo>
                    <a:pt x="14" y="31"/>
                  </a:lnTo>
                  <a:lnTo>
                    <a:pt x="21" y="8"/>
                  </a:lnTo>
                  <a:lnTo>
                    <a:pt x="27" y="8"/>
                  </a:lnTo>
                  <a:lnTo>
                    <a:pt x="42" y="14"/>
                  </a:lnTo>
                  <a:lnTo>
                    <a:pt x="35" y="0"/>
                  </a:lnTo>
                  <a:lnTo>
                    <a:pt x="21" y="4"/>
                  </a:lnTo>
                  <a:lnTo>
                    <a:pt x="0" y="23"/>
                  </a:lnTo>
                  <a:lnTo>
                    <a:pt x="6" y="29"/>
                  </a:lnTo>
                  <a:lnTo>
                    <a:pt x="6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05" name="任意多边形 321704"/>
            <p:cNvSpPr/>
            <p:nvPr/>
          </p:nvSpPr>
          <p:spPr>
            <a:xfrm>
              <a:off x="4768" y="1951"/>
              <a:ext cx="485" cy="220"/>
            </a:xfrm>
            <a:custGeom>
              <a:avLst/>
              <a:gdLst/>
              <a:ahLst/>
              <a:cxnLst/>
              <a:rect l="0" t="0" r="0" b="0"/>
              <a:pathLst>
                <a:path w="972" h="441">
                  <a:moveTo>
                    <a:pt x="82" y="431"/>
                  </a:moveTo>
                  <a:lnTo>
                    <a:pt x="198" y="403"/>
                  </a:lnTo>
                  <a:lnTo>
                    <a:pt x="481" y="391"/>
                  </a:lnTo>
                  <a:lnTo>
                    <a:pt x="274" y="366"/>
                  </a:lnTo>
                  <a:lnTo>
                    <a:pt x="169" y="355"/>
                  </a:lnTo>
                  <a:lnTo>
                    <a:pt x="382" y="334"/>
                  </a:lnTo>
                  <a:lnTo>
                    <a:pt x="601" y="357"/>
                  </a:lnTo>
                  <a:lnTo>
                    <a:pt x="377" y="306"/>
                  </a:lnTo>
                  <a:lnTo>
                    <a:pt x="278" y="288"/>
                  </a:lnTo>
                  <a:lnTo>
                    <a:pt x="422" y="285"/>
                  </a:lnTo>
                  <a:lnTo>
                    <a:pt x="664" y="311"/>
                  </a:lnTo>
                  <a:lnTo>
                    <a:pt x="498" y="271"/>
                  </a:lnTo>
                  <a:lnTo>
                    <a:pt x="348" y="250"/>
                  </a:lnTo>
                  <a:lnTo>
                    <a:pt x="529" y="241"/>
                  </a:lnTo>
                  <a:lnTo>
                    <a:pt x="694" y="245"/>
                  </a:lnTo>
                  <a:lnTo>
                    <a:pt x="424" y="201"/>
                  </a:lnTo>
                  <a:lnTo>
                    <a:pt x="618" y="207"/>
                  </a:lnTo>
                  <a:lnTo>
                    <a:pt x="774" y="167"/>
                  </a:lnTo>
                  <a:lnTo>
                    <a:pt x="614" y="173"/>
                  </a:lnTo>
                  <a:lnTo>
                    <a:pt x="523" y="125"/>
                  </a:lnTo>
                  <a:lnTo>
                    <a:pt x="666" y="125"/>
                  </a:lnTo>
                  <a:lnTo>
                    <a:pt x="892" y="100"/>
                  </a:lnTo>
                  <a:lnTo>
                    <a:pt x="584" y="97"/>
                  </a:lnTo>
                  <a:lnTo>
                    <a:pt x="846" y="45"/>
                  </a:lnTo>
                  <a:lnTo>
                    <a:pt x="972" y="0"/>
                  </a:lnTo>
                  <a:lnTo>
                    <a:pt x="742" y="38"/>
                  </a:lnTo>
                  <a:lnTo>
                    <a:pt x="451" y="83"/>
                  </a:lnTo>
                  <a:lnTo>
                    <a:pt x="314" y="83"/>
                  </a:lnTo>
                  <a:lnTo>
                    <a:pt x="238" y="142"/>
                  </a:lnTo>
                  <a:lnTo>
                    <a:pt x="133" y="275"/>
                  </a:lnTo>
                  <a:lnTo>
                    <a:pt x="63" y="351"/>
                  </a:lnTo>
                  <a:lnTo>
                    <a:pt x="0" y="441"/>
                  </a:lnTo>
                  <a:lnTo>
                    <a:pt x="82" y="431"/>
                  </a:lnTo>
                  <a:lnTo>
                    <a:pt x="82" y="4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06" name="任意多边形 321705"/>
            <p:cNvSpPr/>
            <p:nvPr/>
          </p:nvSpPr>
          <p:spPr>
            <a:xfrm>
              <a:off x="4691" y="1498"/>
              <a:ext cx="389" cy="501"/>
            </a:xfrm>
            <a:custGeom>
              <a:avLst/>
              <a:gdLst/>
              <a:ahLst/>
              <a:cxnLst/>
              <a:rect l="0" t="0" r="0" b="0"/>
              <a:pathLst>
                <a:path w="780" h="1002">
                  <a:moveTo>
                    <a:pt x="10" y="0"/>
                  </a:moveTo>
                  <a:lnTo>
                    <a:pt x="65" y="34"/>
                  </a:lnTo>
                  <a:lnTo>
                    <a:pt x="213" y="131"/>
                  </a:lnTo>
                  <a:lnTo>
                    <a:pt x="55" y="97"/>
                  </a:lnTo>
                  <a:lnTo>
                    <a:pt x="112" y="129"/>
                  </a:lnTo>
                  <a:lnTo>
                    <a:pt x="325" y="294"/>
                  </a:lnTo>
                  <a:lnTo>
                    <a:pt x="93" y="196"/>
                  </a:lnTo>
                  <a:lnTo>
                    <a:pt x="145" y="237"/>
                  </a:lnTo>
                  <a:lnTo>
                    <a:pt x="306" y="340"/>
                  </a:lnTo>
                  <a:lnTo>
                    <a:pt x="166" y="306"/>
                  </a:lnTo>
                  <a:lnTo>
                    <a:pt x="211" y="338"/>
                  </a:lnTo>
                  <a:lnTo>
                    <a:pt x="346" y="433"/>
                  </a:lnTo>
                  <a:lnTo>
                    <a:pt x="188" y="380"/>
                  </a:lnTo>
                  <a:lnTo>
                    <a:pt x="388" y="496"/>
                  </a:lnTo>
                  <a:lnTo>
                    <a:pt x="224" y="445"/>
                  </a:lnTo>
                  <a:lnTo>
                    <a:pt x="392" y="551"/>
                  </a:lnTo>
                  <a:lnTo>
                    <a:pt x="230" y="505"/>
                  </a:lnTo>
                  <a:lnTo>
                    <a:pt x="416" y="612"/>
                  </a:lnTo>
                  <a:lnTo>
                    <a:pt x="295" y="574"/>
                  </a:lnTo>
                  <a:lnTo>
                    <a:pt x="455" y="695"/>
                  </a:lnTo>
                  <a:lnTo>
                    <a:pt x="321" y="644"/>
                  </a:lnTo>
                  <a:lnTo>
                    <a:pt x="553" y="787"/>
                  </a:lnTo>
                  <a:lnTo>
                    <a:pt x="780" y="853"/>
                  </a:lnTo>
                  <a:lnTo>
                    <a:pt x="647" y="834"/>
                  </a:lnTo>
                  <a:lnTo>
                    <a:pt x="447" y="762"/>
                  </a:lnTo>
                  <a:lnTo>
                    <a:pt x="325" y="711"/>
                  </a:lnTo>
                  <a:lnTo>
                    <a:pt x="542" y="865"/>
                  </a:lnTo>
                  <a:lnTo>
                    <a:pt x="749" y="933"/>
                  </a:lnTo>
                  <a:lnTo>
                    <a:pt x="456" y="868"/>
                  </a:lnTo>
                  <a:lnTo>
                    <a:pt x="616" y="944"/>
                  </a:lnTo>
                  <a:lnTo>
                    <a:pt x="751" y="979"/>
                  </a:lnTo>
                  <a:lnTo>
                    <a:pt x="588" y="1002"/>
                  </a:lnTo>
                  <a:lnTo>
                    <a:pt x="455" y="954"/>
                  </a:lnTo>
                  <a:lnTo>
                    <a:pt x="386" y="880"/>
                  </a:lnTo>
                  <a:lnTo>
                    <a:pt x="264" y="701"/>
                  </a:lnTo>
                  <a:lnTo>
                    <a:pt x="51" y="270"/>
                  </a:lnTo>
                  <a:lnTo>
                    <a:pt x="0" y="68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07" name="任意多边形 321706"/>
            <p:cNvSpPr/>
            <p:nvPr/>
          </p:nvSpPr>
          <p:spPr>
            <a:xfrm>
              <a:off x="4756" y="1512"/>
              <a:ext cx="619" cy="404"/>
            </a:xfrm>
            <a:custGeom>
              <a:avLst/>
              <a:gdLst/>
              <a:ahLst/>
              <a:cxnLst/>
              <a:rect l="0" t="0" r="0" b="0"/>
              <a:pathLst>
                <a:path w="1238" h="808">
                  <a:moveTo>
                    <a:pt x="48" y="0"/>
                  </a:moveTo>
                  <a:lnTo>
                    <a:pt x="527" y="168"/>
                  </a:lnTo>
                  <a:lnTo>
                    <a:pt x="869" y="352"/>
                  </a:lnTo>
                  <a:lnTo>
                    <a:pt x="1059" y="498"/>
                  </a:lnTo>
                  <a:lnTo>
                    <a:pt x="1202" y="643"/>
                  </a:lnTo>
                  <a:lnTo>
                    <a:pt x="1238" y="706"/>
                  </a:lnTo>
                  <a:lnTo>
                    <a:pt x="1116" y="592"/>
                  </a:lnTo>
                  <a:lnTo>
                    <a:pt x="938" y="464"/>
                  </a:lnTo>
                  <a:lnTo>
                    <a:pt x="1057" y="584"/>
                  </a:lnTo>
                  <a:lnTo>
                    <a:pt x="829" y="436"/>
                  </a:lnTo>
                  <a:lnTo>
                    <a:pt x="960" y="559"/>
                  </a:lnTo>
                  <a:lnTo>
                    <a:pt x="689" y="413"/>
                  </a:lnTo>
                  <a:lnTo>
                    <a:pt x="825" y="508"/>
                  </a:lnTo>
                  <a:lnTo>
                    <a:pt x="607" y="411"/>
                  </a:lnTo>
                  <a:lnTo>
                    <a:pt x="723" y="504"/>
                  </a:lnTo>
                  <a:lnTo>
                    <a:pt x="516" y="436"/>
                  </a:lnTo>
                  <a:lnTo>
                    <a:pt x="637" y="510"/>
                  </a:lnTo>
                  <a:lnTo>
                    <a:pt x="457" y="468"/>
                  </a:lnTo>
                  <a:lnTo>
                    <a:pt x="574" y="542"/>
                  </a:lnTo>
                  <a:lnTo>
                    <a:pt x="451" y="516"/>
                  </a:lnTo>
                  <a:lnTo>
                    <a:pt x="552" y="607"/>
                  </a:lnTo>
                  <a:lnTo>
                    <a:pt x="436" y="586"/>
                  </a:lnTo>
                  <a:lnTo>
                    <a:pt x="493" y="649"/>
                  </a:lnTo>
                  <a:lnTo>
                    <a:pt x="407" y="637"/>
                  </a:lnTo>
                  <a:lnTo>
                    <a:pt x="497" y="711"/>
                  </a:lnTo>
                  <a:lnTo>
                    <a:pt x="405" y="692"/>
                  </a:lnTo>
                  <a:lnTo>
                    <a:pt x="487" y="749"/>
                  </a:lnTo>
                  <a:lnTo>
                    <a:pt x="660" y="808"/>
                  </a:lnTo>
                  <a:lnTo>
                    <a:pt x="430" y="749"/>
                  </a:lnTo>
                  <a:lnTo>
                    <a:pt x="293" y="668"/>
                  </a:lnTo>
                  <a:lnTo>
                    <a:pt x="413" y="723"/>
                  </a:lnTo>
                  <a:lnTo>
                    <a:pt x="257" y="595"/>
                  </a:lnTo>
                  <a:lnTo>
                    <a:pt x="413" y="677"/>
                  </a:lnTo>
                  <a:lnTo>
                    <a:pt x="223" y="527"/>
                  </a:lnTo>
                  <a:lnTo>
                    <a:pt x="419" y="603"/>
                  </a:lnTo>
                  <a:lnTo>
                    <a:pt x="213" y="470"/>
                  </a:lnTo>
                  <a:lnTo>
                    <a:pt x="371" y="533"/>
                  </a:lnTo>
                  <a:lnTo>
                    <a:pt x="168" y="401"/>
                  </a:lnTo>
                  <a:lnTo>
                    <a:pt x="348" y="470"/>
                  </a:lnTo>
                  <a:lnTo>
                    <a:pt x="130" y="337"/>
                  </a:lnTo>
                  <a:lnTo>
                    <a:pt x="301" y="400"/>
                  </a:lnTo>
                  <a:lnTo>
                    <a:pt x="88" y="240"/>
                  </a:lnTo>
                  <a:lnTo>
                    <a:pt x="295" y="337"/>
                  </a:lnTo>
                  <a:lnTo>
                    <a:pt x="82" y="152"/>
                  </a:lnTo>
                  <a:lnTo>
                    <a:pt x="289" y="280"/>
                  </a:lnTo>
                  <a:lnTo>
                    <a:pt x="101" y="120"/>
                  </a:lnTo>
                  <a:lnTo>
                    <a:pt x="308" y="228"/>
                  </a:lnTo>
                  <a:lnTo>
                    <a:pt x="221" y="147"/>
                  </a:lnTo>
                  <a:lnTo>
                    <a:pt x="0" y="31"/>
                  </a:lnTo>
                  <a:lnTo>
                    <a:pt x="329" y="164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08" name="任意多边形 321707"/>
            <p:cNvSpPr/>
            <p:nvPr/>
          </p:nvSpPr>
          <p:spPr>
            <a:xfrm>
              <a:off x="4877" y="1170"/>
              <a:ext cx="587" cy="660"/>
            </a:xfrm>
            <a:custGeom>
              <a:avLst/>
              <a:gdLst/>
              <a:ahLst/>
              <a:cxnLst/>
              <a:rect l="0" t="0" r="0" b="0"/>
              <a:pathLst>
                <a:path w="1175" h="1321">
                  <a:moveTo>
                    <a:pt x="0" y="357"/>
                  </a:moveTo>
                  <a:lnTo>
                    <a:pt x="165" y="411"/>
                  </a:lnTo>
                  <a:lnTo>
                    <a:pt x="370" y="555"/>
                  </a:lnTo>
                  <a:lnTo>
                    <a:pt x="64" y="420"/>
                  </a:lnTo>
                  <a:lnTo>
                    <a:pt x="405" y="606"/>
                  </a:lnTo>
                  <a:lnTo>
                    <a:pt x="180" y="536"/>
                  </a:lnTo>
                  <a:lnTo>
                    <a:pt x="521" y="728"/>
                  </a:lnTo>
                  <a:lnTo>
                    <a:pt x="310" y="650"/>
                  </a:lnTo>
                  <a:lnTo>
                    <a:pt x="583" y="785"/>
                  </a:lnTo>
                  <a:lnTo>
                    <a:pt x="736" y="928"/>
                  </a:lnTo>
                  <a:lnTo>
                    <a:pt x="772" y="1002"/>
                  </a:lnTo>
                  <a:lnTo>
                    <a:pt x="555" y="835"/>
                  </a:lnTo>
                  <a:lnTo>
                    <a:pt x="749" y="1019"/>
                  </a:lnTo>
                  <a:lnTo>
                    <a:pt x="861" y="1158"/>
                  </a:lnTo>
                  <a:lnTo>
                    <a:pt x="1013" y="1321"/>
                  </a:lnTo>
                  <a:lnTo>
                    <a:pt x="962" y="1095"/>
                  </a:lnTo>
                  <a:lnTo>
                    <a:pt x="933" y="905"/>
                  </a:lnTo>
                  <a:lnTo>
                    <a:pt x="933" y="1053"/>
                  </a:lnTo>
                  <a:lnTo>
                    <a:pt x="869" y="814"/>
                  </a:lnTo>
                  <a:lnTo>
                    <a:pt x="821" y="481"/>
                  </a:lnTo>
                  <a:lnTo>
                    <a:pt x="903" y="829"/>
                  </a:lnTo>
                  <a:lnTo>
                    <a:pt x="876" y="489"/>
                  </a:lnTo>
                  <a:lnTo>
                    <a:pt x="937" y="785"/>
                  </a:lnTo>
                  <a:lnTo>
                    <a:pt x="920" y="416"/>
                  </a:lnTo>
                  <a:lnTo>
                    <a:pt x="960" y="673"/>
                  </a:lnTo>
                  <a:lnTo>
                    <a:pt x="973" y="409"/>
                  </a:lnTo>
                  <a:lnTo>
                    <a:pt x="994" y="610"/>
                  </a:lnTo>
                  <a:lnTo>
                    <a:pt x="1023" y="325"/>
                  </a:lnTo>
                  <a:lnTo>
                    <a:pt x="1025" y="471"/>
                  </a:lnTo>
                  <a:lnTo>
                    <a:pt x="1068" y="283"/>
                  </a:lnTo>
                  <a:lnTo>
                    <a:pt x="1106" y="139"/>
                  </a:lnTo>
                  <a:lnTo>
                    <a:pt x="1093" y="287"/>
                  </a:lnTo>
                  <a:lnTo>
                    <a:pt x="1175" y="48"/>
                  </a:lnTo>
                  <a:lnTo>
                    <a:pt x="1140" y="103"/>
                  </a:lnTo>
                  <a:lnTo>
                    <a:pt x="1133" y="8"/>
                  </a:lnTo>
                  <a:lnTo>
                    <a:pt x="1112" y="86"/>
                  </a:lnTo>
                  <a:lnTo>
                    <a:pt x="1089" y="0"/>
                  </a:lnTo>
                  <a:lnTo>
                    <a:pt x="1087" y="51"/>
                  </a:lnTo>
                  <a:lnTo>
                    <a:pt x="1045" y="2"/>
                  </a:lnTo>
                  <a:lnTo>
                    <a:pt x="1047" y="46"/>
                  </a:lnTo>
                  <a:lnTo>
                    <a:pt x="1000" y="6"/>
                  </a:lnTo>
                  <a:lnTo>
                    <a:pt x="893" y="6"/>
                  </a:lnTo>
                  <a:lnTo>
                    <a:pt x="631" y="76"/>
                  </a:lnTo>
                  <a:lnTo>
                    <a:pt x="410" y="169"/>
                  </a:lnTo>
                  <a:lnTo>
                    <a:pt x="342" y="202"/>
                  </a:lnTo>
                  <a:lnTo>
                    <a:pt x="471" y="306"/>
                  </a:lnTo>
                  <a:lnTo>
                    <a:pt x="327" y="236"/>
                  </a:lnTo>
                  <a:lnTo>
                    <a:pt x="483" y="363"/>
                  </a:lnTo>
                  <a:lnTo>
                    <a:pt x="637" y="582"/>
                  </a:lnTo>
                  <a:lnTo>
                    <a:pt x="447" y="365"/>
                  </a:lnTo>
                  <a:lnTo>
                    <a:pt x="310" y="261"/>
                  </a:lnTo>
                  <a:lnTo>
                    <a:pt x="494" y="456"/>
                  </a:lnTo>
                  <a:lnTo>
                    <a:pt x="610" y="652"/>
                  </a:lnTo>
                  <a:lnTo>
                    <a:pt x="435" y="426"/>
                  </a:lnTo>
                  <a:lnTo>
                    <a:pt x="268" y="291"/>
                  </a:lnTo>
                  <a:lnTo>
                    <a:pt x="454" y="475"/>
                  </a:lnTo>
                  <a:lnTo>
                    <a:pt x="620" y="703"/>
                  </a:lnTo>
                  <a:lnTo>
                    <a:pt x="395" y="460"/>
                  </a:lnTo>
                  <a:lnTo>
                    <a:pt x="255" y="335"/>
                  </a:lnTo>
                  <a:lnTo>
                    <a:pt x="500" y="612"/>
                  </a:lnTo>
                  <a:lnTo>
                    <a:pt x="285" y="420"/>
                  </a:lnTo>
                  <a:lnTo>
                    <a:pt x="165" y="352"/>
                  </a:lnTo>
                  <a:lnTo>
                    <a:pt x="294" y="468"/>
                  </a:lnTo>
                  <a:lnTo>
                    <a:pt x="144" y="386"/>
                  </a:lnTo>
                  <a:lnTo>
                    <a:pt x="0" y="357"/>
                  </a:lnTo>
                  <a:lnTo>
                    <a:pt x="0" y="35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09" name="任意多边形 321708"/>
            <p:cNvSpPr/>
            <p:nvPr/>
          </p:nvSpPr>
          <p:spPr>
            <a:xfrm>
              <a:off x="4843" y="752"/>
              <a:ext cx="769" cy="558"/>
            </a:xfrm>
            <a:custGeom>
              <a:avLst/>
              <a:gdLst/>
              <a:ahLst/>
              <a:cxnLst/>
              <a:rect l="0" t="0" r="0" b="0"/>
              <a:pathLst>
                <a:path w="1538" h="1115">
                  <a:moveTo>
                    <a:pt x="173" y="842"/>
                  </a:moveTo>
                  <a:lnTo>
                    <a:pt x="244" y="870"/>
                  </a:lnTo>
                  <a:lnTo>
                    <a:pt x="175" y="876"/>
                  </a:lnTo>
                  <a:lnTo>
                    <a:pt x="215" y="916"/>
                  </a:lnTo>
                  <a:lnTo>
                    <a:pt x="141" y="897"/>
                  </a:lnTo>
                  <a:lnTo>
                    <a:pt x="225" y="969"/>
                  </a:lnTo>
                  <a:lnTo>
                    <a:pt x="141" y="941"/>
                  </a:lnTo>
                  <a:lnTo>
                    <a:pt x="192" y="986"/>
                  </a:lnTo>
                  <a:lnTo>
                    <a:pt x="93" y="958"/>
                  </a:lnTo>
                  <a:lnTo>
                    <a:pt x="158" y="1009"/>
                  </a:lnTo>
                  <a:lnTo>
                    <a:pt x="48" y="996"/>
                  </a:lnTo>
                  <a:lnTo>
                    <a:pt x="122" y="1030"/>
                  </a:lnTo>
                  <a:lnTo>
                    <a:pt x="35" y="1032"/>
                  </a:lnTo>
                  <a:lnTo>
                    <a:pt x="78" y="1055"/>
                  </a:lnTo>
                  <a:lnTo>
                    <a:pt x="31" y="1064"/>
                  </a:lnTo>
                  <a:lnTo>
                    <a:pt x="59" y="1083"/>
                  </a:lnTo>
                  <a:lnTo>
                    <a:pt x="0" y="1115"/>
                  </a:lnTo>
                  <a:lnTo>
                    <a:pt x="82" y="1098"/>
                  </a:lnTo>
                  <a:lnTo>
                    <a:pt x="139" y="1089"/>
                  </a:lnTo>
                  <a:lnTo>
                    <a:pt x="90" y="1075"/>
                  </a:lnTo>
                  <a:lnTo>
                    <a:pt x="179" y="1066"/>
                  </a:lnTo>
                  <a:lnTo>
                    <a:pt x="133" y="1053"/>
                  </a:lnTo>
                  <a:lnTo>
                    <a:pt x="234" y="1041"/>
                  </a:lnTo>
                  <a:lnTo>
                    <a:pt x="173" y="1009"/>
                  </a:lnTo>
                  <a:lnTo>
                    <a:pt x="257" y="1009"/>
                  </a:lnTo>
                  <a:lnTo>
                    <a:pt x="213" y="984"/>
                  </a:lnTo>
                  <a:lnTo>
                    <a:pt x="301" y="996"/>
                  </a:lnTo>
                  <a:lnTo>
                    <a:pt x="244" y="939"/>
                  </a:lnTo>
                  <a:lnTo>
                    <a:pt x="337" y="973"/>
                  </a:lnTo>
                  <a:lnTo>
                    <a:pt x="289" y="922"/>
                  </a:lnTo>
                  <a:lnTo>
                    <a:pt x="367" y="950"/>
                  </a:lnTo>
                  <a:lnTo>
                    <a:pt x="280" y="859"/>
                  </a:lnTo>
                  <a:lnTo>
                    <a:pt x="422" y="937"/>
                  </a:lnTo>
                  <a:lnTo>
                    <a:pt x="289" y="819"/>
                  </a:lnTo>
                  <a:lnTo>
                    <a:pt x="470" y="899"/>
                  </a:lnTo>
                  <a:lnTo>
                    <a:pt x="348" y="806"/>
                  </a:lnTo>
                  <a:lnTo>
                    <a:pt x="527" y="876"/>
                  </a:lnTo>
                  <a:lnTo>
                    <a:pt x="401" y="773"/>
                  </a:lnTo>
                  <a:lnTo>
                    <a:pt x="590" y="853"/>
                  </a:lnTo>
                  <a:lnTo>
                    <a:pt x="459" y="718"/>
                  </a:lnTo>
                  <a:lnTo>
                    <a:pt x="654" y="834"/>
                  </a:lnTo>
                  <a:lnTo>
                    <a:pt x="546" y="695"/>
                  </a:lnTo>
                  <a:lnTo>
                    <a:pt x="671" y="796"/>
                  </a:lnTo>
                  <a:lnTo>
                    <a:pt x="538" y="600"/>
                  </a:lnTo>
                  <a:lnTo>
                    <a:pt x="666" y="724"/>
                  </a:lnTo>
                  <a:lnTo>
                    <a:pt x="708" y="785"/>
                  </a:lnTo>
                  <a:lnTo>
                    <a:pt x="609" y="577"/>
                  </a:lnTo>
                  <a:lnTo>
                    <a:pt x="757" y="730"/>
                  </a:lnTo>
                  <a:lnTo>
                    <a:pt x="799" y="771"/>
                  </a:lnTo>
                  <a:lnTo>
                    <a:pt x="685" y="600"/>
                  </a:lnTo>
                  <a:lnTo>
                    <a:pt x="649" y="528"/>
                  </a:lnTo>
                  <a:lnTo>
                    <a:pt x="786" y="684"/>
                  </a:lnTo>
                  <a:lnTo>
                    <a:pt x="856" y="762"/>
                  </a:lnTo>
                  <a:lnTo>
                    <a:pt x="713" y="465"/>
                  </a:lnTo>
                  <a:lnTo>
                    <a:pt x="862" y="712"/>
                  </a:lnTo>
                  <a:lnTo>
                    <a:pt x="770" y="456"/>
                  </a:lnTo>
                  <a:lnTo>
                    <a:pt x="765" y="385"/>
                  </a:lnTo>
                  <a:lnTo>
                    <a:pt x="782" y="287"/>
                  </a:lnTo>
                  <a:lnTo>
                    <a:pt x="806" y="465"/>
                  </a:lnTo>
                  <a:lnTo>
                    <a:pt x="896" y="684"/>
                  </a:lnTo>
                  <a:lnTo>
                    <a:pt x="835" y="425"/>
                  </a:lnTo>
                  <a:lnTo>
                    <a:pt x="827" y="224"/>
                  </a:lnTo>
                  <a:lnTo>
                    <a:pt x="862" y="460"/>
                  </a:lnTo>
                  <a:lnTo>
                    <a:pt x="941" y="680"/>
                  </a:lnTo>
                  <a:lnTo>
                    <a:pt x="890" y="408"/>
                  </a:lnTo>
                  <a:lnTo>
                    <a:pt x="867" y="209"/>
                  </a:lnTo>
                  <a:lnTo>
                    <a:pt x="941" y="511"/>
                  </a:lnTo>
                  <a:lnTo>
                    <a:pt x="1014" y="673"/>
                  </a:lnTo>
                  <a:lnTo>
                    <a:pt x="957" y="465"/>
                  </a:lnTo>
                  <a:lnTo>
                    <a:pt x="896" y="194"/>
                  </a:lnTo>
                  <a:lnTo>
                    <a:pt x="1000" y="427"/>
                  </a:lnTo>
                  <a:lnTo>
                    <a:pt x="1114" y="655"/>
                  </a:lnTo>
                  <a:lnTo>
                    <a:pt x="1014" y="414"/>
                  </a:lnTo>
                  <a:lnTo>
                    <a:pt x="936" y="186"/>
                  </a:lnTo>
                  <a:lnTo>
                    <a:pt x="1046" y="387"/>
                  </a:lnTo>
                  <a:lnTo>
                    <a:pt x="1168" y="623"/>
                  </a:lnTo>
                  <a:lnTo>
                    <a:pt x="1065" y="378"/>
                  </a:lnTo>
                  <a:lnTo>
                    <a:pt x="974" y="165"/>
                  </a:lnTo>
                  <a:lnTo>
                    <a:pt x="1082" y="292"/>
                  </a:lnTo>
                  <a:lnTo>
                    <a:pt x="1242" y="589"/>
                  </a:lnTo>
                  <a:lnTo>
                    <a:pt x="1132" y="321"/>
                  </a:lnTo>
                  <a:lnTo>
                    <a:pt x="1036" y="161"/>
                  </a:lnTo>
                  <a:lnTo>
                    <a:pt x="1225" y="401"/>
                  </a:lnTo>
                  <a:lnTo>
                    <a:pt x="1114" y="201"/>
                  </a:lnTo>
                  <a:lnTo>
                    <a:pt x="1249" y="363"/>
                  </a:lnTo>
                  <a:lnTo>
                    <a:pt x="1318" y="414"/>
                  </a:lnTo>
                  <a:lnTo>
                    <a:pt x="1221" y="298"/>
                  </a:lnTo>
                  <a:lnTo>
                    <a:pt x="1137" y="165"/>
                  </a:lnTo>
                  <a:lnTo>
                    <a:pt x="1248" y="292"/>
                  </a:lnTo>
                  <a:lnTo>
                    <a:pt x="1337" y="361"/>
                  </a:lnTo>
                  <a:lnTo>
                    <a:pt x="1253" y="260"/>
                  </a:lnTo>
                  <a:lnTo>
                    <a:pt x="1185" y="155"/>
                  </a:lnTo>
                  <a:lnTo>
                    <a:pt x="1289" y="264"/>
                  </a:lnTo>
                  <a:lnTo>
                    <a:pt x="1358" y="309"/>
                  </a:lnTo>
                  <a:lnTo>
                    <a:pt x="1261" y="195"/>
                  </a:lnTo>
                  <a:lnTo>
                    <a:pt x="1221" y="133"/>
                  </a:lnTo>
                  <a:lnTo>
                    <a:pt x="1295" y="199"/>
                  </a:lnTo>
                  <a:lnTo>
                    <a:pt x="1371" y="254"/>
                  </a:lnTo>
                  <a:lnTo>
                    <a:pt x="1267" y="125"/>
                  </a:lnTo>
                  <a:lnTo>
                    <a:pt x="1365" y="203"/>
                  </a:lnTo>
                  <a:lnTo>
                    <a:pt x="1312" y="125"/>
                  </a:lnTo>
                  <a:lnTo>
                    <a:pt x="1405" y="184"/>
                  </a:lnTo>
                  <a:lnTo>
                    <a:pt x="1348" y="110"/>
                  </a:lnTo>
                  <a:lnTo>
                    <a:pt x="1426" y="144"/>
                  </a:lnTo>
                  <a:lnTo>
                    <a:pt x="1386" y="91"/>
                  </a:lnTo>
                  <a:lnTo>
                    <a:pt x="1451" y="114"/>
                  </a:lnTo>
                  <a:lnTo>
                    <a:pt x="1417" y="74"/>
                  </a:lnTo>
                  <a:lnTo>
                    <a:pt x="1487" y="85"/>
                  </a:lnTo>
                  <a:lnTo>
                    <a:pt x="1434" y="51"/>
                  </a:lnTo>
                  <a:lnTo>
                    <a:pt x="1508" y="59"/>
                  </a:lnTo>
                  <a:lnTo>
                    <a:pt x="1470" y="32"/>
                  </a:lnTo>
                  <a:lnTo>
                    <a:pt x="1538" y="28"/>
                  </a:lnTo>
                  <a:lnTo>
                    <a:pt x="1462" y="15"/>
                  </a:lnTo>
                  <a:lnTo>
                    <a:pt x="1394" y="0"/>
                  </a:lnTo>
                  <a:lnTo>
                    <a:pt x="1441" y="32"/>
                  </a:lnTo>
                  <a:lnTo>
                    <a:pt x="1381" y="22"/>
                  </a:lnTo>
                  <a:lnTo>
                    <a:pt x="1415" y="51"/>
                  </a:lnTo>
                  <a:lnTo>
                    <a:pt x="1346" y="41"/>
                  </a:lnTo>
                  <a:lnTo>
                    <a:pt x="1392" y="70"/>
                  </a:lnTo>
                  <a:lnTo>
                    <a:pt x="1329" y="59"/>
                  </a:lnTo>
                  <a:lnTo>
                    <a:pt x="1365" y="93"/>
                  </a:lnTo>
                  <a:lnTo>
                    <a:pt x="1274" y="68"/>
                  </a:lnTo>
                  <a:lnTo>
                    <a:pt x="1329" y="114"/>
                  </a:lnTo>
                  <a:lnTo>
                    <a:pt x="1232" y="81"/>
                  </a:lnTo>
                  <a:lnTo>
                    <a:pt x="1303" y="127"/>
                  </a:lnTo>
                  <a:lnTo>
                    <a:pt x="1164" y="79"/>
                  </a:lnTo>
                  <a:lnTo>
                    <a:pt x="1259" y="136"/>
                  </a:lnTo>
                  <a:lnTo>
                    <a:pt x="1139" y="93"/>
                  </a:lnTo>
                  <a:lnTo>
                    <a:pt x="1198" y="138"/>
                  </a:lnTo>
                  <a:lnTo>
                    <a:pt x="1114" y="108"/>
                  </a:lnTo>
                  <a:lnTo>
                    <a:pt x="1175" y="159"/>
                  </a:lnTo>
                  <a:lnTo>
                    <a:pt x="1069" y="104"/>
                  </a:lnTo>
                  <a:lnTo>
                    <a:pt x="1137" y="184"/>
                  </a:lnTo>
                  <a:lnTo>
                    <a:pt x="1063" y="136"/>
                  </a:lnTo>
                  <a:lnTo>
                    <a:pt x="1086" y="182"/>
                  </a:lnTo>
                  <a:lnTo>
                    <a:pt x="997" y="116"/>
                  </a:lnTo>
                  <a:lnTo>
                    <a:pt x="1019" y="171"/>
                  </a:lnTo>
                  <a:lnTo>
                    <a:pt x="938" y="125"/>
                  </a:lnTo>
                  <a:lnTo>
                    <a:pt x="955" y="184"/>
                  </a:lnTo>
                  <a:lnTo>
                    <a:pt x="869" y="127"/>
                  </a:lnTo>
                  <a:lnTo>
                    <a:pt x="747" y="195"/>
                  </a:lnTo>
                  <a:lnTo>
                    <a:pt x="639" y="349"/>
                  </a:lnTo>
                  <a:lnTo>
                    <a:pt x="439" y="604"/>
                  </a:lnTo>
                  <a:lnTo>
                    <a:pt x="215" y="790"/>
                  </a:lnTo>
                  <a:lnTo>
                    <a:pt x="173" y="842"/>
                  </a:lnTo>
                  <a:lnTo>
                    <a:pt x="173" y="8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10" name="任意多边形 321709"/>
            <p:cNvSpPr/>
            <p:nvPr/>
          </p:nvSpPr>
          <p:spPr>
            <a:xfrm>
              <a:off x="5294" y="1019"/>
              <a:ext cx="214" cy="160"/>
            </a:xfrm>
            <a:custGeom>
              <a:avLst/>
              <a:gdLst/>
              <a:ahLst/>
              <a:cxnLst/>
              <a:rect l="0" t="0" r="0" b="0"/>
              <a:pathLst>
                <a:path w="428" h="319">
                  <a:moveTo>
                    <a:pt x="409" y="296"/>
                  </a:moveTo>
                  <a:lnTo>
                    <a:pt x="371" y="197"/>
                  </a:lnTo>
                  <a:lnTo>
                    <a:pt x="272" y="0"/>
                  </a:lnTo>
                  <a:lnTo>
                    <a:pt x="346" y="215"/>
                  </a:lnTo>
                  <a:lnTo>
                    <a:pt x="284" y="110"/>
                  </a:lnTo>
                  <a:lnTo>
                    <a:pt x="305" y="197"/>
                  </a:lnTo>
                  <a:lnTo>
                    <a:pt x="236" y="99"/>
                  </a:lnTo>
                  <a:lnTo>
                    <a:pt x="295" y="213"/>
                  </a:lnTo>
                  <a:lnTo>
                    <a:pt x="223" y="133"/>
                  </a:lnTo>
                  <a:lnTo>
                    <a:pt x="248" y="196"/>
                  </a:lnTo>
                  <a:lnTo>
                    <a:pt x="149" y="70"/>
                  </a:lnTo>
                  <a:lnTo>
                    <a:pt x="219" y="192"/>
                  </a:lnTo>
                  <a:lnTo>
                    <a:pt x="149" y="146"/>
                  </a:lnTo>
                  <a:lnTo>
                    <a:pt x="179" y="192"/>
                  </a:lnTo>
                  <a:lnTo>
                    <a:pt x="111" y="161"/>
                  </a:lnTo>
                  <a:lnTo>
                    <a:pt x="154" y="203"/>
                  </a:lnTo>
                  <a:lnTo>
                    <a:pt x="65" y="178"/>
                  </a:lnTo>
                  <a:lnTo>
                    <a:pt x="105" y="209"/>
                  </a:lnTo>
                  <a:lnTo>
                    <a:pt x="0" y="220"/>
                  </a:lnTo>
                  <a:lnTo>
                    <a:pt x="126" y="228"/>
                  </a:lnTo>
                  <a:lnTo>
                    <a:pt x="234" y="239"/>
                  </a:lnTo>
                  <a:lnTo>
                    <a:pt x="183" y="213"/>
                  </a:lnTo>
                  <a:lnTo>
                    <a:pt x="287" y="243"/>
                  </a:lnTo>
                  <a:lnTo>
                    <a:pt x="259" y="213"/>
                  </a:lnTo>
                  <a:lnTo>
                    <a:pt x="322" y="245"/>
                  </a:lnTo>
                  <a:lnTo>
                    <a:pt x="364" y="283"/>
                  </a:lnTo>
                  <a:lnTo>
                    <a:pt x="345" y="239"/>
                  </a:lnTo>
                  <a:lnTo>
                    <a:pt x="403" y="311"/>
                  </a:lnTo>
                  <a:lnTo>
                    <a:pt x="428" y="319"/>
                  </a:lnTo>
                  <a:lnTo>
                    <a:pt x="409" y="296"/>
                  </a:lnTo>
                  <a:lnTo>
                    <a:pt x="409" y="2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11" name="任意多边形 321710"/>
            <p:cNvSpPr/>
            <p:nvPr/>
          </p:nvSpPr>
          <p:spPr>
            <a:xfrm>
              <a:off x="4972" y="1850"/>
              <a:ext cx="335" cy="118"/>
            </a:xfrm>
            <a:custGeom>
              <a:avLst/>
              <a:gdLst/>
              <a:ahLst/>
              <a:cxnLst/>
              <a:rect l="0" t="0" r="0" b="0"/>
              <a:pathLst>
                <a:path w="669" h="236">
                  <a:moveTo>
                    <a:pt x="101" y="230"/>
                  </a:moveTo>
                  <a:lnTo>
                    <a:pt x="234" y="236"/>
                  </a:lnTo>
                  <a:lnTo>
                    <a:pt x="384" y="205"/>
                  </a:lnTo>
                  <a:lnTo>
                    <a:pt x="610" y="145"/>
                  </a:lnTo>
                  <a:lnTo>
                    <a:pt x="409" y="175"/>
                  </a:lnTo>
                  <a:lnTo>
                    <a:pt x="310" y="186"/>
                  </a:lnTo>
                  <a:lnTo>
                    <a:pt x="483" y="122"/>
                  </a:lnTo>
                  <a:lnTo>
                    <a:pt x="669" y="44"/>
                  </a:lnTo>
                  <a:lnTo>
                    <a:pt x="384" y="131"/>
                  </a:lnTo>
                  <a:lnTo>
                    <a:pt x="304" y="145"/>
                  </a:lnTo>
                  <a:lnTo>
                    <a:pt x="585" y="40"/>
                  </a:lnTo>
                  <a:lnTo>
                    <a:pt x="361" y="89"/>
                  </a:lnTo>
                  <a:lnTo>
                    <a:pt x="559" y="0"/>
                  </a:lnTo>
                  <a:lnTo>
                    <a:pt x="357" y="55"/>
                  </a:lnTo>
                  <a:lnTo>
                    <a:pt x="487" y="6"/>
                  </a:lnTo>
                  <a:lnTo>
                    <a:pt x="302" y="34"/>
                  </a:lnTo>
                  <a:lnTo>
                    <a:pt x="131" y="19"/>
                  </a:lnTo>
                  <a:lnTo>
                    <a:pt x="327" y="51"/>
                  </a:lnTo>
                  <a:lnTo>
                    <a:pt x="91" y="44"/>
                  </a:lnTo>
                  <a:lnTo>
                    <a:pt x="304" y="76"/>
                  </a:lnTo>
                  <a:lnTo>
                    <a:pt x="87" y="61"/>
                  </a:lnTo>
                  <a:lnTo>
                    <a:pt x="293" y="110"/>
                  </a:lnTo>
                  <a:lnTo>
                    <a:pt x="160" y="101"/>
                  </a:lnTo>
                  <a:lnTo>
                    <a:pt x="268" y="141"/>
                  </a:lnTo>
                  <a:lnTo>
                    <a:pt x="103" y="126"/>
                  </a:lnTo>
                  <a:lnTo>
                    <a:pt x="276" y="167"/>
                  </a:lnTo>
                  <a:lnTo>
                    <a:pt x="85" y="160"/>
                  </a:lnTo>
                  <a:lnTo>
                    <a:pt x="257" y="205"/>
                  </a:lnTo>
                  <a:lnTo>
                    <a:pt x="0" y="186"/>
                  </a:lnTo>
                  <a:lnTo>
                    <a:pt x="101" y="230"/>
                  </a:lnTo>
                  <a:lnTo>
                    <a:pt x="101" y="2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12" name="任意多边形 321711"/>
            <p:cNvSpPr/>
            <p:nvPr/>
          </p:nvSpPr>
          <p:spPr>
            <a:xfrm>
              <a:off x="5260" y="2491"/>
              <a:ext cx="62" cy="234"/>
            </a:xfrm>
            <a:custGeom>
              <a:avLst/>
              <a:gdLst/>
              <a:ahLst/>
              <a:cxnLst/>
              <a:rect l="0" t="0" r="0" b="0"/>
              <a:pathLst>
                <a:path w="124" h="470">
                  <a:moveTo>
                    <a:pt x="65" y="72"/>
                  </a:moveTo>
                  <a:lnTo>
                    <a:pt x="97" y="154"/>
                  </a:lnTo>
                  <a:lnTo>
                    <a:pt x="124" y="242"/>
                  </a:lnTo>
                  <a:lnTo>
                    <a:pt x="89" y="339"/>
                  </a:lnTo>
                  <a:lnTo>
                    <a:pt x="65" y="470"/>
                  </a:lnTo>
                  <a:lnTo>
                    <a:pt x="63" y="346"/>
                  </a:lnTo>
                  <a:lnTo>
                    <a:pt x="86" y="242"/>
                  </a:lnTo>
                  <a:lnTo>
                    <a:pt x="44" y="335"/>
                  </a:lnTo>
                  <a:lnTo>
                    <a:pt x="78" y="192"/>
                  </a:lnTo>
                  <a:lnTo>
                    <a:pt x="34" y="278"/>
                  </a:lnTo>
                  <a:lnTo>
                    <a:pt x="74" y="158"/>
                  </a:lnTo>
                  <a:lnTo>
                    <a:pt x="0" y="240"/>
                  </a:lnTo>
                  <a:lnTo>
                    <a:pt x="59" y="147"/>
                  </a:lnTo>
                  <a:lnTo>
                    <a:pt x="65" y="101"/>
                  </a:lnTo>
                  <a:lnTo>
                    <a:pt x="8" y="152"/>
                  </a:lnTo>
                  <a:lnTo>
                    <a:pt x="53" y="95"/>
                  </a:lnTo>
                  <a:lnTo>
                    <a:pt x="57" y="0"/>
                  </a:lnTo>
                  <a:lnTo>
                    <a:pt x="65" y="72"/>
                  </a:lnTo>
                  <a:lnTo>
                    <a:pt x="65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13" name="任意多边形 321712"/>
            <p:cNvSpPr/>
            <p:nvPr/>
          </p:nvSpPr>
          <p:spPr>
            <a:xfrm>
              <a:off x="4328" y="2148"/>
              <a:ext cx="214" cy="85"/>
            </a:xfrm>
            <a:custGeom>
              <a:avLst/>
              <a:gdLst/>
              <a:ahLst/>
              <a:cxnLst/>
              <a:rect l="0" t="0" r="0" b="0"/>
              <a:pathLst>
                <a:path w="428" h="171">
                  <a:moveTo>
                    <a:pt x="7" y="122"/>
                  </a:moveTo>
                  <a:lnTo>
                    <a:pt x="38" y="87"/>
                  </a:lnTo>
                  <a:lnTo>
                    <a:pt x="66" y="67"/>
                  </a:lnTo>
                  <a:lnTo>
                    <a:pt x="43" y="89"/>
                  </a:lnTo>
                  <a:lnTo>
                    <a:pt x="36" y="114"/>
                  </a:lnTo>
                  <a:lnTo>
                    <a:pt x="55" y="89"/>
                  </a:lnTo>
                  <a:lnTo>
                    <a:pt x="87" y="61"/>
                  </a:lnTo>
                  <a:lnTo>
                    <a:pt x="137" y="36"/>
                  </a:lnTo>
                  <a:lnTo>
                    <a:pt x="91" y="65"/>
                  </a:lnTo>
                  <a:lnTo>
                    <a:pt x="62" y="99"/>
                  </a:lnTo>
                  <a:lnTo>
                    <a:pt x="102" y="68"/>
                  </a:lnTo>
                  <a:lnTo>
                    <a:pt x="148" y="38"/>
                  </a:lnTo>
                  <a:lnTo>
                    <a:pt x="175" y="23"/>
                  </a:lnTo>
                  <a:lnTo>
                    <a:pt x="133" y="51"/>
                  </a:lnTo>
                  <a:lnTo>
                    <a:pt x="108" y="78"/>
                  </a:lnTo>
                  <a:lnTo>
                    <a:pt x="152" y="48"/>
                  </a:lnTo>
                  <a:lnTo>
                    <a:pt x="205" y="17"/>
                  </a:lnTo>
                  <a:lnTo>
                    <a:pt x="159" y="51"/>
                  </a:lnTo>
                  <a:lnTo>
                    <a:pt x="139" y="70"/>
                  </a:lnTo>
                  <a:lnTo>
                    <a:pt x="192" y="36"/>
                  </a:lnTo>
                  <a:lnTo>
                    <a:pt x="239" y="11"/>
                  </a:lnTo>
                  <a:lnTo>
                    <a:pt x="199" y="42"/>
                  </a:lnTo>
                  <a:lnTo>
                    <a:pt x="256" y="11"/>
                  </a:lnTo>
                  <a:lnTo>
                    <a:pt x="291" y="0"/>
                  </a:lnTo>
                  <a:lnTo>
                    <a:pt x="235" y="29"/>
                  </a:lnTo>
                  <a:lnTo>
                    <a:pt x="207" y="49"/>
                  </a:lnTo>
                  <a:lnTo>
                    <a:pt x="275" y="19"/>
                  </a:lnTo>
                  <a:lnTo>
                    <a:pt x="197" y="68"/>
                  </a:lnTo>
                  <a:lnTo>
                    <a:pt x="272" y="29"/>
                  </a:lnTo>
                  <a:lnTo>
                    <a:pt x="216" y="70"/>
                  </a:lnTo>
                  <a:lnTo>
                    <a:pt x="304" y="21"/>
                  </a:lnTo>
                  <a:lnTo>
                    <a:pt x="249" y="61"/>
                  </a:lnTo>
                  <a:lnTo>
                    <a:pt x="218" y="86"/>
                  </a:lnTo>
                  <a:lnTo>
                    <a:pt x="327" y="21"/>
                  </a:lnTo>
                  <a:lnTo>
                    <a:pt x="275" y="63"/>
                  </a:lnTo>
                  <a:lnTo>
                    <a:pt x="350" y="21"/>
                  </a:lnTo>
                  <a:lnTo>
                    <a:pt x="298" y="59"/>
                  </a:lnTo>
                  <a:lnTo>
                    <a:pt x="370" y="21"/>
                  </a:lnTo>
                  <a:lnTo>
                    <a:pt x="321" y="53"/>
                  </a:lnTo>
                  <a:lnTo>
                    <a:pt x="380" y="27"/>
                  </a:lnTo>
                  <a:lnTo>
                    <a:pt x="346" y="55"/>
                  </a:lnTo>
                  <a:lnTo>
                    <a:pt x="428" y="21"/>
                  </a:lnTo>
                  <a:lnTo>
                    <a:pt x="369" y="55"/>
                  </a:lnTo>
                  <a:lnTo>
                    <a:pt x="424" y="38"/>
                  </a:lnTo>
                  <a:lnTo>
                    <a:pt x="369" y="68"/>
                  </a:lnTo>
                  <a:lnTo>
                    <a:pt x="325" y="93"/>
                  </a:lnTo>
                  <a:lnTo>
                    <a:pt x="361" y="65"/>
                  </a:lnTo>
                  <a:lnTo>
                    <a:pt x="302" y="93"/>
                  </a:lnTo>
                  <a:lnTo>
                    <a:pt x="342" y="63"/>
                  </a:lnTo>
                  <a:lnTo>
                    <a:pt x="270" y="103"/>
                  </a:lnTo>
                  <a:lnTo>
                    <a:pt x="334" y="59"/>
                  </a:lnTo>
                  <a:lnTo>
                    <a:pt x="218" y="120"/>
                  </a:lnTo>
                  <a:lnTo>
                    <a:pt x="285" y="72"/>
                  </a:lnTo>
                  <a:lnTo>
                    <a:pt x="215" y="112"/>
                  </a:lnTo>
                  <a:lnTo>
                    <a:pt x="253" y="80"/>
                  </a:lnTo>
                  <a:lnTo>
                    <a:pt x="178" y="124"/>
                  </a:lnTo>
                  <a:lnTo>
                    <a:pt x="215" y="93"/>
                  </a:lnTo>
                  <a:lnTo>
                    <a:pt x="139" y="139"/>
                  </a:lnTo>
                  <a:lnTo>
                    <a:pt x="186" y="99"/>
                  </a:lnTo>
                  <a:lnTo>
                    <a:pt x="139" y="133"/>
                  </a:lnTo>
                  <a:lnTo>
                    <a:pt x="182" y="84"/>
                  </a:lnTo>
                  <a:lnTo>
                    <a:pt x="125" y="133"/>
                  </a:lnTo>
                  <a:lnTo>
                    <a:pt x="158" y="89"/>
                  </a:lnTo>
                  <a:lnTo>
                    <a:pt x="110" y="129"/>
                  </a:lnTo>
                  <a:lnTo>
                    <a:pt x="161" y="72"/>
                  </a:lnTo>
                  <a:lnTo>
                    <a:pt x="106" y="124"/>
                  </a:lnTo>
                  <a:lnTo>
                    <a:pt x="131" y="84"/>
                  </a:lnTo>
                  <a:lnTo>
                    <a:pt x="87" y="127"/>
                  </a:lnTo>
                  <a:lnTo>
                    <a:pt x="104" y="95"/>
                  </a:lnTo>
                  <a:lnTo>
                    <a:pt x="74" y="122"/>
                  </a:lnTo>
                  <a:lnTo>
                    <a:pt x="51" y="148"/>
                  </a:lnTo>
                  <a:lnTo>
                    <a:pt x="87" y="97"/>
                  </a:lnTo>
                  <a:lnTo>
                    <a:pt x="51" y="137"/>
                  </a:lnTo>
                  <a:lnTo>
                    <a:pt x="23" y="171"/>
                  </a:lnTo>
                  <a:lnTo>
                    <a:pt x="43" y="129"/>
                  </a:lnTo>
                  <a:lnTo>
                    <a:pt x="15" y="162"/>
                  </a:lnTo>
                  <a:lnTo>
                    <a:pt x="36" y="124"/>
                  </a:lnTo>
                  <a:lnTo>
                    <a:pt x="11" y="146"/>
                  </a:lnTo>
                  <a:lnTo>
                    <a:pt x="34" y="108"/>
                  </a:lnTo>
                  <a:lnTo>
                    <a:pt x="0" y="143"/>
                  </a:lnTo>
                  <a:lnTo>
                    <a:pt x="7" y="122"/>
                  </a:lnTo>
                  <a:lnTo>
                    <a:pt x="7" y="1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14" name="任意多边形 321713"/>
            <p:cNvSpPr/>
            <p:nvPr/>
          </p:nvSpPr>
          <p:spPr>
            <a:xfrm>
              <a:off x="4481" y="2129"/>
              <a:ext cx="145" cy="91"/>
            </a:xfrm>
            <a:custGeom>
              <a:avLst/>
              <a:gdLst/>
              <a:ahLst/>
              <a:cxnLst/>
              <a:rect l="0" t="0" r="0" b="0"/>
              <a:pathLst>
                <a:path w="289" h="183">
                  <a:moveTo>
                    <a:pt x="274" y="21"/>
                  </a:moveTo>
                  <a:lnTo>
                    <a:pt x="230" y="55"/>
                  </a:lnTo>
                  <a:lnTo>
                    <a:pt x="194" y="78"/>
                  </a:lnTo>
                  <a:lnTo>
                    <a:pt x="160" y="93"/>
                  </a:lnTo>
                  <a:lnTo>
                    <a:pt x="112" y="118"/>
                  </a:lnTo>
                  <a:lnTo>
                    <a:pt x="163" y="106"/>
                  </a:lnTo>
                  <a:lnTo>
                    <a:pt x="127" y="124"/>
                  </a:lnTo>
                  <a:lnTo>
                    <a:pt x="163" y="118"/>
                  </a:lnTo>
                  <a:lnTo>
                    <a:pt x="106" y="139"/>
                  </a:lnTo>
                  <a:lnTo>
                    <a:pt x="137" y="139"/>
                  </a:lnTo>
                  <a:lnTo>
                    <a:pt x="76" y="154"/>
                  </a:lnTo>
                  <a:lnTo>
                    <a:pt x="104" y="156"/>
                  </a:lnTo>
                  <a:lnTo>
                    <a:pt x="49" y="162"/>
                  </a:lnTo>
                  <a:lnTo>
                    <a:pt x="68" y="183"/>
                  </a:lnTo>
                  <a:lnTo>
                    <a:pt x="38" y="173"/>
                  </a:lnTo>
                  <a:lnTo>
                    <a:pt x="0" y="167"/>
                  </a:lnTo>
                  <a:lnTo>
                    <a:pt x="42" y="169"/>
                  </a:lnTo>
                  <a:lnTo>
                    <a:pt x="9" y="154"/>
                  </a:lnTo>
                  <a:lnTo>
                    <a:pt x="64" y="156"/>
                  </a:lnTo>
                  <a:lnTo>
                    <a:pt x="30" y="143"/>
                  </a:lnTo>
                  <a:lnTo>
                    <a:pt x="80" y="144"/>
                  </a:lnTo>
                  <a:lnTo>
                    <a:pt x="53" y="135"/>
                  </a:lnTo>
                  <a:lnTo>
                    <a:pt x="103" y="131"/>
                  </a:lnTo>
                  <a:lnTo>
                    <a:pt x="72" y="124"/>
                  </a:lnTo>
                  <a:lnTo>
                    <a:pt x="106" y="116"/>
                  </a:lnTo>
                  <a:lnTo>
                    <a:pt x="87" y="112"/>
                  </a:lnTo>
                  <a:lnTo>
                    <a:pt x="125" y="105"/>
                  </a:lnTo>
                  <a:lnTo>
                    <a:pt x="104" y="103"/>
                  </a:lnTo>
                  <a:lnTo>
                    <a:pt x="150" y="91"/>
                  </a:lnTo>
                  <a:lnTo>
                    <a:pt x="129" y="89"/>
                  </a:lnTo>
                  <a:lnTo>
                    <a:pt x="177" y="78"/>
                  </a:lnTo>
                  <a:lnTo>
                    <a:pt x="141" y="76"/>
                  </a:lnTo>
                  <a:lnTo>
                    <a:pt x="177" y="70"/>
                  </a:lnTo>
                  <a:lnTo>
                    <a:pt x="158" y="65"/>
                  </a:lnTo>
                  <a:lnTo>
                    <a:pt x="120" y="55"/>
                  </a:lnTo>
                  <a:lnTo>
                    <a:pt x="165" y="63"/>
                  </a:lnTo>
                  <a:lnTo>
                    <a:pt x="188" y="68"/>
                  </a:lnTo>
                  <a:lnTo>
                    <a:pt x="161" y="51"/>
                  </a:lnTo>
                  <a:lnTo>
                    <a:pt x="118" y="38"/>
                  </a:lnTo>
                  <a:lnTo>
                    <a:pt x="156" y="44"/>
                  </a:lnTo>
                  <a:lnTo>
                    <a:pt x="186" y="55"/>
                  </a:lnTo>
                  <a:lnTo>
                    <a:pt x="165" y="36"/>
                  </a:lnTo>
                  <a:lnTo>
                    <a:pt x="118" y="21"/>
                  </a:lnTo>
                  <a:lnTo>
                    <a:pt x="171" y="30"/>
                  </a:lnTo>
                  <a:lnTo>
                    <a:pt x="198" y="44"/>
                  </a:lnTo>
                  <a:lnTo>
                    <a:pt x="179" y="29"/>
                  </a:lnTo>
                  <a:lnTo>
                    <a:pt x="201" y="36"/>
                  </a:lnTo>
                  <a:lnTo>
                    <a:pt x="215" y="48"/>
                  </a:lnTo>
                  <a:lnTo>
                    <a:pt x="209" y="34"/>
                  </a:lnTo>
                  <a:lnTo>
                    <a:pt x="226" y="46"/>
                  </a:lnTo>
                  <a:lnTo>
                    <a:pt x="289" y="0"/>
                  </a:lnTo>
                  <a:lnTo>
                    <a:pt x="274" y="21"/>
                  </a:lnTo>
                  <a:lnTo>
                    <a:pt x="274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15" name="任意多边形 321714"/>
            <p:cNvSpPr/>
            <p:nvPr/>
          </p:nvSpPr>
          <p:spPr>
            <a:xfrm>
              <a:off x="4501" y="2207"/>
              <a:ext cx="56" cy="76"/>
            </a:xfrm>
            <a:custGeom>
              <a:avLst/>
              <a:gdLst/>
              <a:ahLst/>
              <a:cxnLst/>
              <a:rect l="0" t="0" r="0" b="0"/>
              <a:pathLst>
                <a:path w="110" h="152">
                  <a:moveTo>
                    <a:pt x="19" y="21"/>
                  </a:moveTo>
                  <a:lnTo>
                    <a:pt x="36" y="42"/>
                  </a:lnTo>
                  <a:lnTo>
                    <a:pt x="43" y="76"/>
                  </a:lnTo>
                  <a:lnTo>
                    <a:pt x="45" y="137"/>
                  </a:lnTo>
                  <a:lnTo>
                    <a:pt x="59" y="101"/>
                  </a:lnTo>
                  <a:lnTo>
                    <a:pt x="55" y="152"/>
                  </a:lnTo>
                  <a:lnTo>
                    <a:pt x="78" y="91"/>
                  </a:lnTo>
                  <a:lnTo>
                    <a:pt x="99" y="34"/>
                  </a:lnTo>
                  <a:lnTo>
                    <a:pt x="78" y="63"/>
                  </a:lnTo>
                  <a:lnTo>
                    <a:pt x="93" y="32"/>
                  </a:lnTo>
                  <a:lnTo>
                    <a:pt x="110" y="0"/>
                  </a:lnTo>
                  <a:lnTo>
                    <a:pt x="85" y="34"/>
                  </a:lnTo>
                  <a:lnTo>
                    <a:pt x="66" y="68"/>
                  </a:lnTo>
                  <a:lnTo>
                    <a:pt x="83" y="15"/>
                  </a:lnTo>
                  <a:lnTo>
                    <a:pt x="59" y="59"/>
                  </a:lnTo>
                  <a:lnTo>
                    <a:pt x="68" y="19"/>
                  </a:lnTo>
                  <a:lnTo>
                    <a:pt x="51" y="59"/>
                  </a:lnTo>
                  <a:lnTo>
                    <a:pt x="53" y="11"/>
                  </a:lnTo>
                  <a:lnTo>
                    <a:pt x="45" y="40"/>
                  </a:lnTo>
                  <a:lnTo>
                    <a:pt x="32" y="19"/>
                  </a:lnTo>
                  <a:lnTo>
                    <a:pt x="0" y="4"/>
                  </a:lnTo>
                  <a:lnTo>
                    <a:pt x="19" y="21"/>
                  </a:lnTo>
                  <a:lnTo>
                    <a:pt x="19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16" name="任意多边形 321715"/>
            <p:cNvSpPr/>
            <p:nvPr/>
          </p:nvSpPr>
          <p:spPr>
            <a:xfrm>
              <a:off x="4757" y="2167"/>
              <a:ext cx="171" cy="86"/>
            </a:xfrm>
            <a:custGeom>
              <a:avLst/>
              <a:gdLst/>
              <a:ahLst/>
              <a:cxnLst/>
              <a:rect l="0" t="0" r="0" b="0"/>
              <a:pathLst>
                <a:path w="342" h="173">
                  <a:moveTo>
                    <a:pt x="4" y="21"/>
                  </a:moveTo>
                  <a:lnTo>
                    <a:pt x="40" y="13"/>
                  </a:lnTo>
                  <a:lnTo>
                    <a:pt x="0" y="40"/>
                  </a:lnTo>
                  <a:lnTo>
                    <a:pt x="42" y="23"/>
                  </a:lnTo>
                  <a:lnTo>
                    <a:pt x="10" y="49"/>
                  </a:lnTo>
                  <a:lnTo>
                    <a:pt x="78" y="32"/>
                  </a:lnTo>
                  <a:lnTo>
                    <a:pt x="33" y="55"/>
                  </a:lnTo>
                  <a:lnTo>
                    <a:pt x="91" y="46"/>
                  </a:lnTo>
                  <a:lnTo>
                    <a:pt x="36" y="65"/>
                  </a:lnTo>
                  <a:lnTo>
                    <a:pt x="107" y="63"/>
                  </a:lnTo>
                  <a:lnTo>
                    <a:pt x="42" y="76"/>
                  </a:lnTo>
                  <a:lnTo>
                    <a:pt x="114" y="86"/>
                  </a:lnTo>
                  <a:lnTo>
                    <a:pt x="50" y="93"/>
                  </a:lnTo>
                  <a:lnTo>
                    <a:pt x="129" y="105"/>
                  </a:lnTo>
                  <a:lnTo>
                    <a:pt x="84" y="116"/>
                  </a:lnTo>
                  <a:lnTo>
                    <a:pt x="177" y="116"/>
                  </a:lnTo>
                  <a:lnTo>
                    <a:pt x="120" y="129"/>
                  </a:lnTo>
                  <a:lnTo>
                    <a:pt x="219" y="129"/>
                  </a:lnTo>
                  <a:lnTo>
                    <a:pt x="156" y="145"/>
                  </a:lnTo>
                  <a:lnTo>
                    <a:pt x="228" y="143"/>
                  </a:lnTo>
                  <a:lnTo>
                    <a:pt x="177" y="158"/>
                  </a:lnTo>
                  <a:lnTo>
                    <a:pt x="253" y="156"/>
                  </a:lnTo>
                  <a:lnTo>
                    <a:pt x="192" y="165"/>
                  </a:lnTo>
                  <a:lnTo>
                    <a:pt x="249" y="167"/>
                  </a:lnTo>
                  <a:lnTo>
                    <a:pt x="207" y="173"/>
                  </a:lnTo>
                  <a:lnTo>
                    <a:pt x="342" y="173"/>
                  </a:lnTo>
                  <a:lnTo>
                    <a:pt x="264" y="162"/>
                  </a:lnTo>
                  <a:lnTo>
                    <a:pt x="291" y="152"/>
                  </a:lnTo>
                  <a:lnTo>
                    <a:pt x="230" y="146"/>
                  </a:lnTo>
                  <a:lnTo>
                    <a:pt x="293" y="133"/>
                  </a:lnTo>
                  <a:lnTo>
                    <a:pt x="232" y="137"/>
                  </a:lnTo>
                  <a:lnTo>
                    <a:pt x="278" y="122"/>
                  </a:lnTo>
                  <a:lnTo>
                    <a:pt x="183" y="120"/>
                  </a:lnTo>
                  <a:lnTo>
                    <a:pt x="253" y="108"/>
                  </a:lnTo>
                  <a:lnTo>
                    <a:pt x="150" y="107"/>
                  </a:lnTo>
                  <a:lnTo>
                    <a:pt x="219" y="91"/>
                  </a:lnTo>
                  <a:lnTo>
                    <a:pt x="120" y="91"/>
                  </a:lnTo>
                  <a:lnTo>
                    <a:pt x="185" y="80"/>
                  </a:lnTo>
                  <a:lnTo>
                    <a:pt x="103" y="72"/>
                  </a:lnTo>
                  <a:lnTo>
                    <a:pt x="164" y="65"/>
                  </a:lnTo>
                  <a:lnTo>
                    <a:pt x="103" y="55"/>
                  </a:lnTo>
                  <a:lnTo>
                    <a:pt x="152" y="44"/>
                  </a:lnTo>
                  <a:lnTo>
                    <a:pt x="93" y="38"/>
                  </a:lnTo>
                  <a:lnTo>
                    <a:pt x="118" y="29"/>
                  </a:lnTo>
                  <a:lnTo>
                    <a:pt x="69" y="21"/>
                  </a:lnTo>
                  <a:lnTo>
                    <a:pt x="152" y="15"/>
                  </a:lnTo>
                  <a:lnTo>
                    <a:pt x="82" y="0"/>
                  </a:lnTo>
                  <a:lnTo>
                    <a:pt x="55" y="0"/>
                  </a:lnTo>
                  <a:lnTo>
                    <a:pt x="25" y="6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17" name="任意多边形 321716"/>
            <p:cNvSpPr/>
            <p:nvPr/>
          </p:nvSpPr>
          <p:spPr>
            <a:xfrm>
              <a:off x="4846" y="2251"/>
              <a:ext cx="98" cy="96"/>
            </a:xfrm>
            <a:custGeom>
              <a:avLst/>
              <a:gdLst/>
              <a:ahLst/>
              <a:cxnLst/>
              <a:rect l="0" t="0" r="0" b="0"/>
              <a:pathLst>
                <a:path w="198" h="192">
                  <a:moveTo>
                    <a:pt x="78" y="21"/>
                  </a:moveTo>
                  <a:lnTo>
                    <a:pt x="6" y="10"/>
                  </a:lnTo>
                  <a:lnTo>
                    <a:pt x="87" y="33"/>
                  </a:lnTo>
                  <a:lnTo>
                    <a:pt x="23" y="25"/>
                  </a:lnTo>
                  <a:lnTo>
                    <a:pt x="93" y="53"/>
                  </a:lnTo>
                  <a:lnTo>
                    <a:pt x="0" y="33"/>
                  </a:lnTo>
                  <a:lnTo>
                    <a:pt x="112" y="72"/>
                  </a:lnTo>
                  <a:lnTo>
                    <a:pt x="25" y="53"/>
                  </a:lnTo>
                  <a:lnTo>
                    <a:pt x="114" y="86"/>
                  </a:lnTo>
                  <a:lnTo>
                    <a:pt x="46" y="82"/>
                  </a:lnTo>
                  <a:lnTo>
                    <a:pt x="120" y="97"/>
                  </a:lnTo>
                  <a:lnTo>
                    <a:pt x="67" y="101"/>
                  </a:lnTo>
                  <a:lnTo>
                    <a:pt x="120" y="112"/>
                  </a:lnTo>
                  <a:lnTo>
                    <a:pt x="87" y="116"/>
                  </a:lnTo>
                  <a:lnTo>
                    <a:pt x="118" y="128"/>
                  </a:lnTo>
                  <a:lnTo>
                    <a:pt x="93" y="133"/>
                  </a:lnTo>
                  <a:lnTo>
                    <a:pt x="127" y="145"/>
                  </a:lnTo>
                  <a:lnTo>
                    <a:pt x="101" y="147"/>
                  </a:lnTo>
                  <a:lnTo>
                    <a:pt x="135" y="162"/>
                  </a:lnTo>
                  <a:lnTo>
                    <a:pt x="106" y="166"/>
                  </a:lnTo>
                  <a:lnTo>
                    <a:pt x="129" y="175"/>
                  </a:lnTo>
                  <a:lnTo>
                    <a:pt x="118" y="181"/>
                  </a:lnTo>
                  <a:lnTo>
                    <a:pt x="171" y="192"/>
                  </a:lnTo>
                  <a:lnTo>
                    <a:pt x="137" y="169"/>
                  </a:lnTo>
                  <a:lnTo>
                    <a:pt x="169" y="168"/>
                  </a:lnTo>
                  <a:lnTo>
                    <a:pt x="129" y="150"/>
                  </a:lnTo>
                  <a:lnTo>
                    <a:pt x="177" y="150"/>
                  </a:lnTo>
                  <a:lnTo>
                    <a:pt x="129" y="133"/>
                  </a:lnTo>
                  <a:lnTo>
                    <a:pt x="165" y="135"/>
                  </a:lnTo>
                  <a:lnTo>
                    <a:pt x="129" y="120"/>
                  </a:lnTo>
                  <a:lnTo>
                    <a:pt x="175" y="126"/>
                  </a:lnTo>
                  <a:lnTo>
                    <a:pt x="135" y="107"/>
                  </a:lnTo>
                  <a:lnTo>
                    <a:pt x="196" y="116"/>
                  </a:lnTo>
                  <a:lnTo>
                    <a:pt x="131" y="86"/>
                  </a:lnTo>
                  <a:lnTo>
                    <a:pt x="198" y="95"/>
                  </a:lnTo>
                  <a:lnTo>
                    <a:pt x="114" y="67"/>
                  </a:lnTo>
                  <a:lnTo>
                    <a:pt x="190" y="82"/>
                  </a:lnTo>
                  <a:lnTo>
                    <a:pt x="112" y="53"/>
                  </a:lnTo>
                  <a:lnTo>
                    <a:pt x="186" y="61"/>
                  </a:lnTo>
                  <a:lnTo>
                    <a:pt x="106" y="40"/>
                  </a:lnTo>
                  <a:lnTo>
                    <a:pt x="190" y="48"/>
                  </a:lnTo>
                  <a:lnTo>
                    <a:pt x="112" y="31"/>
                  </a:lnTo>
                  <a:lnTo>
                    <a:pt x="198" y="33"/>
                  </a:lnTo>
                  <a:lnTo>
                    <a:pt x="95" y="19"/>
                  </a:lnTo>
                  <a:lnTo>
                    <a:pt x="160" y="17"/>
                  </a:lnTo>
                  <a:lnTo>
                    <a:pt x="86" y="12"/>
                  </a:lnTo>
                  <a:lnTo>
                    <a:pt x="152" y="4"/>
                  </a:lnTo>
                  <a:lnTo>
                    <a:pt x="65" y="4"/>
                  </a:lnTo>
                  <a:lnTo>
                    <a:pt x="25" y="0"/>
                  </a:lnTo>
                  <a:lnTo>
                    <a:pt x="78" y="21"/>
                  </a:lnTo>
                  <a:lnTo>
                    <a:pt x="78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18" name="任意多边形 321717"/>
            <p:cNvSpPr/>
            <p:nvPr/>
          </p:nvSpPr>
          <p:spPr>
            <a:xfrm>
              <a:off x="4542" y="2334"/>
              <a:ext cx="72" cy="101"/>
            </a:xfrm>
            <a:custGeom>
              <a:avLst/>
              <a:gdLst/>
              <a:ahLst/>
              <a:cxnLst/>
              <a:rect l="0" t="0" r="0" b="0"/>
              <a:pathLst>
                <a:path w="142" h="201">
                  <a:moveTo>
                    <a:pt x="5" y="174"/>
                  </a:moveTo>
                  <a:lnTo>
                    <a:pt x="13" y="131"/>
                  </a:lnTo>
                  <a:lnTo>
                    <a:pt x="22" y="165"/>
                  </a:lnTo>
                  <a:lnTo>
                    <a:pt x="32" y="123"/>
                  </a:lnTo>
                  <a:lnTo>
                    <a:pt x="38" y="148"/>
                  </a:lnTo>
                  <a:lnTo>
                    <a:pt x="43" y="102"/>
                  </a:lnTo>
                  <a:lnTo>
                    <a:pt x="49" y="135"/>
                  </a:lnTo>
                  <a:lnTo>
                    <a:pt x="55" y="91"/>
                  </a:lnTo>
                  <a:lnTo>
                    <a:pt x="60" y="127"/>
                  </a:lnTo>
                  <a:lnTo>
                    <a:pt x="64" y="89"/>
                  </a:lnTo>
                  <a:lnTo>
                    <a:pt x="74" y="114"/>
                  </a:lnTo>
                  <a:lnTo>
                    <a:pt x="79" y="70"/>
                  </a:lnTo>
                  <a:lnTo>
                    <a:pt x="87" y="100"/>
                  </a:lnTo>
                  <a:lnTo>
                    <a:pt x="93" y="62"/>
                  </a:lnTo>
                  <a:lnTo>
                    <a:pt x="93" y="38"/>
                  </a:lnTo>
                  <a:lnTo>
                    <a:pt x="108" y="66"/>
                  </a:lnTo>
                  <a:lnTo>
                    <a:pt x="108" y="41"/>
                  </a:lnTo>
                  <a:lnTo>
                    <a:pt x="123" y="57"/>
                  </a:lnTo>
                  <a:lnTo>
                    <a:pt x="115" y="2"/>
                  </a:lnTo>
                  <a:lnTo>
                    <a:pt x="135" y="26"/>
                  </a:lnTo>
                  <a:lnTo>
                    <a:pt x="131" y="0"/>
                  </a:lnTo>
                  <a:lnTo>
                    <a:pt x="142" y="40"/>
                  </a:lnTo>
                  <a:lnTo>
                    <a:pt x="131" y="36"/>
                  </a:lnTo>
                  <a:lnTo>
                    <a:pt x="133" y="81"/>
                  </a:lnTo>
                  <a:lnTo>
                    <a:pt x="119" y="64"/>
                  </a:lnTo>
                  <a:lnTo>
                    <a:pt x="119" y="104"/>
                  </a:lnTo>
                  <a:lnTo>
                    <a:pt x="100" y="68"/>
                  </a:lnTo>
                  <a:lnTo>
                    <a:pt x="104" y="112"/>
                  </a:lnTo>
                  <a:lnTo>
                    <a:pt x="95" y="91"/>
                  </a:lnTo>
                  <a:lnTo>
                    <a:pt x="85" y="152"/>
                  </a:lnTo>
                  <a:lnTo>
                    <a:pt x="83" y="108"/>
                  </a:lnTo>
                  <a:lnTo>
                    <a:pt x="72" y="150"/>
                  </a:lnTo>
                  <a:lnTo>
                    <a:pt x="70" y="131"/>
                  </a:lnTo>
                  <a:lnTo>
                    <a:pt x="58" y="161"/>
                  </a:lnTo>
                  <a:lnTo>
                    <a:pt x="57" y="144"/>
                  </a:lnTo>
                  <a:lnTo>
                    <a:pt x="45" y="169"/>
                  </a:lnTo>
                  <a:lnTo>
                    <a:pt x="49" y="148"/>
                  </a:lnTo>
                  <a:lnTo>
                    <a:pt x="34" y="182"/>
                  </a:lnTo>
                  <a:lnTo>
                    <a:pt x="32" y="163"/>
                  </a:lnTo>
                  <a:lnTo>
                    <a:pt x="22" y="192"/>
                  </a:lnTo>
                  <a:lnTo>
                    <a:pt x="15" y="163"/>
                  </a:lnTo>
                  <a:lnTo>
                    <a:pt x="0" y="201"/>
                  </a:lnTo>
                  <a:lnTo>
                    <a:pt x="5" y="174"/>
                  </a:lnTo>
                  <a:lnTo>
                    <a:pt x="5" y="174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19" name="任意多边形 321718"/>
            <p:cNvSpPr/>
            <p:nvPr/>
          </p:nvSpPr>
          <p:spPr>
            <a:xfrm>
              <a:off x="4418" y="2421"/>
              <a:ext cx="28" cy="16"/>
            </a:xfrm>
            <a:custGeom>
              <a:avLst/>
              <a:gdLst/>
              <a:ahLst/>
              <a:cxnLst/>
              <a:rect l="0" t="0" r="0" b="0"/>
              <a:pathLst>
                <a:path w="57" h="33">
                  <a:moveTo>
                    <a:pt x="0" y="19"/>
                  </a:moveTo>
                  <a:lnTo>
                    <a:pt x="27" y="33"/>
                  </a:lnTo>
                  <a:lnTo>
                    <a:pt x="21" y="19"/>
                  </a:lnTo>
                  <a:lnTo>
                    <a:pt x="35" y="25"/>
                  </a:lnTo>
                  <a:lnTo>
                    <a:pt x="29" y="16"/>
                  </a:lnTo>
                  <a:lnTo>
                    <a:pt x="48" y="23"/>
                  </a:lnTo>
                  <a:lnTo>
                    <a:pt x="44" y="14"/>
                  </a:lnTo>
                  <a:lnTo>
                    <a:pt x="57" y="16"/>
                  </a:lnTo>
                  <a:lnTo>
                    <a:pt x="44" y="6"/>
                  </a:lnTo>
                  <a:lnTo>
                    <a:pt x="29" y="0"/>
                  </a:lnTo>
                  <a:lnTo>
                    <a:pt x="35" y="8"/>
                  </a:lnTo>
                  <a:lnTo>
                    <a:pt x="12" y="2"/>
                  </a:lnTo>
                  <a:lnTo>
                    <a:pt x="19" y="10"/>
                  </a:lnTo>
                  <a:lnTo>
                    <a:pt x="0" y="8"/>
                  </a:lnTo>
                  <a:lnTo>
                    <a:pt x="10" y="16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</p:grpSp>
      <p:grpSp>
        <p:nvGrpSpPr>
          <p:cNvPr id="321720" name="组合 321719"/>
          <p:cNvGrpSpPr/>
          <p:nvPr/>
        </p:nvGrpSpPr>
        <p:grpSpPr>
          <a:xfrm flipH="1">
            <a:off x="6289040" y="966470"/>
            <a:ext cx="1771650" cy="1543050"/>
            <a:chOff x="3296" y="733"/>
            <a:chExt cx="2445" cy="2153"/>
          </a:xfrm>
        </p:grpSpPr>
        <p:sp>
          <p:nvSpPr>
            <p:cNvPr id="321721" name="任意多边形 321720"/>
            <p:cNvSpPr/>
            <p:nvPr/>
          </p:nvSpPr>
          <p:spPr>
            <a:xfrm>
              <a:off x="4749" y="2575"/>
              <a:ext cx="125" cy="45"/>
            </a:xfrm>
            <a:custGeom>
              <a:avLst/>
              <a:gdLst/>
              <a:ahLst/>
              <a:cxnLst/>
              <a:rect l="0" t="0" r="0" b="0"/>
              <a:pathLst>
                <a:path w="249" h="90">
                  <a:moveTo>
                    <a:pt x="87" y="0"/>
                  </a:moveTo>
                  <a:lnTo>
                    <a:pt x="0" y="4"/>
                  </a:lnTo>
                  <a:lnTo>
                    <a:pt x="59" y="44"/>
                  </a:lnTo>
                  <a:lnTo>
                    <a:pt x="171" y="90"/>
                  </a:lnTo>
                  <a:lnTo>
                    <a:pt x="249" y="90"/>
                  </a:lnTo>
                  <a:lnTo>
                    <a:pt x="230" y="54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22" name="任意多边形 321721"/>
            <p:cNvSpPr/>
            <p:nvPr/>
          </p:nvSpPr>
          <p:spPr>
            <a:xfrm>
              <a:off x="4559" y="1441"/>
              <a:ext cx="63" cy="58"/>
            </a:xfrm>
            <a:custGeom>
              <a:avLst/>
              <a:gdLst/>
              <a:ahLst/>
              <a:cxnLst/>
              <a:rect l="0" t="0" r="0" b="0"/>
              <a:pathLst>
                <a:path w="125" h="116">
                  <a:moveTo>
                    <a:pt x="125" y="47"/>
                  </a:moveTo>
                  <a:lnTo>
                    <a:pt x="62" y="47"/>
                  </a:lnTo>
                  <a:lnTo>
                    <a:pt x="0" y="116"/>
                  </a:lnTo>
                  <a:lnTo>
                    <a:pt x="11" y="61"/>
                  </a:lnTo>
                  <a:lnTo>
                    <a:pt x="32" y="26"/>
                  </a:lnTo>
                  <a:lnTo>
                    <a:pt x="70" y="0"/>
                  </a:lnTo>
                  <a:lnTo>
                    <a:pt x="112" y="4"/>
                  </a:lnTo>
                  <a:lnTo>
                    <a:pt x="125" y="47"/>
                  </a:lnTo>
                  <a:lnTo>
                    <a:pt x="125" y="4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23" name="任意多边形 321722"/>
            <p:cNvSpPr/>
            <p:nvPr/>
          </p:nvSpPr>
          <p:spPr>
            <a:xfrm>
              <a:off x="4611" y="740"/>
              <a:ext cx="1075" cy="2130"/>
            </a:xfrm>
            <a:custGeom>
              <a:avLst/>
              <a:gdLst/>
              <a:ahLst/>
              <a:cxnLst/>
              <a:rect l="0" t="0" r="0" b="0"/>
              <a:pathLst>
                <a:path w="2151" h="4260">
                  <a:moveTo>
                    <a:pt x="19" y="2788"/>
                  </a:moveTo>
                  <a:lnTo>
                    <a:pt x="65" y="2733"/>
                  </a:lnTo>
                  <a:lnTo>
                    <a:pt x="116" y="2593"/>
                  </a:lnTo>
                  <a:lnTo>
                    <a:pt x="147" y="2446"/>
                  </a:lnTo>
                  <a:lnTo>
                    <a:pt x="154" y="2309"/>
                  </a:lnTo>
                  <a:lnTo>
                    <a:pt x="162" y="2108"/>
                  </a:lnTo>
                  <a:lnTo>
                    <a:pt x="128" y="1948"/>
                  </a:lnTo>
                  <a:lnTo>
                    <a:pt x="124" y="1848"/>
                  </a:lnTo>
                  <a:lnTo>
                    <a:pt x="92" y="1714"/>
                  </a:lnTo>
                  <a:lnTo>
                    <a:pt x="78" y="1557"/>
                  </a:lnTo>
                  <a:lnTo>
                    <a:pt x="52" y="1498"/>
                  </a:lnTo>
                  <a:lnTo>
                    <a:pt x="0" y="1456"/>
                  </a:lnTo>
                  <a:lnTo>
                    <a:pt x="18" y="1426"/>
                  </a:lnTo>
                  <a:lnTo>
                    <a:pt x="23" y="1403"/>
                  </a:lnTo>
                  <a:lnTo>
                    <a:pt x="75" y="1378"/>
                  </a:lnTo>
                  <a:lnTo>
                    <a:pt x="217" y="1150"/>
                  </a:lnTo>
                  <a:lnTo>
                    <a:pt x="411" y="920"/>
                  </a:lnTo>
                  <a:lnTo>
                    <a:pt x="725" y="570"/>
                  </a:lnTo>
                  <a:lnTo>
                    <a:pt x="860" y="437"/>
                  </a:lnTo>
                  <a:lnTo>
                    <a:pt x="1135" y="239"/>
                  </a:lnTo>
                  <a:lnTo>
                    <a:pt x="1272" y="144"/>
                  </a:lnTo>
                  <a:lnTo>
                    <a:pt x="1459" y="95"/>
                  </a:lnTo>
                  <a:lnTo>
                    <a:pt x="1915" y="0"/>
                  </a:lnTo>
                  <a:lnTo>
                    <a:pt x="2151" y="6"/>
                  </a:lnTo>
                  <a:lnTo>
                    <a:pt x="2073" y="68"/>
                  </a:lnTo>
                  <a:lnTo>
                    <a:pt x="1951" y="207"/>
                  </a:lnTo>
                  <a:lnTo>
                    <a:pt x="1845" y="433"/>
                  </a:lnTo>
                  <a:lnTo>
                    <a:pt x="1786" y="602"/>
                  </a:lnTo>
                  <a:lnTo>
                    <a:pt x="1770" y="791"/>
                  </a:lnTo>
                  <a:lnTo>
                    <a:pt x="1784" y="867"/>
                  </a:lnTo>
                  <a:lnTo>
                    <a:pt x="1808" y="899"/>
                  </a:lnTo>
                  <a:lnTo>
                    <a:pt x="1765" y="977"/>
                  </a:lnTo>
                  <a:lnTo>
                    <a:pt x="1683" y="1159"/>
                  </a:lnTo>
                  <a:lnTo>
                    <a:pt x="1556" y="1560"/>
                  </a:lnTo>
                  <a:lnTo>
                    <a:pt x="1523" y="1743"/>
                  </a:lnTo>
                  <a:lnTo>
                    <a:pt x="1537" y="1943"/>
                  </a:lnTo>
                  <a:lnTo>
                    <a:pt x="1601" y="2247"/>
                  </a:lnTo>
                  <a:lnTo>
                    <a:pt x="1645" y="2338"/>
                  </a:lnTo>
                  <a:lnTo>
                    <a:pt x="1567" y="2334"/>
                  </a:lnTo>
                  <a:lnTo>
                    <a:pt x="1476" y="2368"/>
                  </a:lnTo>
                  <a:lnTo>
                    <a:pt x="1432" y="2414"/>
                  </a:lnTo>
                  <a:lnTo>
                    <a:pt x="1400" y="2498"/>
                  </a:lnTo>
                  <a:lnTo>
                    <a:pt x="1377" y="2560"/>
                  </a:lnTo>
                  <a:lnTo>
                    <a:pt x="1360" y="2777"/>
                  </a:lnTo>
                  <a:lnTo>
                    <a:pt x="1409" y="3132"/>
                  </a:lnTo>
                  <a:lnTo>
                    <a:pt x="1434" y="3292"/>
                  </a:lnTo>
                  <a:lnTo>
                    <a:pt x="1487" y="3397"/>
                  </a:lnTo>
                  <a:lnTo>
                    <a:pt x="1445" y="3467"/>
                  </a:lnTo>
                  <a:lnTo>
                    <a:pt x="1436" y="3564"/>
                  </a:lnTo>
                  <a:lnTo>
                    <a:pt x="1466" y="3716"/>
                  </a:lnTo>
                  <a:lnTo>
                    <a:pt x="1464" y="3805"/>
                  </a:lnTo>
                  <a:lnTo>
                    <a:pt x="1434" y="3881"/>
                  </a:lnTo>
                  <a:lnTo>
                    <a:pt x="1398" y="4108"/>
                  </a:lnTo>
                  <a:lnTo>
                    <a:pt x="1339" y="4260"/>
                  </a:lnTo>
                  <a:lnTo>
                    <a:pt x="1278" y="4191"/>
                  </a:lnTo>
                  <a:lnTo>
                    <a:pt x="1145" y="4085"/>
                  </a:lnTo>
                  <a:lnTo>
                    <a:pt x="972" y="3995"/>
                  </a:lnTo>
                  <a:lnTo>
                    <a:pt x="782" y="3927"/>
                  </a:lnTo>
                  <a:lnTo>
                    <a:pt x="700" y="3798"/>
                  </a:lnTo>
                  <a:lnTo>
                    <a:pt x="597" y="3682"/>
                  </a:lnTo>
                  <a:lnTo>
                    <a:pt x="19" y="2788"/>
                  </a:lnTo>
                  <a:lnTo>
                    <a:pt x="19" y="2788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24" name="任意多边形 321723"/>
            <p:cNvSpPr/>
            <p:nvPr/>
          </p:nvSpPr>
          <p:spPr>
            <a:xfrm>
              <a:off x="4609" y="1466"/>
              <a:ext cx="234" cy="692"/>
            </a:xfrm>
            <a:custGeom>
              <a:avLst/>
              <a:gdLst/>
              <a:ahLst/>
              <a:cxnLst/>
              <a:rect l="0" t="0" r="0" b="0"/>
              <a:pathLst>
                <a:path w="467" h="1384">
                  <a:moveTo>
                    <a:pt x="0" y="1384"/>
                  </a:moveTo>
                  <a:lnTo>
                    <a:pt x="102" y="1238"/>
                  </a:lnTo>
                  <a:lnTo>
                    <a:pt x="131" y="1139"/>
                  </a:lnTo>
                  <a:lnTo>
                    <a:pt x="167" y="947"/>
                  </a:lnTo>
                  <a:lnTo>
                    <a:pt x="173" y="726"/>
                  </a:lnTo>
                  <a:lnTo>
                    <a:pt x="150" y="508"/>
                  </a:lnTo>
                  <a:lnTo>
                    <a:pt x="110" y="274"/>
                  </a:lnTo>
                  <a:lnTo>
                    <a:pt x="95" y="108"/>
                  </a:lnTo>
                  <a:lnTo>
                    <a:pt x="51" y="48"/>
                  </a:lnTo>
                  <a:lnTo>
                    <a:pt x="15" y="6"/>
                  </a:lnTo>
                  <a:lnTo>
                    <a:pt x="47" y="0"/>
                  </a:lnTo>
                  <a:lnTo>
                    <a:pt x="116" y="53"/>
                  </a:lnTo>
                  <a:lnTo>
                    <a:pt x="175" y="224"/>
                  </a:lnTo>
                  <a:lnTo>
                    <a:pt x="283" y="555"/>
                  </a:lnTo>
                  <a:lnTo>
                    <a:pt x="448" y="983"/>
                  </a:lnTo>
                  <a:lnTo>
                    <a:pt x="317" y="588"/>
                  </a:lnTo>
                  <a:lnTo>
                    <a:pt x="464" y="973"/>
                  </a:lnTo>
                  <a:lnTo>
                    <a:pt x="467" y="1032"/>
                  </a:lnTo>
                  <a:lnTo>
                    <a:pt x="446" y="1013"/>
                  </a:lnTo>
                  <a:lnTo>
                    <a:pt x="439" y="1061"/>
                  </a:lnTo>
                  <a:lnTo>
                    <a:pt x="370" y="1162"/>
                  </a:lnTo>
                  <a:lnTo>
                    <a:pt x="230" y="1329"/>
                  </a:lnTo>
                  <a:lnTo>
                    <a:pt x="83" y="1363"/>
                  </a:lnTo>
                  <a:lnTo>
                    <a:pt x="171" y="1291"/>
                  </a:lnTo>
                  <a:lnTo>
                    <a:pt x="300" y="1165"/>
                  </a:lnTo>
                  <a:lnTo>
                    <a:pt x="376" y="1076"/>
                  </a:lnTo>
                  <a:lnTo>
                    <a:pt x="406" y="1013"/>
                  </a:lnTo>
                  <a:lnTo>
                    <a:pt x="376" y="909"/>
                  </a:lnTo>
                  <a:lnTo>
                    <a:pt x="195" y="407"/>
                  </a:lnTo>
                  <a:lnTo>
                    <a:pt x="136" y="245"/>
                  </a:lnTo>
                  <a:lnTo>
                    <a:pt x="195" y="639"/>
                  </a:lnTo>
                  <a:lnTo>
                    <a:pt x="218" y="935"/>
                  </a:lnTo>
                  <a:lnTo>
                    <a:pt x="123" y="1268"/>
                  </a:lnTo>
                  <a:lnTo>
                    <a:pt x="72" y="1359"/>
                  </a:lnTo>
                  <a:lnTo>
                    <a:pt x="0" y="1384"/>
                  </a:lnTo>
                  <a:lnTo>
                    <a:pt x="0" y="1384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25" name="任意多边形 321724"/>
            <p:cNvSpPr/>
            <p:nvPr/>
          </p:nvSpPr>
          <p:spPr>
            <a:xfrm>
              <a:off x="3363" y="1353"/>
              <a:ext cx="1234" cy="817"/>
            </a:xfrm>
            <a:custGeom>
              <a:avLst/>
              <a:gdLst/>
              <a:ahLst/>
              <a:cxnLst/>
              <a:rect l="0" t="0" r="0" b="0"/>
              <a:pathLst>
                <a:path w="2470" h="1635">
                  <a:moveTo>
                    <a:pt x="2447" y="1500"/>
                  </a:moveTo>
                  <a:lnTo>
                    <a:pt x="2369" y="1338"/>
                  </a:lnTo>
                  <a:lnTo>
                    <a:pt x="2333" y="1218"/>
                  </a:lnTo>
                  <a:lnTo>
                    <a:pt x="2080" y="1040"/>
                  </a:lnTo>
                  <a:lnTo>
                    <a:pt x="1896" y="891"/>
                  </a:lnTo>
                  <a:lnTo>
                    <a:pt x="1494" y="536"/>
                  </a:lnTo>
                  <a:lnTo>
                    <a:pt x="1420" y="479"/>
                  </a:lnTo>
                  <a:lnTo>
                    <a:pt x="1361" y="437"/>
                  </a:lnTo>
                  <a:lnTo>
                    <a:pt x="1301" y="365"/>
                  </a:lnTo>
                  <a:lnTo>
                    <a:pt x="1221" y="323"/>
                  </a:lnTo>
                  <a:lnTo>
                    <a:pt x="994" y="148"/>
                  </a:lnTo>
                  <a:lnTo>
                    <a:pt x="618" y="4"/>
                  </a:lnTo>
                  <a:lnTo>
                    <a:pt x="304" y="0"/>
                  </a:lnTo>
                  <a:lnTo>
                    <a:pt x="40" y="21"/>
                  </a:lnTo>
                  <a:lnTo>
                    <a:pt x="0" y="42"/>
                  </a:lnTo>
                  <a:lnTo>
                    <a:pt x="211" y="63"/>
                  </a:lnTo>
                  <a:lnTo>
                    <a:pt x="424" y="112"/>
                  </a:lnTo>
                  <a:lnTo>
                    <a:pt x="580" y="270"/>
                  </a:lnTo>
                  <a:lnTo>
                    <a:pt x="588" y="384"/>
                  </a:lnTo>
                  <a:lnTo>
                    <a:pt x="679" y="405"/>
                  </a:lnTo>
                  <a:lnTo>
                    <a:pt x="858" y="523"/>
                  </a:lnTo>
                  <a:lnTo>
                    <a:pt x="1008" y="808"/>
                  </a:lnTo>
                  <a:lnTo>
                    <a:pt x="1418" y="884"/>
                  </a:lnTo>
                  <a:lnTo>
                    <a:pt x="1804" y="1235"/>
                  </a:lnTo>
                  <a:lnTo>
                    <a:pt x="2006" y="1380"/>
                  </a:lnTo>
                  <a:lnTo>
                    <a:pt x="2036" y="1635"/>
                  </a:lnTo>
                  <a:lnTo>
                    <a:pt x="2470" y="1555"/>
                  </a:lnTo>
                  <a:lnTo>
                    <a:pt x="2447" y="1500"/>
                  </a:lnTo>
                  <a:lnTo>
                    <a:pt x="2447" y="1500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26" name="任意多边形 321725"/>
            <p:cNvSpPr/>
            <p:nvPr/>
          </p:nvSpPr>
          <p:spPr>
            <a:xfrm>
              <a:off x="4191" y="2119"/>
              <a:ext cx="1251" cy="750"/>
            </a:xfrm>
            <a:custGeom>
              <a:avLst/>
              <a:gdLst/>
              <a:ahLst/>
              <a:cxnLst/>
              <a:rect l="0" t="0" r="0" b="0"/>
              <a:pathLst>
                <a:path w="2500" h="1500">
                  <a:moveTo>
                    <a:pt x="103" y="422"/>
                  </a:moveTo>
                  <a:lnTo>
                    <a:pt x="63" y="338"/>
                  </a:lnTo>
                  <a:lnTo>
                    <a:pt x="17" y="257"/>
                  </a:lnTo>
                  <a:lnTo>
                    <a:pt x="2" y="179"/>
                  </a:lnTo>
                  <a:lnTo>
                    <a:pt x="0" y="124"/>
                  </a:lnTo>
                  <a:lnTo>
                    <a:pt x="23" y="127"/>
                  </a:lnTo>
                  <a:lnTo>
                    <a:pt x="80" y="179"/>
                  </a:lnTo>
                  <a:lnTo>
                    <a:pt x="139" y="240"/>
                  </a:lnTo>
                  <a:lnTo>
                    <a:pt x="171" y="234"/>
                  </a:lnTo>
                  <a:lnTo>
                    <a:pt x="238" y="160"/>
                  </a:lnTo>
                  <a:lnTo>
                    <a:pt x="363" y="95"/>
                  </a:lnTo>
                  <a:lnTo>
                    <a:pt x="470" y="51"/>
                  </a:lnTo>
                  <a:lnTo>
                    <a:pt x="675" y="0"/>
                  </a:lnTo>
                  <a:lnTo>
                    <a:pt x="835" y="23"/>
                  </a:lnTo>
                  <a:lnTo>
                    <a:pt x="1063" y="40"/>
                  </a:lnTo>
                  <a:lnTo>
                    <a:pt x="1213" y="86"/>
                  </a:lnTo>
                  <a:lnTo>
                    <a:pt x="1397" y="163"/>
                  </a:lnTo>
                  <a:lnTo>
                    <a:pt x="1776" y="336"/>
                  </a:lnTo>
                  <a:lnTo>
                    <a:pt x="1915" y="316"/>
                  </a:lnTo>
                  <a:lnTo>
                    <a:pt x="2048" y="369"/>
                  </a:lnTo>
                  <a:lnTo>
                    <a:pt x="2160" y="475"/>
                  </a:lnTo>
                  <a:lnTo>
                    <a:pt x="2266" y="608"/>
                  </a:lnTo>
                  <a:lnTo>
                    <a:pt x="2350" y="650"/>
                  </a:lnTo>
                  <a:lnTo>
                    <a:pt x="2445" y="677"/>
                  </a:lnTo>
                  <a:lnTo>
                    <a:pt x="2479" y="698"/>
                  </a:lnTo>
                  <a:lnTo>
                    <a:pt x="2494" y="724"/>
                  </a:lnTo>
                  <a:lnTo>
                    <a:pt x="2500" y="768"/>
                  </a:lnTo>
                  <a:lnTo>
                    <a:pt x="2460" y="817"/>
                  </a:lnTo>
                  <a:lnTo>
                    <a:pt x="2460" y="842"/>
                  </a:lnTo>
                  <a:lnTo>
                    <a:pt x="2445" y="848"/>
                  </a:lnTo>
                  <a:lnTo>
                    <a:pt x="2439" y="871"/>
                  </a:lnTo>
                  <a:lnTo>
                    <a:pt x="2407" y="886"/>
                  </a:lnTo>
                  <a:lnTo>
                    <a:pt x="2403" y="905"/>
                  </a:lnTo>
                  <a:lnTo>
                    <a:pt x="2384" y="903"/>
                  </a:lnTo>
                  <a:lnTo>
                    <a:pt x="2363" y="863"/>
                  </a:lnTo>
                  <a:lnTo>
                    <a:pt x="2344" y="842"/>
                  </a:lnTo>
                  <a:lnTo>
                    <a:pt x="2371" y="852"/>
                  </a:lnTo>
                  <a:lnTo>
                    <a:pt x="2377" y="838"/>
                  </a:lnTo>
                  <a:lnTo>
                    <a:pt x="2377" y="791"/>
                  </a:lnTo>
                  <a:lnTo>
                    <a:pt x="2337" y="713"/>
                  </a:lnTo>
                  <a:lnTo>
                    <a:pt x="2228" y="671"/>
                  </a:lnTo>
                  <a:lnTo>
                    <a:pt x="2097" y="494"/>
                  </a:lnTo>
                  <a:lnTo>
                    <a:pt x="2004" y="424"/>
                  </a:lnTo>
                  <a:lnTo>
                    <a:pt x="1926" y="416"/>
                  </a:lnTo>
                  <a:lnTo>
                    <a:pt x="1833" y="485"/>
                  </a:lnTo>
                  <a:lnTo>
                    <a:pt x="1728" y="703"/>
                  </a:lnTo>
                  <a:lnTo>
                    <a:pt x="1812" y="728"/>
                  </a:lnTo>
                  <a:lnTo>
                    <a:pt x="1918" y="869"/>
                  </a:lnTo>
                  <a:lnTo>
                    <a:pt x="2051" y="1099"/>
                  </a:lnTo>
                  <a:lnTo>
                    <a:pt x="2108" y="1281"/>
                  </a:lnTo>
                  <a:lnTo>
                    <a:pt x="2165" y="1500"/>
                  </a:lnTo>
                  <a:lnTo>
                    <a:pt x="2141" y="1490"/>
                  </a:lnTo>
                  <a:lnTo>
                    <a:pt x="2118" y="1418"/>
                  </a:lnTo>
                  <a:lnTo>
                    <a:pt x="2069" y="1247"/>
                  </a:lnTo>
                  <a:lnTo>
                    <a:pt x="2015" y="1127"/>
                  </a:lnTo>
                  <a:lnTo>
                    <a:pt x="1968" y="1025"/>
                  </a:lnTo>
                  <a:lnTo>
                    <a:pt x="1888" y="916"/>
                  </a:lnTo>
                  <a:lnTo>
                    <a:pt x="1787" y="791"/>
                  </a:lnTo>
                  <a:lnTo>
                    <a:pt x="1751" y="766"/>
                  </a:lnTo>
                  <a:lnTo>
                    <a:pt x="1721" y="772"/>
                  </a:lnTo>
                  <a:lnTo>
                    <a:pt x="1734" y="783"/>
                  </a:lnTo>
                  <a:lnTo>
                    <a:pt x="1703" y="783"/>
                  </a:lnTo>
                  <a:lnTo>
                    <a:pt x="1711" y="796"/>
                  </a:lnTo>
                  <a:lnTo>
                    <a:pt x="1643" y="819"/>
                  </a:lnTo>
                  <a:lnTo>
                    <a:pt x="1546" y="855"/>
                  </a:lnTo>
                  <a:lnTo>
                    <a:pt x="1433" y="920"/>
                  </a:lnTo>
                  <a:lnTo>
                    <a:pt x="1472" y="1019"/>
                  </a:lnTo>
                  <a:lnTo>
                    <a:pt x="1470" y="1045"/>
                  </a:lnTo>
                  <a:lnTo>
                    <a:pt x="1475" y="1112"/>
                  </a:lnTo>
                  <a:lnTo>
                    <a:pt x="1496" y="1152"/>
                  </a:lnTo>
                  <a:lnTo>
                    <a:pt x="1496" y="1192"/>
                  </a:lnTo>
                  <a:lnTo>
                    <a:pt x="1468" y="1192"/>
                  </a:lnTo>
                  <a:lnTo>
                    <a:pt x="1451" y="1218"/>
                  </a:lnTo>
                  <a:lnTo>
                    <a:pt x="1422" y="1211"/>
                  </a:lnTo>
                  <a:lnTo>
                    <a:pt x="1413" y="1230"/>
                  </a:lnTo>
                  <a:lnTo>
                    <a:pt x="1397" y="1224"/>
                  </a:lnTo>
                  <a:lnTo>
                    <a:pt x="1371" y="1207"/>
                  </a:lnTo>
                  <a:lnTo>
                    <a:pt x="1382" y="1192"/>
                  </a:lnTo>
                  <a:lnTo>
                    <a:pt x="1384" y="1182"/>
                  </a:lnTo>
                  <a:lnTo>
                    <a:pt x="1357" y="1177"/>
                  </a:lnTo>
                  <a:lnTo>
                    <a:pt x="1375" y="1160"/>
                  </a:lnTo>
                  <a:lnTo>
                    <a:pt x="1350" y="1144"/>
                  </a:lnTo>
                  <a:lnTo>
                    <a:pt x="1373" y="1131"/>
                  </a:lnTo>
                  <a:lnTo>
                    <a:pt x="1384" y="1104"/>
                  </a:lnTo>
                  <a:lnTo>
                    <a:pt x="1390" y="1009"/>
                  </a:lnTo>
                  <a:lnTo>
                    <a:pt x="1335" y="1007"/>
                  </a:lnTo>
                  <a:lnTo>
                    <a:pt x="1361" y="987"/>
                  </a:lnTo>
                  <a:lnTo>
                    <a:pt x="1184" y="916"/>
                  </a:lnTo>
                  <a:lnTo>
                    <a:pt x="1080" y="903"/>
                  </a:lnTo>
                  <a:lnTo>
                    <a:pt x="958" y="871"/>
                  </a:lnTo>
                  <a:lnTo>
                    <a:pt x="871" y="827"/>
                  </a:lnTo>
                  <a:lnTo>
                    <a:pt x="776" y="745"/>
                  </a:lnTo>
                  <a:lnTo>
                    <a:pt x="736" y="739"/>
                  </a:lnTo>
                  <a:lnTo>
                    <a:pt x="702" y="739"/>
                  </a:lnTo>
                  <a:lnTo>
                    <a:pt x="673" y="758"/>
                  </a:lnTo>
                  <a:lnTo>
                    <a:pt x="546" y="766"/>
                  </a:lnTo>
                  <a:lnTo>
                    <a:pt x="498" y="781"/>
                  </a:lnTo>
                  <a:lnTo>
                    <a:pt x="464" y="825"/>
                  </a:lnTo>
                  <a:lnTo>
                    <a:pt x="388" y="865"/>
                  </a:lnTo>
                  <a:lnTo>
                    <a:pt x="338" y="876"/>
                  </a:lnTo>
                  <a:lnTo>
                    <a:pt x="312" y="884"/>
                  </a:lnTo>
                  <a:lnTo>
                    <a:pt x="281" y="882"/>
                  </a:lnTo>
                  <a:lnTo>
                    <a:pt x="260" y="886"/>
                  </a:lnTo>
                  <a:lnTo>
                    <a:pt x="238" y="880"/>
                  </a:lnTo>
                  <a:lnTo>
                    <a:pt x="221" y="859"/>
                  </a:lnTo>
                  <a:lnTo>
                    <a:pt x="192" y="842"/>
                  </a:lnTo>
                  <a:lnTo>
                    <a:pt x="194" y="821"/>
                  </a:lnTo>
                  <a:lnTo>
                    <a:pt x="203" y="812"/>
                  </a:lnTo>
                  <a:lnTo>
                    <a:pt x="226" y="829"/>
                  </a:lnTo>
                  <a:lnTo>
                    <a:pt x="287" y="834"/>
                  </a:lnTo>
                  <a:lnTo>
                    <a:pt x="327" y="815"/>
                  </a:lnTo>
                  <a:lnTo>
                    <a:pt x="420" y="758"/>
                  </a:lnTo>
                  <a:lnTo>
                    <a:pt x="464" y="720"/>
                  </a:lnTo>
                  <a:lnTo>
                    <a:pt x="432" y="717"/>
                  </a:lnTo>
                  <a:lnTo>
                    <a:pt x="397" y="717"/>
                  </a:lnTo>
                  <a:lnTo>
                    <a:pt x="382" y="698"/>
                  </a:lnTo>
                  <a:lnTo>
                    <a:pt x="279" y="660"/>
                  </a:lnTo>
                  <a:lnTo>
                    <a:pt x="196" y="663"/>
                  </a:lnTo>
                  <a:lnTo>
                    <a:pt x="137" y="660"/>
                  </a:lnTo>
                  <a:lnTo>
                    <a:pt x="103" y="547"/>
                  </a:lnTo>
                  <a:lnTo>
                    <a:pt x="158" y="521"/>
                  </a:lnTo>
                  <a:lnTo>
                    <a:pt x="103" y="422"/>
                  </a:lnTo>
                  <a:lnTo>
                    <a:pt x="103" y="422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27" name="任意多边形 321726"/>
            <p:cNvSpPr/>
            <p:nvPr/>
          </p:nvSpPr>
          <p:spPr>
            <a:xfrm>
              <a:off x="4529" y="1784"/>
              <a:ext cx="175" cy="408"/>
            </a:xfrm>
            <a:custGeom>
              <a:avLst/>
              <a:gdLst/>
              <a:ahLst/>
              <a:cxnLst/>
              <a:rect l="0" t="0" r="0" b="0"/>
              <a:pathLst>
                <a:path w="350" h="815">
                  <a:moveTo>
                    <a:pt x="63" y="793"/>
                  </a:moveTo>
                  <a:lnTo>
                    <a:pt x="112" y="770"/>
                  </a:lnTo>
                  <a:lnTo>
                    <a:pt x="84" y="794"/>
                  </a:lnTo>
                  <a:lnTo>
                    <a:pt x="110" y="783"/>
                  </a:lnTo>
                  <a:lnTo>
                    <a:pt x="85" y="815"/>
                  </a:lnTo>
                  <a:lnTo>
                    <a:pt x="133" y="783"/>
                  </a:lnTo>
                  <a:lnTo>
                    <a:pt x="106" y="815"/>
                  </a:lnTo>
                  <a:lnTo>
                    <a:pt x="165" y="772"/>
                  </a:lnTo>
                  <a:lnTo>
                    <a:pt x="150" y="804"/>
                  </a:lnTo>
                  <a:lnTo>
                    <a:pt x="213" y="753"/>
                  </a:lnTo>
                  <a:lnTo>
                    <a:pt x="171" y="806"/>
                  </a:lnTo>
                  <a:lnTo>
                    <a:pt x="230" y="760"/>
                  </a:lnTo>
                  <a:lnTo>
                    <a:pt x="200" y="802"/>
                  </a:lnTo>
                  <a:lnTo>
                    <a:pt x="245" y="770"/>
                  </a:lnTo>
                  <a:lnTo>
                    <a:pt x="310" y="713"/>
                  </a:lnTo>
                  <a:lnTo>
                    <a:pt x="245" y="732"/>
                  </a:lnTo>
                  <a:lnTo>
                    <a:pt x="182" y="736"/>
                  </a:lnTo>
                  <a:lnTo>
                    <a:pt x="219" y="694"/>
                  </a:lnTo>
                  <a:lnTo>
                    <a:pt x="279" y="585"/>
                  </a:lnTo>
                  <a:lnTo>
                    <a:pt x="325" y="397"/>
                  </a:lnTo>
                  <a:lnTo>
                    <a:pt x="350" y="156"/>
                  </a:lnTo>
                  <a:lnTo>
                    <a:pt x="323" y="0"/>
                  </a:lnTo>
                  <a:lnTo>
                    <a:pt x="317" y="238"/>
                  </a:lnTo>
                  <a:lnTo>
                    <a:pt x="304" y="363"/>
                  </a:lnTo>
                  <a:lnTo>
                    <a:pt x="279" y="475"/>
                  </a:lnTo>
                  <a:lnTo>
                    <a:pt x="260" y="559"/>
                  </a:lnTo>
                  <a:lnTo>
                    <a:pt x="230" y="631"/>
                  </a:lnTo>
                  <a:lnTo>
                    <a:pt x="203" y="675"/>
                  </a:lnTo>
                  <a:lnTo>
                    <a:pt x="158" y="709"/>
                  </a:lnTo>
                  <a:lnTo>
                    <a:pt x="0" y="813"/>
                  </a:lnTo>
                  <a:lnTo>
                    <a:pt x="63" y="793"/>
                  </a:lnTo>
                  <a:lnTo>
                    <a:pt x="63" y="793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28" name="任意多边形 321727"/>
            <p:cNvSpPr/>
            <p:nvPr/>
          </p:nvSpPr>
          <p:spPr>
            <a:xfrm>
              <a:off x="4410" y="2131"/>
              <a:ext cx="466" cy="447"/>
            </a:xfrm>
            <a:custGeom>
              <a:avLst/>
              <a:gdLst/>
              <a:ahLst/>
              <a:cxnLst/>
              <a:rect l="0" t="0" r="0" b="0"/>
              <a:pathLst>
                <a:path w="932" h="893">
                  <a:moveTo>
                    <a:pt x="398" y="23"/>
                  </a:moveTo>
                  <a:lnTo>
                    <a:pt x="358" y="53"/>
                  </a:lnTo>
                  <a:lnTo>
                    <a:pt x="299" y="78"/>
                  </a:lnTo>
                  <a:lnTo>
                    <a:pt x="251" y="116"/>
                  </a:lnTo>
                  <a:lnTo>
                    <a:pt x="240" y="131"/>
                  </a:lnTo>
                  <a:lnTo>
                    <a:pt x="331" y="110"/>
                  </a:lnTo>
                  <a:lnTo>
                    <a:pt x="282" y="133"/>
                  </a:lnTo>
                  <a:lnTo>
                    <a:pt x="322" y="133"/>
                  </a:lnTo>
                  <a:lnTo>
                    <a:pt x="251" y="154"/>
                  </a:lnTo>
                  <a:lnTo>
                    <a:pt x="280" y="152"/>
                  </a:lnTo>
                  <a:lnTo>
                    <a:pt x="270" y="169"/>
                  </a:lnTo>
                  <a:lnTo>
                    <a:pt x="306" y="140"/>
                  </a:lnTo>
                  <a:lnTo>
                    <a:pt x="291" y="178"/>
                  </a:lnTo>
                  <a:lnTo>
                    <a:pt x="312" y="161"/>
                  </a:lnTo>
                  <a:lnTo>
                    <a:pt x="297" y="197"/>
                  </a:lnTo>
                  <a:lnTo>
                    <a:pt x="341" y="140"/>
                  </a:lnTo>
                  <a:lnTo>
                    <a:pt x="329" y="173"/>
                  </a:lnTo>
                  <a:lnTo>
                    <a:pt x="369" y="121"/>
                  </a:lnTo>
                  <a:lnTo>
                    <a:pt x="342" y="175"/>
                  </a:lnTo>
                  <a:lnTo>
                    <a:pt x="384" y="127"/>
                  </a:lnTo>
                  <a:lnTo>
                    <a:pt x="361" y="178"/>
                  </a:lnTo>
                  <a:lnTo>
                    <a:pt x="424" y="116"/>
                  </a:lnTo>
                  <a:lnTo>
                    <a:pt x="388" y="169"/>
                  </a:lnTo>
                  <a:lnTo>
                    <a:pt x="438" y="133"/>
                  </a:lnTo>
                  <a:lnTo>
                    <a:pt x="468" y="110"/>
                  </a:lnTo>
                  <a:lnTo>
                    <a:pt x="426" y="157"/>
                  </a:lnTo>
                  <a:lnTo>
                    <a:pt x="464" y="133"/>
                  </a:lnTo>
                  <a:lnTo>
                    <a:pt x="428" y="167"/>
                  </a:lnTo>
                  <a:lnTo>
                    <a:pt x="506" y="129"/>
                  </a:lnTo>
                  <a:lnTo>
                    <a:pt x="453" y="182"/>
                  </a:lnTo>
                  <a:lnTo>
                    <a:pt x="506" y="177"/>
                  </a:lnTo>
                  <a:lnTo>
                    <a:pt x="466" y="205"/>
                  </a:lnTo>
                  <a:lnTo>
                    <a:pt x="495" y="207"/>
                  </a:lnTo>
                  <a:lnTo>
                    <a:pt x="420" y="241"/>
                  </a:lnTo>
                  <a:lnTo>
                    <a:pt x="466" y="243"/>
                  </a:lnTo>
                  <a:lnTo>
                    <a:pt x="420" y="256"/>
                  </a:lnTo>
                  <a:lnTo>
                    <a:pt x="457" y="262"/>
                  </a:lnTo>
                  <a:lnTo>
                    <a:pt x="420" y="275"/>
                  </a:lnTo>
                  <a:lnTo>
                    <a:pt x="462" y="294"/>
                  </a:lnTo>
                  <a:lnTo>
                    <a:pt x="403" y="298"/>
                  </a:lnTo>
                  <a:lnTo>
                    <a:pt x="451" y="321"/>
                  </a:lnTo>
                  <a:lnTo>
                    <a:pt x="432" y="319"/>
                  </a:lnTo>
                  <a:lnTo>
                    <a:pt x="477" y="384"/>
                  </a:lnTo>
                  <a:lnTo>
                    <a:pt x="453" y="367"/>
                  </a:lnTo>
                  <a:lnTo>
                    <a:pt x="470" y="424"/>
                  </a:lnTo>
                  <a:lnTo>
                    <a:pt x="451" y="395"/>
                  </a:lnTo>
                  <a:lnTo>
                    <a:pt x="476" y="464"/>
                  </a:lnTo>
                  <a:lnTo>
                    <a:pt x="439" y="427"/>
                  </a:lnTo>
                  <a:lnTo>
                    <a:pt x="386" y="378"/>
                  </a:lnTo>
                  <a:lnTo>
                    <a:pt x="401" y="401"/>
                  </a:lnTo>
                  <a:lnTo>
                    <a:pt x="360" y="378"/>
                  </a:lnTo>
                  <a:lnTo>
                    <a:pt x="380" y="407"/>
                  </a:lnTo>
                  <a:lnTo>
                    <a:pt x="342" y="384"/>
                  </a:lnTo>
                  <a:lnTo>
                    <a:pt x="396" y="448"/>
                  </a:lnTo>
                  <a:lnTo>
                    <a:pt x="344" y="427"/>
                  </a:lnTo>
                  <a:lnTo>
                    <a:pt x="356" y="471"/>
                  </a:lnTo>
                  <a:lnTo>
                    <a:pt x="337" y="441"/>
                  </a:lnTo>
                  <a:lnTo>
                    <a:pt x="342" y="475"/>
                  </a:lnTo>
                  <a:lnTo>
                    <a:pt x="323" y="446"/>
                  </a:lnTo>
                  <a:lnTo>
                    <a:pt x="342" y="500"/>
                  </a:lnTo>
                  <a:lnTo>
                    <a:pt x="318" y="469"/>
                  </a:lnTo>
                  <a:lnTo>
                    <a:pt x="325" y="503"/>
                  </a:lnTo>
                  <a:lnTo>
                    <a:pt x="310" y="473"/>
                  </a:lnTo>
                  <a:lnTo>
                    <a:pt x="312" y="517"/>
                  </a:lnTo>
                  <a:lnTo>
                    <a:pt x="299" y="479"/>
                  </a:lnTo>
                  <a:lnTo>
                    <a:pt x="303" y="532"/>
                  </a:lnTo>
                  <a:lnTo>
                    <a:pt x="287" y="494"/>
                  </a:lnTo>
                  <a:lnTo>
                    <a:pt x="295" y="560"/>
                  </a:lnTo>
                  <a:lnTo>
                    <a:pt x="276" y="509"/>
                  </a:lnTo>
                  <a:lnTo>
                    <a:pt x="272" y="557"/>
                  </a:lnTo>
                  <a:lnTo>
                    <a:pt x="259" y="526"/>
                  </a:lnTo>
                  <a:lnTo>
                    <a:pt x="257" y="589"/>
                  </a:lnTo>
                  <a:lnTo>
                    <a:pt x="244" y="543"/>
                  </a:lnTo>
                  <a:lnTo>
                    <a:pt x="236" y="589"/>
                  </a:lnTo>
                  <a:lnTo>
                    <a:pt x="228" y="616"/>
                  </a:lnTo>
                  <a:lnTo>
                    <a:pt x="236" y="646"/>
                  </a:lnTo>
                  <a:lnTo>
                    <a:pt x="246" y="608"/>
                  </a:lnTo>
                  <a:lnTo>
                    <a:pt x="259" y="631"/>
                  </a:lnTo>
                  <a:lnTo>
                    <a:pt x="257" y="608"/>
                  </a:lnTo>
                  <a:lnTo>
                    <a:pt x="278" y="625"/>
                  </a:lnTo>
                  <a:lnTo>
                    <a:pt x="276" y="604"/>
                  </a:lnTo>
                  <a:lnTo>
                    <a:pt x="308" y="616"/>
                  </a:lnTo>
                  <a:lnTo>
                    <a:pt x="299" y="595"/>
                  </a:lnTo>
                  <a:lnTo>
                    <a:pt x="322" y="600"/>
                  </a:lnTo>
                  <a:lnTo>
                    <a:pt x="314" y="585"/>
                  </a:lnTo>
                  <a:lnTo>
                    <a:pt x="350" y="589"/>
                  </a:lnTo>
                  <a:lnTo>
                    <a:pt x="333" y="572"/>
                  </a:lnTo>
                  <a:lnTo>
                    <a:pt x="371" y="572"/>
                  </a:lnTo>
                  <a:lnTo>
                    <a:pt x="356" y="559"/>
                  </a:lnTo>
                  <a:lnTo>
                    <a:pt x="405" y="568"/>
                  </a:lnTo>
                  <a:lnTo>
                    <a:pt x="369" y="538"/>
                  </a:lnTo>
                  <a:lnTo>
                    <a:pt x="407" y="545"/>
                  </a:lnTo>
                  <a:lnTo>
                    <a:pt x="379" y="521"/>
                  </a:lnTo>
                  <a:lnTo>
                    <a:pt x="401" y="522"/>
                  </a:lnTo>
                  <a:lnTo>
                    <a:pt x="382" y="503"/>
                  </a:lnTo>
                  <a:lnTo>
                    <a:pt x="415" y="507"/>
                  </a:lnTo>
                  <a:lnTo>
                    <a:pt x="400" y="486"/>
                  </a:lnTo>
                  <a:lnTo>
                    <a:pt x="419" y="488"/>
                  </a:lnTo>
                  <a:lnTo>
                    <a:pt x="407" y="467"/>
                  </a:lnTo>
                  <a:lnTo>
                    <a:pt x="420" y="460"/>
                  </a:lnTo>
                  <a:lnTo>
                    <a:pt x="420" y="452"/>
                  </a:lnTo>
                  <a:lnTo>
                    <a:pt x="420" y="446"/>
                  </a:lnTo>
                  <a:lnTo>
                    <a:pt x="420" y="439"/>
                  </a:lnTo>
                  <a:lnTo>
                    <a:pt x="438" y="469"/>
                  </a:lnTo>
                  <a:lnTo>
                    <a:pt x="498" y="505"/>
                  </a:lnTo>
                  <a:lnTo>
                    <a:pt x="466" y="500"/>
                  </a:lnTo>
                  <a:lnTo>
                    <a:pt x="493" y="522"/>
                  </a:lnTo>
                  <a:lnTo>
                    <a:pt x="468" y="517"/>
                  </a:lnTo>
                  <a:lnTo>
                    <a:pt x="502" y="545"/>
                  </a:lnTo>
                  <a:lnTo>
                    <a:pt x="533" y="576"/>
                  </a:lnTo>
                  <a:lnTo>
                    <a:pt x="504" y="568"/>
                  </a:lnTo>
                  <a:lnTo>
                    <a:pt x="534" y="589"/>
                  </a:lnTo>
                  <a:lnTo>
                    <a:pt x="502" y="587"/>
                  </a:lnTo>
                  <a:lnTo>
                    <a:pt x="527" y="604"/>
                  </a:lnTo>
                  <a:lnTo>
                    <a:pt x="498" y="602"/>
                  </a:lnTo>
                  <a:lnTo>
                    <a:pt x="546" y="642"/>
                  </a:lnTo>
                  <a:lnTo>
                    <a:pt x="599" y="663"/>
                  </a:lnTo>
                  <a:lnTo>
                    <a:pt x="597" y="745"/>
                  </a:lnTo>
                  <a:lnTo>
                    <a:pt x="498" y="752"/>
                  </a:lnTo>
                  <a:lnTo>
                    <a:pt x="896" y="846"/>
                  </a:lnTo>
                  <a:lnTo>
                    <a:pt x="932" y="887"/>
                  </a:lnTo>
                  <a:lnTo>
                    <a:pt x="886" y="893"/>
                  </a:lnTo>
                  <a:lnTo>
                    <a:pt x="633" y="878"/>
                  </a:lnTo>
                  <a:lnTo>
                    <a:pt x="476" y="828"/>
                  </a:lnTo>
                  <a:lnTo>
                    <a:pt x="409" y="785"/>
                  </a:lnTo>
                  <a:lnTo>
                    <a:pt x="335" y="718"/>
                  </a:lnTo>
                  <a:lnTo>
                    <a:pt x="289" y="699"/>
                  </a:lnTo>
                  <a:lnTo>
                    <a:pt x="251" y="724"/>
                  </a:lnTo>
                  <a:lnTo>
                    <a:pt x="126" y="741"/>
                  </a:lnTo>
                  <a:lnTo>
                    <a:pt x="179" y="692"/>
                  </a:lnTo>
                  <a:lnTo>
                    <a:pt x="206" y="540"/>
                  </a:lnTo>
                  <a:lnTo>
                    <a:pt x="244" y="414"/>
                  </a:lnTo>
                  <a:lnTo>
                    <a:pt x="213" y="330"/>
                  </a:lnTo>
                  <a:lnTo>
                    <a:pt x="223" y="243"/>
                  </a:lnTo>
                  <a:lnTo>
                    <a:pt x="221" y="186"/>
                  </a:lnTo>
                  <a:lnTo>
                    <a:pt x="188" y="163"/>
                  </a:lnTo>
                  <a:lnTo>
                    <a:pt x="122" y="161"/>
                  </a:lnTo>
                  <a:lnTo>
                    <a:pt x="95" y="165"/>
                  </a:lnTo>
                  <a:lnTo>
                    <a:pt x="111" y="152"/>
                  </a:lnTo>
                  <a:lnTo>
                    <a:pt x="65" y="167"/>
                  </a:lnTo>
                  <a:lnTo>
                    <a:pt x="82" y="152"/>
                  </a:lnTo>
                  <a:lnTo>
                    <a:pt x="44" y="173"/>
                  </a:lnTo>
                  <a:lnTo>
                    <a:pt x="50" y="157"/>
                  </a:lnTo>
                  <a:lnTo>
                    <a:pt x="15" y="171"/>
                  </a:lnTo>
                  <a:lnTo>
                    <a:pt x="44" y="144"/>
                  </a:lnTo>
                  <a:lnTo>
                    <a:pt x="0" y="161"/>
                  </a:lnTo>
                  <a:lnTo>
                    <a:pt x="72" y="110"/>
                  </a:lnTo>
                  <a:lnTo>
                    <a:pt x="147" y="91"/>
                  </a:lnTo>
                  <a:lnTo>
                    <a:pt x="217" y="85"/>
                  </a:lnTo>
                  <a:lnTo>
                    <a:pt x="168" y="125"/>
                  </a:lnTo>
                  <a:lnTo>
                    <a:pt x="215" y="102"/>
                  </a:lnTo>
                  <a:lnTo>
                    <a:pt x="253" y="89"/>
                  </a:lnTo>
                  <a:lnTo>
                    <a:pt x="236" y="83"/>
                  </a:lnTo>
                  <a:lnTo>
                    <a:pt x="274" y="78"/>
                  </a:lnTo>
                  <a:lnTo>
                    <a:pt x="266" y="66"/>
                  </a:lnTo>
                  <a:lnTo>
                    <a:pt x="303" y="66"/>
                  </a:lnTo>
                  <a:lnTo>
                    <a:pt x="287" y="51"/>
                  </a:lnTo>
                  <a:lnTo>
                    <a:pt x="316" y="53"/>
                  </a:lnTo>
                  <a:lnTo>
                    <a:pt x="301" y="38"/>
                  </a:lnTo>
                  <a:lnTo>
                    <a:pt x="335" y="43"/>
                  </a:lnTo>
                  <a:lnTo>
                    <a:pt x="314" y="15"/>
                  </a:lnTo>
                  <a:lnTo>
                    <a:pt x="356" y="28"/>
                  </a:lnTo>
                  <a:lnTo>
                    <a:pt x="361" y="23"/>
                  </a:lnTo>
                  <a:lnTo>
                    <a:pt x="373" y="28"/>
                  </a:lnTo>
                  <a:lnTo>
                    <a:pt x="398" y="0"/>
                  </a:lnTo>
                  <a:lnTo>
                    <a:pt x="407" y="13"/>
                  </a:lnTo>
                  <a:lnTo>
                    <a:pt x="398" y="23"/>
                  </a:lnTo>
                  <a:lnTo>
                    <a:pt x="398" y="23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29" name="任意多边形 321728"/>
            <p:cNvSpPr/>
            <p:nvPr/>
          </p:nvSpPr>
          <p:spPr>
            <a:xfrm>
              <a:off x="4264" y="2388"/>
              <a:ext cx="249" cy="169"/>
            </a:xfrm>
            <a:custGeom>
              <a:avLst/>
              <a:gdLst/>
              <a:ahLst/>
              <a:cxnLst/>
              <a:rect l="0" t="0" r="0" b="0"/>
              <a:pathLst>
                <a:path w="499" h="338">
                  <a:moveTo>
                    <a:pt x="4" y="116"/>
                  </a:moveTo>
                  <a:lnTo>
                    <a:pt x="0" y="76"/>
                  </a:lnTo>
                  <a:lnTo>
                    <a:pt x="14" y="103"/>
                  </a:lnTo>
                  <a:lnTo>
                    <a:pt x="14" y="87"/>
                  </a:lnTo>
                  <a:lnTo>
                    <a:pt x="29" y="103"/>
                  </a:lnTo>
                  <a:lnTo>
                    <a:pt x="29" y="91"/>
                  </a:lnTo>
                  <a:lnTo>
                    <a:pt x="44" y="101"/>
                  </a:lnTo>
                  <a:lnTo>
                    <a:pt x="44" y="87"/>
                  </a:lnTo>
                  <a:lnTo>
                    <a:pt x="59" y="95"/>
                  </a:lnTo>
                  <a:lnTo>
                    <a:pt x="59" y="78"/>
                  </a:lnTo>
                  <a:lnTo>
                    <a:pt x="75" y="87"/>
                  </a:lnTo>
                  <a:lnTo>
                    <a:pt x="84" y="59"/>
                  </a:lnTo>
                  <a:lnTo>
                    <a:pt x="88" y="80"/>
                  </a:lnTo>
                  <a:lnTo>
                    <a:pt x="97" y="36"/>
                  </a:lnTo>
                  <a:lnTo>
                    <a:pt x="109" y="59"/>
                  </a:lnTo>
                  <a:lnTo>
                    <a:pt x="115" y="40"/>
                  </a:lnTo>
                  <a:lnTo>
                    <a:pt x="126" y="55"/>
                  </a:lnTo>
                  <a:lnTo>
                    <a:pt x="134" y="38"/>
                  </a:lnTo>
                  <a:lnTo>
                    <a:pt x="145" y="59"/>
                  </a:lnTo>
                  <a:lnTo>
                    <a:pt x="153" y="42"/>
                  </a:lnTo>
                  <a:lnTo>
                    <a:pt x="168" y="59"/>
                  </a:lnTo>
                  <a:lnTo>
                    <a:pt x="173" y="38"/>
                  </a:lnTo>
                  <a:lnTo>
                    <a:pt x="147" y="0"/>
                  </a:lnTo>
                  <a:lnTo>
                    <a:pt x="189" y="28"/>
                  </a:lnTo>
                  <a:lnTo>
                    <a:pt x="210" y="32"/>
                  </a:lnTo>
                  <a:lnTo>
                    <a:pt x="255" y="84"/>
                  </a:lnTo>
                  <a:lnTo>
                    <a:pt x="219" y="57"/>
                  </a:lnTo>
                  <a:lnTo>
                    <a:pt x="259" y="103"/>
                  </a:lnTo>
                  <a:lnTo>
                    <a:pt x="284" y="122"/>
                  </a:lnTo>
                  <a:lnTo>
                    <a:pt x="282" y="95"/>
                  </a:lnTo>
                  <a:lnTo>
                    <a:pt x="307" y="108"/>
                  </a:lnTo>
                  <a:lnTo>
                    <a:pt x="305" y="95"/>
                  </a:lnTo>
                  <a:lnTo>
                    <a:pt x="346" y="116"/>
                  </a:lnTo>
                  <a:lnTo>
                    <a:pt x="329" y="99"/>
                  </a:lnTo>
                  <a:lnTo>
                    <a:pt x="360" y="110"/>
                  </a:lnTo>
                  <a:lnTo>
                    <a:pt x="345" y="95"/>
                  </a:lnTo>
                  <a:lnTo>
                    <a:pt x="371" y="104"/>
                  </a:lnTo>
                  <a:lnTo>
                    <a:pt x="360" y="89"/>
                  </a:lnTo>
                  <a:lnTo>
                    <a:pt x="383" y="101"/>
                  </a:lnTo>
                  <a:lnTo>
                    <a:pt x="371" y="84"/>
                  </a:lnTo>
                  <a:lnTo>
                    <a:pt x="392" y="84"/>
                  </a:lnTo>
                  <a:lnTo>
                    <a:pt x="371" y="66"/>
                  </a:lnTo>
                  <a:lnTo>
                    <a:pt x="398" y="63"/>
                  </a:lnTo>
                  <a:lnTo>
                    <a:pt x="381" y="49"/>
                  </a:lnTo>
                  <a:lnTo>
                    <a:pt x="409" y="53"/>
                  </a:lnTo>
                  <a:lnTo>
                    <a:pt x="362" y="32"/>
                  </a:lnTo>
                  <a:lnTo>
                    <a:pt x="400" y="11"/>
                  </a:lnTo>
                  <a:lnTo>
                    <a:pt x="451" y="30"/>
                  </a:lnTo>
                  <a:lnTo>
                    <a:pt x="483" y="40"/>
                  </a:lnTo>
                  <a:lnTo>
                    <a:pt x="499" y="80"/>
                  </a:lnTo>
                  <a:lnTo>
                    <a:pt x="491" y="143"/>
                  </a:lnTo>
                  <a:lnTo>
                    <a:pt x="468" y="190"/>
                  </a:lnTo>
                  <a:lnTo>
                    <a:pt x="434" y="222"/>
                  </a:lnTo>
                  <a:lnTo>
                    <a:pt x="354" y="241"/>
                  </a:lnTo>
                  <a:lnTo>
                    <a:pt x="335" y="272"/>
                  </a:lnTo>
                  <a:lnTo>
                    <a:pt x="320" y="287"/>
                  </a:lnTo>
                  <a:lnTo>
                    <a:pt x="244" y="323"/>
                  </a:lnTo>
                  <a:lnTo>
                    <a:pt x="196" y="338"/>
                  </a:lnTo>
                  <a:lnTo>
                    <a:pt x="151" y="338"/>
                  </a:lnTo>
                  <a:lnTo>
                    <a:pt x="172" y="329"/>
                  </a:lnTo>
                  <a:lnTo>
                    <a:pt x="143" y="323"/>
                  </a:lnTo>
                  <a:lnTo>
                    <a:pt x="111" y="308"/>
                  </a:lnTo>
                  <a:lnTo>
                    <a:pt x="173" y="302"/>
                  </a:lnTo>
                  <a:lnTo>
                    <a:pt x="198" y="287"/>
                  </a:lnTo>
                  <a:lnTo>
                    <a:pt x="236" y="264"/>
                  </a:lnTo>
                  <a:lnTo>
                    <a:pt x="280" y="220"/>
                  </a:lnTo>
                  <a:lnTo>
                    <a:pt x="320" y="201"/>
                  </a:lnTo>
                  <a:lnTo>
                    <a:pt x="307" y="173"/>
                  </a:lnTo>
                  <a:lnTo>
                    <a:pt x="270" y="173"/>
                  </a:lnTo>
                  <a:lnTo>
                    <a:pt x="175" y="125"/>
                  </a:lnTo>
                  <a:lnTo>
                    <a:pt x="27" y="122"/>
                  </a:lnTo>
                  <a:lnTo>
                    <a:pt x="4" y="116"/>
                  </a:lnTo>
                  <a:lnTo>
                    <a:pt x="4" y="116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30" name="任意多边形 321729"/>
            <p:cNvSpPr/>
            <p:nvPr/>
          </p:nvSpPr>
          <p:spPr>
            <a:xfrm>
              <a:off x="4392" y="2223"/>
              <a:ext cx="138" cy="175"/>
            </a:xfrm>
            <a:custGeom>
              <a:avLst/>
              <a:gdLst/>
              <a:ahLst/>
              <a:cxnLst/>
              <a:rect l="0" t="0" r="0" b="0"/>
              <a:pathLst>
                <a:path w="276" h="352">
                  <a:moveTo>
                    <a:pt x="0" y="245"/>
                  </a:moveTo>
                  <a:lnTo>
                    <a:pt x="23" y="200"/>
                  </a:lnTo>
                  <a:lnTo>
                    <a:pt x="59" y="109"/>
                  </a:lnTo>
                  <a:lnTo>
                    <a:pt x="84" y="82"/>
                  </a:lnTo>
                  <a:lnTo>
                    <a:pt x="133" y="42"/>
                  </a:lnTo>
                  <a:lnTo>
                    <a:pt x="175" y="0"/>
                  </a:lnTo>
                  <a:lnTo>
                    <a:pt x="232" y="21"/>
                  </a:lnTo>
                  <a:lnTo>
                    <a:pt x="253" y="167"/>
                  </a:lnTo>
                  <a:lnTo>
                    <a:pt x="276" y="242"/>
                  </a:lnTo>
                  <a:lnTo>
                    <a:pt x="261" y="321"/>
                  </a:lnTo>
                  <a:lnTo>
                    <a:pt x="242" y="352"/>
                  </a:lnTo>
                  <a:lnTo>
                    <a:pt x="257" y="285"/>
                  </a:lnTo>
                  <a:lnTo>
                    <a:pt x="240" y="321"/>
                  </a:lnTo>
                  <a:lnTo>
                    <a:pt x="247" y="285"/>
                  </a:lnTo>
                  <a:lnTo>
                    <a:pt x="223" y="325"/>
                  </a:lnTo>
                  <a:lnTo>
                    <a:pt x="177" y="331"/>
                  </a:lnTo>
                  <a:lnTo>
                    <a:pt x="196" y="340"/>
                  </a:lnTo>
                  <a:lnTo>
                    <a:pt x="166" y="340"/>
                  </a:lnTo>
                  <a:lnTo>
                    <a:pt x="141" y="337"/>
                  </a:lnTo>
                  <a:lnTo>
                    <a:pt x="101" y="352"/>
                  </a:lnTo>
                  <a:lnTo>
                    <a:pt x="61" y="329"/>
                  </a:lnTo>
                  <a:lnTo>
                    <a:pt x="55" y="312"/>
                  </a:lnTo>
                  <a:lnTo>
                    <a:pt x="51" y="304"/>
                  </a:lnTo>
                  <a:lnTo>
                    <a:pt x="99" y="287"/>
                  </a:lnTo>
                  <a:lnTo>
                    <a:pt x="91" y="280"/>
                  </a:lnTo>
                  <a:lnTo>
                    <a:pt x="110" y="251"/>
                  </a:lnTo>
                  <a:lnTo>
                    <a:pt x="93" y="264"/>
                  </a:lnTo>
                  <a:lnTo>
                    <a:pt x="103" y="238"/>
                  </a:lnTo>
                  <a:lnTo>
                    <a:pt x="91" y="249"/>
                  </a:lnTo>
                  <a:lnTo>
                    <a:pt x="91" y="217"/>
                  </a:lnTo>
                  <a:lnTo>
                    <a:pt x="82" y="232"/>
                  </a:lnTo>
                  <a:lnTo>
                    <a:pt x="78" y="217"/>
                  </a:lnTo>
                  <a:lnTo>
                    <a:pt x="69" y="238"/>
                  </a:lnTo>
                  <a:lnTo>
                    <a:pt x="61" y="215"/>
                  </a:lnTo>
                  <a:lnTo>
                    <a:pt x="53" y="236"/>
                  </a:lnTo>
                  <a:lnTo>
                    <a:pt x="38" y="215"/>
                  </a:lnTo>
                  <a:lnTo>
                    <a:pt x="25" y="253"/>
                  </a:lnTo>
                  <a:lnTo>
                    <a:pt x="21" y="232"/>
                  </a:lnTo>
                  <a:lnTo>
                    <a:pt x="15" y="259"/>
                  </a:lnTo>
                  <a:lnTo>
                    <a:pt x="12" y="274"/>
                  </a:lnTo>
                  <a:lnTo>
                    <a:pt x="0" y="245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31" name="任意多边形 321730"/>
            <p:cNvSpPr/>
            <p:nvPr/>
          </p:nvSpPr>
          <p:spPr>
            <a:xfrm>
              <a:off x="4271" y="2455"/>
              <a:ext cx="151" cy="81"/>
            </a:xfrm>
            <a:custGeom>
              <a:avLst/>
              <a:gdLst/>
              <a:ahLst/>
              <a:cxnLst/>
              <a:rect l="0" t="0" r="0" b="0"/>
              <a:pathLst>
                <a:path w="300" h="163">
                  <a:moveTo>
                    <a:pt x="9" y="2"/>
                  </a:moveTo>
                  <a:lnTo>
                    <a:pt x="0" y="15"/>
                  </a:lnTo>
                  <a:lnTo>
                    <a:pt x="13" y="46"/>
                  </a:lnTo>
                  <a:lnTo>
                    <a:pt x="30" y="65"/>
                  </a:lnTo>
                  <a:lnTo>
                    <a:pt x="32" y="29"/>
                  </a:lnTo>
                  <a:lnTo>
                    <a:pt x="89" y="25"/>
                  </a:lnTo>
                  <a:lnTo>
                    <a:pt x="99" y="68"/>
                  </a:lnTo>
                  <a:lnTo>
                    <a:pt x="104" y="57"/>
                  </a:lnTo>
                  <a:lnTo>
                    <a:pt x="125" y="17"/>
                  </a:lnTo>
                  <a:lnTo>
                    <a:pt x="140" y="23"/>
                  </a:lnTo>
                  <a:lnTo>
                    <a:pt x="142" y="34"/>
                  </a:lnTo>
                  <a:lnTo>
                    <a:pt x="176" y="42"/>
                  </a:lnTo>
                  <a:lnTo>
                    <a:pt x="161" y="57"/>
                  </a:lnTo>
                  <a:lnTo>
                    <a:pt x="140" y="70"/>
                  </a:lnTo>
                  <a:lnTo>
                    <a:pt x="125" y="93"/>
                  </a:lnTo>
                  <a:lnTo>
                    <a:pt x="112" y="99"/>
                  </a:lnTo>
                  <a:lnTo>
                    <a:pt x="104" y="114"/>
                  </a:lnTo>
                  <a:lnTo>
                    <a:pt x="93" y="116"/>
                  </a:lnTo>
                  <a:lnTo>
                    <a:pt x="87" y="127"/>
                  </a:lnTo>
                  <a:lnTo>
                    <a:pt x="66" y="127"/>
                  </a:lnTo>
                  <a:lnTo>
                    <a:pt x="55" y="93"/>
                  </a:lnTo>
                  <a:lnTo>
                    <a:pt x="51" y="99"/>
                  </a:lnTo>
                  <a:lnTo>
                    <a:pt x="41" y="133"/>
                  </a:lnTo>
                  <a:lnTo>
                    <a:pt x="61" y="156"/>
                  </a:lnTo>
                  <a:lnTo>
                    <a:pt x="91" y="163"/>
                  </a:lnTo>
                  <a:lnTo>
                    <a:pt x="146" y="158"/>
                  </a:lnTo>
                  <a:lnTo>
                    <a:pt x="230" y="112"/>
                  </a:lnTo>
                  <a:lnTo>
                    <a:pt x="294" y="67"/>
                  </a:lnTo>
                  <a:lnTo>
                    <a:pt x="300" y="49"/>
                  </a:lnTo>
                  <a:lnTo>
                    <a:pt x="195" y="19"/>
                  </a:lnTo>
                  <a:lnTo>
                    <a:pt x="138" y="0"/>
                  </a:lnTo>
                  <a:lnTo>
                    <a:pt x="9" y="2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D4D4EB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32" name="任意多边形 321731"/>
            <p:cNvSpPr/>
            <p:nvPr/>
          </p:nvSpPr>
          <p:spPr>
            <a:xfrm>
              <a:off x="4230" y="2393"/>
              <a:ext cx="68" cy="58"/>
            </a:xfrm>
            <a:custGeom>
              <a:avLst/>
              <a:gdLst/>
              <a:ahLst/>
              <a:cxnLst/>
              <a:rect l="0" t="0" r="0" b="0"/>
              <a:pathLst>
                <a:path w="137" h="116">
                  <a:moveTo>
                    <a:pt x="34" y="90"/>
                  </a:moveTo>
                  <a:lnTo>
                    <a:pt x="4" y="61"/>
                  </a:lnTo>
                  <a:lnTo>
                    <a:pt x="0" y="38"/>
                  </a:lnTo>
                  <a:lnTo>
                    <a:pt x="11" y="14"/>
                  </a:lnTo>
                  <a:lnTo>
                    <a:pt x="30" y="0"/>
                  </a:lnTo>
                  <a:lnTo>
                    <a:pt x="49" y="0"/>
                  </a:lnTo>
                  <a:lnTo>
                    <a:pt x="61" y="10"/>
                  </a:lnTo>
                  <a:lnTo>
                    <a:pt x="87" y="0"/>
                  </a:lnTo>
                  <a:lnTo>
                    <a:pt x="122" y="6"/>
                  </a:lnTo>
                  <a:lnTo>
                    <a:pt x="137" y="27"/>
                  </a:lnTo>
                  <a:lnTo>
                    <a:pt x="137" y="50"/>
                  </a:lnTo>
                  <a:lnTo>
                    <a:pt x="116" y="65"/>
                  </a:lnTo>
                  <a:lnTo>
                    <a:pt x="99" y="65"/>
                  </a:lnTo>
                  <a:lnTo>
                    <a:pt x="74" y="61"/>
                  </a:lnTo>
                  <a:lnTo>
                    <a:pt x="68" y="92"/>
                  </a:lnTo>
                  <a:lnTo>
                    <a:pt x="67" y="116"/>
                  </a:lnTo>
                  <a:lnTo>
                    <a:pt x="42" y="99"/>
                  </a:lnTo>
                  <a:lnTo>
                    <a:pt x="34" y="90"/>
                  </a:lnTo>
                  <a:lnTo>
                    <a:pt x="34" y="90"/>
                  </a:lnTo>
                  <a:close/>
                </a:path>
              </a:pathLst>
            </a:custGeom>
            <a:solidFill>
              <a:srgbClr val="FF8282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33" name="任意多边形 321732"/>
            <p:cNvSpPr/>
            <p:nvPr/>
          </p:nvSpPr>
          <p:spPr>
            <a:xfrm>
              <a:off x="4253" y="2121"/>
              <a:ext cx="350" cy="206"/>
            </a:xfrm>
            <a:custGeom>
              <a:avLst/>
              <a:gdLst/>
              <a:ahLst/>
              <a:cxnLst/>
              <a:rect l="0" t="0" r="0" b="0"/>
              <a:pathLst>
                <a:path w="699" h="412">
                  <a:moveTo>
                    <a:pt x="0" y="355"/>
                  </a:moveTo>
                  <a:lnTo>
                    <a:pt x="7" y="304"/>
                  </a:lnTo>
                  <a:lnTo>
                    <a:pt x="7" y="338"/>
                  </a:lnTo>
                  <a:lnTo>
                    <a:pt x="19" y="293"/>
                  </a:lnTo>
                  <a:lnTo>
                    <a:pt x="22" y="317"/>
                  </a:lnTo>
                  <a:lnTo>
                    <a:pt x="36" y="266"/>
                  </a:lnTo>
                  <a:lnTo>
                    <a:pt x="38" y="296"/>
                  </a:lnTo>
                  <a:lnTo>
                    <a:pt x="49" y="249"/>
                  </a:lnTo>
                  <a:lnTo>
                    <a:pt x="55" y="264"/>
                  </a:lnTo>
                  <a:lnTo>
                    <a:pt x="74" y="211"/>
                  </a:lnTo>
                  <a:lnTo>
                    <a:pt x="121" y="163"/>
                  </a:lnTo>
                  <a:lnTo>
                    <a:pt x="182" y="125"/>
                  </a:lnTo>
                  <a:lnTo>
                    <a:pt x="245" y="97"/>
                  </a:lnTo>
                  <a:lnTo>
                    <a:pt x="347" y="57"/>
                  </a:lnTo>
                  <a:lnTo>
                    <a:pt x="405" y="44"/>
                  </a:lnTo>
                  <a:lnTo>
                    <a:pt x="441" y="36"/>
                  </a:lnTo>
                  <a:lnTo>
                    <a:pt x="484" y="17"/>
                  </a:lnTo>
                  <a:lnTo>
                    <a:pt x="469" y="44"/>
                  </a:lnTo>
                  <a:lnTo>
                    <a:pt x="517" y="9"/>
                  </a:lnTo>
                  <a:lnTo>
                    <a:pt x="496" y="40"/>
                  </a:lnTo>
                  <a:lnTo>
                    <a:pt x="549" y="6"/>
                  </a:lnTo>
                  <a:lnTo>
                    <a:pt x="524" y="36"/>
                  </a:lnTo>
                  <a:lnTo>
                    <a:pt x="572" y="4"/>
                  </a:lnTo>
                  <a:lnTo>
                    <a:pt x="555" y="30"/>
                  </a:lnTo>
                  <a:lnTo>
                    <a:pt x="589" y="7"/>
                  </a:lnTo>
                  <a:lnTo>
                    <a:pt x="564" y="32"/>
                  </a:lnTo>
                  <a:lnTo>
                    <a:pt x="633" y="0"/>
                  </a:lnTo>
                  <a:lnTo>
                    <a:pt x="612" y="26"/>
                  </a:lnTo>
                  <a:lnTo>
                    <a:pt x="650" y="9"/>
                  </a:lnTo>
                  <a:lnTo>
                    <a:pt x="636" y="28"/>
                  </a:lnTo>
                  <a:lnTo>
                    <a:pt x="682" y="17"/>
                  </a:lnTo>
                  <a:lnTo>
                    <a:pt x="659" y="32"/>
                  </a:lnTo>
                  <a:lnTo>
                    <a:pt x="699" y="36"/>
                  </a:lnTo>
                  <a:lnTo>
                    <a:pt x="663" y="42"/>
                  </a:lnTo>
                  <a:lnTo>
                    <a:pt x="591" y="34"/>
                  </a:lnTo>
                  <a:lnTo>
                    <a:pt x="564" y="40"/>
                  </a:lnTo>
                  <a:lnTo>
                    <a:pt x="598" y="51"/>
                  </a:lnTo>
                  <a:lnTo>
                    <a:pt x="559" y="49"/>
                  </a:lnTo>
                  <a:lnTo>
                    <a:pt x="589" y="63"/>
                  </a:lnTo>
                  <a:lnTo>
                    <a:pt x="553" y="64"/>
                  </a:lnTo>
                  <a:lnTo>
                    <a:pt x="583" y="80"/>
                  </a:lnTo>
                  <a:lnTo>
                    <a:pt x="555" y="78"/>
                  </a:lnTo>
                  <a:lnTo>
                    <a:pt x="528" y="89"/>
                  </a:lnTo>
                  <a:lnTo>
                    <a:pt x="539" y="74"/>
                  </a:lnTo>
                  <a:lnTo>
                    <a:pt x="515" y="83"/>
                  </a:lnTo>
                  <a:lnTo>
                    <a:pt x="530" y="64"/>
                  </a:lnTo>
                  <a:lnTo>
                    <a:pt x="482" y="85"/>
                  </a:lnTo>
                  <a:lnTo>
                    <a:pt x="509" y="66"/>
                  </a:lnTo>
                  <a:lnTo>
                    <a:pt x="462" y="87"/>
                  </a:lnTo>
                  <a:lnTo>
                    <a:pt x="482" y="66"/>
                  </a:lnTo>
                  <a:lnTo>
                    <a:pt x="435" y="89"/>
                  </a:lnTo>
                  <a:lnTo>
                    <a:pt x="456" y="66"/>
                  </a:lnTo>
                  <a:lnTo>
                    <a:pt x="418" y="82"/>
                  </a:lnTo>
                  <a:lnTo>
                    <a:pt x="439" y="61"/>
                  </a:lnTo>
                  <a:lnTo>
                    <a:pt x="395" y="78"/>
                  </a:lnTo>
                  <a:lnTo>
                    <a:pt x="420" y="57"/>
                  </a:lnTo>
                  <a:lnTo>
                    <a:pt x="378" y="72"/>
                  </a:lnTo>
                  <a:lnTo>
                    <a:pt x="393" y="57"/>
                  </a:lnTo>
                  <a:lnTo>
                    <a:pt x="340" y="85"/>
                  </a:lnTo>
                  <a:lnTo>
                    <a:pt x="355" y="64"/>
                  </a:lnTo>
                  <a:lnTo>
                    <a:pt x="296" y="99"/>
                  </a:lnTo>
                  <a:lnTo>
                    <a:pt x="311" y="80"/>
                  </a:lnTo>
                  <a:lnTo>
                    <a:pt x="258" y="108"/>
                  </a:lnTo>
                  <a:lnTo>
                    <a:pt x="271" y="93"/>
                  </a:lnTo>
                  <a:lnTo>
                    <a:pt x="201" y="139"/>
                  </a:lnTo>
                  <a:lnTo>
                    <a:pt x="218" y="118"/>
                  </a:lnTo>
                  <a:lnTo>
                    <a:pt x="180" y="140"/>
                  </a:lnTo>
                  <a:lnTo>
                    <a:pt x="129" y="186"/>
                  </a:lnTo>
                  <a:lnTo>
                    <a:pt x="102" y="217"/>
                  </a:lnTo>
                  <a:lnTo>
                    <a:pt x="129" y="198"/>
                  </a:lnTo>
                  <a:lnTo>
                    <a:pt x="102" y="232"/>
                  </a:lnTo>
                  <a:lnTo>
                    <a:pt x="142" y="203"/>
                  </a:lnTo>
                  <a:lnTo>
                    <a:pt x="102" y="251"/>
                  </a:lnTo>
                  <a:lnTo>
                    <a:pt x="136" y="222"/>
                  </a:lnTo>
                  <a:lnTo>
                    <a:pt x="116" y="258"/>
                  </a:lnTo>
                  <a:lnTo>
                    <a:pt x="155" y="222"/>
                  </a:lnTo>
                  <a:lnTo>
                    <a:pt x="136" y="258"/>
                  </a:lnTo>
                  <a:lnTo>
                    <a:pt x="182" y="232"/>
                  </a:lnTo>
                  <a:lnTo>
                    <a:pt x="157" y="268"/>
                  </a:lnTo>
                  <a:lnTo>
                    <a:pt x="205" y="222"/>
                  </a:lnTo>
                  <a:lnTo>
                    <a:pt x="252" y="184"/>
                  </a:lnTo>
                  <a:lnTo>
                    <a:pt x="226" y="220"/>
                  </a:lnTo>
                  <a:lnTo>
                    <a:pt x="270" y="184"/>
                  </a:lnTo>
                  <a:lnTo>
                    <a:pt x="245" y="222"/>
                  </a:lnTo>
                  <a:lnTo>
                    <a:pt x="279" y="192"/>
                  </a:lnTo>
                  <a:lnTo>
                    <a:pt x="258" y="228"/>
                  </a:lnTo>
                  <a:lnTo>
                    <a:pt x="323" y="186"/>
                  </a:lnTo>
                  <a:lnTo>
                    <a:pt x="285" y="232"/>
                  </a:lnTo>
                  <a:lnTo>
                    <a:pt x="334" y="198"/>
                  </a:lnTo>
                  <a:lnTo>
                    <a:pt x="271" y="260"/>
                  </a:lnTo>
                  <a:lnTo>
                    <a:pt x="249" y="298"/>
                  </a:lnTo>
                  <a:lnTo>
                    <a:pt x="247" y="274"/>
                  </a:lnTo>
                  <a:lnTo>
                    <a:pt x="235" y="323"/>
                  </a:lnTo>
                  <a:lnTo>
                    <a:pt x="222" y="291"/>
                  </a:lnTo>
                  <a:lnTo>
                    <a:pt x="218" y="336"/>
                  </a:lnTo>
                  <a:lnTo>
                    <a:pt x="209" y="298"/>
                  </a:lnTo>
                  <a:lnTo>
                    <a:pt x="205" y="336"/>
                  </a:lnTo>
                  <a:lnTo>
                    <a:pt x="184" y="294"/>
                  </a:lnTo>
                  <a:lnTo>
                    <a:pt x="182" y="342"/>
                  </a:lnTo>
                  <a:lnTo>
                    <a:pt x="171" y="287"/>
                  </a:lnTo>
                  <a:lnTo>
                    <a:pt x="173" y="346"/>
                  </a:lnTo>
                  <a:lnTo>
                    <a:pt x="178" y="384"/>
                  </a:lnTo>
                  <a:lnTo>
                    <a:pt x="161" y="351"/>
                  </a:lnTo>
                  <a:lnTo>
                    <a:pt x="148" y="310"/>
                  </a:lnTo>
                  <a:lnTo>
                    <a:pt x="144" y="350"/>
                  </a:lnTo>
                  <a:lnTo>
                    <a:pt x="161" y="403"/>
                  </a:lnTo>
                  <a:lnTo>
                    <a:pt x="136" y="361"/>
                  </a:lnTo>
                  <a:lnTo>
                    <a:pt x="121" y="312"/>
                  </a:lnTo>
                  <a:lnTo>
                    <a:pt x="127" y="376"/>
                  </a:lnTo>
                  <a:lnTo>
                    <a:pt x="136" y="403"/>
                  </a:lnTo>
                  <a:lnTo>
                    <a:pt x="110" y="365"/>
                  </a:lnTo>
                  <a:lnTo>
                    <a:pt x="87" y="312"/>
                  </a:lnTo>
                  <a:lnTo>
                    <a:pt x="98" y="363"/>
                  </a:lnTo>
                  <a:lnTo>
                    <a:pt x="106" y="399"/>
                  </a:lnTo>
                  <a:lnTo>
                    <a:pt x="83" y="367"/>
                  </a:lnTo>
                  <a:lnTo>
                    <a:pt x="66" y="317"/>
                  </a:lnTo>
                  <a:lnTo>
                    <a:pt x="74" y="372"/>
                  </a:lnTo>
                  <a:lnTo>
                    <a:pt x="79" y="397"/>
                  </a:lnTo>
                  <a:lnTo>
                    <a:pt x="53" y="338"/>
                  </a:lnTo>
                  <a:lnTo>
                    <a:pt x="47" y="323"/>
                  </a:lnTo>
                  <a:lnTo>
                    <a:pt x="53" y="378"/>
                  </a:lnTo>
                  <a:lnTo>
                    <a:pt x="60" y="401"/>
                  </a:lnTo>
                  <a:lnTo>
                    <a:pt x="38" y="367"/>
                  </a:lnTo>
                  <a:lnTo>
                    <a:pt x="26" y="334"/>
                  </a:lnTo>
                  <a:lnTo>
                    <a:pt x="26" y="378"/>
                  </a:lnTo>
                  <a:lnTo>
                    <a:pt x="34" y="412"/>
                  </a:lnTo>
                  <a:lnTo>
                    <a:pt x="15" y="367"/>
                  </a:lnTo>
                  <a:lnTo>
                    <a:pt x="13" y="395"/>
                  </a:lnTo>
                  <a:lnTo>
                    <a:pt x="0" y="355"/>
                  </a:lnTo>
                  <a:lnTo>
                    <a:pt x="0" y="355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34" name="任意多边形 321733"/>
            <p:cNvSpPr/>
            <p:nvPr/>
          </p:nvSpPr>
          <p:spPr>
            <a:xfrm>
              <a:off x="4384" y="2226"/>
              <a:ext cx="78" cy="153"/>
            </a:xfrm>
            <a:custGeom>
              <a:avLst/>
              <a:gdLst/>
              <a:ahLst/>
              <a:cxnLst/>
              <a:rect l="0" t="0" r="0" b="0"/>
              <a:pathLst>
                <a:path w="158" h="306">
                  <a:moveTo>
                    <a:pt x="11" y="302"/>
                  </a:moveTo>
                  <a:lnTo>
                    <a:pt x="17" y="287"/>
                  </a:lnTo>
                  <a:lnTo>
                    <a:pt x="0" y="264"/>
                  </a:lnTo>
                  <a:lnTo>
                    <a:pt x="2" y="236"/>
                  </a:lnTo>
                  <a:lnTo>
                    <a:pt x="19" y="197"/>
                  </a:lnTo>
                  <a:lnTo>
                    <a:pt x="38" y="169"/>
                  </a:lnTo>
                  <a:lnTo>
                    <a:pt x="59" y="127"/>
                  </a:lnTo>
                  <a:lnTo>
                    <a:pt x="59" y="106"/>
                  </a:lnTo>
                  <a:lnTo>
                    <a:pt x="84" y="72"/>
                  </a:lnTo>
                  <a:lnTo>
                    <a:pt x="122" y="34"/>
                  </a:lnTo>
                  <a:lnTo>
                    <a:pt x="158" y="0"/>
                  </a:lnTo>
                  <a:lnTo>
                    <a:pt x="124" y="44"/>
                  </a:lnTo>
                  <a:lnTo>
                    <a:pt x="84" y="87"/>
                  </a:lnTo>
                  <a:lnTo>
                    <a:pt x="70" y="108"/>
                  </a:lnTo>
                  <a:lnTo>
                    <a:pt x="59" y="144"/>
                  </a:lnTo>
                  <a:lnTo>
                    <a:pt x="38" y="190"/>
                  </a:lnTo>
                  <a:lnTo>
                    <a:pt x="23" y="209"/>
                  </a:lnTo>
                  <a:lnTo>
                    <a:pt x="11" y="239"/>
                  </a:lnTo>
                  <a:lnTo>
                    <a:pt x="11" y="264"/>
                  </a:lnTo>
                  <a:lnTo>
                    <a:pt x="27" y="272"/>
                  </a:lnTo>
                  <a:lnTo>
                    <a:pt x="51" y="232"/>
                  </a:lnTo>
                  <a:lnTo>
                    <a:pt x="46" y="258"/>
                  </a:lnTo>
                  <a:lnTo>
                    <a:pt x="65" y="230"/>
                  </a:lnTo>
                  <a:lnTo>
                    <a:pt x="57" y="258"/>
                  </a:lnTo>
                  <a:lnTo>
                    <a:pt x="78" y="228"/>
                  </a:lnTo>
                  <a:lnTo>
                    <a:pt x="72" y="253"/>
                  </a:lnTo>
                  <a:lnTo>
                    <a:pt x="93" y="224"/>
                  </a:lnTo>
                  <a:lnTo>
                    <a:pt x="87" y="247"/>
                  </a:lnTo>
                  <a:lnTo>
                    <a:pt x="105" y="220"/>
                  </a:lnTo>
                  <a:lnTo>
                    <a:pt x="101" y="237"/>
                  </a:lnTo>
                  <a:lnTo>
                    <a:pt x="116" y="222"/>
                  </a:lnTo>
                  <a:lnTo>
                    <a:pt x="103" y="249"/>
                  </a:lnTo>
                  <a:lnTo>
                    <a:pt x="120" y="236"/>
                  </a:lnTo>
                  <a:lnTo>
                    <a:pt x="101" y="264"/>
                  </a:lnTo>
                  <a:lnTo>
                    <a:pt x="118" y="258"/>
                  </a:lnTo>
                  <a:lnTo>
                    <a:pt x="89" y="277"/>
                  </a:lnTo>
                  <a:lnTo>
                    <a:pt x="114" y="274"/>
                  </a:lnTo>
                  <a:lnTo>
                    <a:pt x="67" y="293"/>
                  </a:lnTo>
                  <a:lnTo>
                    <a:pt x="80" y="298"/>
                  </a:lnTo>
                  <a:lnTo>
                    <a:pt x="51" y="300"/>
                  </a:lnTo>
                  <a:lnTo>
                    <a:pt x="65" y="306"/>
                  </a:lnTo>
                  <a:lnTo>
                    <a:pt x="32" y="306"/>
                  </a:lnTo>
                  <a:lnTo>
                    <a:pt x="11" y="302"/>
                  </a:lnTo>
                  <a:lnTo>
                    <a:pt x="11" y="302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35" name="任意多边形 321734"/>
            <p:cNvSpPr/>
            <p:nvPr/>
          </p:nvSpPr>
          <p:spPr>
            <a:xfrm>
              <a:off x="4430" y="2255"/>
              <a:ext cx="35" cy="63"/>
            </a:xfrm>
            <a:custGeom>
              <a:avLst/>
              <a:gdLst/>
              <a:ahLst/>
              <a:cxnLst/>
              <a:rect l="0" t="0" r="0" b="0"/>
              <a:pathLst>
                <a:path w="71" h="125">
                  <a:moveTo>
                    <a:pt x="0" y="125"/>
                  </a:moveTo>
                  <a:lnTo>
                    <a:pt x="13" y="68"/>
                  </a:lnTo>
                  <a:lnTo>
                    <a:pt x="40" y="42"/>
                  </a:lnTo>
                  <a:lnTo>
                    <a:pt x="71" y="0"/>
                  </a:lnTo>
                  <a:lnTo>
                    <a:pt x="48" y="63"/>
                  </a:lnTo>
                  <a:lnTo>
                    <a:pt x="25" y="80"/>
                  </a:lnTo>
                  <a:lnTo>
                    <a:pt x="0" y="125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36" name="任意多边形 321735"/>
            <p:cNvSpPr/>
            <p:nvPr/>
          </p:nvSpPr>
          <p:spPr>
            <a:xfrm>
              <a:off x="4492" y="2270"/>
              <a:ext cx="24" cy="88"/>
            </a:xfrm>
            <a:custGeom>
              <a:avLst/>
              <a:gdLst/>
              <a:ahLst/>
              <a:cxnLst/>
              <a:rect l="0" t="0" r="0" b="0"/>
              <a:pathLst>
                <a:path w="47" h="175">
                  <a:moveTo>
                    <a:pt x="11" y="0"/>
                  </a:moveTo>
                  <a:lnTo>
                    <a:pt x="0" y="29"/>
                  </a:lnTo>
                  <a:lnTo>
                    <a:pt x="13" y="21"/>
                  </a:lnTo>
                  <a:lnTo>
                    <a:pt x="4" y="67"/>
                  </a:lnTo>
                  <a:lnTo>
                    <a:pt x="15" y="55"/>
                  </a:lnTo>
                  <a:lnTo>
                    <a:pt x="4" y="90"/>
                  </a:lnTo>
                  <a:lnTo>
                    <a:pt x="13" y="80"/>
                  </a:lnTo>
                  <a:lnTo>
                    <a:pt x="9" y="105"/>
                  </a:lnTo>
                  <a:lnTo>
                    <a:pt x="21" y="97"/>
                  </a:lnTo>
                  <a:lnTo>
                    <a:pt x="17" y="114"/>
                  </a:lnTo>
                  <a:lnTo>
                    <a:pt x="26" y="110"/>
                  </a:lnTo>
                  <a:lnTo>
                    <a:pt x="26" y="131"/>
                  </a:lnTo>
                  <a:lnTo>
                    <a:pt x="19" y="175"/>
                  </a:lnTo>
                  <a:lnTo>
                    <a:pt x="36" y="154"/>
                  </a:lnTo>
                  <a:lnTo>
                    <a:pt x="47" y="120"/>
                  </a:lnTo>
                  <a:lnTo>
                    <a:pt x="30" y="78"/>
                  </a:lnTo>
                  <a:lnTo>
                    <a:pt x="30" y="46"/>
                  </a:lnTo>
                  <a:lnTo>
                    <a:pt x="30" y="15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37" name="任意多边形 321736"/>
            <p:cNvSpPr/>
            <p:nvPr/>
          </p:nvSpPr>
          <p:spPr>
            <a:xfrm>
              <a:off x="4250" y="2379"/>
              <a:ext cx="99" cy="32"/>
            </a:xfrm>
            <a:custGeom>
              <a:avLst/>
              <a:gdLst/>
              <a:ahLst/>
              <a:cxnLst/>
              <a:rect l="0" t="0" r="0" b="0"/>
              <a:pathLst>
                <a:path w="198" h="63">
                  <a:moveTo>
                    <a:pt x="23" y="21"/>
                  </a:moveTo>
                  <a:lnTo>
                    <a:pt x="57" y="0"/>
                  </a:lnTo>
                  <a:lnTo>
                    <a:pt x="74" y="0"/>
                  </a:lnTo>
                  <a:lnTo>
                    <a:pt x="61" y="11"/>
                  </a:lnTo>
                  <a:lnTo>
                    <a:pt x="91" y="6"/>
                  </a:lnTo>
                  <a:lnTo>
                    <a:pt x="78" y="15"/>
                  </a:lnTo>
                  <a:lnTo>
                    <a:pt x="146" y="13"/>
                  </a:lnTo>
                  <a:lnTo>
                    <a:pt x="169" y="25"/>
                  </a:lnTo>
                  <a:lnTo>
                    <a:pt x="198" y="47"/>
                  </a:lnTo>
                  <a:lnTo>
                    <a:pt x="171" y="34"/>
                  </a:lnTo>
                  <a:lnTo>
                    <a:pt x="177" y="53"/>
                  </a:lnTo>
                  <a:lnTo>
                    <a:pt x="154" y="30"/>
                  </a:lnTo>
                  <a:lnTo>
                    <a:pt x="160" y="47"/>
                  </a:lnTo>
                  <a:lnTo>
                    <a:pt x="135" y="26"/>
                  </a:lnTo>
                  <a:lnTo>
                    <a:pt x="146" y="53"/>
                  </a:lnTo>
                  <a:lnTo>
                    <a:pt x="122" y="34"/>
                  </a:lnTo>
                  <a:lnTo>
                    <a:pt x="129" y="63"/>
                  </a:lnTo>
                  <a:lnTo>
                    <a:pt x="110" y="36"/>
                  </a:lnTo>
                  <a:lnTo>
                    <a:pt x="87" y="25"/>
                  </a:lnTo>
                  <a:lnTo>
                    <a:pt x="47" y="19"/>
                  </a:lnTo>
                  <a:lnTo>
                    <a:pt x="21" y="32"/>
                  </a:lnTo>
                  <a:lnTo>
                    <a:pt x="0" y="25"/>
                  </a:lnTo>
                  <a:lnTo>
                    <a:pt x="23" y="21"/>
                  </a:lnTo>
                  <a:lnTo>
                    <a:pt x="23" y="21"/>
                  </a:lnTo>
                  <a:close/>
                </a:path>
              </a:pathLst>
            </a:custGeom>
            <a:solidFill>
              <a:srgbClr val="FFD3D3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38" name="任意多边形 321737"/>
            <p:cNvSpPr/>
            <p:nvPr/>
          </p:nvSpPr>
          <p:spPr>
            <a:xfrm>
              <a:off x="4196" y="2185"/>
              <a:ext cx="77" cy="85"/>
            </a:xfrm>
            <a:custGeom>
              <a:avLst/>
              <a:gdLst/>
              <a:ahLst/>
              <a:cxnLst/>
              <a:rect l="0" t="0" r="0" b="0"/>
              <a:pathLst>
                <a:path w="154" h="171">
                  <a:moveTo>
                    <a:pt x="154" y="107"/>
                  </a:moveTo>
                  <a:lnTo>
                    <a:pt x="130" y="109"/>
                  </a:lnTo>
                  <a:lnTo>
                    <a:pt x="88" y="67"/>
                  </a:lnTo>
                  <a:lnTo>
                    <a:pt x="54" y="32"/>
                  </a:lnTo>
                  <a:lnTo>
                    <a:pt x="21" y="4"/>
                  </a:lnTo>
                  <a:lnTo>
                    <a:pt x="0" y="0"/>
                  </a:lnTo>
                  <a:lnTo>
                    <a:pt x="27" y="23"/>
                  </a:lnTo>
                  <a:lnTo>
                    <a:pt x="21" y="36"/>
                  </a:lnTo>
                  <a:lnTo>
                    <a:pt x="54" y="57"/>
                  </a:lnTo>
                  <a:lnTo>
                    <a:pt x="33" y="51"/>
                  </a:lnTo>
                  <a:lnTo>
                    <a:pt x="35" y="91"/>
                  </a:lnTo>
                  <a:lnTo>
                    <a:pt x="40" y="74"/>
                  </a:lnTo>
                  <a:lnTo>
                    <a:pt x="44" y="105"/>
                  </a:lnTo>
                  <a:lnTo>
                    <a:pt x="46" y="72"/>
                  </a:lnTo>
                  <a:lnTo>
                    <a:pt x="56" y="122"/>
                  </a:lnTo>
                  <a:lnTo>
                    <a:pt x="58" y="88"/>
                  </a:lnTo>
                  <a:lnTo>
                    <a:pt x="65" y="143"/>
                  </a:lnTo>
                  <a:lnTo>
                    <a:pt x="71" y="93"/>
                  </a:lnTo>
                  <a:lnTo>
                    <a:pt x="78" y="171"/>
                  </a:lnTo>
                  <a:lnTo>
                    <a:pt x="84" y="129"/>
                  </a:lnTo>
                  <a:lnTo>
                    <a:pt x="90" y="164"/>
                  </a:lnTo>
                  <a:lnTo>
                    <a:pt x="94" y="105"/>
                  </a:lnTo>
                  <a:lnTo>
                    <a:pt x="103" y="148"/>
                  </a:lnTo>
                  <a:lnTo>
                    <a:pt x="109" y="122"/>
                  </a:lnTo>
                  <a:lnTo>
                    <a:pt x="128" y="124"/>
                  </a:lnTo>
                  <a:lnTo>
                    <a:pt x="154" y="107"/>
                  </a:lnTo>
                  <a:lnTo>
                    <a:pt x="154" y="107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39" name="任意多边形 321738"/>
            <p:cNvSpPr/>
            <p:nvPr/>
          </p:nvSpPr>
          <p:spPr>
            <a:xfrm>
              <a:off x="4324" y="2452"/>
              <a:ext cx="98" cy="75"/>
            </a:xfrm>
            <a:custGeom>
              <a:avLst/>
              <a:gdLst/>
              <a:ahLst/>
              <a:cxnLst/>
              <a:rect l="0" t="0" r="0" b="0"/>
              <a:pathLst>
                <a:path w="198" h="150">
                  <a:moveTo>
                    <a:pt x="0" y="0"/>
                  </a:moveTo>
                  <a:lnTo>
                    <a:pt x="12" y="23"/>
                  </a:lnTo>
                  <a:lnTo>
                    <a:pt x="76" y="36"/>
                  </a:lnTo>
                  <a:lnTo>
                    <a:pt x="95" y="50"/>
                  </a:lnTo>
                  <a:lnTo>
                    <a:pt x="59" y="84"/>
                  </a:lnTo>
                  <a:lnTo>
                    <a:pt x="40" y="99"/>
                  </a:lnTo>
                  <a:lnTo>
                    <a:pt x="52" y="131"/>
                  </a:lnTo>
                  <a:lnTo>
                    <a:pt x="67" y="120"/>
                  </a:lnTo>
                  <a:lnTo>
                    <a:pt x="71" y="114"/>
                  </a:lnTo>
                  <a:lnTo>
                    <a:pt x="90" y="111"/>
                  </a:lnTo>
                  <a:lnTo>
                    <a:pt x="97" y="92"/>
                  </a:lnTo>
                  <a:lnTo>
                    <a:pt x="122" y="80"/>
                  </a:lnTo>
                  <a:lnTo>
                    <a:pt x="143" y="59"/>
                  </a:lnTo>
                  <a:lnTo>
                    <a:pt x="162" y="52"/>
                  </a:lnTo>
                  <a:lnTo>
                    <a:pt x="164" y="71"/>
                  </a:lnTo>
                  <a:lnTo>
                    <a:pt x="122" y="105"/>
                  </a:lnTo>
                  <a:lnTo>
                    <a:pt x="57" y="150"/>
                  </a:lnTo>
                  <a:lnTo>
                    <a:pt x="109" y="126"/>
                  </a:lnTo>
                  <a:lnTo>
                    <a:pt x="183" y="86"/>
                  </a:lnTo>
                  <a:lnTo>
                    <a:pt x="198" y="54"/>
                  </a:lnTo>
                  <a:lnTo>
                    <a:pt x="168" y="42"/>
                  </a:lnTo>
                  <a:lnTo>
                    <a:pt x="122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82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40" name="任意多边形 321739"/>
            <p:cNvSpPr/>
            <p:nvPr/>
          </p:nvSpPr>
          <p:spPr>
            <a:xfrm>
              <a:off x="4346" y="2486"/>
              <a:ext cx="31" cy="26"/>
            </a:xfrm>
            <a:custGeom>
              <a:avLst/>
              <a:gdLst/>
              <a:ahLst/>
              <a:cxnLst/>
              <a:rect l="0" t="0" r="0" b="0"/>
              <a:pathLst>
                <a:path w="61" h="53">
                  <a:moveTo>
                    <a:pt x="38" y="0"/>
                  </a:moveTo>
                  <a:lnTo>
                    <a:pt x="0" y="32"/>
                  </a:lnTo>
                  <a:lnTo>
                    <a:pt x="6" y="53"/>
                  </a:lnTo>
                  <a:lnTo>
                    <a:pt x="26" y="30"/>
                  </a:lnTo>
                  <a:lnTo>
                    <a:pt x="61" y="0"/>
                  </a:lnTo>
                  <a:lnTo>
                    <a:pt x="19" y="28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B5B5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41" name="任意多边形 321740"/>
            <p:cNvSpPr/>
            <p:nvPr/>
          </p:nvSpPr>
          <p:spPr>
            <a:xfrm>
              <a:off x="4273" y="2459"/>
              <a:ext cx="13" cy="26"/>
            </a:xfrm>
            <a:custGeom>
              <a:avLst/>
              <a:gdLst/>
              <a:ahLst/>
              <a:cxnLst/>
              <a:rect l="0" t="0" r="0" b="0"/>
              <a:pathLst>
                <a:path w="25" h="51">
                  <a:moveTo>
                    <a:pt x="14" y="0"/>
                  </a:moveTo>
                  <a:lnTo>
                    <a:pt x="25" y="51"/>
                  </a:lnTo>
                  <a:lnTo>
                    <a:pt x="4" y="22"/>
                  </a:lnTo>
                  <a:lnTo>
                    <a:pt x="0" y="1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42" name="任意多边形 321741"/>
            <p:cNvSpPr/>
            <p:nvPr/>
          </p:nvSpPr>
          <p:spPr>
            <a:xfrm>
              <a:off x="4316" y="2456"/>
              <a:ext cx="9" cy="31"/>
            </a:xfrm>
            <a:custGeom>
              <a:avLst/>
              <a:gdLst/>
              <a:ahLst/>
              <a:cxnLst/>
              <a:rect l="0" t="0" r="0" b="0"/>
              <a:pathLst>
                <a:path w="17" h="61">
                  <a:moveTo>
                    <a:pt x="0" y="6"/>
                  </a:moveTo>
                  <a:lnTo>
                    <a:pt x="2" y="42"/>
                  </a:lnTo>
                  <a:lnTo>
                    <a:pt x="8" y="61"/>
                  </a:lnTo>
                  <a:lnTo>
                    <a:pt x="10" y="26"/>
                  </a:lnTo>
                  <a:lnTo>
                    <a:pt x="17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43" name="任意多边形 321742"/>
            <p:cNvSpPr/>
            <p:nvPr/>
          </p:nvSpPr>
          <p:spPr>
            <a:xfrm>
              <a:off x="4293" y="2502"/>
              <a:ext cx="52" cy="32"/>
            </a:xfrm>
            <a:custGeom>
              <a:avLst/>
              <a:gdLst/>
              <a:ahLst/>
              <a:cxnLst/>
              <a:rect l="0" t="0" r="0" b="0"/>
              <a:pathLst>
                <a:path w="105" h="65">
                  <a:moveTo>
                    <a:pt x="105" y="57"/>
                  </a:moveTo>
                  <a:lnTo>
                    <a:pt x="97" y="2"/>
                  </a:lnTo>
                  <a:lnTo>
                    <a:pt x="90" y="15"/>
                  </a:lnTo>
                  <a:lnTo>
                    <a:pt x="90" y="49"/>
                  </a:lnTo>
                  <a:lnTo>
                    <a:pt x="73" y="46"/>
                  </a:lnTo>
                  <a:lnTo>
                    <a:pt x="56" y="49"/>
                  </a:lnTo>
                  <a:lnTo>
                    <a:pt x="35" y="46"/>
                  </a:lnTo>
                  <a:lnTo>
                    <a:pt x="18" y="40"/>
                  </a:lnTo>
                  <a:lnTo>
                    <a:pt x="10" y="0"/>
                  </a:lnTo>
                  <a:lnTo>
                    <a:pt x="0" y="25"/>
                  </a:lnTo>
                  <a:lnTo>
                    <a:pt x="10" y="46"/>
                  </a:lnTo>
                  <a:lnTo>
                    <a:pt x="23" y="63"/>
                  </a:lnTo>
                  <a:lnTo>
                    <a:pt x="78" y="65"/>
                  </a:lnTo>
                  <a:lnTo>
                    <a:pt x="105" y="57"/>
                  </a:lnTo>
                  <a:lnTo>
                    <a:pt x="105" y="5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44" name="任意多边形 321743"/>
            <p:cNvSpPr/>
            <p:nvPr/>
          </p:nvSpPr>
          <p:spPr>
            <a:xfrm>
              <a:off x="4351" y="2489"/>
              <a:ext cx="43" cy="36"/>
            </a:xfrm>
            <a:custGeom>
              <a:avLst/>
              <a:gdLst/>
              <a:ahLst/>
              <a:cxnLst/>
              <a:rect l="0" t="0" r="0" b="0"/>
              <a:pathLst>
                <a:path w="86" h="73">
                  <a:moveTo>
                    <a:pt x="8" y="59"/>
                  </a:moveTo>
                  <a:lnTo>
                    <a:pt x="17" y="46"/>
                  </a:lnTo>
                  <a:lnTo>
                    <a:pt x="27" y="46"/>
                  </a:lnTo>
                  <a:lnTo>
                    <a:pt x="29" y="54"/>
                  </a:lnTo>
                  <a:lnTo>
                    <a:pt x="42" y="40"/>
                  </a:lnTo>
                  <a:lnTo>
                    <a:pt x="44" y="25"/>
                  </a:lnTo>
                  <a:lnTo>
                    <a:pt x="54" y="19"/>
                  </a:lnTo>
                  <a:lnTo>
                    <a:pt x="54" y="35"/>
                  </a:lnTo>
                  <a:lnTo>
                    <a:pt x="69" y="25"/>
                  </a:lnTo>
                  <a:lnTo>
                    <a:pt x="76" y="2"/>
                  </a:lnTo>
                  <a:lnTo>
                    <a:pt x="86" y="0"/>
                  </a:lnTo>
                  <a:lnTo>
                    <a:pt x="84" y="18"/>
                  </a:lnTo>
                  <a:lnTo>
                    <a:pt x="52" y="46"/>
                  </a:lnTo>
                  <a:lnTo>
                    <a:pt x="10" y="73"/>
                  </a:lnTo>
                  <a:lnTo>
                    <a:pt x="0" y="71"/>
                  </a:lnTo>
                  <a:lnTo>
                    <a:pt x="8" y="59"/>
                  </a:lnTo>
                  <a:lnTo>
                    <a:pt x="8" y="5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45" name="任意多边形 321744"/>
            <p:cNvSpPr/>
            <p:nvPr/>
          </p:nvSpPr>
          <p:spPr>
            <a:xfrm>
              <a:off x="4316" y="2486"/>
              <a:ext cx="33" cy="30"/>
            </a:xfrm>
            <a:custGeom>
              <a:avLst/>
              <a:gdLst/>
              <a:ahLst/>
              <a:cxnLst/>
              <a:rect l="0" t="0" r="0" b="0"/>
              <a:pathLst>
                <a:path w="67" h="61">
                  <a:moveTo>
                    <a:pt x="0" y="57"/>
                  </a:moveTo>
                  <a:lnTo>
                    <a:pt x="21" y="61"/>
                  </a:lnTo>
                  <a:lnTo>
                    <a:pt x="25" y="47"/>
                  </a:lnTo>
                  <a:lnTo>
                    <a:pt x="40" y="32"/>
                  </a:lnTo>
                  <a:lnTo>
                    <a:pt x="55" y="17"/>
                  </a:lnTo>
                  <a:lnTo>
                    <a:pt x="67" y="0"/>
                  </a:lnTo>
                  <a:lnTo>
                    <a:pt x="46" y="13"/>
                  </a:lnTo>
                  <a:lnTo>
                    <a:pt x="38" y="30"/>
                  </a:lnTo>
                  <a:lnTo>
                    <a:pt x="30" y="36"/>
                  </a:lnTo>
                  <a:lnTo>
                    <a:pt x="19" y="36"/>
                  </a:lnTo>
                  <a:lnTo>
                    <a:pt x="11" y="49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46" name="任意多边形 321745"/>
            <p:cNvSpPr/>
            <p:nvPr/>
          </p:nvSpPr>
          <p:spPr>
            <a:xfrm>
              <a:off x="4351" y="2475"/>
              <a:ext cx="44" cy="36"/>
            </a:xfrm>
            <a:custGeom>
              <a:avLst/>
              <a:gdLst/>
              <a:ahLst/>
              <a:cxnLst/>
              <a:rect l="0" t="0" r="0" b="0"/>
              <a:pathLst>
                <a:path w="88" h="70">
                  <a:moveTo>
                    <a:pt x="0" y="30"/>
                  </a:moveTo>
                  <a:lnTo>
                    <a:pt x="31" y="17"/>
                  </a:lnTo>
                  <a:lnTo>
                    <a:pt x="21" y="36"/>
                  </a:lnTo>
                  <a:lnTo>
                    <a:pt x="56" y="15"/>
                  </a:lnTo>
                  <a:lnTo>
                    <a:pt x="67" y="17"/>
                  </a:lnTo>
                  <a:lnTo>
                    <a:pt x="42" y="32"/>
                  </a:lnTo>
                  <a:lnTo>
                    <a:pt x="6" y="70"/>
                  </a:lnTo>
                  <a:lnTo>
                    <a:pt x="35" y="66"/>
                  </a:lnTo>
                  <a:lnTo>
                    <a:pt x="42" y="44"/>
                  </a:lnTo>
                  <a:lnTo>
                    <a:pt x="69" y="30"/>
                  </a:lnTo>
                  <a:lnTo>
                    <a:pt x="88" y="11"/>
                  </a:lnTo>
                  <a:lnTo>
                    <a:pt x="75" y="4"/>
                  </a:lnTo>
                  <a:lnTo>
                    <a:pt x="42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B2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47" name="任意多边形 321746"/>
            <p:cNvSpPr/>
            <p:nvPr/>
          </p:nvSpPr>
          <p:spPr>
            <a:xfrm>
              <a:off x="4382" y="2397"/>
              <a:ext cx="21" cy="22"/>
            </a:xfrm>
            <a:custGeom>
              <a:avLst/>
              <a:gdLst/>
              <a:ahLst/>
              <a:cxnLst/>
              <a:rect l="0" t="0" r="0" b="0"/>
              <a:pathLst>
                <a:path w="42" h="44">
                  <a:moveTo>
                    <a:pt x="42" y="4"/>
                  </a:moveTo>
                  <a:lnTo>
                    <a:pt x="21" y="0"/>
                  </a:lnTo>
                  <a:lnTo>
                    <a:pt x="6" y="4"/>
                  </a:lnTo>
                  <a:lnTo>
                    <a:pt x="0" y="13"/>
                  </a:lnTo>
                  <a:lnTo>
                    <a:pt x="0" y="27"/>
                  </a:lnTo>
                  <a:lnTo>
                    <a:pt x="4" y="38"/>
                  </a:lnTo>
                  <a:lnTo>
                    <a:pt x="21" y="44"/>
                  </a:lnTo>
                  <a:lnTo>
                    <a:pt x="34" y="40"/>
                  </a:lnTo>
                  <a:lnTo>
                    <a:pt x="40" y="28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solidFill>
              <a:srgbClr val="CAF7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48" name="任意多边形 321747"/>
            <p:cNvSpPr/>
            <p:nvPr/>
          </p:nvSpPr>
          <p:spPr>
            <a:xfrm>
              <a:off x="4389" y="2399"/>
              <a:ext cx="7" cy="8"/>
            </a:xfrm>
            <a:custGeom>
              <a:avLst/>
              <a:gdLst/>
              <a:ahLst/>
              <a:cxnLst/>
              <a:rect l="0" t="0" r="0" b="0"/>
              <a:pathLst>
                <a:path w="14" h="15">
                  <a:moveTo>
                    <a:pt x="6" y="0"/>
                  </a:moveTo>
                  <a:lnTo>
                    <a:pt x="0" y="7"/>
                  </a:lnTo>
                  <a:lnTo>
                    <a:pt x="4" y="13"/>
                  </a:lnTo>
                  <a:lnTo>
                    <a:pt x="12" y="15"/>
                  </a:lnTo>
                  <a:lnTo>
                    <a:pt x="14" y="7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49" name="任意多边形 321748"/>
            <p:cNvSpPr/>
            <p:nvPr/>
          </p:nvSpPr>
          <p:spPr>
            <a:xfrm>
              <a:off x="4384" y="2398"/>
              <a:ext cx="19" cy="18"/>
            </a:xfrm>
            <a:custGeom>
              <a:avLst/>
              <a:gdLst/>
              <a:ahLst/>
              <a:cxnLst/>
              <a:rect l="0" t="0" r="0" b="0"/>
              <a:pathLst>
                <a:path w="36" h="34">
                  <a:moveTo>
                    <a:pt x="4" y="6"/>
                  </a:moveTo>
                  <a:lnTo>
                    <a:pt x="0" y="13"/>
                  </a:lnTo>
                  <a:lnTo>
                    <a:pt x="0" y="23"/>
                  </a:lnTo>
                  <a:lnTo>
                    <a:pt x="4" y="30"/>
                  </a:lnTo>
                  <a:lnTo>
                    <a:pt x="15" y="34"/>
                  </a:lnTo>
                  <a:lnTo>
                    <a:pt x="23" y="32"/>
                  </a:lnTo>
                  <a:lnTo>
                    <a:pt x="32" y="25"/>
                  </a:lnTo>
                  <a:lnTo>
                    <a:pt x="34" y="13"/>
                  </a:lnTo>
                  <a:lnTo>
                    <a:pt x="36" y="4"/>
                  </a:lnTo>
                  <a:lnTo>
                    <a:pt x="28" y="0"/>
                  </a:lnTo>
                  <a:lnTo>
                    <a:pt x="25" y="7"/>
                  </a:lnTo>
                  <a:lnTo>
                    <a:pt x="23" y="15"/>
                  </a:lnTo>
                  <a:lnTo>
                    <a:pt x="13" y="17"/>
                  </a:lnTo>
                  <a:lnTo>
                    <a:pt x="9" y="13"/>
                  </a:lnTo>
                  <a:lnTo>
                    <a:pt x="13" y="2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50" name="任意多边形 321749"/>
            <p:cNvSpPr/>
            <p:nvPr/>
          </p:nvSpPr>
          <p:spPr>
            <a:xfrm>
              <a:off x="4385" y="2346"/>
              <a:ext cx="51" cy="32"/>
            </a:xfrm>
            <a:custGeom>
              <a:avLst/>
              <a:gdLst/>
              <a:ahLst/>
              <a:cxnLst/>
              <a:rect l="0" t="0" r="0" b="0"/>
              <a:pathLst>
                <a:path w="101" h="63">
                  <a:moveTo>
                    <a:pt x="28" y="42"/>
                  </a:moveTo>
                  <a:lnTo>
                    <a:pt x="40" y="10"/>
                  </a:lnTo>
                  <a:lnTo>
                    <a:pt x="38" y="35"/>
                  </a:lnTo>
                  <a:lnTo>
                    <a:pt x="53" y="10"/>
                  </a:lnTo>
                  <a:lnTo>
                    <a:pt x="51" y="25"/>
                  </a:lnTo>
                  <a:lnTo>
                    <a:pt x="63" y="8"/>
                  </a:lnTo>
                  <a:lnTo>
                    <a:pt x="63" y="21"/>
                  </a:lnTo>
                  <a:lnTo>
                    <a:pt x="83" y="2"/>
                  </a:lnTo>
                  <a:lnTo>
                    <a:pt x="76" y="17"/>
                  </a:lnTo>
                  <a:lnTo>
                    <a:pt x="101" y="6"/>
                  </a:lnTo>
                  <a:lnTo>
                    <a:pt x="80" y="27"/>
                  </a:lnTo>
                  <a:lnTo>
                    <a:pt x="93" y="27"/>
                  </a:lnTo>
                  <a:lnTo>
                    <a:pt x="68" y="38"/>
                  </a:lnTo>
                  <a:lnTo>
                    <a:pt x="57" y="42"/>
                  </a:lnTo>
                  <a:lnTo>
                    <a:pt x="70" y="44"/>
                  </a:lnTo>
                  <a:lnTo>
                    <a:pt x="49" y="48"/>
                  </a:lnTo>
                  <a:lnTo>
                    <a:pt x="34" y="57"/>
                  </a:lnTo>
                  <a:lnTo>
                    <a:pt x="51" y="57"/>
                  </a:lnTo>
                  <a:lnTo>
                    <a:pt x="36" y="63"/>
                  </a:lnTo>
                  <a:lnTo>
                    <a:pt x="15" y="63"/>
                  </a:lnTo>
                  <a:lnTo>
                    <a:pt x="15" y="50"/>
                  </a:lnTo>
                  <a:lnTo>
                    <a:pt x="0" y="35"/>
                  </a:lnTo>
                  <a:lnTo>
                    <a:pt x="0" y="0"/>
                  </a:lnTo>
                  <a:lnTo>
                    <a:pt x="7" y="35"/>
                  </a:lnTo>
                  <a:lnTo>
                    <a:pt x="28" y="42"/>
                  </a:lnTo>
                  <a:lnTo>
                    <a:pt x="28" y="42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51" name="任意多边形 321750"/>
            <p:cNvSpPr/>
            <p:nvPr/>
          </p:nvSpPr>
          <p:spPr>
            <a:xfrm>
              <a:off x="4417" y="2232"/>
              <a:ext cx="41" cy="47"/>
            </a:xfrm>
            <a:custGeom>
              <a:avLst/>
              <a:gdLst/>
              <a:ahLst/>
              <a:cxnLst/>
              <a:rect l="0" t="0" r="0" b="0"/>
              <a:pathLst>
                <a:path w="81" h="93">
                  <a:moveTo>
                    <a:pt x="0" y="93"/>
                  </a:moveTo>
                  <a:lnTo>
                    <a:pt x="19" y="78"/>
                  </a:lnTo>
                  <a:lnTo>
                    <a:pt x="81" y="0"/>
                  </a:lnTo>
                  <a:lnTo>
                    <a:pt x="20" y="57"/>
                  </a:lnTo>
                  <a:lnTo>
                    <a:pt x="0" y="82"/>
                  </a:lnTo>
                  <a:lnTo>
                    <a:pt x="0" y="93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52" name="任意多边形 321751"/>
            <p:cNvSpPr/>
            <p:nvPr/>
          </p:nvSpPr>
          <p:spPr>
            <a:xfrm>
              <a:off x="4268" y="2222"/>
              <a:ext cx="123" cy="72"/>
            </a:xfrm>
            <a:custGeom>
              <a:avLst/>
              <a:gdLst/>
              <a:ahLst/>
              <a:cxnLst/>
              <a:rect l="0" t="0" r="0" b="0"/>
              <a:pathLst>
                <a:path w="247" h="145">
                  <a:moveTo>
                    <a:pt x="13" y="90"/>
                  </a:moveTo>
                  <a:lnTo>
                    <a:pt x="0" y="112"/>
                  </a:lnTo>
                  <a:lnTo>
                    <a:pt x="6" y="141"/>
                  </a:lnTo>
                  <a:lnTo>
                    <a:pt x="19" y="112"/>
                  </a:lnTo>
                  <a:lnTo>
                    <a:pt x="32" y="141"/>
                  </a:lnTo>
                  <a:lnTo>
                    <a:pt x="40" y="107"/>
                  </a:lnTo>
                  <a:lnTo>
                    <a:pt x="51" y="141"/>
                  </a:lnTo>
                  <a:lnTo>
                    <a:pt x="57" y="103"/>
                  </a:lnTo>
                  <a:lnTo>
                    <a:pt x="80" y="145"/>
                  </a:lnTo>
                  <a:lnTo>
                    <a:pt x="91" y="95"/>
                  </a:lnTo>
                  <a:lnTo>
                    <a:pt x="105" y="133"/>
                  </a:lnTo>
                  <a:lnTo>
                    <a:pt x="118" y="95"/>
                  </a:lnTo>
                  <a:lnTo>
                    <a:pt x="127" y="128"/>
                  </a:lnTo>
                  <a:lnTo>
                    <a:pt x="135" y="97"/>
                  </a:lnTo>
                  <a:lnTo>
                    <a:pt x="145" y="73"/>
                  </a:lnTo>
                  <a:lnTo>
                    <a:pt x="150" y="97"/>
                  </a:lnTo>
                  <a:lnTo>
                    <a:pt x="169" y="67"/>
                  </a:lnTo>
                  <a:lnTo>
                    <a:pt x="167" y="101"/>
                  </a:lnTo>
                  <a:lnTo>
                    <a:pt x="188" y="67"/>
                  </a:lnTo>
                  <a:lnTo>
                    <a:pt x="186" y="97"/>
                  </a:lnTo>
                  <a:lnTo>
                    <a:pt x="211" y="63"/>
                  </a:lnTo>
                  <a:lnTo>
                    <a:pt x="207" y="90"/>
                  </a:lnTo>
                  <a:lnTo>
                    <a:pt x="247" y="33"/>
                  </a:lnTo>
                  <a:lnTo>
                    <a:pt x="221" y="54"/>
                  </a:lnTo>
                  <a:lnTo>
                    <a:pt x="223" y="27"/>
                  </a:lnTo>
                  <a:lnTo>
                    <a:pt x="202" y="52"/>
                  </a:lnTo>
                  <a:lnTo>
                    <a:pt x="211" y="19"/>
                  </a:lnTo>
                  <a:lnTo>
                    <a:pt x="186" y="48"/>
                  </a:lnTo>
                  <a:lnTo>
                    <a:pt x="188" y="19"/>
                  </a:lnTo>
                  <a:lnTo>
                    <a:pt x="126" y="86"/>
                  </a:lnTo>
                  <a:lnTo>
                    <a:pt x="129" y="55"/>
                  </a:lnTo>
                  <a:lnTo>
                    <a:pt x="99" y="86"/>
                  </a:lnTo>
                  <a:lnTo>
                    <a:pt x="108" y="48"/>
                  </a:lnTo>
                  <a:lnTo>
                    <a:pt x="76" y="109"/>
                  </a:lnTo>
                  <a:lnTo>
                    <a:pt x="88" y="46"/>
                  </a:lnTo>
                  <a:lnTo>
                    <a:pt x="69" y="82"/>
                  </a:lnTo>
                  <a:lnTo>
                    <a:pt x="76" y="23"/>
                  </a:lnTo>
                  <a:lnTo>
                    <a:pt x="51" y="74"/>
                  </a:lnTo>
                  <a:lnTo>
                    <a:pt x="67" y="0"/>
                  </a:lnTo>
                  <a:lnTo>
                    <a:pt x="40" y="67"/>
                  </a:lnTo>
                  <a:lnTo>
                    <a:pt x="42" y="33"/>
                  </a:lnTo>
                  <a:lnTo>
                    <a:pt x="29" y="86"/>
                  </a:lnTo>
                  <a:lnTo>
                    <a:pt x="19" y="63"/>
                  </a:lnTo>
                  <a:lnTo>
                    <a:pt x="13" y="90"/>
                  </a:lnTo>
                  <a:lnTo>
                    <a:pt x="13" y="90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53" name="任意多边形 321752"/>
            <p:cNvSpPr/>
            <p:nvPr/>
          </p:nvSpPr>
          <p:spPr>
            <a:xfrm>
              <a:off x="4362" y="2387"/>
              <a:ext cx="64" cy="30"/>
            </a:xfrm>
            <a:custGeom>
              <a:avLst/>
              <a:gdLst/>
              <a:ahLst/>
              <a:cxnLst/>
              <a:rect l="0" t="0" r="0" b="0"/>
              <a:pathLst>
                <a:path w="130" h="61">
                  <a:moveTo>
                    <a:pt x="4" y="27"/>
                  </a:moveTo>
                  <a:lnTo>
                    <a:pt x="38" y="51"/>
                  </a:lnTo>
                  <a:lnTo>
                    <a:pt x="40" y="32"/>
                  </a:lnTo>
                  <a:lnTo>
                    <a:pt x="57" y="23"/>
                  </a:lnTo>
                  <a:lnTo>
                    <a:pt x="80" y="13"/>
                  </a:lnTo>
                  <a:lnTo>
                    <a:pt x="103" y="27"/>
                  </a:lnTo>
                  <a:lnTo>
                    <a:pt x="80" y="61"/>
                  </a:lnTo>
                  <a:lnTo>
                    <a:pt x="109" y="42"/>
                  </a:lnTo>
                  <a:lnTo>
                    <a:pt x="130" y="42"/>
                  </a:lnTo>
                  <a:lnTo>
                    <a:pt x="118" y="19"/>
                  </a:lnTo>
                  <a:lnTo>
                    <a:pt x="90" y="0"/>
                  </a:lnTo>
                  <a:lnTo>
                    <a:pt x="55" y="2"/>
                  </a:lnTo>
                  <a:lnTo>
                    <a:pt x="25" y="10"/>
                  </a:lnTo>
                  <a:lnTo>
                    <a:pt x="0" y="17"/>
                  </a:lnTo>
                  <a:lnTo>
                    <a:pt x="4" y="27"/>
                  </a:lnTo>
                  <a:lnTo>
                    <a:pt x="4" y="27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54" name="任意多边形 321753"/>
            <p:cNvSpPr/>
            <p:nvPr/>
          </p:nvSpPr>
          <p:spPr>
            <a:xfrm>
              <a:off x="4456" y="2411"/>
              <a:ext cx="42" cy="74"/>
            </a:xfrm>
            <a:custGeom>
              <a:avLst/>
              <a:gdLst/>
              <a:ahLst/>
              <a:cxnLst/>
              <a:rect l="0" t="0" r="0" b="0"/>
              <a:pathLst>
                <a:path w="83" h="148">
                  <a:moveTo>
                    <a:pt x="51" y="20"/>
                  </a:moveTo>
                  <a:lnTo>
                    <a:pt x="83" y="47"/>
                  </a:lnTo>
                  <a:lnTo>
                    <a:pt x="62" y="41"/>
                  </a:lnTo>
                  <a:lnTo>
                    <a:pt x="83" y="62"/>
                  </a:lnTo>
                  <a:lnTo>
                    <a:pt x="64" y="53"/>
                  </a:lnTo>
                  <a:lnTo>
                    <a:pt x="79" y="74"/>
                  </a:lnTo>
                  <a:lnTo>
                    <a:pt x="60" y="70"/>
                  </a:lnTo>
                  <a:lnTo>
                    <a:pt x="68" y="89"/>
                  </a:lnTo>
                  <a:lnTo>
                    <a:pt x="55" y="81"/>
                  </a:lnTo>
                  <a:lnTo>
                    <a:pt x="60" y="100"/>
                  </a:lnTo>
                  <a:lnTo>
                    <a:pt x="47" y="100"/>
                  </a:lnTo>
                  <a:lnTo>
                    <a:pt x="45" y="116"/>
                  </a:lnTo>
                  <a:lnTo>
                    <a:pt x="34" y="114"/>
                  </a:lnTo>
                  <a:lnTo>
                    <a:pt x="30" y="131"/>
                  </a:lnTo>
                  <a:lnTo>
                    <a:pt x="15" y="148"/>
                  </a:lnTo>
                  <a:lnTo>
                    <a:pt x="15" y="129"/>
                  </a:lnTo>
                  <a:lnTo>
                    <a:pt x="0" y="142"/>
                  </a:lnTo>
                  <a:lnTo>
                    <a:pt x="9" y="116"/>
                  </a:lnTo>
                  <a:lnTo>
                    <a:pt x="19" y="91"/>
                  </a:lnTo>
                  <a:lnTo>
                    <a:pt x="19" y="114"/>
                  </a:lnTo>
                  <a:lnTo>
                    <a:pt x="26" y="83"/>
                  </a:lnTo>
                  <a:lnTo>
                    <a:pt x="32" y="100"/>
                  </a:lnTo>
                  <a:lnTo>
                    <a:pt x="38" y="58"/>
                  </a:lnTo>
                  <a:lnTo>
                    <a:pt x="43" y="79"/>
                  </a:lnTo>
                  <a:lnTo>
                    <a:pt x="51" y="47"/>
                  </a:lnTo>
                  <a:lnTo>
                    <a:pt x="28" y="0"/>
                  </a:lnTo>
                  <a:lnTo>
                    <a:pt x="51" y="20"/>
                  </a:lnTo>
                  <a:lnTo>
                    <a:pt x="51" y="2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55" name="任意多边形 321754"/>
            <p:cNvSpPr/>
            <p:nvPr/>
          </p:nvSpPr>
          <p:spPr>
            <a:xfrm>
              <a:off x="4752" y="2210"/>
              <a:ext cx="137" cy="182"/>
            </a:xfrm>
            <a:custGeom>
              <a:avLst/>
              <a:gdLst/>
              <a:ahLst/>
              <a:cxnLst/>
              <a:rect l="0" t="0" r="0" b="0"/>
              <a:pathLst>
                <a:path w="273" h="364">
                  <a:moveTo>
                    <a:pt x="0" y="0"/>
                  </a:moveTo>
                  <a:lnTo>
                    <a:pt x="59" y="39"/>
                  </a:lnTo>
                  <a:lnTo>
                    <a:pt x="30" y="35"/>
                  </a:lnTo>
                  <a:lnTo>
                    <a:pt x="59" y="59"/>
                  </a:lnTo>
                  <a:lnTo>
                    <a:pt x="34" y="56"/>
                  </a:lnTo>
                  <a:lnTo>
                    <a:pt x="80" y="105"/>
                  </a:lnTo>
                  <a:lnTo>
                    <a:pt x="36" y="92"/>
                  </a:lnTo>
                  <a:lnTo>
                    <a:pt x="100" y="147"/>
                  </a:lnTo>
                  <a:lnTo>
                    <a:pt x="59" y="135"/>
                  </a:lnTo>
                  <a:lnTo>
                    <a:pt x="81" y="166"/>
                  </a:lnTo>
                  <a:lnTo>
                    <a:pt x="49" y="162"/>
                  </a:lnTo>
                  <a:lnTo>
                    <a:pt x="87" y="198"/>
                  </a:lnTo>
                  <a:lnTo>
                    <a:pt x="42" y="187"/>
                  </a:lnTo>
                  <a:lnTo>
                    <a:pt x="93" y="238"/>
                  </a:lnTo>
                  <a:lnTo>
                    <a:pt x="47" y="227"/>
                  </a:lnTo>
                  <a:lnTo>
                    <a:pt x="133" y="297"/>
                  </a:lnTo>
                  <a:lnTo>
                    <a:pt x="64" y="270"/>
                  </a:lnTo>
                  <a:lnTo>
                    <a:pt x="150" y="327"/>
                  </a:lnTo>
                  <a:lnTo>
                    <a:pt x="89" y="314"/>
                  </a:lnTo>
                  <a:lnTo>
                    <a:pt x="171" y="356"/>
                  </a:lnTo>
                  <a:lnTo>
                    <a:pt x="211" y="364"/>
                  </a:lnTo>
                  <a:lnTo>
                    <a:pt x="180" y="331"/>
                  </a:lnTo>
                  <a:lnTo>
                    <a:pt x="232" y="345"/>
                  </a:lnTo>
                  <a:lnTo>
                    <a:pt x="190" y="303"/>
                  </a:lnTo>
                  <a:lnTo>
                    <a:pt x="232" y="308"/>
                  </a:lnTo>
                  <a:lnTo>
                    <a:pt x="205" y="278"/>
                  </a:lnTo>
                  <a:lnTo>
                    <a:pt x="251" y="289"/>
                  </a:lnTo>
                  <a:lnTo>
                    <a:pt x="194" y="227"/>
                  </a:lnTo>
                  <a:lnTo>
                    <a:pt x="273" y="269"/>
                  </a:lnTo>
                  <a:lnTo>
                    <a:pt x="178" y="183"/>
                  </a:lnTo>
                  <a:lnTo>
                    <a:pt x="237" y="210"/>
                  </a:lnTo>
                  <a:lnTo>
                    <a:pt x="167" y="137"/>
                  </a:lnTo>
                  <a:lnTo>
                    <a:pt x="201" y="156"/>
                  </a:lnTo>
                  <a:lnTo>
                    <a:pt x="142" y="99"/>
                  </a:lnTo>
                  <a:lnTo>
                    <a:pt x="205" y="113"/>
                  </a:lnTo>
                  <a:lnTo>
                    <a:pt x="95" y="56"/>
                  </a:lnTo>
                  <a:lnTo>
                    <a:pt x="159" y="73"/>
                  </a:lnTo>
                  <a:lnTo>
                    <a:pt x="78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56" name="任意多边形 321755"/>
            <p:cNvSpPr/>
            <p:nvPr/>
          </p:nvSpPr>
          <p:spPr>
            <a:xfrm>
              <a:off x="4811" y="2278"/>
              <a:ext cx="261" cy="175"/>
            </a:xfrm>
            <a:custGeom>
              <a:avLst/>
              <a:gdLst/>
              <a:ahLst/>
              <a:cxnLst/>
              <a:rect l="0" t="0" r="0" b="0"/>
              <a:pathLst>
                <a:path w="521" h="350">
                  <a:moveTo>
                    <a:pt x="131" y="297"/>
                  </a:moveTo>
                  <a:lnTo>
                    <a:pt x="55" y="291"/>
                  </a:lnTo>
                  <a:lnTo>
                    <a:pt x="83" y="308"/>
                  </a:lnTo>
                  <a:lnTo>
                    <a:pt x="5" y="289"/>
                  </a:lnTo>
                  <a:lnTo>
                    <a:pt x="49" y="314"/>
                  </a:lnTo>
                  <a:lnTo>
                    <a:pt x="0" y="310"/>
                  </a:lnTo>
                  <a:lnTo>
                    <a:pt x="91" y="350"/>
                  </a:lnTo>
                  <a:lnTo>
                    <a:pt x="70" y="325"/>
                  </a:lnTo>
                  <a:lnTo>
                    <a:pt x="154" y="348"/>
                  </a:lnTo>
                  <a:lnTo>
                    <a:pt x="106" y="312"/>
                  </a:lnTo>
                  <a:lnTo>
                    <a:pt x="199" y="339"/>
                  </a:lnTo>
                  <a:lnTo>
                    <a:pt x="167" y="312"/>
                  </a:lnTo>
                  <a:lnTo>
                    <a:pt x="252" y="324"/>
                  </a:lnTo>
                  <a:lnTo>
                    <a:pt x="216" y="301"/>
                  </a:lnTo>
                  <a:lnTo>
                    <a:pt x="298" y="303"/>
                  </a:lnTo>
                  <a:lnTo>
                    <a:pt x="247" y="280"/>
                  </a:lnTo>
                  <a:lnTo>
                    <a:pt x="349" y="284"/>
                  </a:lnTo>
                  <a:lnTo>
                    <a:pt x="317" y="270"/>
                  </a:lnTo>
                  <a:lnTo>
                    <a:pt x="378" y="270"/>
                  </a:lnTo>
                  <a:lnTo>
                    <a:pt x="315" y="249"/>
                  </a:lnTo>
                  <a:lnTo>
                    <a:pt x="372" y="251"/>
                  </a:lnTo>
                  <a:lnTo>
                    <a:pt x="319" y="221"/>
                  </a:lnTo>
                  <a:lnTo>
                    <a:pt x="393" y="221"/>
                  </a:lnTo>
                  <a:lnTo>
                    <a:pt x="365" y="202"/>
                  </a:lnTo>
                  <a:lnTo>
                    <a:pt x="444" y="198"/>
                  </a:lnTo>
                  <a:lnTo>
                    <a:pt x="397" y="185"/>
                  </a:lnTo>
                  <a:lnTo>
                    <a:pt x="452" y="183"/>
                  </a:lnTo>
                  <a:lnTo>
                    <a:pt x="422" y="164"/>
                  </a:lnTo>
                  <a:lnTo>
                    <a:pt x="521" y="154"/>
                  </a:lnTo>
                  <a:lnTo>
                    <a:pt x="460" y="143"/>
                  </a:lnTo>
                  <a:lnTo>
                    <a:pt x="517" y="141"/>
                  </a:lnTo>
                  <a:lnTo>
                    <a:pt x="471" y="103"/>
                  </a:lnTo>
                  <a:lnTo>
                    <a:pt x="513" y="113"/>
                  </a:lnTo>
                  <a:lnTo>
                    <a:pt x="443" y="75"/>
                  </a:lnTo>
                  <a:lnTo>
                    <a:pt x="357" y="48"/>
                  </a:lnTo>
                  <a:lnTo>
                    <a:pt x="420" y="57"/>
                  </a:lnTo>
                  <a:lnTo>
                    <a:pt x="323" y="21"/>
                  </a:lnTo>
                  <a:lnTo>
                    <a:pt x="285" y="0"/>
                  </a:lnTo>
                  <a:lnTo>
                    <a:pt x="323" y="35"/>
                  </a:lnTo>
                  <a:lnTo>
                    <a:pt x="243" y="8"/>
                  </a:lnTo>
                  <a:lnTo>
                    <a:pt x="311" y="48"/>
                  </a:lnTo>
                  <a:lnTo>
                    <a:pt x="262" y="37"/>
                  </a:lnTo>
                  <a:lnTo>
                    <a:pt x="327" y="65"/>
                  </a:lnTo>
                  <a:lnTo>
                    <a:pt x="260" y="56"/>
                  </a:lnTo>
                  <a:lnTo>
                    <a:pt x="325" y="90"/>
                  </a:lnTo>
                  <a:lnTo>
                    <a:pt x="252" y="75"/>
                  </a:lnTo>
                  <a:lnTo>
                    <a:pt x="309" y="103"/>
                  </a:lnTo>
                  <a:lnTo>
                    <a:pt x="264" y="95"/>
                  </a:lnTo>
                  <a:lnTo>
                    <a:pt x="294" y="116"/>
                  </a:lnTo>
                  <a:lnTo>
                    <a:pt x="249" y="107"/>
                  </a:lnTo>
                  <a:lnTo>
                    <a:pt x="287" y="134"/>
                  </a:lnTo>
                  <a:lnTo>
                    <a:pt x="258" y="128"/>
                  </a:lnTo>
                  <a:lnTo>
                    <a:pt x="279" y="151"/>
                  </a:lnTo>
                  <a:lnTo>
                    <a:pt x="228" y="139"/>
                  </a:lnTo>
                  <a:lnTo>
                    <a:pt x="271" y="170"/>
                  </a:lnTo>
                  <a:lnTo>
                    <a:pt x="190" y="156"/>
                  </a:lnTo>
                  <a:lnTo>
                    <a:pt x="228" y="183"/>
                  </a:lnTo>
                  <a:lnTo>
                    <a:pt x="186" y="183"/>
                  </a:lnTo>
                  <a:lnTo>
                    <a:pt x="264" y="211"/>
                  </a:lnTo>
                  <a:lnTo>
                    <a:pt x="195" y="210"/>
                  </a:lnTo>
                  <a:lnTo>
                    <a:pt x="258" y="230"/>
                  </a:lnTo>
                  <a:lnTo>
                    <a:pt x="203" y="232"/>
                  </a:lnTo>
                  <a:lnTo>
                    <a:pt x="241" y="244"/>
                  </a:lnTo>
                  <a:lnTo>
                    <a:pt x="173" y="246"/>
                  </a:lnTo>
                  <a:lnTo>
                    <a:pt x="209" y="259"/>
                  </a:lnTo>
                  <a:lnTo>
                    <a:pt x="142" y="255"/>
                  </a:lnTo>
                  <a:lnTo>
                    <a:pt x="173" y="270"/>
                  </a:lnTo>
                  <a:lnTo>
                    <a:pt x="74" y="265"/>
                  </a:lnTo>
                  <a:lnTo>
                    <a:pt x="131" y="297"/>
                  </a:lnTo>
                  <a:lnTo>
                    <a:pt x="131" y="297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57" name="任意多边形 321756"/>
            <p:cNvSpPr/>
            <p:nvPr/>
          </p:nvSpPr>
          <p:spPr>
            <a:xfrm>
              <a:off x="5025" y="2294"/>
              <a:ext cx="326" cy="165"/>
            </a:xfrm>
            <a:custGeom>
              <a:avLst/>
              <a:gdLst/>
              <a:ahLst/>
              <a:cxnLst/>
              <a:rect l="0" t="0" r="0" b="0"/>
              <a:pathLst>
                <a:path w="652" h="331">
                  <a:moveTo>
                    <a:pt x="54" y="70"/>
                  </a:moveTo>
                  <a:lnTo>
                    <a:pt x="103" y="70"/>
                  </a:lnTo>
                  <a:lnTo>
                    <a:pt x="92" y="57"/>
                  </a:lnTo>
                  <a:lnTo>
                    <a:pt x="143" y="66"/>
                  </a:lnTo>
                  <a:lnTo>
                    <a:pt x="126" y="55"/>
                  </a:lnTo>
                  <a:lnTo>
                    <a:pt x="164" y="57"/>
                  </a:lnTo>
                  <a:lnTo>
                    <a:pt x="147" y="40"/>
                  </a:lnTo>
                  <a:lnTo>
                    <a:pt x="185" y="40"/>
                  </a:lnTo>
                  <a:lnTo>
                    <a:pt x="175" y="28"/>
                  </a:lnTo>
                  <a:lnTo>
                    <a:pt x="213" y="28"/>
                  </a:lnTo>
                  <a:lnTo>
                    <a:pt x="263" y="24"/>
                  </a:lnTo>
                  <a:lnTo>
                    <a:pt x="318" y="30"/>
                  </a:lnTo>
                  <a:lnTo>
                    <a:pt x="381" y="74"/>
                  </a:lnTo>
                  <a:lnTo>
                    <a:pt x="459" y="150"/>
                  </a:lnTo>
                  <a:lnTo>
                    <a:pt x="514" y="215"/>
                  </a:lnTo>
                  <a:lnTo>
                    <a:pt x="576" y="300"/>
                  </a:lnTo>
                  <a:lnTo>
                    <a:pt x="595" y="315"/>
                  </a:lnTo>
                  <a:lnTo>
                    <a:pt x="624" y="317"/>
                  </a:lnTo>
                  <a:lnTo>
                    <a:pt x="652" y="331"/>
                  </a:lnTo>
                  <a:lnTo>
                    <a:pt x="630" y="310"/>
                  </a:lnTo>
                  <a:lnTo>
                    <a:pt x="597" y="294"/>
                  </a:lnTo>
                  <a:lnTo>
                    <a:pt x="624" y="291"/>
                  </a:lnTo>
                  <a:lnTo>
                    <a:pt x="578" y="270"/>
                  </a:lnTo>
                  <a:lnTo>
                    <a:pt x="514" y="201"/>
                  </a:lnTo>
                  <a:lnTo>
                    <a:pt x="426" y="95"/>
                  </a:lnTo>
                  <a:lnTo>
                    <a:pt x="373" y="49"/>
                  </a:lnTo>
                  <a:lnTo>
                    <a:pt x="314" y="17"/>
                  </a:lnTo>
                  <a:lnTo>
                    <a:pt x="257" y="0"/>
                  </a:lnTo>
                  <a:lnTo>
                    <a:pt x="209" y="0"/>
                  </a:lnTo>
                  <a:lnTo>
                    <a:pt x="130" y="21"/>
                  </a:lnTo>
                  <a:lnTo>
                    <a:pt x="55" y="49"/>
                  </a:lnTo>
                  <a:lnTo>
                    <a:pt x="0" y="47"/>
                  </a:lnTo>
                  <a:lnTo>
                    <a:pt x="54" y="70"/>
                  </a:lnTo>
                  <a:lnTo>
                    <a:pt x="54" y="7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58" name="任意多边形 321757"/>
            <p:cNvSpPr/>
            <p:nvPr/>
          </p:nvSpPr>
          <p:spPr>
            <a:xfrm>
              <a:off x="4646" y="2040"/>
              <a:ext cx="148" cy="338"/>
            </a:xfrm>
            <a:custGeom>
              <a:avLst/>
              <a:gdLst/>
              <a:ahLst/>
              <a:cxnLst/>
              <a:rect l="0" t="0" r="0" b="0"/>
              <a:pathLst>
                <a:path w="296" h="677">
                  <a:moveTo>
                    <a:pt x="62" y="211"/>
                  </a:moveTo>
                  <a:lnTo>
                    <a:pt x="15" y="244"/>
                  </a:lnTo>
                  <a:lnTo>
                    <a:pt x="49" y="242"/>
                  </a:lnTo>
                  <a:lnTo>
                    <a:pt x="11" y="266"/>
                  </a:lnTo>
                  <a:lnTo>
                    <a:pt x="36" y="263"/>
                  </a:lnTo>
                  <a:lnTo>
                    <a:pt x="13" y="287"/>
                  </a:lnTo>
                  <a:lnTo>
                    <a:pt x="36" y="280"/>
                  </a:lnTo>
                  <a:lnTo>
                    <a:pt x="7" y="306"/>
                  </a:lnTo>
                  <a:lnTo>
                    <a:pt x="45" y="293"/>
                  </a:lnTo>
                  <a:lnTo>
                    <a:pt x="15" y="342"/>
                  </a:lnTo>
                  <a:lnTo>
                    <a:pt x="49" y="339"/>
                  </a:lnTo>
                  <a:lnTo>
                    <a:pt x="24" y="361"/>
                  </a:lnTo>
                  <a:lnTo>
                    <a:pt x="66" y="382"/>
                  </a:lnTo>
                  <a:lnTo>
                    <a:pt x="19" y="384"/>
                  </a:lnTo>
                  <a:lnTo>
                    <a:pt x="13" y="403"/>
                  </a:lnTo>
                  <a:lnTo>
                    <a:pt x="30" y="411"/>
                  </a:lnTo>
                  <a:lnTo>
                    <a:pt x="9" y="424"/>
                  </a:lnTo>
                  <a:lnTo>
                    <a:pt x="5" y="561"/>
                  </a:lnTo>
                  <a:lnTo>
                    <a:pt x="23" y="614"/>
                  </a:lnTo>
                  <a:lnTo>
                    <a:pt x="0" y="588"/>
                  </a:lnTo>
                  <a:lnTo>
                    <a:pt x="19" y="648"/>
                  </a:lnTo>
                  <a:lnTo>
                    <a:pt x="64" y="677"/>
                  </a:lnTo>
                  <a:lnTo>
                    <a:pt x="32" y="628"/>
                  </a:lnTo>
                  <a:lnTo>
                    <a:pt x="74" y="641"/>
                  </a:lnTo>
                  <a:lnTo>
                    <a:pt x="42" y="601"/>
                  </a:lnTo>
                  <a:lnTo>
                    <a:pt x="66" y="612"/>
                  </a:lnTo>
                  <a:lnTo>
                    <a:pt x="55" y="584"/>
                  </a:lnTo>
                  <a:lnTo>
                    <a:pt x="95" y="626"/>
                  </a:lnTo>
                  <a:lnTo>
                    <a:pt x="74" y="586"/>
                  </a:lnTo>
                  <a:lnTo>
                    <a:pt x="101" y="609"/>
                  </a:lnTo>
                  <a:lnTo>
                    <a:pt x="85" y="570"/>
                  </a:lnTo>
                  <a:lnTo>
                    <a:pt x="110" y="595"/>
                  </a:lnTo>
                  <a:lnTo>
                    <a:pt x="80" y="525"/>
                  </a:lnTo>
                  <a:lnTo>
                    <a:pt x="116" y="555"/>
                  </a:lnTo>
                  <a:lnTo>
                    <a:pt x="76" y="483"/>
                  </a:lnTo>
                  <a:lnTo>
                    <a:pt x="99" y="502"/>
                  </a:lnTo>
                  <a:lnTo>
                    <a:pt x="62" y="439"/>
                  </a:lnTo>
                  <a:lnTo>
                    <a:pt x="87" y="456"/>
                  </a:lnTo>
                  <a:lnTo>
                    <a:pt x="66" y="403"/>
                  </a:lnTo>
                  <a:lnTo>
                    <a:pt x="95" y="403"/>
                  </a:lnTo>
                  <a:lnTo>
                    <a:pt x="57" y="356"/>
                  </a:lnTo>
                  <a:lnTo>
                    <a:pt x="89" y="346"/>
                  </a:lnTo>
                  <a:lnTo>
                    <a:pt x="57" y="323"/>
                  </a:lnTo>
                  <a:lnTo>
                    <a:pt x="93" y="316"/>
                  </a:lnTo>
                  <a:lnTo>
                    <a:pt x="62" y="308"/>
                  </a:lnTo>
                  <a:lnTo>
                    <a:pt x="106" y="289"/>
                  </a:lnTo>
                  <a:lnTo>
                    <a:pt x="80" y="289"/>
                  </a:lnTo>
                  <a:lnTo>
                    <a:pt x="108" y="270"/>
                  </a:lnTo>
                  <a:lnTo>
                    <a:pt x="78" y="268"/>
                  </a:lnTo>
                  <a:lnTo>
                    <a:pt x="110" y="259"/>
                  </a:lnTo>
                  <a:lnTo>
                    <a:pt x="91" y="249"/>
                  </a:lnTo>
                  <a:lnTo>
                    <a:pt x="114" y="232"/>
                  </a:lnTo>
                  <a:lnTo>
                    <a:pt x="80" y="232"/>
                  </a:lnTo>
                  <a:lnTo>
                    <a:pt x="120" y="209"/>
                  </a:lnTo>
                  <a:lnTo>
                    <a:pt x="95" y="211"/>
                  </a:lnTo>
                  <a:lnTo>
                    <a:pt x="169" y="150"/>
                  </a:lnTo>
                  <a:lnTo>
                    <a:pt x="296" y="0"/>
                  </a:lnTo>
                  <a:lnTo>
                    <a:pt x="228" y="48"/>
                  </a:lnTo>
                  <a:lnTo>
                    <a:pt x="173" y="107"/>
                  </a:lnTo>
                  <a:lnTo>
                    <a:pt x="95" y="179"/>
                  </a:lnTo>
                  <a:lnTo>
                    <a:pt x="62" y="211"/>
                  </a:lnTo>
                  <a:lnTo>
                    <a:pt x="62" y="211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59" name="任意多边形 321758"/>
            <p:cNvSpPr/>
            <p:nvPr/>
          </p:nvSpPr>
          <p:spPr>
            <a:xfrm>
              <a:off x="4730" y="1893"/>
              <a:ext cx="108" cy="217"/>
            </a:xfrm>
            <a:custGeom>
              <a:avLst/>
              <a:gdLst/>
              <a:ahLst/>
              <a:cxnLst/>
              <a:rect l="0" t="0" r="0" b="0"/>
              <a:pathLst>
                <a:path w="217" h="435">
                  <a:moveTo>
                    <a:pt x="160" y="213"/>
                  </a:moveTo>
                  <a:lnTo>
                    <a:pt x="177" y="148"/>
                  </a:lnTo>
                  <a:lnTo>
                    <a:pt x="145" y="0"/>
                  </a:lnTo>
                  <a:lnTo>
                    <a:pt x="196" y="142"/>
                  </a:lnTo>
                  <a:lnTo>
                    <a:pt x="198" y="106"/>
                  </a:lnTo>
                  <a:lnTo>
                    <a:pt x="217" y="167"/>
                  </a:lnTo>
                  <a:lnTo>
                    <a:pt x="198" y="155"/>
                  </a:lnTo>
                  <a:lnTo>
                    <a:pt x="183" y="218"/>
                  </a:lnTo>
                  <a:lnTo>
                    <a:pt x="0" y="435"/>
                  </a:lnTo>
                  <a:lnTo>
                    <a:pt x="160" y="213"/>
                  </a:lnTo>
                  <a:lnTo>
                    <a:pt x="160" y="213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60" name="任意多边形 321759"/>
            <p:cNvSpPr/>
            <p:nvPr/>
          </p:nvSpPr>
          <p:spPr>
            <a:xfrm>
              <a:off x="4651" y="2236"/>
              <a:ext cx="33" cy="104"/>
            </a:xfrm>
            <a:custGeom>
              <a:avLst/>
              <a:gdLst/>
              <a:ahLst/>
              <a:cxnLst/>
              <a:rect l="0" t="0" r="0" b="0"/>
              <a:pathLst>
                <a:path w="67" h="207">
                  <a:moveTo>
                    <a:pt x="23" y="11"/>
                  </a:moveTo>
                  <a:lnTo>
                    <a:pt x="33" y="28"/>
                  </a:lnTo>
                  <a:lnTo>
                    <a:pt x="12" y="45"/>
                  </a:lnTo>
                  <a:lnTo>
                    <a:pt x="12" y="85"/>
                  </a:lnTo>
                  <a:lnTo>
                    <a:pt x="19" y="144"/>
                  </a:lnTo>
                  <a:lnTo>
                    <a:pt x="0" y="121"/>
                  </a:lnTo>
                  <a:lnTo>
                    <a:pt x="25" y="207"/>
                  </a:lnTo>
                  <a:lnTo>
                    <a:pt x="29" y="171"/>
                  </a:lnTo>
                  <a:lnTo>
                    <a:pt x="55" y="196"/>
                  </a:lnTo>
                  <a:lnTo>
                    <a:pt x="40" y="146"/>
                  </a:lnTo>
                  <a:lnTo>
                    <a:pt x="59" y="167"/>
                  </a:lnTo>
                  <a:lnTo>
                    <a:pt x="42" y="104"/>
                  </a:lnTo>
                  <a:lnTo>
                    <a:pt x="67" y="129"/>
                  </a:lnTo>
                  <a:lnTo>
                    <a:pt x="38" y="49"/>
                  </a:lnTo>
                  <a:lnTo>
                    <a:pt x="65" y="85"/>
                  </a:lnTo>
                  <a:lnTo>
                    <a:pt x="48" y="26"/>
                  </a:lnTo>
                  <a:lnTo>
                    <a:pt x="29" y="0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61" name="任意多边形 321760"/>
            <p:cNvSpPr/>
            <p:nvPr/>
          </p:nvSpPr>
          <p:spPr>
            <a:xfrm>
              <a:off x="4582" y="1832"/>
              <a:ext cx="118" cy="345"/>
            </a:xfrm>
            <a:custGeom>
              <a:avLst/>
              <a:gdLst/>
              <a:ahLst/>
              <a:cxnLst/>
              <a:rect l="0" t="0" r="0" b="0"/>
              <a:pathLst>
                <a:path w="236" h="690">
                  <a:moveTo>
                    <a:pt x="0" y="675"/>
                  </a:moveTo>
                  <a:lnTo>
                    <a:pt x="69" y="616"/>
                  </a:lnTo>
                  <a:lnTo>
                    <a:pt x="114" y="557"/>
                  </a:lnTo>
                  <a:lnTo>
                    <a:pt x="173" y="405"/>
                  </a:lnTo>
                  <a:lnTo>
                    <a:pt x="208" y="234"/>
                  </a:lnTo>
                  <a:lnTo>
                    <a:pt x="221" y="0"/>
                  </a:lnTo>
                  <a:lnTo>
                    <a:pt x="236" y="226"/>
                  </a:lnTo>
                  <a:lnTo>
                    <a:pt x="223" y="314"/>
                  </a:lnTo>
                  <a:lnTo>
                    <a:pt x="166" y="498"/>
                  </a:lnTo>
                  <a:lnTo>
                    <a:pt x="95" y="618"/>
                  </a:lnTo>
                  <a:lnTo>
                    <a:pt x="46" y="648"/>
                  </a:lnTo>
                  <a:lnTo>
                    <a:pt x="76" y="646"/>
                  </a:lnTo>
                  <a:lnTo>
                    <a:pt x="16" y="690"/>
                  </a:lnTo>
                  <a:lnTo>
                    <a:pt x="33" y="665"/>
                  </a:lnTo>
                  <a:lnTo>
                    <a:pt x="0" y="675"/>
                  </a:lnTo>
                  <a:lnTo>
                    <a:pt x="0" y="675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62" name="任意多边形 321761"/>
            <p:cNvSpPr/>
            <p:nvPr/>
          </p:nvSpPr>
          <p:spPr>
            <a:xfrm>
              <a:off x="4655" y="2113"/>
              <a:ext cx="60" cy="90"/>
            </a:xfrm>
            <a:custGeom>
              <a:avLst/>
              <a:gdLst/>
              <a:ahLst/>
              <a:cxnLst/>
              <a:rect l="0" t="0" r="0" b="0"/>
              <a:pathLst>
                <a:path w="120" h="178">
                  <a:moveTo>
                    <a:pt x="2" y="91"/>
                  </a:moveTo>
                  <a:lnTo>
                    <a:pt x="26" y="60"/>
                  </a:lnTo>
                  <a:lnTo>
                    <a:pt x="120" y="0"/>
                  </a:lnTo>
                  <a:lnTo>
                    <a:pt x="30" y="78"/>
                  </a:lnTo>
                  <a:lnTo>
                    <a:pt x="63" y="68"/>
                  </a:lnTo>
                  <a:lnTo>
                    <a:pt x="40" y="89"/>
                  </a:lnTo>
                  <a:lnTo>
                    <a:pt x="63" y="89"/>
                  </a:lnTo>
                  <a:lnTo>
                    <a:pt x="38" y="106"/>
                  </a:lnTo>
                  <a:lnTo>
                    <a:pt x="57" y="112"/>
                  </a:lnTo>
                  <a:lnTo>
                    <a:pt x="32" y="121"/>
                  </a:lnTo>
                  <a:lnTo>
                    <a:pt x="53" y="127"/>
                  </a:lnTo>
                  <a:lnTo>
                    <a:pt x="30" y="144"/>
                  </a:lnTo>
                  <a:lnTo>
                    <a:pt x="19" y="178"/>
                  </a:lnTo>
                  <a:lnTo>
                    <a:pt x="17" y="135"/>
                  </a:lnTo>
                  <a:lnTo>
                    <a:pt x="21" y="100"/>
                  </a:lnTo>
                  <a:lnTo>
                    <a:pt x="0" y="116"/>
                  </a:lnTo>
                  <a:lnTo>
                    <a:pt x="21" y="81"/>
                  </a:lnTo>
                  <a:lnTo>
                    <a:pt x="2" y="91"/>
                  </a:lnTo>
                  <a:lnTo>
                    <a:pt x="2" y="91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63" name="任意多边形 321762"/>
            <p:cNvSpPr/>
            <p:nvPr/>
          </p:nvSpPr>
          <p:spPr>
            <a:xfrm>
              <a:off x="4653" y="2041"/>
              <a:ext cx="462" cy="536"/>
            </a:xfrm>
            <a:custGeom>
              <a:avLst/>
              <a:gdLst/>
              <a:ahLst/>
              <a:cxnLst/>
              <a:rect l="0" t="0" r="0" b="0"/>
              <a:pathLst>
                <a:path w="926" h="1072">
                  <a:moveTo>
                    <a:pt x="422" y="80"/>
                  </a:moveTo>
                  <a:lnTo>
                    <a:pt x="276" y="247"/>
                  </a:lnTo>
                  <a:lnTo>
                    <a:pt x="418" y="283"/>
                  </a:lnTo>
                  <a:lnTo>
                    <a:pt x="662" y="407"/>
                  </a:lnTo>
                  <a:lnTo>
                    <a:pt x="867" y="508"/>
                  </a:lnTo>
                  <a:lnTo>
                    <a:pt x="806" y="546"/>
                  </a:lnTo>
                  <a:lnTo>
                    <a:pt x="743" y="536"/>
                  </a:lnTo>
                  <a:lnTo>
                    <a:pt x="780" y="527"/>
                  </a:lnTo>
                  <a:lnTo>
                    <a:pt x="709" y="519"/>
                  </a:lnTo>
                  <a:lnTo>
                    <a:pt x="743" y="513"/>
                  </a:lnTo>
                  <a:lnTo>
                    <a:pt x="664" y="491"/>
                  </a:lnTo>
                  <a:lnTo>
                    <a:pt x="723" y="491"/>
                  </a:lnTo>
                  <a:lnTo>
                    <a:pt x="627" y="462"/>
                  </a:lnTo>
                  <a:lnTo>
                    <a:pt x="686" y="464"/>
                  </a:lnTo>
                  <a:lnTo>
                    <a:pt x="567" y="435"/>
                  </a:lnTo>
                  <a:lnTo>
                    <a:pt x="631" y="432"/>
                  </a:lnTo>
                  <a:lnTo>
                    <a:pt x="538" y="411"/>
                  </a:lnTo>
                  <a:lnTo>
                    <a:pt x="586" y="411"/>
                  </a:lnTo>
                  <a:lnTo>
                    <a:pt x="496" y="390"/>
                  </a:lnTo>
                  <a:lnTo>
                    <a:pt x="576" y="453"/>
                  </a:lnTo>
                  <a:lnTo>
                    <a:pt x="517" y="437"/>
                  </a:lnTo>
                  <a:lnTo>
                    <a:pt x="578" y="475"/>
                  </a:lnTo>
                  <a:lnTo>
                    <a:pt x="517" y="462"/>
                  </a:lnTo>
                  <a:lnTo>
                    <a:pt x="563" y="494"/>
                  </a:lnTo>
                  <a:lnTo>
                    <a:pt x="519" y="487"/>
                  </a:lnTo>
                  <a:lnTo>
                    <a:pt x="569" y="521"/>
                  </a:lnTo>
                  <a:lnTo>
                    <a:pt x="538" y="519"/>
                  </a:lnTo>
                  <a:lnTo>
                    <a:pt x="555" y="544"/>
                  </a:lnTo>
                  <a:lnTo>
                    <a:pt x="525" y="538"/>
                  </a:lnTo>
                  <a:lnTo>
                    <a:pt x="550" y="559"/>
                  </a:lnTo>
                  <a:lnTo>
                    <a:pt x="527" y="555"/>
                  </a:lnTo>
                  <a:lnTo>
                    <a:pt x="496" y="508"/>
                  </a:lnTo>
                  <a:lnTo>
                    <a:pt x="468" y="462"/>
                  </a:lnTo>
                  <a:lnTo>
                    <a:pt x="367" y="401"/>
                  </a:lnTo>
                  <a:lnTo>
                    <a:pt x="416" y="403"/>
                  </a:lnTo>
                  <a:lnTo>
                    <a:pt x="325" y="361"/>
                  </a:lnTo>
                  <a:lnTo>
                    <a:pt x="371" y="365"/>
                  </a:lnTo>
                  <a:lnTo>
                    <a:pt x="300" y="340"/>
                  </a:lnTo>
                  <a:lnTo>
                    <a:pt x="223" y="319"/>
                  </a:lnTo>
                  <a:lnTo>
                    <a:pt x="266" y="308"/>
                  </a:lnTo>
                  <a:lnTo>
                    <a:pt x="177" y="300"/>
                  </a:lnTo>
                  <a:lnTo>
                    <a:pt x="196" y="325"/>
                  </a:lnTo>
                  <a:lnTo>
                    <a:pt x="171" y="319"/>
                  </a:lnTo>
                  <a:lnTo>
                    <a:pt x="207" y="367"/>
                  </a:lnTo>
                  <a:lnTo>
                    <a:pt x="171" y="344"/>
                  </a:lnTo>
                  <a:lnTo>
                    <a:pt x="230" y="413"/>
                  </a:lnTo>
                  <a:lnTo>
                    <a:pt x="190" y="390"/>
                  </a:lnTo>
                  <a:lnTo>
                    <a:pt x="242" y="443"/>
                  </a:lnTo>
                  <a:lnTo>
                    <a:pt x="213" y="430"/>
                  </a:lnTo>
                  <a:lnTo>
                    <a:pt x="242" y="477"/>
                  </a:lnTo>
                  <a:lnTo>
                    <a:pt x="217" y="462"/>
                  </a:lnTo>
                  <a:lnTo>
                    <a:pt x="240" y="508"/>
                  </a:lnTo>
                  <a:lnTo>
                    <a:pt x="211" y="487"/>
                  </a:lnTo>
                  <a:lnTo>
                    <a:pt x="232" y="538"/>
                  </a:lnTo>
                  <a:lnTo>
                    <a:pt x="200" y="511"/>
                  </a:lnTo>
                  <a:lnTo>
                    <a:pt x="232" y="567"/>
                  </a:lnTo>
                  <a:lnTo>
                    <a:pt x="207" y="549"/>
                  </a:lnTo>
                  <a:lnTo>
                    <a:pt x="236" y="588"/>
                  </a:lnTo>
                  <a:lnTo>
                    <a:pt x="219" y="580"/>
                  </a:lnTo>
                  <a:lnTo>
                    <a:pt x="242" y="629"/>
                  </a:lnTo>
                  <a:lnTo>
                    <a:pt x="217" y="610"/>
                  </a:lnTo>
                  <a:lnTo>
                    <a:pt x="274" y="677"/>
                  </a:lnTo>
                  <a:lnTo>
                    <a:pt x="215" y="658"/>
                  </a:lnTo>
                  <a:lnTo>
                    <a:pt x="299" y="715"/>
                  </a:lnTo>
                  <a:lnTo>
                    <a:pt x="268" y="717"/>
                  </a:lnTo>
                  <a:lnTo>
                    <a:pt x="319" y="736"/>
                  </a:lnTo>
                  <a:lnTo>
                    <a:pt x="367" y="743"/>
                  </a:lnTo>
                  <a:lnTo>
                    <a:pt x="304" y="749"/>
                  </a:lnTo>
                  <a:lnTo>
                    <a:pt x="261" y="743"/>
                  </a:lnTo>
                  <a:lnTo>
                    <a:pt x="304" y="766"/>
                  </a:lnTo>
                  <a:lnTo>
                    <a:pt x="264" y="766"/>
                  </a:lnTo>
                  <a:lnTo>
                    <a:pt x="331" y="819"/>
                  </a:lnTo>
                  <a:lnTo>
                    <a:pt x="285" y="821"/>
                  </a:lnTo>
                  <a:lnTo>
                    <a:pt x="321" y="844"/>
                  </a:lnTo>
                  <a:lnTo>
                    <a:pt x="261" y="842"/>
                  </a:lnTo>
                  <a:lnTo>
                    <a:pt x="312" y="863"/>
                  </a:lnTo>
                  <a:lnTo>
                    <a:pt x="363" y="884"/>
                  </a:lnTo>
                  <a:lnTo>
                    <a:pt x="352" y="861"/>
                  </a:lnTo>
                  <a:lnTo>
                    <a:pt x="409" y="873"/>
                  </a:lnTo>
                  <a:lnTo>
                    <a:pt x="386" y="850"/>
                  </a:lnTo>
                  <a:lnTo>
                    <a:pt x="458" y="867"/>
                  </a:lnTo>
                  <a:lnTo>
                    <a:pt x="445" y="848"/>
                  </a:lnTo>
                  <a:lnTo>
                    <a:pt x="502" y="850"/>
                  </a:lnTo>
                  <a:lnTo>
                    <a:pt x="479" y="831"/>
                  </a:lnTo>
                  <a:lnTo>
                    <a:pt x="584" y="837"/>
                  </a:lnTo>
                  <a:lnTo>
                    <a:pt x="553" y="814"/>
                  </a:lnTo>
                  <a:lnTo>
                    <a:pt x="612" y="816"/>
                  </a:lnTo>
                  <a:lnTo>
                    <a:pt x="599" y="798"/>
                  </a:lnTo>
                  <a:lnTo>
                    <a:pt x="685" y="800"/>
                  </a:lnTo>
                  <a:lnTo>
                    <a:pt x="652" y="779"/>
                  </a:lnTo>
                  <a:lnTo>
                    <a:pt x="709" y="779"/>
                  </a:lnTo>
                  <a:lnTo>
                    <a:pt x="688" y="764"/>
                  </a:lnTo>
                  <a:lnTo>
                    <a:pt x="747" y="766"/>
                  </a:lnTo>
                  <a:lnTo>
                    <a:pt x="721" y="751"/>
                  </a:lnTo>
                  <a:lnTo>
                    <a:pt x="780" y="747"/>
                  </a:lnTo>
                  <a:lnTo>
                    <a:pt x="743" y="730"/>
                  </a:lnTo>
                  <a:lnTo>
                    <a:pt x="787" y="724"/>
                  </a:lnTo>
                  <a:lnTo>
                    <a:pt x="761" y="702"/>
                  </a:lnTo>
                  <a:lnTo>
                    <a:pt x="812" y="696"/>
                  </a:lnTo>
                  <a:lnTo>
                    <a:pt x="781" y="675"/>
                  </a:lnTo>
                  <a:lnTo>
                    <a:pt x="829" y="671"/>
                  </a:lnTo>
                  <a:lnTo>
                    <a:pt x="804" y="652"/>
                  </a:lnTo>
                  <a:lnTo>
                    <a:pt x="856" y="646"/>
                  </a:lnTo>
                  <a:lnTo>
                    <a:pt x="839" y="624"/>
                  </a:lnTo>
                  <a:lnTo>
                    <a:pt x="903" y="627"/>
                  </a:lnTo>
                  <a:lnTo>
                    <a:pt x="859" y="610"/>
                  </a:lnTo>
                  <a:lnTo>
                    <a:pt x="926" y="616"/>
                  </a:lnTo>
                  <a:lnTo>
                    <a:pt x="875" y="711"/>
                  </a:lnTo>
                  <a:lnTo>
                    <a:pt x="819" y="814"/>
                  </a:lnTo>
                  <a:lnTo>
                    <a:pt x="791" y="861"/>
                  </a:lnTo>
                  <a:lnTo>
                    <a:pt x="863" y="947"/>
                  </a:lnTo>
                  <a:lnTo>
                    <a:pt x="793" y="943"/>
                  </a:lnTo>
                  <a:lnTo>
                    <a:pt x="781" y="958"/>
                  </a:lnTo>
                  <a:lnTo>
                    <a:pt x="578" y="1036"/>
                  </a:lnTo>
                  <a:lnTo>
                    <a:pt x="496" y="1072"/>
                  </a:lnTo>
                  <a:lnTo>
                    <a:pt x="413" y="1063"/>
                  </a:lnTo>
                  <a:lnTo>
                    <a:pt x="333" y="1004"/>
                  </a:lnTo>
                  <a:lnTo>
                    <a:pt x="133" y="970"/>
                  </a:lnTo>
                  <a:lnTo>
                    <a:pt x="67" y="886"/>
                  </a:lnTo>
                  <a:lnTo>
                    <a:pt x="82" y="857"/>
                  </a:lnTo>
                  <a:lnTo>
                    <a:pt x="0" y="770"/>
                  </a:lnTo>
                  <a:lnTo>
                    <a:pt x="72" y="795"/>
                  </a:lnTo>
                  <a:lnTo>
                    <a:pt x="55" y="772"/>
                  </a:lnTo>
                  <a:lnTo>
                    <a:pt x="107" y="791"/>
                  </a:lnTo>
                  <a:lnTo>
                    <a:pt x="72" y="762"/>
                  </a:lnTo>
                  <a:lnTo>
                    <a:pt x="108" y="776"/>
                  </a:lnTo>
                  <a:lnTo>
                    <a:pt x="70" y="738"/>
                  </a:lnTo>
                  <a:lnTo>
                    <a:pt x="112" y="747"/>
                  </a:lnTo>
                  <a:lnTo>
                    <a:pt x="69" y="705"/>
                  </a:lnTo>
                  <a:lnTo>
                    <a:pt x="118" y="713"/>
                  </a:lnTo>
                  <a:lnTo>
                    <a:pt x="42" y="665"/>
                  </a:lnTo>
                  <a:lnTo>
                    <a:pt x="93" y="675"/>
                  </a:lnTo>
                  <a:lnTo>
                    <a:pt x="19" y="610"/>
                  </a:lnTo>
                  <a:lnTo>
                    <a:pt x="69" y="633"/>
                  </a:lnTo>
                  <a:lnTo>
                    <a:pt x="55" y="612"/>
                  </a:lnTo>
                  <a:lnTo>
                    <a:pt x="118" y="631"/>
                  </a:lnTo>
                  <a:lnTo>
                    <a:pt x="93" y="608"/>
                  </a:lnTo>
                  <a:lnTo>
                    <a:pt x="118" y="612"/>
                  </a:lnTo>
                  <a:lnTo>
                    <a:pt x="99" y="584"/>
                  </a:lnTo>
                  <a:lnTo>
                    <a:pt x="129" y="591"/>
                  </a:lnTo>
                  <a:lnTo>
                    <a:pt x="86" y="555"/>
                  </a:lnTo>
                  <a:lnTo>
                    <a:pt x="116" y="559"/>
                  </a:lnTo>
                  <a:lnTo>
                    <a:pt x="84" y="523"/>
                  </a:lnTo>
                  <a:lnTo>
                    <a:pt x="108" y="532"/>
                  </a:lnTo>
                  <a:lnTo>
                    <a:pt x="80" y="487"/>
                  </a:lnTo>
                  <a:lnTo>
                    <a:pt x="103" y="498"/>
                  </a:lnTo>
                  <a:lnTo>
                    <a:pt x="86" y="462"/>
                  </a:lnTo>
                  <a:lnTo>
                    <a:pt x="110" y="466"/>
                  </a:lnTo>
                  <a:lnTo>
                    <a:pt x="72" y="432"/>
                  </a:lnTo>
                  <a:lnTo>
                    <a:pt x="108" y="435"/>
                  </a:lnTo>
                  <a:lnTo>
                    <a:pt x="84" y="413"/>
                  </a:lnTo>
                  <a:lnTo>
                    <a:pt x="118" y="413"/>
                  </a:lnTo>
                  <a:lnTo>
                    <a:pt x="86" y="390"/>
                  </a:lnTo>
                  <a:lnTo>
                    <a:pt x="21" y="356"/>
                  </a:lnTo>
                  <a:lnTo>
                    <a:pt x="88" y="359"/>
                  </a:lnTo>
                  <a:lnTo>
                    <a:pt x="116" y="316"/>
                  </a:lnTo>
                  <a:lnTo>
                    <a:pt x="156" y="230"/>
                  </a:lnTo>
                  <a:lnTo>
                    <a:pt x="430" y="0"/>
                  </a:lnTo>
                  <a:lnTo>
                    <a:pt x="422" y="80"/>
                  </a:lnTo>
                  <a:lnTo>
                    <a:pt x="422" y="80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64" name="任意多边形 321763"/>
            <p:cNvSpPr/>
            <p:nvPr/>
          </p:nvSpPr>
          <p:spPr>
            <a:xfrm>
              <a:off x="4782" y="2229"/>
              <a:ext cx="66" cy="145"/>
            </a:xfrm>
            <a:custGeom>
              <a:avLst/>
              <a:gdLst/>
              <a:ahLst/>
              <a:cxnLst/>
              <a:rect l="0" t="0" r="0" b="0"/>
              <a:pathLst>
                <a:path w="133" h="288">
                  <a:moveTo>
                    <a:pt x="5" y="38"/>
                  </a:moveTo>
                  <a:lnTo>
                    <a:pt x="66" y="106"/>
                  </a:lnTo>
                  <a:lnTo>
                    <a:pt x="28" y="83"/>
                  </a:lnTo>
                  <a:lnTo>
                    <a:pt x="60" y="121"/>
                  </a:lnTo>
                  <a:lnTo>
                    <a:pt x="30" y="119"/>
                  </a:lnTo>
                  <a:lnTo>
                    <a:pt x="64" y="153"/>
                  </a:lnTo>
                  <a:lnTo>
                    <a:pt x="43" y="144"/>
                  </a:lnTo>
                  <a:lnTo>
                    <a:pt x="81" y="195"/>
                  </a:lnTo>
                  <a:lnTo>
                    <a:pt x="49" y="174"/>
                  </a:lnTo>
                  <a:lnTo>
                    <a:pt x="78" y="218"/>
                  </a:lnTo>
                  <a:lnTo>
                    <a:pt x="55" y="209"/>
                  </a:lnTo>
                  <a:lnTo>
                    <a:pt x="116" y="288"/>
                  </a:lnTo>
                  <a:lnTo>
                    <a:pt x="97" y="233"/>
                  </a:lnTo>
                  <a:lnTo>
                    <a:pt x="123" y="264"/>
                  </a:lnTo>
                  <a:lnTo>
                    <a:pt x="100" y="209"/>
                  </a:lnTo>
                  <a:lnTo>
                    <a:pt x="133" y="231"/>
                  </a:lnTo>
                  <a:lnTo>
                    <a:pt x="97" y="178"/>
                  </a:lnTo>
                  <a:lnTo>
                    <a:pt x="133" y="193"/>
                  </a:lnTo>
                  <a:lnTo>
                    <a:pt x="79" y="138"/>
                  </a:lnTo>
                  <a:lnTo>
                    <a:pt x="118" y="157"/>
                  </a:lnTo>
                  <a:lnTo>
                    <a:pt x="79" y="108"/>
                  </a:lnTo>
                  <a:lnTo>
                    <a:pt x="114" y="127"/>
                  </a:lnTo>
                  <a:lnTo>
                    <a:pt x="81" y="85"/>
                  </a:lnTo>
                  <a:lnTo>
                    <a:pt x="43" y="43"/>
                  </a:lnTo>
                  <a:lnTo>
                    <a:pt x="79" y="60"/>
                  </a:lnTo>
                  <a:lnTo>
                    <a:pt x="0" y="0"/>
                  </a:lnTo>
                  <a:lnTo>
                    <a:pt x="41" y="60"/>
                  </a:lnTo>
                  <a:lnTo>
                    <a:pt x="5" y="38"/>
                  </a:lnTo>
                  <a:lnTo>
                    <a:pt x="5" y="38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65" name="任意多边形 321764"/>
            <p:cNvSpPr/>
            <p:nvPr/>
          </p:nvSpPr>
          <p:spPr>
            <a:xfrm>
              <a:off x="4933" y="2295"/>
              <a:ext cx="115" cy="92"/>
            </a:xfrm>
            <a:custGeom>
              <a:avLst/>
              <a:gdLst/>
              <a:ahLst/>
              <a:cxnLst/>
              <a:rect l="0" t="0" r="0" b="0"/>
              <a:pathLst>
                <a:path w="230" h="184">
                  <a:moveTo>
                    <a:pt x="70" y="0"/>
                  </a:moveTo>
                  <a:lnTo>
                    <a:pt x="154" y="28"/>
                  </a:lnTo>
                  <a:lnTo>
                    <a:pt x="110" y="30"/>
                  </a:lnTo>
                  <a:lnTo>
                    <a:pt x="167" y="41"/>
                  </a:lnTo>
                  <a:lnTo>
                    <a:pt x="139" y="49"/>
                  </a:lnTo>
                  <a:lnTo>
                    <a:pt x="182" y="53"/>
                  </a:lnTo>
                  <a:lnTo>
                    <a:pt x="230" y="55"/>
                  </a:lnTo>
                  <a:lnTo>
                    <a:pt x="179" y="66"/>
                  </a:lnTo>
                  <a:lnTo>
                    <a:pt x="220" y="76"/>
                  </a:lnTo>
                  <a:lnTo>
                    <a:pt x="169" y="80"/>
                  </a:lnTo>
                  <a:lnTo>
                    <a:pt x="228" y="97"/>
                  </a:lnTo>
                  <a:lnTo>
                    <a:pt x="150" y="91"/>
                  </a:lnTo>
                  <a:lnTo>
                    <a:pt x="190" y="104"/>
                  </a:lnTo>
                  <a:lnTo>
                    <a:pt x="139" y="108"/>
                  </a:lnTo>
                  <a:lnTo>
                    <a:pt x="163" y="116"/>
                  </a:lnTo>
                  <a:lnTo>
                    <a:pt x="103" y="119"/>
                  </a:lnTo>
                  <a:lnTo>
                    <a:pt x="146" y="133"/>
                  </a:lnTo>
                  <a:lnTo>
                    <a:pt x="74" y="140"/>
                  </a:lnTo>
                  <a:lnTo>
                    <a:pt x="114" y="148"/>
                  </a:lnTo>
                  <a:lnTo>
                    <a:pt x="47" y="161"/>
                  </a:lnTo>
                  <a:lnTo>
                    <a:pt x="91" y="171"/>
                  </a:lnTo>
                  <a:lnTo>
                    <a:pt x="6" y="184"/>
                  </a:lnTo>
                  <a:lnTo>
                    <a:pt x="30" y="173"/>
                  </a:lnTo>
                  <a:lnTo>
                    <a:pt x="0" y="156"/>
                  </a:lnTo>
                  <a:lnTo>
                    <a:pt x="55" y="146"/>
                  </a:lnTo>
                  <a:lnTo>
                    <a:pt x="23" y="137"/>
                  </a:lnTo>
                  <a:lnTo>
                    <a:pt x="85" y="127"/>
                  </a:lnTo>
                  <a:lnTo>
                    <a:pt x="44" y="114"/>
                  </a:lnTo>
                  <a:lnTo>
                    <a:pt x="106" y="104"/>
                  </a:lnTo>
                  <a:lnTo>
                    <a:pt x="63" y="97"/>
                  </a:lnTo>
                  <a:lnTo>
                    <a:pt x="110" y="91"/>
                  </a:lnTo>
                  <a:lnTo>
                    <a:pt x="76" y="80"/>
                  </a:lnTo>
                  <a:lnTo>
                    <a:pt x="127" y="76"/>
                  </a:lnTo>
                  <a:lnTo>
                    <a:pt x="85" y="60"/>
                  </a:lnTo>
                  <a:lnTo>
                    <a:pt x="120" y="59"/>
                  </a:lnTo>
                  <a:lnTo>
                    <a:pt x="63" y="38"/>
                  </a:lnTo>
                  <a:lnTo>
                    <a:pt x="97" y="41"/>
                  </a:lnTo>
                  <a:lnTo>
                    <a:pt x="61" y="19"/>
                  </a:lnTo>
                  <a:lnTo>
                    <a:pt x="85" y="19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66" name="任意多边形 321765"/>
            <p:cNvSpPr/>
            <p:nvPr/>
          </p:nvSpPr>
          <p:spPr>
            <a:xfrm>
              <a:off x="4249" y="1760"/>
              <a:ext cx="288" cy="393"/>
            </a:xfrm>
            <a:custGeom>
              <a:avLst/>
              <a:gdLst/>
              <a:ahLst/>
              <a:cxnLst/>
              <a:rect l="0" t="0" r="0" b="0"/>
              <a:pathLst>
                <a:path w="576" h="786">
                  <a:moveTo>
                    <a:pt x="397" y="737"/>
                  </a:moveTo>
                  <a:lnTo>
                    <a:pt x="454" y="648"/>
                  </a:lnTo>
                  <a:lnTo>
                    <a:pt x="485" y="498"/>
                  </a:lnTo>
                  <a:lnTo>
                    <a:pt x="472" y="421"/>
                  </a:lnTo>
                  <a:lnTo>
                    <a:pt x="293" y="275"/>
                  </a:lnTo>
                  <a:lnTo>
                    <a:pt x="0" y="0"/>
                  </a:lnTo>
                  <a:lnTo>
                    <a:pt x="295" y="241"/>
                  </a:lnTo>
                  <a:lnTo>
                    <a:pt x="534" y="402"/>
                  </a:lnTo>
                  <a:lnTo>
                    <a:pt x="576" y="536"/>
                  </a:lnTo>
                  <a:lnTo>
                    <a:pt x="544" y="499"/>
                  </a:lnTo>
                  <a:lnTo>
                    <a:pt x="529" y="606"/>
                  </a:lnTo>
                  <a:lnTo>
                    <a:pt x="466" y="697"/>
                  </a:lnTo>
                  <a:lnTo>
                    <a:pt x="502" y="697"/>
                  </a:lnTo>
                  <a:lnTo>
                    <a:pt x="445" y="729"/>
                  </a:lnTo>
                  <a:lnTo>
                    <a:pt x="371" y="777"/>
                  </a:lnTo>
                  <a:lnTo>
                    <a:pt x="327" y="786"/>
                  </a:lnTo>
                  <a:lnTo>
                    <a:pt x="397" y="737"/>
                  </a:lnTo>
                  <a:lnTo>
                    <a:pt x="397" y="73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67" name="任意多边形 321766"/>
            <p:cNvSpPr/>
            <p:nvPr/>
          </p:nvSpPr>
          <p:spPr>
            <a:xfrm>
              <a:off x="4231" y="1765"/>
              <a:ext cx="200" cy="401"/>
            </a:xfrm>
            <a:custGeom>
              <a:avLst/>
              <a:gdLst/>
              <a:ahLst/>
              <a:cxnLst/>
              <a:rect l="0" t="0" r="0" b="0"/>
              <a:pathLst>
                <a:path w="399" h="802">
                  <a:moveTo>
                    <a:pt x="285" y="802"/>
                  </a:moveTo>
                  <a:lnTo>
                    <a:pt x="291" y="627"/>
                  </a:lnTo>
                  <a:lnTo>
                    <a:pt x="268" y="397"/>
                  </a:lnTo>
                  <a:lnTo>
                    <a:pt x="213" y="260"/>
                  </a:lnTo>
                  <a:lnTo>
                    <a:pt x="0" y="0"/>
                  </a:lnTo>
                  <a:lnTo>
                    <a:pt x="260" y="243"/>
                  </a:lnTo>
                  <a:lnTo>
                    <a:pt x="399" y="374"/>
                  </a:lnTo>
                  <a:lnTo>
                    <a:pt x="251" y="268"/>
                  </a:lnTo>
                  <a:lnTo>
                    <a:pt x="372" y="405"/>
                  </a:lnTo>
                  <a:lnTo>
                    <a:pt x="386" y="527"/>
                  </a:lnTo>
                  <a:lnTo>
                    <a:pt x="350" y="424"/>
                  </a:lnTo>
                  <a:lnTo>
                    <a:pt x="359" y="591"/>
                  </a:lnTo>
                  <a:lnTo>
                    <a:pt x="319" y="460"/>
                  </a:lnTo>
                  <a:lnTo>
                    <a:pt x="342" y="682"/>
                  </a:lnTo>
                  <a:lnTo>
                    <a:pt x="315" y="644"/>
                  </a:lnTo>
                  <a:lnTo>
                    <a:pt x="319" y="795"/>
                  </a:lnTo>
                  <a:lnTo>
                    <a:pt x="285" y="802"/>
                  </a:lnTo>
                  <a:lnTo>
                    <a:pt x="285" y="802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68" name="任意多边形 321767"/>
            <p:cNvSpPr/>
            <p:nvPr/>
          </p:nvSpPr>
          <p:spPr>
            <a:xfrm>
              <a:off x="3479" y="1356"/>
              <a:ext cx="397" cy="122"/>
            </a:xfrm>
            <a:custGeom>
              <a:avLst/>
              <a:gdLst/>
              <a:ahLst/>
              <a:cxnLst/>
              <a:rect l="0" t="0" r="0" b="0"/>
              <a:pathLst>
                <a:path w="793" h="245">
                  <a:moveTo>
                    <a:pt x="125" y="0"/>
                  </a:moveTo>
                  <a:lnTo>
                    <a:pt x="255" y="3"/>
                  </a:lnTo>
                  <a:lnTo>
                    <a:pt x="418" y="53"/>
                  </a:lnTo>
                  <a:lnTo>
                    <a:pt x="673" y="163"/>
                  </a:lnTo>
                  <a:lnTo>
                    <a:pt x="793" y="245"/>
                  </a:lnTo>
                  <a:lnTo>
                    <a:pt x="652" y="203"/>
                  </a:lnTo>
                  <a:lnTo>
                    <a:pt x="492" y="203"/>
                  </a:lnTo>
                  <a:lnTo>
                    <a:pt x="527" y="184"/>
                  </a:lnTo>
                  <a:lnTo>
                    <a:pt x="616" y="176"/>
                  </a:lnTo>
                  <a:lnTo>
                    <a:pt x="538" y="146"/>
                  </a:lnTo>
                  <a:lnTo>
                    <a:pt x="376" y="72"/>
                  </a:lnTo>
                  <a:lnTo>
                    <a:pt x="297" y="32"/>
                  </a:lnTo>
                  <a:lnTo>
                    <a:pt x="323" y="78"/>
                  </a:lnTo>
                  <a:lnTo>
                    <a:pt x="257" y="22"/>
                  </a:lnTo>
                  <a:lnTo>
                    <a:pt x="278" y="64"/>
                  </a:lnTo>
                  <a:lnTo>
                    <a:pt x="224" y="21"/>
                  </a:lnTo>
                  <a:lnTo>
                    <a:pt x="232" y="49"/>
                  </a:lnTo>
                  <a:lnTo>
                    <a:pt x="188" y="26"/>
                  </a:lnTo>
                  <a:lnTo>
                    <a:pt x="213" y="62"/>
                  </a:lnTo>
                  <a:lnTo>
                    <a:pt x="143" y="26"/>
                  </a:lnTo>
                  <a:lnTo>
                    <a:pt x="0" y="5"/>
                  </a:lnTo>
                  <a:lnTo>
                    <a:pt x="12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69" name="任意多边形 321768"/>
            <p:cNvSpPr/>
            <p:nvPr/>
          </p:nvSpPr>
          <p:spPr>
            <a:xfrm>
              <a:off x="3692" y="1431"/>
              <a:ext cx="568" cy="381"/>
            </a:xfrm>
            <a:custGeom>
              <a:avLst/>
              <a:gdLst/>
              <a:ahLst/>
              <a:cxnLst/>
              <a:rect l="0" t="0" r="0" b="0"/>
              <a:pathLst>
                <a:path w="1135" h="762">
                  <a:moveTo>
                    <a:pt x="625" y="312"/>
                  </a:moveTo>
                  <a:lnTo>
                    <a:pt x="576" y="291"/>
                  </a:lnTo>
                  <a:lnTo>
                    <a:pt x="530" y="277"/>
                  </a:lnTo>
                  <a:lnTo>
                    <a:pt x="502" y="296"/>
                  </a:lnTo>
                  <a:lnTo>
                    <a:pt x="473" y="319"/>
                  </a:lnTo>
                  <a:lnTo>
                    <a:pt x="540" y="325"/>
                  </a:lnTo>
                  <a:lnTo>
                    <a:pt x="583" y="327"/>
                  </a:lnTo>
                  <a:lnTo>
                    <a:pt x="620" y="350"/>
                  </a:lnTo>
                  <a:lnTo>
                    <a:pt x="665" y="369"/>
                  </a:lnTo>
                  <a:lnTo>
                    <a:pt x="690" y="408"/>
                  </a:lnTo>
                  <a:lnTo>
                    <a:pt x="760" y="445"/>
                  </a:lnTo>
                  <a:lnTo>
                    <a:pt x="1025" y="642"/>
                  </a:lnTo>
                  <a:lnTo>
                    <a:pt x="1135" y="762"/>
                  </a:lnTo>
                  <a:lnTo>
                    <a:pt x="1013" y="673"/>
                  </a:lnTo>
                  <a:lnTo>
                    <a:pt x="956" y="648"/>
                  </a:lnTo>
                  <a:lnTo>
                    <a:pt x="840" y="633"/>
                  </a:lnTo>
                  <a:lnTo>
                    <a:pt x="941" y="627"/>
                  </a:lnTo>
                  <a:lnTo>
                    <a:pt x="869" y="608"/>
                  </a:lnTo>
                  <a:lnTo>
                    <a:pt x="751" y="591"/>
                  </a:lnTo>
                  <a:lnTo>
                    <a:pt x="863" y="587"/>
                  </a:lnTo>
                  <a:lnTo>
                    <a:pt x="770" y="562"/>
                  </a:lnTo>
                  <a:lnTo>
                    <a:pt x="679" y="555"/>
                  </a:lnTo>
                  <a:lnTo>
                    <a:pt x="793" y="540"/>
                  </a:lnTo>
                  <a:lnTo>
                    <a:pt x="741" y="515"/>
                  </a:lnTo>
                  <a:lnTo>
                    <a:pt x="671" y="502"/>
                  </a:lnTo>
                  <a:lnTo>
                    <a:pt x="593" y="502"/>
                  </a:lnTo>
                  <a:lnTo>
                    <a:pt x="506" y="519"/>
                  </a:lnTo>
                  <a:lnTo>
                    <a:pt x="420" y="555"/>
                  </a:lnTo>
                  <a:lnTo>
                    <a:pt x="466" y="490"/>
                  </a:lnTo>
                  <a:lnTo>
                    <a:pt x="506" y="454"/>
                  </a:lnTo>
                  <a:lnTo>
                    <a:pt x="580" y="408"/>
                  </a:lnTo>
                  <a:lnTo>
                    <a:pt x="534" y="410"/>
                  </a:lnTo>
                  <a:lnTo>
                    <a:pt x="477" y="418"/>
                  </a:lnTo>
                  <a:lnTo>
                    <a:pt x="441" y="405"/>
                  </a:lnTo>
                  <a:lnTo>
                    <a:pt x="369" y="350"/>
                  </a:lnTo>
                  <a:lnTo>
                    <a:pt x="293" y="201"/>
                  </a:lnTo>
                  <a:lnTo>
                    <a:pt x="300" y="274"/>
                  </a:lnTo>
                  <a:lnTo>
                    <a:pt x="253" y="140"/>
                  </a:lnTo>
                  <a:lnTo>
                    <a:pt x="256" y="190"/>
                  </a:lnTo>
                  <a:lnTo>
                    <a:pt x="199" y="91"/>
                  </a:lnTo>
                  <a:lnTo>
                    <a:pt x="192" y="129"/>
                  </a:lnTo>
                  <a:lnTo>
                    <a:pt x="165" y="93"/>
                  </a:lnTo>
                  <a:lnTo>
                    <a:pt x="167" y="163"/>
                  </a:lnTo>
                  <a:lnTo>
                    <a:pt x="120" y="85"/>
                  </a:lnTo>
                  <a:lnTo>
                    <a:pt x="131" y="129"/>
                  </a:lnTo>
                  <a:lnTo>
                    <a:pt x="97" y="91"/>
                  </a:lnTo>
                  <a:lnTo>
                    <a:pt x="97" y="140"/>
                  </a:lnTo>
                  <a:lnTo>
                    <a:pt x="76" y="99"/>
                  </a:lnTo>
                  <a:lnTo>
                    <a:pt x="59" y="140"/>
                  </a:lnTo>
                  <a:lnTo>
                    <a:pt x="51" y="108"/>
                  </a:lnTo>
                  <a:lnTo>
                    <a:pt x="34" y="148"/>
                  </a:lnTo>
                  <a:lnTo>
                    <a:pt x="25" y="123"/>
                  </a:lnTo>
                  <a:lnTo>
                    <a:pt x="0" y="154"/>
                  </a:lnTo>
                  <a:lnTo>
                    <a:pt x="9" y="110"/>
                  </a:lnTo>
                  <a:lnTo>
                    <a:pt x="55" y="49"/>
                  </a:lnTo>
                  <a:lnTo>
                    <a:pt x="118" y="23"/>
                  </a:lnTo>
                  <a:lnTo>
                    <a:pt x="190" y="0"/>
                  </a:lnTo>
                  <a:lnTo>
                    <a:pt x="342" y="76"/>
                  </a:lnTo>
                  <a:lnTo>
                    <a:pt x="441" y="148"/>
                  </a:lnTo>
                  <a:lnTo>
                    <a:pt x="599" y="260"/>
                  </a:lnTo>
                  <a:lnTo>
                    <a:pt x="625" y="312"/>
                  </a:lnTo>
                  <a:lnTo>
                    <a:pt x="625" y="312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70" name="任意多边形 321769"/>
            <p:cNvSpPr/>
            <p:nvPr/>
          </p:nvSpPr>
          <p:spPr>
            <a:xfrm>
              <a:off x="3660" y="1358"/>
              <a:ext cx="193" cy="79"/>
            </a:xfrm>
            <a:custGeom>
              <a:avLst/>
              <a:gdLst/>
              <a:ahLst/>
              <a:cxnLst/>
              <a:rect l="0" t="0" r="0" b="0"/>
              <a:pathLst>
                <a:path w="386" h="158">
                  <a:moveTo>
                    <a:pt x="0" y="0"/>
                  </a:moveTo>
                  <a:lnTo>
                    <a:pt x="310" y="126"/>
                  </a:lnTo>
                  <a:lnTo>
                    <a:pt x="386" y="158"/>
                  </a:lnTo>
                  <a:lnTo>
                    <a:pt x="285" y="9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71" name="任意多边形 321770"/>
            <p:cNvSpPr/>
            <p:nvPr/>
          </p:nvSpPr>
          <p:spPr>
            <a:xfrm>
              <a:off x="3843" y="1424"/>
              <a:ext cx="201" cy="165"/>
            </a:xfrm>
            <a:custGeom>
              <a:avLst/>
              <a:gdLst/>
              <a:ahLst/>
              <a:cxnLst/>
              <a:rect l="0" t="0" r="0" b="0"/>
              <a:pathLst>
                <a:path w="403" h="328">
                  <a:moveTo>
                    <a:pt x="50" y="57"/>
                  </a:moveTo>
                  <a:lnTo>
                    <a:pt x="137" y="140"/>
                  </a:lnTo>
                  <a:lnTo>
                    <a:pt x="283" y="226"/>
                  </a:lnTo>
                  <a:lnTo>
                    <a:pt x="403" y="328"/>
                  </a:lnTo>
                  <a:lnTo>
                    <a:pt x="342" y="241"/>
                  </a:lnTo>
                  <a:lnTo>
                    <a:pt x="209" y="140"/>
                  </a:lnTo>
                  <a:lnTo>
                    <a:pt x="0" y="0"/>
                  </a:lnTo>
                  <a:lnTo>
                    <a:pt x="50" y="57"/>
                  </a:lnTo>
                  <a:lnTo>
                    <a:pt x="50" y="5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72" name="任意多边形 321771"/>
            <p:cNvSpPr/>
            <p:nvPr/>
          </p:nvSpPr>
          <p:spPr>
            <a:xfrm>
              <a:off x="3948" y="1573"/>
              <a:ext cx="492" cy="352"/>
            </a:xfrm>
            <a:custGeom>
              <a:avLst/>
              <a:gdLst/>
              <a:ahLst/>
              <a:cxnLst/>
              <a:rect l="0" t="0" r="0" b="0"/>
              <a:pathLst>
                <a:path w="983" h="705">
                  <a:moveTo>
                    <a:pt x="0" y="0"/>
                  </a:moveTo>
                  <a:lnTo>
                    <a:pt x="27" y="17"/>
                  </a:lnTo>
                  <a:lnTo>
                    <a:pt x="65" y="25"/>
                  </a:lnTo>
                  <a:lnTo>
                    <a:pt x="120" y="55"/>
                  </a:lnTo>
                  <a:lnTo>
                    <a:pt x="154" y="63"/>
                  </a:lnTo>
                  <a:lnTo>
                    <a:pt x="175" y="76"/>
                  </a:lnTo>
                  <a:lnTo>
                    <a:pt x="215" y="78"/>
                  </a:lnTo>
                  <a:lnTo>
                    <a:pt x="181" y="95"/>
                  </a:lnTo>
                  <a:lnTo>
                    <a:pt x="217" y="114"/>
                  </a:lnTo>
                  <a:lnTo>
                    <a:pt x="246" y="120"/>
                  </a:lnTo>
                  <a:lnTo>
                    <a:pt x="415" y="243"/>
                  </a:lnTo>
                  <a:lnTo>
                    <a:pt x="983" y="705"/>
                  </a:lnTo>
                  <a:lnTo>
                    <a:pt x="424" y="211"/>
                  </a:lnTo>
                  <a:lnTo>
                    <a:pt x="289" y="108"/>
                  </a:lnTo>
                  <a:lnTo>
                    <a:pt x="249" y="95"/>
                  </a:lnTo>
                  <a:lnTo>
                    <a:pt x="249" y="67"/>
                  </a:lnTo>
                  <a:lnTo>
                    <a:pt x="175" y="49"/>
                  </a:lnTo>
                  <a:lnTo>
                    <a:pt x="130" y="38"/>
                  </a:lnTo>
                  <a:lnTo>
                    <a:pt x="76" y="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73" name="任意多边形 321772"/>
            <p:cNvSpPr/>
            <p:nvPr/>
          </p:nvSpPr>
          <p:spPr>
            <a:xfrm>
              <a:off x="4344" y="1891"/>
              <a:ext cx="61" cy="276"/>
            </a:xfrm>
            <a:custGeom>
              <a:avLst/>
              <a:gdLst/>
              <a:ahLst/>
              <a:cxnLst/>
              <a:rect l="0" t="0" r="0" b="0"/>
              <a:pathLst>
                <a:path w="124" h="551">
                  <a:moveTo>
                    <a:pt x="103" y="532"/>
                  </a:moveTo>
                  <a:lnTo>
                    <a:pt x="110" y="458"/>
                  </a:lnTo>
                  <a:lnTo>
                    <a:pt x="97" y="367"/>
                  </a:lnTo>
                  <a:lnTo>
                    <a:pt x="86" y="243"/>
                  </a:lnTo>
                  <a:lnTo>
                    <a:pt x="124" y="329"/>
                  </a:lnTo>
                  <a:lnTo>
                    <a:pt x="91" y="182"/>
                  </a:lnTo>
                  <a:lnTo>
                    <a:pt x="120" y="224"/>
                  </a:lnTo>
                  <a:lnTo>
                    <a:pt x="103" y="159"/>
                  </a:lnTo>
                  <a:lnTo>
                    <a:pt x="0" y="0"/>
                  </a:lnTo>
                  <a:lnTo>
                    <a:pt x="59" y="135"/>
                  </a:lnTo>
                  <a:lnTo>
                    <a:pt x="67" y="272"/>
                  </a:lnTo>
                  <a:lnTo>
                    <a:pt x="78" y="477"/>
                  </a:lnTo>
                  <a:lnTo>
                    <a:pt x="69" y="551"/>
                  </a:lnTo>
                  <a:lnTo>
                    <a:pt x="103" y="532"/>
                  </a:lnTo>
                  <a:lnTo>
                    <a:pt x="103" y="532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74" name="任意多边形 321773"/>
            <p:cNvSpPr/>
            <p:nvPr/>
          </p:nvSpPr>
          <p:spPr>
            <a:xfrm>
              <a:off x="4393" y="1877"/>
              <a:ext cx="125" cy="264"/>
            </a:xfrm>
            <a:custGeom>
              <a:avLst/>
              <a:gdLst/>
              <a:ahLst/>
              <a:cxnLst/>
              <a:rect l="0" t="0" r="0" b="0"/>
              <a:pathLst>
                <a:path w="249" h="529">
                  <a:moveTo>
                    <a:pt x="86" y="529"/>
                  </a:moveTo>
                  <a:lnTo>
                    <a:pt x="143" y="460"/>
                  </a:lnTo>
                  <a:lnTo>
                    <a:pt x="175" y="380"/>
                  </a:lnTo>
                  <a:lnTo>
                    <a:pt x="192" y="265"/>
                  </a:lnTo>
                  <a:lnTo>
                    <a:pt x="184" y="188"/>
                  </a:lnTo>
                  <a:lnTo>
                    <a:pt x="0" y="0"/>
                  </a:lnTo>
                  <a:lnTo>
                    <a:pt x="173" y="141"/>
                  </a:lnTo>
                  <a:lnTo>
                    <a:pt x="236" y="173"/>
                  </a:lnTo>
                  <a:lnTo>
                    <a:pt x="249" y="230"/>
                  </a:lnTo>
                  <a:lnTo>
                    <a:pt x="240" y="272"/>
                  </a:lnTo>
                  <a:lnTo>
                    <a:pt x="219" y="363"/>
                  </a:lnTo>
                  <a:lnTo>
                    <a:pt x="162" y="466"/>
                  </a:lnTo>
                  <a:lnTo>
                    <a:pt x="148" y="491"/>
                  </a:lnTo>
                  <a:lnTo>
                    <a:pt x="86" y="529"/>
                  </a:lnTo>
                  <a:lnTo>
                    <a:pt x="86" y="529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75" name="任意多边形 321774"/>
            <p:cNvSpPr/>
            <p:nvPr/>
          </p:nvSpPr>
          <p:spPr>
            <a:xfrm>
              <a:off x="4455" y="1941"/>
              <a:ext cx="52" cy="183"/>
            </a:xfrm>
            <a:custGeom>
              <a:avLst/>
              <a:gdLst/>
              <a:ahLst/>
              <a:cxnLst/>
              <a:rect l="0" t="0" r="0" b="0"/>
              <a:pathLst>
                <a:path w="104" h="365">
                  <a:moveTo>
                    <a:pt x="68" y="32"/>
                  </a:moveTo>
                  <a:lnTo>
                    <a:pt x="104" y="58"/>
                  </a:lnTo>
                  <a:lnTo>
                    <a:pt x="104" y="106"/>
                  </a:lnTo>
                  <a:lnTo>
                    <a:pt x="97" y="159"/>
                  </a:lnTo>
                  <a:lnTo>
                    <a:pt x="70" y="252"/>
                  </a:lnTo>
                  <a:lnTo>
                    <a:pt x="24" y="347"/>
                  </a:lnTo>
                  <a:lnTo>
                    <a:pt x="0" y="365"/>
                  </a:lnTo>
                  <a:lnTo>
                    <a:pt x="55" y="249"/>
                  </a:lnTo>
                  <a:lnTo>
                    <a:pt x="79" y="129"/>
                  </a:lnTo>
                  <a:lnTo>
                    <a:pt x="70" y="79"/>
                  </a:lnTo>
                  <a:lnTo>
                    <a:pt x="17" y="0"/>
                  </a:lnTo>
                  <a:lnTo>
                    <a:pt x="68" y="32"/>
                  </a:lnTo>
                  <a:lnTo>
                    <a:pt x="68" y="32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76" name="任意多边形 321775"/>
            <p:cNvSpPr/>
            <p:nvPr/>
          </p:nvSpPr>
          <p:spPr>
            <a:xfrm>
              <a:off x="4349" y="1903"/>
              <a:ext cx="35" cy="251"/>
            </a:xfrm>
            <a:custGeom>
              <a:avLst/>
              <a:gdLst/>
              <a:ahLst/>
              <a:cxnLst/>
              <a:rect l="0" t="0" r="0" b="0"/>
              <a:pathLst>
                <a:path w="70" h="501">
                  <a:moveTo>
                    <a:pt x="62" y="131"/>
                  </a:moveTo>
                  <a:lnTo>
                    <a:pt x="70" y="292"/>
                  </a:lnTo>
                  <a:lnTo>
                    <a:pt x="68" y="501"/>
                  </a:lnTo>
                  <a:lnTo>
                    <a:pt x="41" y="315"/>
                  </a:lnTo>
                  <a:lnTo>
                    <a:pt x="41" y="119"/>
                  </a:lnTo>
                  <a:lnTo>
                    <a:pt x="0" y="0"/>
                  </a:lnTo>
                  <a:lnTo>
                    <a:pt x="62" y="131"/>
                  </a:lnTo>
                  <a:lnTo>
                    <a:pt x="62" y="131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77" name="任意多边形 321776"/>
            <p:cNvSpPr/>
            <p:nvPr/>
          </p:nvSpPr>
          <p:spPr>
            <a:xfrm>
              <a:off x="3998" y="1586"/>
              <a:ext cx="26" cy="12"/>
            </a:xfrm>
            <a:custGeom>
              <a:avLst/>
              <a:gdLst/>
              <a:ahLst/>
              <a:cxnLst/>
              <a:rect l="0" t="0" r="0" b="0"/>
              <a:pathLst>
                <a:path w="53" h="24">
                  <a:moveTo>
                    <a:pt x="0" y="0"/>
                  </a:moveTo>
                  <a:lnTo>
                    <a:pt x="17" y="24"/>
                  </a:lnTo>
                  <a:lnTo>
                    <a:pt x="53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78" name="任意多边形 321777"/>
            <p:cNvSpPr/>
            <p:nvPr/>
          </p:nvSpPr>
          <p:spPr>
            <a:xfrm>
              <a:off x="4036" y="1601"/>
              <a:ext cx="41" cy="28"/>
            </a:xfrm>
            <a:custGeom>
              <a:avLst/>
              <a:gdLst/>
              <a:ahLst/>
              <a:cxnLst/>
              <a:rect l="0" t="0" r="0" b="0"/>
              <a:pathLst>
                <a:path w="84" h="55">
                  <a:moveTo>
                    <a:pt x="84" y="49"/>
                  </a:moveTo>
                  <a:lnTo>
                    <a:pt x="46" y="55"/>
                  </a:lnTo>
                  <a:lnTo>
                    <a:pt x="15" y="27"/>
                  </a:lnTo>
                  <a:lnTo>
                    <a:pt x="0" y="0"/>
                  </a:lnTo>
                  <a:lnTo>
                    <a:pt x="55" y="15"/>
                  </a:lnTo>
                  <a:lnTo>
                    <a:pt x="48" y="32"/>
                  </a:lnTo>
                  <a:lnTo>
                    <a:pt x="84" y="49"/>
                  </a:lnTo>
                  <a:lnTo>
                    <a:pt x="84" y="49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79" name="任意多边形 321778"/>
            <p:cNvSpPr/>
            <p:nvPr/>
          </p:nvSpPr>
          <p:spPr>
            <a:xfrm>
              <a:off x="4567" y="1441"/>
              <a:ext cx="47" cy="27"/>
            </a:xfrm>
            <a:custGeom>
              <a:avLst/>
              <a:gdLst/>
              <a:ahLst/>
              <a:cxnLst/>
              <a:rect l="0" t="0" r="0" b="0"/>
              <a:pathLst>
                <a:path w="93" h="53">
                  <a:moveTo>
                    <a:pt x="93" y="36"/>
                  </a:moveTo>
                  <a:lnTo>
                    <a:pt x="57" y="28"/>
                  </a:lnTo>
                  <a:lnTo>
                    <a:pt x="0" y="53"/>
                  </a:lnTo>
                  <a:lnTo>
                    <a:pt x="49" y="0"/>
                  </a:lnTo>
                  <a:lnTo>
                    <a:pt x="84" y="0"/>
                  </a:lnTo>
                  <a:lnTo>
                    <a:pt x="93" y="36"/>
                  </a:lnTo>
                  <a:lnTo>
                    <a:pt x="93" y="36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80" name="任意多边形 321779"/>
            <p:cNvSpPr/>
            <p:nvPr/>
          </p:nvSpPr>
          <p:spPr>
            <a:xfrm>
              <a:off x="4691" y="1088"/>
              <a:ext cx="675" cy="499"/>
            </a:xfrm>
            <a:custGeom>
              <a:avLst/>
              <a:gdLst/>
              <a:ahLst/>
              <a:cxnLst/>
              <a:rect l="0" t="0" r="0" b="0"/>
              <a:pathLst>
                <a:path w="1352" h="998">
                  <a:moveTo>
                    <a:pt x="4" y="684"/>
                  </a:moveTo>
                  <a:lnTo>
                    <a:pt x="183" y="482"/>
                  </a:lnTo>
                  <a:lnTo>
                    <a:pt x="460" y="176"/>
                  </a:lnTo>
                  <a:lnTo>
                    <a:pt x="531" y="125"/>
                  </a:lnTo>
                  <a:lnTo>
                    <a:pt x="572" y="226"/>
                  </a:lnTo>
                  <a:lnTo>
                    <a:pt x="474" y="199"/>
                  </a:lnTo>
                  <a:lnTo>
                    <a:pt x="504" y="239"/>
                  </a:lnTo>
                  <a:lnTo>
                    <a:pt x="435" y="226"/>
                  </a:lnTo>
                  <a:lnTo>
                    <a:pt x="483" y="275"/>
                  </a:lnTo>
                  <a:lnTo>
                    <a:pt x="432" y="266"/>
                  </a:lnTo>
                  <a:lnTo>
                    <a:pt x="460" y="298"/>
                  </a:lnTo>
                  <a:lnTo>
                    <a:pt x="390" y="294"/>
                  </a:lnTo>
                  <a:lnTo>
                    <a:pt x="418" y="315"/>
                  </a:lnTo>
                  <a:lnTo>
                    <a:pt x="354" y="319"/>
                  </a:lnTo>
                  <a:lnTo>
                    <a:pt x="377" y="347"/>
                  </a:lnTo>
                  <a:lnTo>
                    <a:pt x="318" y="368"/>
                  </a:lnTo>
                  <a:lnTo>
                    <a:pt x="344" y="374"/>
                  </a:lnTo>
                  <a:lnTo>
                    <a:pt x="287" y="403"/>
                  </a:lnTo>
                  <a:lnTo>
                    <a:pt x="333" y="408"/>
                  </a:lnTo>
                  <a:lnTo>
                    <a:pt x="249" y="467"/>
                  </a:lnTo>
                  <a:lnTo>
                    <a:pt x="367" y="443"/>
                  </a:lnTo>
                  <a:lnTo>
                    <a:pt x="489" y="418"/>
                  </a:lnTo>
                  <a:lnTo>
                    <a:pt x="451" y="403"/>
                  </a:lnTo>
                  <a:lnTo>
                    <a:pt x="529" y="395"/>
                  </a:lnTo>
                  <a:lnTo>
                    <a:pt x="491" y="380"/>
                  </a:lnTo>
                  <a:lnTo>
                    <a:pt x="567" y="366"/>
                  </a:lnTo>
                  <a:lnTo>
                    <a:pt x="523" y="346"/>
                  </a:lnTo>
                  <a:lnTo>
                    <a:pt x="591" y="344"/>
                  </a:lnTo>
                  <a:lnTo>
                    <a:pt x="557" y="330"/>
                  </a:lnTo>
                  <a:lnTo>
                    <a:pt x="614" y="330"/>
                  </a:lnTo>
                  <a:lnTo>
                    <a:pt x="582" y="294"/>
                  </a:lnTo>
                  <a:lnTo>
                    <a:pt x="660" y="311"/>
                  </a:lnTo>
                  <a:lnTo>
                    <a:pt x="635" y="281"/>
                  </a:lnTo>
                  <a:lnTo>
                    <a:pt x="673" y="290"/>
                  </a:lnTo>
                  <a:lnTo>
                    <a:pt x="639" y="245"/>
                  </a:lnTo>
                  <a:lnTo>
                    <a:pt x="702" y="275"/>
                  </a:lnTo>
                  <a:lnTo>
                    <a:pt x="666" y="199"/>
                  </a:lnTo>
                  <a:lnTo>
                    <a:pt x="785" y="237"/>
                  </a:lnTo>
                  <a:lnTo>
                    <a:pt x="742" y="190"/>
                  </a:lnTo>
                  <a:lnTo>
                    <a:pt x="850" y="211"/>
                  </a:lnTo>
                  <a:lnTo>
                    <a:pt x="793" y="163"/>
                  </a:lnTo>
                  <a:lnTo>
                    <a:pt x="907" y="190"/>
                  </a:lnTo>
                  <a:lnTo>
                    <a:pt x="850" y="133"/>
                  </a:lnTo>
                  <a:lnTo>
                    <a:pt x="970" y="171"/>
                  </a:lnTo>
                  <a:lnTo>
                    <a:pt x="934" y="119"/>
                  </a:lnTo>
                  <a:lnTo>
                    <a:pt x="998" y="148"/>
                  </a:lnTo>
                  <a:lnTo>
                    <a:pt x="930" y="26"/>
                  </a:lnTo>
                  <a:lnTo>
                    <a:pt x="1034" y="114"/>
                  </a:lnTo>
                  <a:lnTo>
                    <a:pt x="972" y="0"/>
                  </a:lnTo>
                  <a:lnTo>
                    <a:pt x="1093" y="104"/>
                  </a:lnTo>
                  <a:lnTo>
                    <a:pt x="1055" y="0"/>
                  </a:lnTo>
                  <a:lnTo>
                    <a:pt x="1158" y="102"/>
                  </a:lnTo>
                  <a:lnTo>
                    <a:pt x="1139" y="26"/>
                  </a:lnTo>
                  <a:lnTo>
                    <a:pt x="1205" y="98"/>
                  </a:lnTo>
                  <a:lnTo>
                    <a:pt x="1179" y="21"/>
                  </a:lnTo>
                  <a:lnTo>
                    <a:pt x="1236" y="91"/>
                  </a:lnTo>
                  <a:lnTo>
                    <a:pt x="1352" y="140"/>
                  </a:lnTo>
                  <a:lnTo>
                    <a:pt x="1118" y="163"/>
                  </a:lnTo>
                  <a:lnTo>
                    <a:pt x="905" y="249"/>
                  </a:lnTo>
                  <a:lnTo>
                    <a:pt x="667" y="368"/>
                  </a:lnTo>
                  <a:lnTo>
                    <a:pt x="721" y="393"/>
                  </a:lnTo>
                  <a:lnTo>
                    <a:pt x="671" y="393"/>
                  </a:lnTo>
                  <a:lnTo>
                    <a:pt x="770" y="460"/>
                  </a:lnTo>
                  <a:lnTo>
                    <a:pt x="664" y="414"/>
                  </a:lnTo>
                  <a:lnTo>
                    <a:pt x="770" y="534"/>
                  </a:lnTo>
                  <a:lnTo>
                    <a:pt x="616" y="433"/>
                  </a:lnTo>
                  <a:lnTo>
                    <a:pt x="755" y="579"/>
                  </a:lnTo>
                  <a:lnTo>
                    <a:pt x="586" y="463"/>
                  </a:lnTo>
                  <a:lnTo>
                    <a:pt x="692" y="587"/>
                  </a:lnTo>
                  <a:lnTo>
                    <a:pt x="491" y="486"/>
                  </a:lnTo>
                  <a:lnTo>
                    <a:pt x="557" y="549"/>
                  </a:lnTo>
                  <a:lnTo>
                    <a:pt x="411" y="513"/>
                  </a:lnTo>
                  <a:lnTo>
                    <a:pt x="569" y="610"/>
                  </a:lnTo>
                  <a:lnTo>
                    <a:pt x="437" y="577"/>
                  </a:lnTo>
                  <a:lnTo>
                    <a:pt x="591" y="692"/>
                  </a:lnTo>
                  <a:lnTo>
                    <a:pt x="453" y="657"/>
                  </a:lnTo>
                  <a:lnTo>
                    <a:pt x="681" y="785"/>
                  </a:lnTo>
                  <a:lnTo>
                    <a:pt x="574" y="754"/>
                  </a:lnTo>
                  <a:lnTo>
                    <a:pt x="780" y="891"/>
                  </a:lnTo>
                  <a:lnTo>
                    <a:pt x="637" y="828"/>
                  </a:lnTo>
                  <a:lnTo>
                    <a:pt x="757" y="933"/>
                  </a:lnTo>
                  <a:lnTo>
                    <a:pt x="626" y="868"/>
                  </a:lnTo>
                  <a:lnTo>
                    <a:pt x="745" y="969"/>
                  </a:lnTo>
                  <a:lnTo>
                    <a:pt x="652" y="920"/>
                  </a:lnTo>
                  <a:lnTo>
                    <a:pt x="736" y="998"/>
                  </a:lnTo>
                  <a:lnTo>
                    <a:pt x="629" y="952"/>
                  </a:lnTo>
                  <a:lnTo>
                    <a:pt x="483" y="868"/>
                  </a:lnTo>
                  <a:lnTo>
                    <a:pt x="249" y="787"/>
                  </a:lnTo>
                  <a:lnTo>
                    <a:pt x="93" y="754"/>
                  </a:lnTo>
                  <a:lnTo>
                    <a:pt x="4" y="750"/>
                  </a:lnTo>
                  <a:lnTo>
                    <a:pt x="0" y="722"/>
                  </a:lnTo>
                  <a:lnTo>
                    <a:pt x="4" y="684"/>
                  </a:lnTo>
                  <a:lnTo>
                    <a:pt x="4" y="684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81" name="任意多边形 321780"/>
            <p:cNvSpPr/>
            <p:nvPr/>
          </p:nvSpPr>
          <p:spPr>
            <a:xfrm>
              <a:off x="4700" y="1474"/>
              <a:ext cx="462" cy="180"/>
            </a:xfrm>
            <a:custGeom>
              <a:avLst/>
              <a:gdLst/>
              <a:ahLst/>
              <a:cxnLst/>
              <a:rect l="0" t="0" r="0" b="0"/>
              <a:pathLst>
                <a:path w="924" h="362">
                  <a:moveTo>
                    <a:pt x="0" y="0"/>
                  </a:moveTo>
                  <a:lnTo>
                    <a:pt x="2" y="92"/>
                  </a:lnTo>
                  <a:lnTo>
                    <a:pt x="50" y="219"/>
                  </a:lnTo>
                  <a:lnTo>
                    <a:pt x="200" y="337"/>
                  </a:lnTo>
                  <a:lnTo>
                    <a:pt x="137" y="251"/>
                  </a:lnTo>
                  <a:lnTo>
                    <a:pt x="291" y="360"/>
                  </a:lnTo>
                  <a:lnTo>
                    <a:pt x="133" y="185"/>
                  </a:lnTo>
                  <a:lnTo>
                    <a:pt x="268" y="270"/>
                  </a:lnTo>
                  <a:lnTo>
                    <a:pt x="173" y="162"/>
                  </a:lnTo>
                  <a:lnTo>
                    <a:pt x="299" y="240"/>
                  </a:lnTo>
                  <a:lnTo>
                    <a:pt x="185" y="126"/>
                  </a:lnTo>
                  <a:lnTo>
                    <a:pt x="268" y="164"/>
                  </a:lnTo>
                  <a:lnTo>
                    <a:pt x="179" y="76"/>
                  </a:lnTo>
                  <a:lnTo>
                    <a:pt x="329" y="118"/>
                  </a:lnTo>
                  <a:lnTo>
                    <a:pt x="635" y="223"/>
                  </a:lnTo>
                  <a:lnTo>
                    <a:pt x="924" y="362"/>
                  </a:lnTo>
                  <a:lnTo>
                    <a:pt x="745" y="242"/>
                  </a:lnTo>
                  <a:lnTo>
                    <a:pt x="477" y="132"/>
                  </a:lnTo>
                  <a:lnTo>
                    <a:pt x="228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82" name="任意多边形 321781"/>
            <p:cNvSpPr/>
            <p:nvPr/>
          </p:nvSpPr>
          <p:spPr>
            <a:xfrm>
              <a:off x="4990" y="1748"/>
              <a:ext cx="274" cy="120"/>
            </a:xfrm>
            <a:custGeom>
              <a:avLst/>
              <a:gdLst/>
              <a:ahLst/>
              <a:cxnLst/>
              <a:rect l="0" t="0" r="0" b="0"/>
              <a:pathLst>
                <a:path w="548" h="239">
                  <a:moveTo>
                    <a:pt x="78" y="93"/>
                  </a:moveTo>
                  <a:lnTo>
                    <a:pt x="114" y="150"/>
                  </a:lnTo>
                  <a:lnTo>
                    <a:pt x="40" y="133"/>
                  </a:lnTo>
                  <a:lnTo>
                    <a:pt x="87" y="182"/>
                  </a:lnTo>
                  <a:lnTo>
                    <a:pt x="0" y="186"/>
                  </a:lnTo>
                  <a:lnTo>
                    <a:pt x="59" y="239"/>
                  </a:lnTo>
                  <a:lnTo>
                    <a:pt x="53" y="205"/>
                  </a:lnTo>
                  <a:lnTo>
                    <a:pt x="97" y="230"/>
                  </a:lnTo>
                  <a:lnTo>
                    <a:pt x="86" y="201"/>
                  </a:lnTo>
                  <a:lnTo>
                    <a:pt x="217" y="233"/>
                  </a:lnTo>
                  <a:lnTo>
                    <a:pt x="139" y="190"/>
                  </a:lnTo>
                  <a:lnTo>
                    <a:pt x="264" y="218"/>
                  </a:lnTo>
                  <a:lnTo>
                    <a:pt x="494" y="186"/>
                  </a:lnTo>
                  <a:lnTo>
                    <a:pt x="293" y="186"/>
                  </a:lnTo>
                  <a:lnTo>
                    <a:pt x="548" y="156"/>
                  </a:lnTo>
                  <a:lnTo>
                    <a:pt x="437" y="137"/>
                  </a:lnTo>
                  <a:lnTo>
                    <a:pt x="388" y="99"/>
                  </a:lnTo>
                  <a:lnTo>
                    <a:pt x="462" y="127"/>
                  </a:lnTo>
                  <a:lnTo>
                    <a:pt x="257" y="0"/>
                  </a:lnTo>
                  <a:lnTo>
                    <a:pt x="331" y="74"/>
                  </a:lnTo>
                  <a:lnTo>
                    <a:pt x="165" y="13"/>
                  </a:lnTo>
                  <a:lnTo>
                    <a:pt x="308" y="112"/>
                  </a:lnTo>
                  <a:lnTo>
                    <a:pt x="87" y="30"/>
                  </a:lnTo>
                  <a:lnTo>
                    <a:pt x="245" y="127"/>
                  </a:lnTo>
                  <a:lnTo>
                    <a:pt x="78" y="93"/>
                  </a:lnTo>
                  <a:lnTo>
                    <a:pt x="78" y="93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83" name="任意多边形 321782"/>
            <p:cNvSpPr/>
            <p:nvPr/>
          </p:nvSpPr>
          <p:spPr>
            <a:xfrm>
              <a:off x="5198" y="1721"/>
              <a:ext cx="230" cy="262"/>
            </a:xfrm>
            <a:custGeom>
              <a:avLst/>
              <a:gdLst/>
              <a:ahLst/>
              <a:cxnLst/>
              <a:rect l="0" t="0" r="0" b="0"/>
              <a:pathLst>
                <a:path w="460" h="524">
                  <a:moveTo>
                    <a:pt x="436" y="353"/>
                  </a:moveTo>
                  <a:lnTo>
                    <a:pt x="365" y="239"/>
                  </a:lnTo>
                  <a:lnTo>
                    <a:pt x="274" y="138"/>
                  </a:lnTo>
                  <a:lnTo>
                    <a:pt x="133" y="0"/>
                  </a:lnTo>
                  <a:lnTo>
                    <a:pt x="303" y="188"/>
                  </a:lnTo>
                  <a:lnTo>
                    <a:pt x="354" y="268"/>
                  </a:lnTo>
                  <a:lnTo>
                    <a:pt x="367" y="315"/>
                  </a:lnTo>
                  <a:lnTo>
                    <a:pt x="282" y="231"/>
                  </a:lnTo>
                  <a:lnTo>
                    <a:pt x="175" y="148"/>
                  </a:lnTo>
                  <a:lnTo>
                    <a:pt x="238" y="228"/>
                  </a:lnTo>
                  <a:lnTo>
                    <a:pt x="90" y="121"/>
                  </a:lnTo>
                  <a:lnTo>
                    <a:pt x="156" y="190"/>
                  </a:lnTo>
                  <a:lnTo>
                    <a:pt x="0" y="106"/>
                  </a:lnTo>
                  <a:lnTo>
                    <a:pt x="107" y="188"/>
                  </a:lnTo>
                  <a:lnTo>
                    <a:pt x="164" y="241"/>
                  </a:lnTo>
                  <a:lnTo>
                    <a:pt x="86" y="281"/>
                  </a:lnTo>
                  <a:lnTo>
                    <a:pt x="204" y="260"/>
                  </a:lnTo>
                  <a:lnTo>
                    <a:pt x="126" y="309"/>
                  </a:lnTo>
                  <a:lnTo>
                    <a:pt x="261" y="290"/>
                  </a:lnTo>
                  <a:lnTo>
                    <a:pt x="86" y="372"/>
                  </a:lnTo>
                  <a:lnTo>
                    <a:pt x="259" y="340"/>
                  </a:lnTo>
                  <a:lnTo>
                    <a:pt x="75" y="401"/>
                  </a:lnTo>
                  <a:lnTo>
                    <a:pt x="204" y="389"/>
                  </a:lnTo>
                  <a:lnTo>
                    <a:pt x="50" y="446"/>
                  </a:lnTo>
                  <a:lnTo>
                    <a:pt x="170" y="422"/>
                  </a:lnTo>
                  <a:lnTo>
                    <a:pt x="67" y="492"/>
                  </a:lnTo>
                  <a:lnTo>
                    <a:pt x="185" y="458"/>
                  </a:lnTo>
                  <a:lnTo>
                    <a:pt x="132" y="494"/>
                  </a:lnTo>
                  <a:lnTo>
                    <a:pt x="162" y="524"/>
                  </a:lnTo>
                  <a:lnTo>
                    <a:pt x="217" y="454"/>
                  </a:lnTo>
                  <a:lnTo>
                    <a:pt x="282" y="412"/>
                  </a:lnTo>
                  <a:lnTo>
                    <a:pt x="337" y="387"/>
                  </a:lnTo>
                  <a:lnTo>
                    <a:pt x="390" y="380"/>
                  </a:lnTo>
                  <a:lnTo>
                    <a:pt x="460" y="385"/>
                  </a:lnTo>
                  <a:lnTo>
                    <a:pt x="436" y="353"/>
                  </a:lnTo>
                  <a:lnTo>
                    <a:pt x="436" y="353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84" name="任意多边形 321783"/>
            <p:cNvSpPr/>
            <p:nvPr/>
          </p:nvSpPr>
          <p:spPr>
            <a:xfrm>
              <a:off x="4980" y="1960"/>
              <a:ext cx="303" cy="209"/>
            </a:xfrm>
            <a:custGeom>
              <a:avLst/>
              <a:gdLst/>
              <a:ahLst/>
              <a:cxnLst/>
              <a:rect l="0" t="0" r="0" b="0"/>
              <a:pathLst>
                <a:path w="607" h="418">
                  <a:moveTo>
                    <a:pt x="74" y="287"/>
                  </a:moveTo>
                  <a:lnTo>
                    <a:pt x="272" y="311"/>
                  </a:lnTo>
                  <a:lnTo>
                    <a:pt x="107" y="243"/>
                  </a:lnTo>
                  <a:lnTo>
                    <a:pt x="316" y="216"/>
                  </a:lnTo>
                  <a:lnTo>
                    <a:pt x="192" y="205"/>
                  </a:lnTo>
                  <a:lnTo>
                    <a:pt x="363" y="142"/>
                  </a:lnTo>
                  <a:lnTo>
                    <a:pt x="253" y="127"/>
                  </a:lnTo>
                  <a:lnTo>
                    <a:pt x="420" y="108"/>
                  </a:lnTo>
                  <a:lnTo>
                    <a:pt x="494" y="79"/>
                  </a:lnTo>
                  <a:lnTo>
                    <a:pt x="342" y="74"/>
                  </a:lnTo>
                  <a:lnTo>
                    <a:pt x="607" y="0"/>
                  </a:lnTo>
                  <a:lnTo>
                    <a:pt x="513" y="51"/>
                  </a:lnTo>
                  <a:lnTo>
                    <a:pt x="550" y="57"/>
                  </a:lnTo>
                  <a:lnTo>
                    <a:pt x="449" y="119"/>
                  </a:lnTo>
                  <a:lnTo>
                    <a:pt x="491" y="136"/>
                  </a:lnTo>
                  <a:lnTo>
                    <a:pt x="534" y="173"/>
                  </a:lnTo>
                  <a:lnTo>
                    <a:pt x="430" y="148"/>
                  </a:lnTo>
                  <a:lnTo>
                    <a:pt x="500" y="201"/>
                  </a:lnTo>
                  <a:lnTo>
                    <a:pt x="445" y="192"/>
                  </a:lnTo>
                  <a:lnTo>
                    <a:pt x="491" y="250"/>
                  </a:lnTo>
                  <a:lnTo>
                    <a:pt x="441" y="222"/>
                  </a:lnTo>
                  <a:lnTo>
                    <a:pt x="472" y="283"/>
                  </a:lnTo>
                  <a:lnTo>
                    <a:pt x="437" y="269"/>
                  </a:lnTo>
                  <a:lnTo>
                    <a:pt x="472" y="349"/>
                  </a:lnTo>
                  <a:lnTo>
                    <a:pt x="451" y="328"/>
                  </a:lnTo>
                  <a:lnTo>
                    <a:pt x="464" y="418"/>
                  </a:lnTo>
                  <a:lnTo>
                    <a:pt x="394" y="313"/>
                  </a:lnTo>
                  <a:lnTo>
                    <a:pt x="434" y="353"/>
                  </a:lnTo>
                  <a:lnTo>
                    <a:pt x="409" y="239"/>
                  </a:lnTo>
                  <a:lnTo>
                    <a:pt x="380" y="163"/>
                  </a:lnTo>
                  <a:lnTo>
                    <a:pt x="365" y="222"/>
                  </a:lnTo>
                  <a:lnTo>
                    <a:pt x="329" y="190"/>
                  </a:lnTo>
                  <a:lnTo>
                    <a:pt x="335" y="271"/>
                  </a:lnTo>
                  <a:lnTo>
                    <a:pt x="262" y="247"/>
                  </a:lnTo>
                  <a:lnTo>
                    <a:pt x="323" y="332"/>
                  </a:lnTo>
                  <a:lnTo>
                    <a:pt x="185" y="317"/>
                  </a:lnTo>
                  <a:lnTo>
                    <a:pt x="295" y="389"/>
                  </a:lnTo>
                  <a:lnTo>
                    <a:pt x="171" y="347"/>
                  </a:lnTo>
                  <a:lnTo>
                    <a:pt x="232" y="391"/>
                  </a:lnTo>
                  <a:lnTo>
                    <a:pt x="145" y="365"/>
                  </a:lnTo>
                  <a:lnTo>
                    <a:pt x="0" y="336"/>
                  </a:lnTo>
                  <a:lnTo>
                    <a:pt x="137" y="346"/>
                  </a:lnTo>
                  <a:lnTo>
                    <a:pt x="74" y="287"/>
                  </a:lnTo>
                  <a:lnTo>
                    <a:pt x="74" y="28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85" name="任意多边形 321784"/>
            <p:cNvSpPr/>
            <p:nvPr/>
          </p:nvSpPr>
          <p:spPr>
            <a:xfrm>
              <a:off x="5126" y="2359"/>
              <a:ext cx="161" cy="310"/>
            </a:xfrm>
            <a:custGeom>
              <a:avLst/>
              <a:gdLst/>
              <a:ahLst/>
              <a:cxnLst/>
              <a:rect l="0" t="0" r="0" b="0"/>
              <a:pathLst>
                <a:path w="321" h="622">
                  <a:moveTo>
                    <a:pt x="141" y="19"/>
                  </a:moveTo>
                  <a:lnTo>
                    <a:pt x="93" y="0"/>
                  </a:lnTo>
                  <a:lnTo>
                    <a:pt x="21" y="30"/>
                  </a:lnTo>
                  <a:lnTo>
                    <a:pt x="70" y="30"/>
                  </a:lnTo>
                  <a:lnTo>
                    <a:pt x="13" y="68"/>
                  </a:lnTo>
                  <a:lnTo>
                    <a:pt x="65" y="55"/>
                  </a:lnTo>
                  <a:lnTo>
                    <a:pt x="15" y="103"/>
                  </a:lnTo>
                  <a:lnTo>
                    <a:pt x="59" y="89"/>
                  </a:lnTo>
                  <a:lnTo>
                    <a:pt x="9" y="146"/>
                  </a:lnTo>
                  <a:lnTo>
                    <a:pt x="84" y="131"/>
                  </a:lnTo>
                  <a:lnTo>
                    <a:pt x="23" y="167"/>
                  </a:lnTo>
                  <a:lnTo>
                    <a:pt x="108" y="152"/>
                  </a:lnTo>
                  <a:lnTo>
                    <a:pt x="36" y="203"/>
                  </a:lnTo>
                  <a:lnTo>
                    <a:pt x="0" y="236"/>
                  </a:lnTo>
                  <a:lnTo>
                    <a:pt x="91" y="209"/>
                  </a:lnTo>
                  <a:lnTo>
                    <a:pt x="148" y="215"/>
                  </a:lnTo>
                  <a:lnTo>
                    <a:pt x="91" y="240"/>
                  </a:lnTo>
                  <a:lnTo>
                    <a:pt x="44" y="293"/>
                  </a:lnTo>
                  <a:lnTo>
                    <a:pt x="101" y="268"/>
                  </a:lnTo>
                  <a:lnTo>
                    <a:pt x="156" y="272"/>
                  </a:lnTo>
                  <a:lnTo>
                    <a:pt x="72" y="336"/>
                  </a:lnTo>
                  <a:lnTo>
                    <a:pt x="129" y="323"/>
                  </a:lnTo>
                  <a:lnTo>
                    <a:pt x="93" y="363"/>
                  </a:lnTo>
                  <a:lnTo>
                    <a:pt x="141" y="355"/>
                  </a:lnTo>
                  <a:lnTo>
                    <a:pt x="127" y="399"/>
                  </a:lnTo>
                  <a:lnTo>
                    <a:pt x="141" y="449"/>
                  </a:lnTo>
                  <a:lnTo>
                    <a:pt x="190" y="527"/>
                  </a:lnTo>
                  <a:lnTo>
                    <a:pt x="213" y="470"/>
                  </a:lnTo>
                  <a:lnTo>
                    <a:pt x="236" y="557"/>
                  </a:lnTo>
                  <a:lnTo>
                    <a:pt x="236" y="622"/>
                  </a:lnTo>
                  <a:lnTo>
                    <a:pt x="308" y="500"/>
                  </a:lnTo>
                  <a:lnTo>
                    <a:pt x="276" y="528"/>
                  </a:lnTo>
                  <a:lnTo>
                    <a:pt x="312" y="420"/>
                  </a:lnTo>
                  <a:lnTo>
                    <a:pt x="255" y="451"/>
                  </a:lnTo>
                  <a:lnTo>
                    <a:pt x="312" y="336"/>
                  </a:lnTo>
                  <a:lnTo>
                    <a:pt x="321" y="260"/>
                  </a:lnTo>
                  <a:lnTo>
                    <a:pt x="304" y="184"/>
                  </a:lnTo>
                  <a:lnTo>
                    <a:pt x="243" y="91"/>
                  </a:lnTo>
                  <a:lnTo>
                    <a:pt x="141" y="19"/>
                  </a:lnTo>
                  <a:lnTo>
                    <a:pt x="141" y="19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86" name="任意多边形 321785"/>
            <p:cNvSpPr/>
            <p:nvPr/>
          </p:nvSpPr>
          <p:spPr>
            <a:xfrm>
              <a:off x="5250" y="2499"/>
              <a:ext cx="82" cy="326"/>
            </a:xfrm>
            <a:custGeom>
              <a:avLst/>
              <a:gdLst/>
              <a:ahLst/>
              <a:cxnLst/>
              <a:rect l="0" t="0" r="0" b="0"/>
              <a:pathLst>
                <a:path w="165" h="652">
                  <a:moveTo>
                    <a:pt x="91" y="0"/>
                  </a:moveTo>
                  <a:lnTo>
                    <a:pt x="131" y="152"/>
                  </a:lnTo>
                  <a:lnTo>
                    <a:pt x="148" y="211"/>
                  </a:lnTo>
                  <a:lnTo>
                    <a:pt x="116" y="295"/>
                  </a:lnTo>
                  <a:lnTo>
                    <a:pt x="99" y="443"/>
                  </a:lnTo>
                  <a:lnTo>
                    <a:pt x="86" y="510"/>
                  </a:lnTo>
                  <a:lnTo>
                    <a:pt x="74" y="365"/>
                  </a:lnTo>
                  <a:lnTo>
                    <a:pt x="61" y="443"/>
                  </a:lnTo>
                  <a:lnTo>
                    <a:pt x="53" y="297"/>
                  </a:lnTo>
                  <a:lnTo>
                    <a:pt x="40" y="373"/>
                  </a:lnTo>
                  <a:lnTo>
                    <a:pt x="36" y="185"/>
                  </a:lnTo>
                  <a:lnTo>
                    <a:pt x="0" y="339"/>
                  </a:lnTo>
                  <a:lnTo>
                    <a:pt x="17" y="316"/>
                  </a:lnTo>
                  <a:lnTo>
                    <a:pt x="25" y="382"/>
                  </a:lnTo>
                  <a:lnTo>
                    <a:pt x="23" y="481"/>
                  </a:lnTo>
                  <a:lnTo>
                    <a:pt x="40" y="432"/>
                  </a:lnTo>
                  <a:lnTo>
                    <a:pt x="51" y="536"/>
                  </a:lnTo>
                  <a:lnTo>
                    <a:pt x="68" y="500"/>
                  </a:lnTo>
                  <a:lnTo>
                    <a:pt x="68" y="652"/>
                  </a:lnTo>
                  <a:lnTo>
                    <a:pt x="118" y="567"/>
                  </a:lnTo>
                  <a:lnTo>
                    <a:pt x="116" y="447"/>
                  </a:lnTo>
                  <a:lnTo>
                    <a:pt x="150" y="312"/>
                  </a:lnTo>
                  <a:lnTo>
                    <a:pt x="165" y="247"/>
                  </a:lnTo>
                  <a:lnTo>
                    <a:pt x="156" y="154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87" name="任意多边形 321786"/>
            <p:cNvSpPr/>
            <p:nvPr/>
          </p:nvSpPr>
          <p:spPr>
            <a:xfrm>
              <a:off x="4949" y="2533"/>
              <a:ext cx="249" cy="235"/>
            </a:xfrm>
            <a:custGeom>
              <a:avLst/>
              <a:gdLst/>
              <a:ahLst/>
              <a:cxnLst/>
              <a:rect l="0" t="0" r="0" b="0"/>
              <a:pathLst>
                <a:path w="498" h="469">
                  <a:moveTo>
                    <a:pt x="0" y="121"/>
                  </a:moveTo>
                  <a:lnTo>
                    <a:pt x="128" y="194"/>
                  </a:lnTo>
                  <a:lnTo>
                    <a:pt x="40" y="180"/>
                  </a:lnTo>
                  <a:lnTo>
                    <a:pt x="228" y="243"/>
                  </a:lnTo>
                  <a:lnTo>
                    <a:pt x="122" y="239"/>
                  </a:lnTo>
                  <a:lnTo>
                    <a:pt x="234" y="338"/>
                  </a:lnTo>
                  <a:lnTo>
                    <a:pt x="122" y="306"/>
                  </a:lnTo>
                  <a:lnTo>
                    <a:pt x="261" y="374"/>
                  </a:lnTo>
                  <a:lnTo>
                    <a:pt x="447" y="469"/>
                  </a:lnTo>
                  <a:lnTo>
                    <a:pt x="285" y="361"/>
                  </a:lnTo>
                  <a:lnTo>
                    <a:pt x="498" y="441"/>
                  </a:lnTo>
                  <a:lnTo>
                    <a:pt x="270" y="304"/>
                  </a:lnTo>
                  <a:lnTo>
                    <a:pt x="491" y="369"/>
                  </a:lnTo>
                  <a:lnTo>
                    <a:pt x="278" y="239"/>
                  </a:lnTo>
                  <a:lnTo>
                    <a:pt x="441" y="270"/>
                  </a:lnTo>
                  <a:lnTo>
                    <a:pt x="333" y="222"/>
                  </a:lnTo>
                  <a:lnTo>
                    <a:pt x="211" y="173"/>
                  </a:lnTo>
                  <a:lnTo>
                    <a:pt x="388" y="201"/>
                  </a:lnTo>
                  <a:lnTo>
                    <a:pt x="304" y="158"/>
                  </a:lnTo>
                  <a:lnTo>
                    <a:pt x="164" y="116"/>
                  </a:lnTo>
                  <a:lnTo>
                    <a:pt x="348" y="108"/>
                  </a:lnTo>
                  <a:lnTo>
                    <a:pt x="225" y="70"/>
                  </a:lnTo>
                  <a:lnTo>
                    <a:pt x="175" y="49"/>
                  </a:lnTo>
                  <a:lnTo>
                    <a:pt x="297" y="42"/>
                  </a:lnTo>
                  <a:lnTo>
                    <a:pt x="247" y="9"/>
                  </a:lnTo>
                  <a:lnTo>
                    <a:pt x="168" y="0"/>
                  </a:lnTo>
                  <a:lnTo>
                    <a:pt x="225" y="23"/>
                  </a:lnTo>
                  <a:lnTo>
                    <a:pt x="78" y="23"/>
                  </a:lnTo>
                  <a:lnTo>
                    <a:pt x="137" y="49"/>
                  </a:lnTo>
                  <a:lnTo>
                    <a:pt x="40" y="59"/>
                  </a:lnTo>
                  <a:lnTo>
                    <a:pt x="97" y="116"/>
                  </a:lnTo>
                  <a:lnTo>
                    <a:pt x="0" y="95"/>
                  </a:lnTo>
                  <a:lnTo>
                    <a:pt x="0" y="121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88" name="任意多边形 321787"/>
            <p:cNvSpPr/>
            <p:nvPr/>
          </p:nvSpPr>
          <p:spPr>
            <a:xfrm>
              <a:off x="5390" y="750"/>
              <a:ext cx="284" cy="397"/>
            </a:xfrm>
            <a:custGeom>
              <a:avLst/>
              <a:gdLst/>
              <a:ahLst/>
              <a:cxnLst/>
              <a:rect l="0" t="0" r="0" b="0"/>
              <a:pathLst>
                <a:path w="569" h="792">
                  <a:moveTo>
                    <a:pt x="86" y="658"/>
                  </a:moveTo>
                  <a:lnTo>
                    <a:pt x="0" y="382"/>
                  </a:lnTo>
                  <a:lnTo>
                    <a:pt x="160" y="635"/>
                  </a:lnTo>
                  <a:lnTo>
                    <a:pt x="71" y="365"/>
                  </a:lnTo>
                  <a:lnTo>
                    <a:pt x="192" y="500"/>
                  </a:lnTo>
                  <a:lnTo>
                    <a:pt x="126" y="367"/>
                  </a:lnTo>
                  <a:lnTo>
                    <a:pt x="244" y="435"/>
                  </a:lnTo>
                  <a:lnTo>
                    <a:pt x="173" y="340"/>
                  </a:lnTo>
                  <a:lnTo>
                    <a:pt x="261" y="376"/>
                  </a:lnTo>
                  <a:lnTo>
                    <a:pt x="213" y="294"/>
                  </a:lnTo>
                  <a:lnTo>
                    <a:pt x="274" y="327"/>
                  </a:lnTo>
                  <a:lnTo>
                    <a:pt x="227" y="243"/>
                  </a:lnTo>
                  <a:lnTo>
                    <a:pt x="282" y="281"/>
                  </a:lnTo>
                  <a:lnTo>
                    <a:pt x="259" y="224"/>
                  </a:lnTo>
                  <a:lnTo>
                    <a:pt x="295" y="245"/>
                  </a:lnTo>
                  <a:lnTo>
                    <a:pt x="286" y="203"/>
                  </a:lnTo>
                  <a:lnTo>
                    <a:pt x="331" y="220"/>
                  </a:lnTo>
                  <a:lnTo>
                    <a:pt x="305" y="156"/>
                  </a:lnTo>
                  <a:lnTo>
                    <a:pt x="350" y="186"/>
                  </a:lnTo>
                  <a:lnTo>
                    <a:pt x="331" y="127"/>
                  </a:lnTo>
                  <a:lnTo>
                    <a:pt x="383" y="152"/>
                  </a:lnTo>
                  <a:lnTo>
                    <a:pt x="365" y="110"/>
                  </a:lnTo>
                  <a:lnTo>
                    <a:pt x="407" y="121"/>
                  </a:lnTo>
                  <a:lnTo>
                    <a:pt x="398" y="89"/>
                  </a:lnTo>
                  <a:lnTo>
                    <a:pt x="430" y="91"/>
                  </a:lnTo>
                  <a:lnTo>
                    <a:pt x="413" y="66"/>
                  </a:lnTo>
                  <a:lnTo>
                    <a:pt x="474" y="59"/>
                  </a:lnTo>
                  <a:lnTo>
                    <a:pt x="419" y="38"/>
                  </a:lnTo>
                  <a:lnTo>
                    <a:pt x="478" y="28"/>
                  </a:lnTo>
                  <a:lnTo>
                    <a:pt x="430" y="9"/>
                  </a:lnTo>
                  <a:lnTo>
                    <a:pt x="569" y="0"/>
                  </a:lnTo>
                  <a:lnTo>
                    <a:pt x="512" y="45"/>
                  </a:lnTo>
                  <a:lnTo>
                    <a:pt x="415" y="167"/>
                  </a:lnTo>
                  <a:lnTo>
                    <a:pt x="345" y="289"/>
                  </a:lnTo>
                  <a:lnTo>
                    <a:pt x="242" y="534"/>
                  </a:lnTo>
                  <a:lnTo>
                    <a:pt x="206" y="675"/>
                  </a:lnTo>
                  <a:lnTo>
                    <a:pt x="204" y="559"/>
                  </a:lnTo>
                  <a:lnTo>
                    <a:pt x="191" y="734"/>
                  </a:lnTo>
                  <a:lnTo>
                    <a:pt x="177" y="578"/>
                  </a:lnTo>
                  <a:lnTo>
                    <a:pt x="177" y="720"/>
                  </a:lnTo>
                  <a:lnTo>
                    <a:pt x="113" y="619"/>
                  </a:lnTo>
                  <a:lnTo>
                    <a:pt x="173" y="792"/>
                  </a:lnTo>
                  <a:lnTo>
                    <a:pt x="86" y="658"/>
                  </a:lnTo>
                  <a:lnTo>
                    <a:pt x="86" y="658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89" name="任意多边形 321788"/>
            <p:cNvSpPr/>
            <p:nvPr/>
          </p:nvSpPr>
          <p:spPr>
            <a:xfrm>
              <a:off x="5009" y="830"/>
              <a:ext cx="223" cy="216"/>
            </a:xfrm>
            <a:custGeom>
              <a:avLst/>
              <a:gdLst/>
              <a:ahLst/>
              <a:cxnLst/>
              <a:rect l="0" t="0" r="0" b="0"/>
              <a:pathLst>
                <a:path w="447" h="432">
                  <a:moveTo>
                    <a:pt x="447" y="0"/>
                  </a:moveTo>
                  <a:lnTo>
                    <a:pt x="304" y="128"/>
                  </a:lnTo>
                  <a:lnTo>
                    <a:pt x="241" y="217"/>
                  </a:lnTo>
                  <a:lnTo>
                    <a:pt x="198" y="265"/>
                  </a:lnTo>
                  <a:lnTo>
                    <a:pt x="126" y="348"/>
                  </a:lnTo>
                  <a:lnTo>
                    <a:pt x="105" y="388"/>
                  </a:lnTo>
                  <a:lnTo>
                    <a:pt x="99" y="346"/>
                  </a:lnTo>
                  <a:lnTo>
                    <a:pt x="0" y="432"/>
                  </a:lnTo>
                  <a:lnTo>
                    <a:pt x="95" y="308"/>
                  </a:lnTo>
                  <a:lnTo>
                    <a:pt x="165" y="236"/>
                  </a:lnTo>
                  <a:lnTo>
                    <a:pt x="319" y="94"/>
                  </a:lnTo>
                  <a:lnTo>
                    <a:pt x="447" y="0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90" name="任意多边形 321789"/>
            <p:cNvSpPr/>
            <p:nvPr/>
          </p:nvSpPr>
          <p:spPr>
            <a:xfrm>
              <a:off x="4718" y="1075"/>
              <a:ext cx="285" cy="334"/>
            </a:xfrm>
            <a:custGeom>
              <a:avLst/>
              <a:gdLst/>
              <a:ahLst/>
              <a:cxnLst/>
              <a:rect l="0" t="0" r="0" b="0"/>
              <a:pathLst>
                <a:path w="571" h="667">
                  <a:moveTo>
                    <a:pt x="31" y="601"/>
                  </a:moveTo>
                  <a:lnTo>
                    <a:pt x="261" y="302"/>
                  </a:lnTo>
                  <a:lnTo>
                    <a:pt x="445" y="40"/>
                  </a:lnTo>
                  <a:lnTo>
                    <a:pt x="232" y="367"/>
                  </a:lnTo>
                  <a:lnTo>
                    <a:pt x="571" y="0"/>
                  </a:lnTo>
                  <a:lnTo>
                    <a:pt x="44" y="620"/>
                  </a:lnTo>
                  <a:lnTo>
                    <a:pt x="0" y="667"/>
                  </a:lnTo>
                  <a:lnTo>
                    <a:pt x="31" y="601"/>
                  </a:lnTo>
                  <a:lnTo>
                    <a:pt x="31" y="601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91" name="任意多边形 321790"/>
            <p:cNvSpPr/>
            <p:nvPr/>
          </p:nvSpPr>
          <p:spPr>
            <a:xfrm>
              <a:off x="4643" y="1036"/>
              <a:ext cx="324" cy="402"/>
            </a:xfrm>
            <a:custGeom>
              <a:avLst/>
              <a:gdLst/>
              <a:ahLst/>
              <a:cxnLst/>
              <a:rect l="0" t="0" r="0" b="0"/>
              <a:pathLst>
                <a:path w="648" h="802">
                  <a:moveTo>
                    <a:pt x="27" y="802"/>
                  </a:moveTo>
                  <a:lnTo>
                    <a:pt x="202" y="527"/>
                  </a:lnTo>
                  <a:lnTo>
                    <a:pt x="342" y="355"/>
                  </a:lnTo>
                  <a:lnTo>
                    <a:pt x="648" y="0"/>
                  </a:lnTo>
                  <a:lnTo>
                    <a:pt x="424" y="215"/>
                  </a:lnTo>
                  <a:lnTo>
                    <a:pt x="278" y="395"/>
                  </a:lnTo>
                  <a:lnTo>
                    <a:pt x="173" y="532"/>
                  </a:lnTo>
                  <a:lnTo>
                    <a:pt x="99" y="642"/>
                  </a:lnTo>
                  <a:lnTo>
                    <a:pt x="0" y="793"/>
                  </a:lnTo>
                  <a:lnTo>
                    <a:pt x="27" y="802"/>
                  </a:lnTo>
                  <a:lnTo>
                    <a:pt x="27" y="802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92" name="任意多边形 321791"/>
            <p:cNvSpPr/>
            <p:nvPr/>
          </p:nvSpPr>
          <p:spPr>
            <a:xfrm>
              <a:off x="4799" y="842"/>
              <a:ext cx="415" cy="460"/>
            </a:xfrm>
            <a:custGeom>
              <a:avLst/>
              <a:gdLst/>
              <a:ahLst/>
              <a:cxnLst/>
              <a:rect l="0" t="0" r="0" b="0"/>
              <a:pathLst>
                <a:path w="831" h="920">
                  <a:moveTo>
                    <a:pt x="831" y="0"/>
                  </a:moveTo>
                  <a:lnTo>
                    <a:pt x="791" y="54"/>
                  </a:lnTo>
                  <a:lnTo>
                    <a:pt x="703" y="150"/>
                  </a:lnTo>
                  <a:lnTo>
                    <a:pt x="536" y="371"/>
                  </a:lnTo>
                  <a:lnTo>
                    <a:pt x="0" y="920"/>
                  </a:lnTo>
                  <a:lnTo>
                    <a:pt x="441" y="441"/>
                  </a:lnTo>
                  <a:lnTo>
                    <a:pt x="511" y="373"/>
                  </a:lnTo>
                  <a:lnTo>
                    <a:pt x="544" y="325"/>
                  </a:lnTo>
                  <a:lnTo>
                    <a:pt x="517" y="335"/>
                  </a:lnTo>
                  <a:lnTo>
                    <a:pt x="608" y="247"/>
                  </a:lnTo>
                  <a:lnTo>
                    <a:pt x="656" y="187"/>
                  </a:lnTo>
                  <a:lnTo>
                    <a:pt x="584" y="223"/>
                  </a:lnTo>
                  <a:lnTo>
                    <a:pt x="711" y="114"/>
                  </a:lnTo>
                  <a:lnTo>
                    <a:pt x="831" y="0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93" name="任意多边形 321792"/>
            <p:cNvSpPr/>
            <p:nvPr/>
          </p:nvSpPr>
          <p:spPr>
            <a:xfrm>
              <a:off x="4614" y="1338"/>
              <a:ext cx="158" cy="108"/>
            </a:xfrm>
            <a:custGeom>
              <a:avLst/>
              <a:gdLst/>
              <a:ahLst/>
              <a:cxnLst/>
              <a:rect l="0" t="0" r="0" b="0"/>
              <a:pathLst>
                <a:path w="318" h="216">
                  <a:moveTo>
                    <a:pt x="36" y="214"/>
                  </a:moveTo>
                  <a:lnTo>
                    <a:pt x="78" y="216"/>
                  </a:lnTo>
                  <a:lnTo>
                    <a:pt x="137" y="182"/>
                  </a:lnTo>
                  <a:lnTo>
                    <a:pt x="200" y="131"/>
                  </a:lnTo>
                  <a:lnTo>
                    <a:pt x="318" y="0"/>
                  </a:lnTo>
                  <a:lnTo>
                    <a:pt x="167" y="136"/>
                  </a:lnTo>
                  <a:lnTo>
                    <a:pt x="93" y="186"/>
                  </a:lnTo>
                  <a:lnTo>
                    <a:pt x="0" y="205"/>
                  </a:lnTo>
                  <a:lnTo>
                    <a:pt x="36" y="214"/>
                  </a:lnTo>
                  <a:lnTo>
                    <a:pt x="36" y="214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94" name="任意多边形 321793"/>
            <p:cNvSpPr/>
            <p:nvPr/>
          </p:nvSpPr>
          <p:spPr>
            <a:xfrm>
              <a:off x="4732" y="1369"/>
              <a:ext cx="242" cy="136"/>
            </a:xfrm>
            <a:custGeom>
              <a:avLst/>
              <a:gdLst/>
              <a:ahLst/>
              <a:cxnLst/>
              <a:rect l="0" t="0" r="0" b="0"/>
              <a:pathLst>
                <a:path w="483" h="272">
                  <a:moveTo>
                    <a:pt x="148" y="57"/>
                  </a:moveTo>
                  <a:lnTo>
                    <a:pt x="47" y="126"/>
                  </a:lnTo>
                  <a:lnTo>
                    <a:pt x="0" y="162"/>
                  </a:lnTo>
                  <a:lnTo>
                    <a:pt x="70" y="173"/>
                  </a:lnTo>
                  <a:lnTo>
                    <a:pt x="222" y="211"/>
                  </a:lnTo>
                  <a:lnTo>
                    <a:pt x="374" y="272"/>
                  </a:lnTo>
                  <a:lnTo>
                    <a:pt x="287" y="215"/>
                  </a:lnTo>
                  <a:lnTo>
                    <a:pt x="407" y="257"/>
                  </a:lnTo>
                  <a:lnTo>
                    <a:pt x="321" y="183"/>
                  </a:lnTo>
                  <a:lnTo>
                    <a:pt x="437" y="215"/>
                  </a:lnTo>
                  <a:lnTo>
                    <a:pt x="346" y="137"/>
                  </a:lnTo>
                  <a:lnTo>
                    <a:pt x="483" y="185"/>
                  </a:lnTo>
                  <a:lnTo>
                    <a:pt x="300" y="76"/>
                  </a:lnTo>
                  <a:lnTo>
                    <a:pt x="393" y="90"/>
                  </a:lnTo>
                  <a:lnTo>
                    <a:pt x="321" y="46"/>
                  </a:lnTo>
                  <a:lnTo>
                    <a:pt x="275" y="27"/>
                  </a:lnTo>
                  <a:lnTo>
                    <a:pt x="357" y="15"/>
                  </a:lnTo>
                  <a:lnTo>
                    <a:pt x="285" y="0"/>
                  </a:lnTo>
                  <a:lnTo>
                    <a:pt x="148" y="57"/>
                  </a:lnTo>
                  <a:lnTo>
                    <a:pt x="148" y="57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95" name="任意多边形 321794"/>
            <p:cNvSpPr/>
            <p:nvPr/>
          </p:nvSpPr>
          <p:spPr>
            <a:xfrm>
              <a:off x="4750" y="1305"/>
              <a:ext cx="132" cy="91"/>
            </a:xfrm>
            <a:custGeom>
              <a:avLst/>
              <a:gdLst/>
              <a:ahLst/>
              <a:cxnLst/>
              <a:rect l="0" t="0" r="0" b="0"/>
              <a:pathLst>
                <a:path w="262" h="180">
                  <a:moveTo>
                    <a:pt x="184" y="49"/>
                  </a:moveTo>
                  <a:lnTo>
                    <a:pt x="0" y="180"/>
                  </a:lnTo>
                  <a:lnTo>
                    <a:pt x="82" y="78"/>
                  </a:lnTo>
                  <a:lnTo>
                    <a:pt x="142" y="0"/>
                  </a:lnTo>
                  <a:lnTo>
                    <a:pt x="106" y="68"/>
                  </a:lnTo>
                  <a:lnTo>
                    <a:pt x="165" y="36"/>
                  </a:lnTo>
                  <a:lnTo>
                    <a:pt x="262" y="13"/>
                  </a:lnTo>
                  <a:lnTo>
                    <a:pt x="184" y="49"/>
                  </a:lnTo>
                  <a:lnTo>
                    <a:pt x="184" y="49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96" name="任意多边形 321795"/>
            <p:cNvSpPr/>
            <p:nvPr/>
          </p:nvSpPr>
          <p:spPr>
            <a:xfrm>
              <a:off x="4879" y="2584"/>
              <a:ext cx="24" cy="93"/>
            </a:xfrm>
            <a:custGeom>
              <a:avLst/>
              <a:gdLst/>
              <a:ahLst/>
              <a:cxnLst/>
              <a:rect l="0" t="0" r="0" b="0"/>
              <a:pathLst>
                <a:path w="49" h="186">
                  <a:moveTo>
                    <a:pt x="0" y="0"/>
                  </a:moveTo>
                  <a:lnTo>
                    <a:pt x="26" y="28"/>
                  </a:lnTo>
                  <a:lnTo>
                    <a:pt x="26" y="39"/>
                  </a:lnTo>
                  <a:lnTo>
                    <a:pt x="49" y="72"/>
                  </a:lnTo>
                  <a:lnTo>
                    <a:pt x="47" y="186"/>
                  </a:lnTo>
                  <a:lnTo>
                    <a:pt x="36" y="100"/>
                  </a:lnTo>
                  <a:lnTo>
                    <a:pt x="11" y="142"/>
                  </a:lnTo>
                  <a:lnTo>
                    <a:pt x="36" y="70"/>
                  </a:lnTo>
                  <a:lnTo>
                    <a:pt x="13" y="43"/>
                  </a:lnTo>
                  <a:lnTo>
                    <a:pt x="13" y="2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97" name="任意多边形 321796"/>
            <p:cNvSpPr/>
            <p:nvPr/>
          </p:nvSpPr>
          <p:spPr>
            <a:xfrm>
              <a:off x="4904" y="2619"/>
              <a:ext cx="26" cy="79"/>
            </a:xfrm>
            <a:custGeom>
              <a:avLst/>
              <a:gdLst/>
              <a:ahLst/>
              <a:cxnLst/>
              <a:rect l="0" t="0" r="0" b="0"/>
              <a:pathLst>
                <a:path w="51" h="158">
                  <a:moveTo>
                    <a:pt x="17" y="40"/>
                  </a:moveTo>
                  <a:lnTo>
                    <a:pt x="36" y="127"/>
                  </a:lnTo>
                  <a:lnTo>
                    <a:pt x="51" y="158"/>
                  </a:lnTo>
                  <a:lnTo>
                    <a:pt x="38" y="99"/>
                  </a:lnTo>
                  <a:lnTo>
                    <a:pt x="30" y="40"/>
                  </a:lnTo>
                  <a:lnTo>
                    <a:pt x="0" y="0"/>
                  </a:lnTo>
                  <a:lnTo>
                    <a:pt x="17" y="141"/>
                  </a:lnTo>
                  <a:lnTo>
                    <a:pt x="17" y="40"/>
                  </a:lnTo>
                  <a:lnTo>
                    <a:pt x="17" y="4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98" name="任意多边形 321797"/>
            <p:cNvSpPr/>
            <p:nvPr/>
          </p:nvSpPr>
          <p:spPr>
            <a:xfrm>
              <a:off x="5373" y="2452"/>
              <a:ext cx="53" cy="33"/>
            </a:xfrm>
            <a:custGeom>
              <a:avLst/>
              <a:gdLst/>
              <a:ahLst/>
              <a:cxnLst/>
              <a:rect l="0" t="0" r="0" b="0"/>
              <a:pathLst>
                <a:path w="107" h="67">
                  <a:moveTo>
                    <a:pt x="0" y="0"/>
                  </a:moveTo>
                  <a:lnTo>
                    <a:pt x="65" y="19"/>
                  </a:lnTo>
                  <a:lnTo>
                    <a:pt x="107" y="67"/>
                  </a:lnTo>
                  <a:lnTo>
                    <a:pt x="101" y="35"/>
                  </a:lnTo>
                  <a:lnTo>
                    <a:pt x="57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799" name="任意多边形 321798"/>
            <p:cNvSpPr/>
            <p:nvPr/>
          </p:nvSpPr>
          <p:spPr>
            <a:xfrm>
              <a:off x="5366" y="2460"/>
              <a:ext cx="45" cy="79"/>
            </a:xfrm>
            <a:custGeom>
              <a:avLst/>
              <a:gdLst/>
              <a:ahLst/>
              <a:cxnLst/>
              <a:rect l="0" t="0" r="0" b="0"/>
              <a:pathLst>
                <a:path w="89" h="158">
                  <a:moveTo>
                    <a:pt x="46" y="156"/>
                  </a:moveTo>
                  <a:lnTo>
                    <a:pt x="40" y="97"/>
                  </a:lnTo>
                  <a:lnTo>
                    <a:pt x="57" y="114"/>
                  </a:lnTo>
                  <a:lnTo>
                    <a:pt x="36" y="59"/>
                  </a:lnTo>
                  <a:lnTo>
                    <a:pt x="66" y="90"/>
                  </a:lnTo>
                  <a:lnTo>
                    <a:pt x="51" y="56"/>
                  </a:lnTo>
                  <a:lnTo>
                    <a:pt x="89" y="69"/>
                  </a:lnTo>
                  <a:lnTo>
                    <a:pt x="55" y="33"/>
                  </a:lnTo>
                  <a:lnTo>
                    <a:pt x="28" y="6"/>
                  </a:lnTo>
                  <a:lnTo>
                    <a:pt x="11" y="0"/>
                  </a:lnTo>
                  <a:lnTo>
                    <a:pt x="4" y="19"/>
                  </a:lnTo>
                  <a:lnTo>
                    <a:pt x="0" y="38"/>
                  </a:lnTo>
                  <a:lnTo>
                    <a:pt x="28" y="103"/>
                  </a:lnTo>
                  <a:lnTo>
                    <a:pt x="28" y="158"/>
                  </a:lnTo>
                  <a:lnTo>
                    <a:pt x="46" y="156"/>
                  </a:lnTo>
                  <a:lnTo>
                    <a:pt x="46" y="156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00" name="任意多边形 321799"/>
            <p:cNvSpPr/>
            <p:nvPr/>
          </p:nvSpPr>
          <p:spPr>
            <a:xfrm>
              <a:off x="4234" y="2412"/>
              <a:ext cx="11" cy="18"/>
            </a:xfrm>
            <a:custGeom>
              <a:avLst/>
              <a:gdLst/>
              <a:ahLst/>
              <a:cxnLst/>
              <a:rect l="0" t="0" r="0" b="0"/>
              <a:pathLst>
                <a:path w="20" h="37">
                  <a:moveTo>
                    <a:pt x="20" y="25"/>
                  </a:moveTo>
                  <a:lnTo>
                    <a:pt x="9" y="18"/>
                  </a:lnTo>
                  <a:lnTo>
                    <a:pt x="0" y="0"/>
                  </a:lnTo>
                  <a:lnTo>
                    <a:pt x="1" y="18"/>
                  </a:lnTo>
                  <a:lnTo>
                    <a:pt x="9" y="35"/>
                  </a:lnTo>
                  <a:lnTo>
                    <a:pt x="17" y="37"/>
                  </a:lnTo>
                  <a:lnTo>
                    <a:pt x="20" y="25"/>
                  </a:lnTo>
                  <a:lnTo>
                    <a:pt x="20" y="25"/>
                  </a:lnTo>
                  <a:close/>
                </a:path>
              </a:pathLst>
            </a:custGeom>
            <a:solidFill>
              <a:srgbClr val="FFB5B5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01" name="任意多边形 321800"/>
            <p:cNvSpPr/>
            <p:nvPr/>
          </p:nvSpPr>
          <p:spPr>
            <a:xfrm>
              <a:off x="4240" y="2397"/>
              <a:ext cx="47" cy="34"/>
            </a:xfrm>
            <a:custGeom>
              <a:avLst/>
              <a:gdLst/>
              <a:ahLst/>
              <a:cxnLst/>
              <a:rect l="0" t="0" r="0" b="0"/>
              <a:pathLst>
                <a:path w="93" h="68">
                  <a:moveTo>
                    <a:pt x="30" y="68"/>
                  </a:moveTo>
                  <a:lnTo>
                    <a:pt x="25" y="38"/>
                  </a:lnTo>
                  <a:lnTo>
                    <a:pt x="13" y="6"/>
                  </a:lnTo>
                  <a:lnTo>
                    <a:pt x="0" y="4"/>
                  </a:lnTo>
                  <a:lnTo>
                    <a:pt x="15" y="0"/>
                  </a:lnTo>
                  <a:lnTo>
                    <a:pt x="30" y="6"/>
                  </a:lnTo>
                  <a:lnTo>
                    <a:pt x="32" y="21"/>
                  </a:lnTo>
                  <a:lnTo>
                    <a:pt x="44" y="6"/>
                  </a:lnTo>
                  <a:lnTo>
                    <a:pt x="76" y="0"/>
                  </a:lnTo>
                  <a:lnTo>
                    <a:pt x="93" y="4"/>
                  </a:lnTo>
                  <a:lnTo>
                    <a:pt x="72" y="8"/>
                  </a:lnTo>
                  <a:lnTo>
                    <a:pt x="61" y="40"/>
                  </a:lnTo>
                  <a:lnTo>
                    <a:pt x="59" y="13"/>
                  </a:lnTo>
                  <a:lnTo>
                    <a:pt x="44" y="23"/>
                  </a:lnTo>
                  <a:lnTo>
                    <a:pt x="34" y="40"/>
                  </a:lnTo>
                  <a:lnTo>
                    <a:pt x="30" y="68"/>
                  </a:lnTo>
                  <a:lnTo>
                    <a:pt x="30" y="68"/>
                  </a:lnTo>
                  <a:close/>
                </a:path>
              </a:pathLst>
            </a:custGeom>
            <a:solidFill>
              <a:srgbClr val="FFB5B5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02" name="任意多边形 321801"/>
            <p:cNvSpPr/>
            <p:nvPr/>
          </p:nvSpPr>
          <p:spPr>
            <a:xfrm>
              <a:off x="4234" y="2399"/>
              <a:ext cx="59" cy="51"/>
            </a:xfrm>
            <a:custGeom>
              <a:avLst/>
              <a:gdLst/>
              <a:ahLst/>
              <a:cxnLst/>
              <a:rect l="0" t="0" r="0" b="0"/>
              <a:pathLst>
                <a:path w="117" h="101">
                  <a:moveTo>
                    <a:pt x="28" y="57"/>
                  </a:moveTo>
                  <a:lnTo>
                    <a:pt x="11" y="42"/>
                  </a:lnTo>
                  <a:lnTo>
                    <a:pt x="0" y="21"/>
                  </a:lnTo>
                  <a:lnTo>
                    <a:pt x="0" y="5"/>
                  </a:lnTo>
                  <a:lnTo>
                    <a:pt x="11" y="0"/>
                  </a:lnTo>
                  <a:lnTo>
                    <a:pt x="24" y="11"/>
                  </a:lnTo>
                  <a:lnTo>
                    <a:pt x="24" y="30"/>
                  </a:lnTo>
                  <a:lnTo>
                    <a:pt x="32" y="40"/>
                  </a:lnTo>
                  <a:lnTo>
                    <a:pt x="47" y="76"/>
                  </a:lnTo>
                  <a:lnTo>
                    <a:pt x="47" y="51"/>
                  </a:lnTo>
                  <a:lnTo>
                    <a:pt x="64" y="21"/>
                  </a:lnTo>
                  <a:lnTo>
                    <a:pt x="77" y="43"/>
                  </a:lnTo>
                  <a:lnTo>
                    <a:pt x="95" y="43"/>
                  </a:lnTo>
                  <a:lnTo>
                    <a:pt x="106" y="30"/>
                  </a:lnTo>
                  <a:lnTo>
                    <a:pt x="81" y="32"/>
                  </a:lnTo>
                  <a:lnTo>
                    <a:pt x="83" y="15"/>
                  </a:lnTo>
                  <a:lnTo>
                    <a:pt x="93" y="4"/>
                  </a:lnTo>
                  <a:lnTo>
                    <a:pt x="106" y="4"/>
                  </a:lnTo>
                  <a:lnTo>
                    <a:pt x="117" y="15"/>
                  </a:lnTo>
                  <a:lnTo>
                    <a:pt x="117" y="36"/>
                  </a:lnTo>
                  <a:lnTo>
                    <a:pt x="115" y="45"/>
                  </a:lnTo>
                  <a:lnTo>
                    <a:pt x="96" y="55"/>
                  </a:lnTo>
                  <a:lnTo>
                    <a:pt x="72" y="53"/>
                  </a:lnTo>
                  <a:lnTo>
                    <a:pt x="57" y="45"/>
                  </a:lnTo>
                  <a:lnTo>
                    <a:pt x="57" y="85"/>
                  </a:lnTo>
                  <a:lnTo>
                    <a:pt x="55" y="101"/>
                  </a:lnTo>
                  <a:lnTo>
                    <a:pt x="38" y="83"/>
                  </a:lnTo>
                  <a:lnTo>
                    <a:pt x="26" y="70"/>
                  </a:lnTo>
                  <a:lnTo>
                    <a:pt x="28" y="57"/>
                  </a:lnTo>
                  <a:lnTo>
                    <a:pt x="28" y="57"/>
                  </a:lnTo>
                  <a:close/>
                </a:path>
              </a:pathLst>
            </a:custGeom>
            <a:solidFill>
              <a:srgbClr val="D8585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03" name="任意多边形 321802"/>
            <p:cNvSpPr/>
            <p:nvPr/>
          </p:nvSpPr>
          <p:spPr>
            <a:xfrm>
              <a:off x="3867" y="1567"/>
              <a:ext cx="515" cy="597"/>
            </a:xfrm>
            <a:custGeom>
              <a:avLst/>
              <a:gdLst/>
              <a:ahLst/>
              <a:cxnLst/>
              <a:rect l="0" t="0" r="0" b="0"/>
              <a:pathLst>
                <a:path w="1028" h="1193">
                  <a:moveTo>
                    <a:pt x="1011" y="1193"/>
                  </a:moveTo>
                  <a:lnTo>
                    <a:pt x="992" y="967"/>
                  </a:lnTo>
                  <a:lnTo>
                    <a:pt x="958" y="811"/>
                  </a:lnTo>
                  <a:lnTo>
                    <a:pt x="878" y="638"/>
                  </a:lnTo>
                  <a:lnTo>
                    <a:pt x="781" y="511"/>
                  </a:lnTo>
                  <a:lnTo>
                    <a:pt x="644" y="368"/>
                  </a:lnTo>
                  <a:lnTo>
                    <a:pt x="522" y="271"/>
                  </a:lnTo>
                  <a:lnTo>
                    <a:pt x="426" y="199"/>
                  </a:lnTo>
                  <a:lnTo>
                    <a:pt x="384" y="184"/>
                  </a:lnTo>
                  <a:lnTo>
                    <a:pt x="361" y="165"/>
                  </a:lnTo>
                  <a:lnTo>
                    <a:pt x="260" y="186"/>
                  </a:lnTo>
                  <a:lnTo>
                    <a:pt x="176" y="218"/>
                  </a:lnTo>
                  <a:lnTo>
                    <a:pt x="106" y="268"/>
                  </a:lnTo>
                  <a:lnTo>
                    <a:pt x="51" y="328"/>
                  </a:lnTo>
                  <a:lnTo>
                    <a:pt x="0" y="391"/>
                  </a:lnTo>
                  <a:lnTo>
                    <a:pt x="62" y="270"/>
                  </a:lnTo>
                  <a:lnTo>
                    <a:pt x="154" y="203"/>
                  </a:lnTo>
                  <a:lnTo>
                    <a:pt x="260" y="154"/>
                  </a:lnTo>
                  <a:lnTo>
                    <a:pt x="327" y="133"/>
                  </a:lnTo>
                  <a:lnTo>
                    <a:pt x="304" y="114"/>
                  </a:lnTo>
                  <a:lnTo>
                    <a:pt x="304" y="102"/>
                  </a:lnTo>
                  <a:lnTo>
                    <a:pt x="264" y="97"/>
                  </a:lnTo>
                  <a:lnTo>
                    <a:pt x="249" y="68"/>
                  </a:lnTo>
                  <a:lnTo>
                    <a:pt x="192" y="64"/>
                  </a:lnTo>
                  <a:lnTo>
                    <a:pt x="161" y="57"/>
                  </a:lnTo>
                  <a:lnTo>
                    <a:pt x="135" y="72"/>
                  </a:lnTo>
                  <a:lnTo>
                    <a:pt x="121" y="95"/>
                  </a:lnTo>
                  <a:lnTo>
                    <a:pt x="114" y="133"/>
                  </a:lnTo>
                  <a:lnTo>
                    <a:pt x="100" y="98"/>
                  </a:lnTo>
                  <a:lnTo>
                    <a:pt x="100" y="72"/>
                  </a:lnTo>
                  <a:lnTo>
                    <a:pt x="106" y="49"/>
                  </a:lnTo>
                  <a:lnTo>
                    <a:pt x="129" y="28"/>
                  </a:lnTo>
                  <a:lnTo>
                    <a:pt x="144" y="22"/>
                  </a:lnTo>
                  <a:lnTo>
                    <a:pt x="161" y="0"/>
                  </a:lnTo>
                  <a:lnTo>
                    <a:pt x="184" y="0"/>
                  </a:lnTo>
                  <a:lnTo>
                    <a:pt x="203" y="11"/>
                  </a:lnTo>
                  <a:lnTo>
                    <a:pt x="176" y="11"/>
                  </a:lnTo>
                  <a:lnTo>
                    <a:pt x="165" y="26"/>
                  </a:lnTo>
                  <a:lnTo>
                    <a:pt x="184" y="34"/>
                  </a:lnTo>
                  <a:lnTo>
                    <a:pt x="211" y="36"/>
                  </a:lnTo>
                  <a:lnTo>
                    <a:pt x="251" y="57"/>
                  </a:lnTo>
                  <a:lnTo>
                    <a:pt x="272" y="74"/>
                  </a:lnTo>
                  <a:lnTo>
                    <a:pt x="302" y="81"/>
                  </a:lnTo>
                  <a:lnTo>
                    <a:pt x="321" y="83"/>
                  </a:lnTo>
                  <a:lnTo>
                    <a:pt x="332" y="112"/>
                  </a:lnTo>
                  <a:lnTo>
                    <a:pt x="357" y="127"/>
                  </a:lnTo>
                  <a:lnTo>
                    <a:pt x="387" y="138"/>
                  </a:lnTo>
                  <a:lnTo>
                    <a:pt x="521" y="216"/>
                  </a:lnTo>
                  <a:lnTo>
                    <a:pt x="711" y="368"/>
                  </a:lnTo>
                  <a:lnTo>
                    <a:pt x="899" y="530"/>
                  </a:lnTo>
                  <a:lnTo>
                    <a:pt x="996" y="616"/>
                  </a:lnTo>
                  <a:lnTo>
                    <a:pt x="800" y="465"/>
                  </a:lnTo>
                  <a:lnTo>
                    <a:pt x="735" y="422"/>
                  </a:lnTo>
                  <a:lnTo>
                    <a:pt x="821" y="515"/>
                  </a:lnTo>
                  <a:lnTo>
                    <a:pt x="891" y="598"/>
                  </a:lnTo>
                  <a:lnTo>
                    <a:pt x="954" y="718"/>
                  </a:lnTo>
                  <a:lnTo>
                    <a:pt x="988" y="817"/>
                  </a:lnTo>
                  <a:lnTo>
                    <a:pt x="1007" y="944"/>
                  </a:lnTo>
                  <a:lnTo>
                    <a:pt x="1028" y="1152"/>
                  </a:lnTo>
                  <a:lnTo>
                    <a:pt x="1011" y="1193"/>
                  </a:lnTo>
                  <a:lnTo>
                    <a:pt x="1011" y="11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04" name="任意多边形 321803"/>
            <p:cNvSpPr/>
            <p:nvPr/>
          </p:nvSpPr>
          <p:spPr>
            <a:xfrm>
              <a:off x="4398" y="2020"/>
              <a:ext cx="85" cy="136"/>
            </a:xfrm>
            <a:custGeom>
              <a:avLst/>
              <a:gdLst/>
              <a:ahLst/>
              <a:cxnLst/>
              <a:rect l="0" t="0" r="0" b="0"/>
              <a:pathLst>
                <a:path w="171" h="272">
                  <a:moveTo>
                    <a:pt x="41" y="259"/>
                  </a:moveTo>
                  <a:lnTo>
                    <a:pt x="96" y="200"/>
                  </a:lnTo>
                  <a:lnTo>
                    <a:pt x="133" y="143"/>
                  </a:lnTo>
                  <a:lnTo>
                    <a:pt x="148" y="88"/>
                  </a:lnTo>
                  <a:lnTo>
                    <a:pt x="171" y="0"/>
                  </a:lnTo>
                  <a:lnTo>
                    <a:pt x="138" y="76"/>
                  </a:lnTo>
                  <a:lnTo>
                    <a:pt x="125" y="4"/>
                  </a:lnTo>
                  <a:lnTo>
                    <a:pt x="108" y="128"/>
                  </a:lnTo>
                  <a:lnTo>
                    <a:pt x="66" y="189"/>
                  </a:lnTo>
                  <a:lnTo>
                    <a:pt x="43" y="219"/>
                  </a:lnTo>
                  <a:lnTo>
                    <a:pt x="34" y="54"/>
                  </a:lnTo>
                  <a:lnTo>
                    <a:pt x="20" y="230"/>
                  </a:lnTo>
                  <a:lnTo>
                    <a:pt x="0" y="272"/>
                  </a:lnTo>
                  <a:lnTo>
                    <a:pt x="39" y="234"/>
                  </a:lnTo>
                  <a:lnTo>
                    <a:pt x="22" y="266"/>
                  </a:lnTo>
                  <a:lnTo>
                    <a:pt x="51" y="236"/>
                  </a:lnTo>
                  <a:lnTo>
                    <a:pt x="41" y="259"/>
                  </a:lnTo>
                  <a:lnTo>
                    <a:pt x="41" y="2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05" name="任意多边形 321804"/>
            <p:cNvSpPr/>
            <p:nvPr/>
          </p:nvSpPr>
          <p:spPr>
            <a:xfrm>
              <a:off x="3296" y="1349"/>
              <a:ext cx="744" cy="251"/>
            </a:xfrm>
            <a:custGeom>
              <a:avLst/>
              <a:gdLst/>
              <a:ahLst/>
              <a:cxnLst/>
              <a:rect l="0" t="0" r="0" b="0"/>
              <a:pathLst>
                <a:path w="1489" h="502">
                  <a:moveTo>
                    <a:pt x="4" y="63"/>
                  </a:moveTo>
                  <a:lnTo>
                    <a:pt x="186" y="23"/>
                  </a:lnTo>
                  <a:lnTo>
                    <a:pt x="298" y="14"/>
                  </a:lnTo>
                  <a:lnTo>
                    <a:pt x="530" y="0"/>
                  </a:lnTo>
                  <a:lnTo>
                    <a:pt x="646" y="6"/>
                  </a:lnTo>
                  <a:lnTo>
                    <a:pt x="677" y="23"/>
                  </a:lnTo>
                  <a:lnTo>
                    <a:pt x="764" y="50"/>
                  </a:lnTo>
                  <a:lnTo>
                    <a:pt x="1078" y="179"/>
                  </a:lnTo>
                  <a:lnTo>
                    <a:pt x="1234" y="301"/>
                  </a:lnTo>
                  <a:lnTo>
                    <a:pt x="1280" y="327"/>
                  </a:lnTo>
                  <a:lnTo>
                    <a:pt x="1378" y="394"/>
                  </a:lnTo>
                  <a:lnTo>
                    <a:pt x="1430" y="443"/>
                  </a:lnTo>
                  <a:lnTo>
                    <a:pt x="1489" y="502"/>
                  </a:lnTo>
                  <a:lnTo>
                    <a:pt x="1460" y="498"/>
                  </a:lnTo>
                  <a:lnTo>
                    <a:pt x="1430" y="479"/>
                  </a:lnTo>
                  <a:lnTo>
                    <a:pt x="1403" y="470"/>
                  </a:lnTo>
                  <a:lnTo>
                    <a:pt x="1378" y="428"/>
                  </a:lnTo>
                  <a:lnTo>
                    <a:pt x="1297" y="360"/>
                  </a:lnTo>
                  <a:lnTo>
                    <a:pt x="1213" y="314"/>
                  </a:lnTo>
                  <a:lnTo>
                    <a:pt x="1131" y="276"/>
                  </a:lnTo>
                  <a:lnTo>
                    <a:pt x="1030" y="240"/>
                  </a:lnTo>
                  <a:lnTo>
                    <a:pt x="962" y="230"/>
                  </a:lnTo>
                  <a:lnTo>
                    <a:pt x="867" y="240"/>
                  </a:lnTo>
                  <a:lnTo>
                    <a:pt x="768" y="320"/>
                  </a:lnTo>
                  <a:lnTo>
                    <a:pt x="726" y="373"/>
                  </a:lnTo>
                  <a:lnTo>
                    <a:pt x="728" y="350"/>
                  </a:lnTo>
                  <a:lnTo>
                    <a:pt x="776" y="285"/>
                  </a:lnTo>
                  <a:lnTo>
                    <a:pt x="857" y="223"/>
                  </a:lnTo>
                  <a:lnTo>
                    <a:pt x="897" y="208"/>
                  </a:lnTo>
                  <a:lnTo>
                    <a:pt x="998" y="208"/>
                  </a:lnTo>
                  <a:lnTo>
                    <a:pt x="1137" y="251"/>
                  </a:lnTo>
                  <a:lnTo>
                    <a:pt x="1068" y="215"/>
                  </a:lnTo>
                  <a:lnTo>
                    <a:pt x="1017" y="194"/>
                  </a:lnTo>
                  <a:lnTo>
                    <a:pt x="941" y="151"/>
                  </a:lnTo>
                  <a:lnTo>
                    <a:pt x="812" y="93"/>
                  </a:lnTo>
                  <a:lnTo>
                    <a:pt x="664" y="36"/>
                  </a:lnTo>
                  <a:lnTo>
                    <a:pt x="595" y="23"/>
                  </a:lnTo>
                  <a:lnTo>
                    <a:pt x="420" y="29"/>
                  </a:lnTo>
                  <a:lnTo>
                    <a:pt x="289" y="29"/>
                  </a:lnTo>
                  <a:lnTo>
                    <a:pt x="192" y="40"/>
                  </a:lnTo>
                  <a:lnTo>
                    <a:pt x="327" y="52"/>
                  </a:lnTo>
                  <a:lnTo>
                    <a:pt x="454" y="86"/>
                  </a:lnTo>
                  <a:lnTo>
                    <a:pt x="532" y="139"/>
                  </a:lnTo>
                  <a:lnTo>
                    <a:pt x="439" y="103"/>
                  </a:lnTo>
                  <a:lnTo>
                    <a:pt x="323" y="74"/>
                  </a:lnTo>
                  <a:lnTo>
                    <a:pt x="209" y="65"/>
                  </a:lnTo>
                  <a:lnTo>
                    <a:pt x="76" y="65"/>
                  </a:lnTo>
                  <a:lnTo>
                    <a:pt x="0" y="78"/>
                  </a:lnTo>
                  <a:lnTo>
                    <a:pt x="4" y="63"/>
                  </a:lnTo>
                  <a:lnTo>
                    <a:pt x="4" y="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06" name="任意多边形 321805"/>
            <p:cNvSpPr/>
            <p:nvPr/>
          </p:nvSpPr>
          <p:spPr>
            <a:xfrm>
              <a:off x="3674" y="1356"/>
              <a:ext cx="368" cy="230"/>
            </a:xfrm>
            <a:custGeom>
              <a:avLst/>
              <a:gdLst/>
              <a:ahLst/>
              <a:cxnLst/>
              <a:rect l="0" t="0" r="0" b="0"/>
              <a:pathLst>
                <a:path w="735" h="460">
                  <a:moveTo>
                    <a:pt x="735" y="460"/>
                  </a:moveTo>
                  <a:lnTo>
                    <a:pt x="629" y="338"/>
                  </a:lnTo>
                  <a:lnTo>
                    <a:pt x="599" y="309"/>
                  </a:lnTo>
                  <a:lnTo>
                    <a:pt x="521" y="247"/>
                  </a:lnTo>
                  <a:lnTo>
                    <a:pt x="374" y="137"/>
                  </a:lnTo>
                  <a:lnTo>
                    <a:pt x="220" y="74"/>
                  </a:lnTo>
                  <a:lnTo>
                    <a:pt x="0" y="0"/>
                  </a:lnTo>
                  <a:lnTo>
                    <a:pt x="359" y="148"/>
                  </a:lnTo>
                  <a:lnTo>
                    <a:pt x="507" y="256"/>
                  </a:lnTo>
                  <a:lnTo>
                    <a:pt x="635" y="361"/>
                  </a:lnTo>
                  <a:lnTo>
                    <a:pt x="735" y="460"/>
                  </a:lnTo>
                  <a:lnTo>
                    <a:pt x="735" y="4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07" name="任意多边形 321806"/>
            <p:cNvSpPr/>
            <p:nvPr/>
          </p:nvSpPr>
          <p:spPr>
            <a:xfrm>
              <a:off x="4449" y="1475"/>
              <a:ext cx="245" cy="674"/>
            </a:xfrm>
            <a:custGeom>
              <a:avLst/>
              <a:gdLst/>
              <a:ahLst/>
              <a:cxnLst/>
              <a:rect l="0" t="0" r="0" b="0"/>
              <a:pathLst>
                <a:path w="491" h="1350">
                  <a:moveTo>
                    <a:pt x="219" y="1148"/>
                  </a:moveTo>
                  <a:lnTo>
                    <a:pt x="289" y="1257"/>
                  </a:lnTo>
                  <a:lnTo>
                    <a:pt x="341" y="1306"/>
                  </a:lnTo>
                  <a:lnTo>
                    <a:pt x="379" y="1268"/>
                  </a:lnTo>
                  <a:lnTo>
                    <a:pt x="434" y="1118"/>
                  </a:lnTo>
                  <a:lnTo>
                    <a:pt x="464" y="987"/>
                  </a:lnTo>
                  <a:lnTo>
                    <a:pt x="476" y="842"/>
                  </a:lnTo>
                  <a:lnTo>
                    <a:pt x="477" y="656"/>
                  </a:lnTo>
                  <a:lnTo>
                    <a:pt x="449" y="504"/>
                  </a:lnTo>
                  <a:lnTo>
                    <a:pt x="439" y="369"/>
                  </a:lnTo>
                  <a:lnTo>
                    <a:pt x="411" y="236"/>
                  </a:lnTo>
                  <a:lnTo>
                    <a:pt x="396" y="91"/>
                  </a:lnTo>
                  <a:lnTo>
                    <a:pt x="377" y="34"/>
                  </a:lnTo>
                  <a:lnTo>
                    <a:pt x="341" y="0"/>
                  </a:lnTo>
                  <a:lnTo>
                    <a:pt x="384" y="27"/>
                  </a:lnTo>
                  <a:lnTo>
                    <a:pt x="407" y="80"/>
                  </a:lnTo>
                  <a:lnTo>
                    <a:pt x="422" y="236"/>
                  </a:lnTo>
                  <a:lnTo>
                    <a:pt x="449" y="361"/>
                  </a:lnTo>
                  <a:lnTo>
                    <a:pt x="462" y="512"/>
                  </a:lnTo>
                  <a:lnTo>
                    <a:pt x="491" y="637"/>
                  </a:lnTo>
                  <a:lnTo>
                    <a:pt x="489" y="918"/>
                  </a:lnTo>
                  <a:lnTo>
                    <a:pt x="470" y="1025"/>
                  </a:lnTo>
                  <a:lnTo>
                    <a:pt x="437" y="1152"/>
                  </a:lnTo>
                  <a:lnTo>
                    <a:pt x="394" y="1264"/>
                  </a:lnTo>
                  <a:lnTo>
                    <a:pt x="350" y="1319"/>
                  </a:lnTo>
                  <a:lnTo>
                    <a:pt x="304" y="1350"/>
                  </a:lnTo>
                  <a:lnTo>
                    <a:pt x="318" y="1321"/>
                  </a:lnTo>
                  <a:lnTo>
                    <a:pt x="289" y="1329"/>
                  </a:lnTo>
                  <a:lnTo>
                    <a:pt x="295" y="1306"/>
                  </a:lnTo>
                  <a:lnTo>
                    <a:pt x="263" y="1314"/>
                  </a:lnTo>
                  <a:lnTo>
                    <a:pt x="266" y="1299"/>
                  </a:lnTo>
                  <a:lnTo>
                    <a:pt x="242" y="1314"/>
                  </a:lnTo>
                  <a:lnTo>
                    <a:pt x="247" y="1291"/>
                  </a:lnTo>
                  <a:lnTo>
                    <a:pt x="198" y="1325"/>
                  </a:lnTo>
                  <a:lnTo>
                    <a:pt x="217" y="1299"/>
                  </a:lnTo>
                  <a:lnTo>
                    <a:pt x="181" y="1319"/>
                  </a:lnTo>
                  <a:lnTo>
                    <a:pt x="190" y="1289"/>
                  </a:lnTo>
                  <a:lnTo>
                    <a:pt x="150" y="1318"/>
                  </a:lnTo>
                  <a:lnTo>
                    <a:pt x="158" y="1295"/>
                  </a:lnTo>
                  <a:lnTo>
                    <a:pt x="120" y="1319"/>
                  </a:lnTo>
                  <a:lnTo>
                    <a:pt x="124" y="1299"/>
                  </a:lnTo>
                  <a:lnTo>
                    <a:pt x="90" y="1329"/>
                  </a:lnTo>
                  <a:lnTo>
                    <a:pt x="97" y="1310"/>
                  </a:lnTo>
                  <a:lnTo>
                    <a:pt x="63" y="1329"/>
                  </a:lnTo>
                  <a:lnTo>
                    <a:pt x="71" y="1312"/>
                  </a:lnTo>
                  <a:lnTo>
                    <a:pt x="0" y="1340"/>
                  </a:lnTo>
                  <a:lnTo>
                    <a:pt x="71" y="1287"/>
                  </a:lnTo>
                  <a:lnTo>
                    <a:pt x="48" y="1312"/>
                  </a:lnTo>
                  <a:lnTo>
                    <a:pt x="86" y="1291"/>
                  </a:lnTo>
                  <a:lnTo>
                    <a:pt x="145" y="1274"/>
                  </a:lnTo>
                  <a:lnTo>
                    <a:pt x="109" y="1272"/>
                  </a:lnTo>
                  <a:lnTo>
                    <a:pt x="162" y="1266"/>
                  </a:lnTo>
                  <a:lnTo>
                    <a:pt x="204" y="1274"/>
                  </a:lnTo>
                  <a:lnTo>
                    <a:pt x="143" y="1241"/>
                  </a:lnTo>
                  <a:lnTo>
                    <a:pt x="213" y="1259"/>
                  </a:lnTo>
                  <a:lnTo>
                    <a:pt x="150" y="1222"/>
                  </a:lnTo>
                  <a:lnTo>
                    <a:pt x="244" y="1257"/>
                  </a:lnTo>
                  <a:lnTo>
                    <a:pt x="204" y="1221"/>
                  </a:lnTo>
                  <a:lnTo>
                    <a:pt x="264" y="1253"/>
                  </a:lnTo>
                  <a:lnTo>
                    <a:pt x="213" y="1200"/>
                  </a:lnTo>
                  <a:lnTo>
                    <a:pt x="251" y="1230"/>
                  </a:lnTo>
                  <a:lnTo>
                    <a:pt x="219" y="1148"/>
                  </a:lnTo>
                  <a:lnTo>
                    <a:pt x="219" y="11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08" name="任意多边形 321807"/>
            <p:cNvSpPr/>
            <p:nvPr/>
          </p:nvSpPr>
          <p:spPr>
            <a:xfrm>
              <a:off x="4558" y="733"/>
              <a:ext cx="1183" cy="809"/>
            </a:xfrm>
            <a:custGeom>
              <a:avLst/>
              <a:gdLst/>
              <a:ahLst/>
              <a:cxnLst/>
              <a:rect l="0" t="0" r="0" b="0"/>
              <a:pathLst>
                <a:path w="2365" h="1617">
                  <a:moveTo>
                    <a:pt x="142" y="1478"/>
                  </a:moveTo>
                  <a:lnTo>
                    <a:pt x="120" y="1484"/>
                  </a:lnTo>
                  <a:lnTo>
                    <a:pt x="74" y="1475"/>
                  </a:lnTo>
                  <a:lnTo>
                    <a:pt x="30" y="1507"/>
                  </a:lnTo>
                  <a:lnTo>
                    <a:pt x="0" y="1543"/>
                  </a:lnTo>
                  <a:lnTo>
                    <a:pt x="9" y="1515"/>
                  </a:lnTo>
                  <a:lnTo>
                    <a:pt x="32" y="1477"/>
                  </a:lnTo>
                  <a:lnTo>
                    <a:pt x="70" y="1446"/>
                  </a:lnTo>
                  <a:lnTo>
                    <a:pt x="93" y="1454"/>
                  </a:lnTo>
                  <a:lnTo>
                    <a:pt x="106" y="1440"/>
                  </a:lnTo>
                  <a:lnTo>
                    <a:pt x="108" y="1423"/>
                  </a:lnTo>
                  <a:lnTo>
                    <a:pt x="152" y="1425"/>
                  </a:lnTo>
                  <a:lnTo>
                    <a:pt x="188" y="1429"/>
                  </a:lnTo>
                  <a:lnTo>
                    <a:pt x="220" y="1416"/>
                  </a:lnTo>
                  <a:lnTo>
                    <a:pt x="281" y="1363"/>
                  </a:lnTo>
                  <a:lnTo>
                    <a:pt x="357" y="1290"/>
                  </a:lnTo>
                  <a:lnTo>
                    <a:pt x="460" y="1167"/>
                  </a:lnTo>
                  <a:lnTo>
                    <a:pt x="652" y="963"/>
                  </a:lnTo>
                  <a:lnTo>
                    <a:pt x="785" y="821"/>
                  </a:lnTo>
                  <a:lnTo>
                    <a:pt x="867" y="741"/>
                  </a:lnTo>
                  <a:lnTo>
                    <a:pt x="1027" y="583"/>
                  </a:lnTo>
                  <a:lnTo>
                    <a:pt x="1038" y="547"/>
                  </a:lnTo>
                  <a:lnTo>
                    <a:pt x="1158" y="414"/>
                  </a:lnTo>
                  <a:lnTo>
                    <a:pt x="1226" y="321"/>
                  </a:lnTo>
                  <a:lnTo>
                    <a:pt x="1392" y="174"/>
                  </a:lnTo>
                  <a:lnTo>
                    <a:pt x="1487" y="144"/>
                  </a:lnTo>
                  <a:lnTo>
                    <a:pt x="1793" y="45"/>
                  </a:lnTo>
                  <a:lnTo>
                    <a:pt x="2009" y="9"/>
                  </a:lnTo>
                  <a:lnTo>
                    <a:pt x="2162" y="0"/>
                  </a:lnTo>
                  <a:lnTo>
                    <a:pt x="2312" y="11"/>
                  </a:lnTo>
                  <a:lnTo>
                    <a:pt x="2365" y="24"/>
                  </a:lnTo>
                  <a:lnTo>
                    <a:pt x="2272" y="40"/>
                  </a:lnTo>
                  <a:lnTo>
                    <a:pt x="2211" y="68"/>
                  </a:lnTo>
                  <a:lnTo>
                    <a:pt x="2129" y="142"/>
                  </a:lnTo>
                  <a:lnTo>
                    <a:pt x="2175" y="68"/>
                  </a:lnTo>
                  <a:lnTo>
                    <a:pt x="2213" y="30"/>
                  </a:lnTo>
                  <a:lnTo>
                    <a:pt x="1979" y="49"/>
                  </a:lnTo>
                  <a:lnTo>
                    <a:pt x="1793" y="87"/>
                  </a:lnTo>
                  <a:lnTo>
                    <a:pt x="1563" y="142"/>
                  </a:lnTo>
                  <a:lnTo>
                    <a:pt x="1414" y="197"/>
                  </a:lnTo>
                  <a:lnTo>
                    <a:pt x="1300" y="309"/>
                  </a:lnTo>
                  <a:lnTo>
                    <a:pt x="1089" y="558"/>
                  </a:lnTo>
                  <a:lnTo>
                    <a:pt x="1055" y="633"/>
                  </a:lnTo>
                  <a:lnTo>
                    <a:pt x="795" y="832"/>
                  </a:lnTo>
                  <a:lnTo>
                    <a:pt x="559" y="1093"/>
                  </a:lnTo>
                  <a:lnTo>
                    <a:pt x="393" y="1281"/>
                  </a:lnTo>
                  <a:lnTo>
                    <a:pt x="287" y="1410"/>
                  </a:lnTo>
                  <a:lnTo>
                    <a:pt x="494" y="1266"/>
                  </a:lnTo>
                  <a:lnTo>
                    <a:pt x="698" y="1148"/>
                  </a:lnTo>
                  <a:lnTo>
                    <a:pt x="931" y="1037"/>
                  </a:lnTo>
                  <a:lnTo>
                    <a:pt x="1154" y="922"/>
                  </a:lnTo>
                  <a:lnTo>
                    <a:pt x="977" y="1034"/>
                  </a:lnTo>
                  <a:lnTo>
                    <a:pt x="772" y="1138"/>
                  </a:lnTo>
                  <a:lnTo>
                    <a:pt x="1065" y="1009"/>
                  </a:lnTo>
                  <a:lnTo>
                    <a:pt x="1192" y="935"/>
                  </a:lnTo>
                  <a:lnTo>
                    <a:pt x="1363" y="866"/>
                  </a:lnTo>
                  <a:lnTo>
                    <a:pt x="1513" y="840"/>
                  </a:lnTo>
                  <a:lnTo>
                    <a:pt x="1766" y="844"/>
                  </a:lnTo>
                  <a:lnTo>
                    <a:pt x="1907" y="891"/>
                  </a:lnTo>
                  <a:lnTo>
                    <a:pt x="1747" y="855"/>
                  </a:lnTo>
                  <a:lnTo>
                    <a:pt x="1506" y="861"/>
                  </a:lnTo>
                  <a:lnTo>
                    <a:pt x="1369" y="895"/>
                  </a:lnTo>
                  <a:lnTo>
                    <a:pt x="950" y="1074"/>
                  </a:lnTo>
                  <a:lnTo>
                    <a:pt x="665" y="1216"/>
                  </a:lnTo>
                  <a:lnTo>
                    <a:pt x="430" y="1357"/>
                  </a:lnTo>
                  <a:lnTo>
                    <a:pt x="336" y="1429"/>
                  </a:lnTo>
                  <a:lnTo>
                    <a:pt x="300" y="1435"/>
                  </a:lnTo>
                  <a:lnTo>
                    <a:pt x="272" y="1439"/>
                  </a:lnTo>
                  <a:lnTo>
                    <a:pt x="414" y="1505"/>
                  </a:lnTo>
                  <a:lnTo>
                    <a:pt x="215" y="1450"/>
                  </a:lnTo>
                  <a:lnTo>
                    <a:pt x="186" y="1442"/>
                  </a:lnTo>
                  <a:lnTo>
                    <a:pt x="139" y="1442"/>
                  </a:lnTo>
                  <a:lnTo>
                    <a:pt x="199" y="1484"/>
                  </a:lnTo>
                  <a:lnTo>
                    <a:pt x="234" y="1515"/>
                  </a:lnTo>
                  <a:lnTo>
                    <a:pt x="266" y="1617"/>
                  </a:lnTo>
                  <a:lnTo>
                    <a:pt x="207" y="1524"/>
                  </a:lnTo>
                  <a:lnTo>
                    <a:pt x="175" y="1490"/>
                  </a:lnTo>
                  <a:lnTo>
                    <a:pt x="142" y="1478"/>
                  </a:lnTo>
                  <a:lnTo>
                    <a:pt x="142" y="14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09" name="任意多边形 321808"/>
            <p:cNvSpPr/>
            <p:nvPr/>
          </p:nvSpPr>
          <p:spPr>
            <a:xfrm>
              <a:off x="4665" y="1463"/>
              <a:ext cx="769" cy="667"/>
            </a:xfrm>
            <a:custGeom>
              <a:avLst/>
              <a:gdLst/>
              <a:ahLst/>
              <a:cxnLst/>
              <a:rect l="0" t="0" r="0" b="0"/>
              <a:pathLst>
                <a:path w="1538" h="1335">
                  <a:moveTo>
                    <a:pt x="0" y="63"/>
                  </a:moveTo>
                  <a:lnTo>
                    <a:pt x="44" y="206"/>
                  </a:lnTo>
                  <a:lnTo>
                    <a:pt x="78" y="297"/>
                  </a:lnTo>
                  <a:lnTo>
                    <a:pt x="104" y="417"/>
                  </a:lnTo>
                  <a:lnTo>
                    <a:pt x="158" y="565"/>
                  </a:lnTo>
                  <a:lnTo>
                    <a:pt x="224" y="730"/>
                  </a:lnTo>
                  <a:lnTo>
                    <a:pt x="285" y="860"/>
                  </a:lnTo>
                  <a:lnTo>
                    <a:pt x="331" y="966"/>
                  </a:lnTo>
                  <a:lnTo>
                    <a:pt x="129" y="396"/>
                  </a:lnTo>
                  <a:lnTo>
                    <a:pt x="382" y="958"/>
                  </a:lnTo>
                  <a:lnTo>
                    <a:pt x="386" y="1048"/>
                  </a:lnTo>
                  <a:lnTo>
                    <a:pt x="355" y="1076"/>
                  </a:lnTo>
                  <a:lnTo>
                    <a:pt x="346" y="1034"/>
                  </a:lnTo>
                  <a:lnTo>
                    <a:pt x="331" y="1092"/>
                  </a:lnTo>
                  <a:lnTo>
                    <a:pt x="348" y="1101"/>
                  </a:lnTo>
                  <a:lnTo>
                    <a:pt x="348" y="1122"/>
                  </a:lnTo>
                  <a:lnTo>
                    <a:pt x="277" y="1185"/>
                  </a:lnTo>
                  <a:lnTo>
                    <a:pt x="144" y="1335"/>
                  </a:lnTo>
                  <a:lnTo>
                    <a:pt x="256" y="1234"/>
                  </a:lnTo>
                  <a:lnTo>
                    <a:pt x="344" y="1149"/>
                  </a:lnTo>
                  <a:lnTo>
                    <a:pt x="374" y="1122"/>
                  </a:lnTo>
                  <a:lnTo>
                    <a:pt x="378" y="1088"/>
                  </a:lnTo>
                  <a:lnTo>
                    <a:pt x="422" y="1042"/>
                  </a:lnTo>
                  <a:lnTo>
                    <a:pt x="422" y="1004"/>
                  </a:lnTo>
                  <a:lnTo>
                    <a:pt x="407" y="949"/>
                  </a:lnTo>
                  <a:lnTo>
                    <a:pt x="439" y="998"/>
                  </a:lnTo>
                  <a:lnTo>
                    <a:pt x="473" y="1012"/>
                  </a:lnTo>
                  <a:lnTo>
                    <a:pt x="511" y="1017"/>
                  </a:lnTo>
                  <a:lnTo>
                    <a:pt x="483" y="960"/>
                  </a:lnTo>
                  <a:lnTo>
                    <a:pt x="376" y="846"/>
                  </a:lnTo>
                  <a:lnTo>
                    <a:pt x="308" y="749"/>
                  </a:lnTo>
                  <a:lnTo>
                    <a:pt x="300" y="687"/>
                  </a:lnTo>
                  <a:lnTo>
                    <a:pt x="243" y="614"/>
                  </a:lnTo>
                  <a:lnTo>
                    <a:pt x="201" y="500"/>
                  </a:lnTo>
                  <a:lnTo>
                    <a:pt x="186" y="440"/>
                  </a:lnTo>
                  <a:lnTo>
                    <a:pt x="148" y="365"/>
                  </a:lnTo>
                  <a:lnTo>
                    <a:pt x="114" y="265"/>
                  </a:lnTo>
                  <a:lnTo>
                    <a:pt x="99" y="183"/>
                  </a:lnTo>
                  <a:lnTo>
                    <a:pt x="76" y="145"/>
                  </a:lnTo>
                  <a:lnTo>
                    <a:pt x="61" y="95"/>
                  </a:lnTo>
                  <a:lnTo>
                    <a:pt x="270" y="137"/>
                  </a:lnTo>
                  <a:lnTo>
                    <a:pt x="102" y="56"/>
                  </a:lnTo>
                  <a:lnTo>
                    <a:pt x="184" y="67"/>
                  </a:lnTo>
                  <a:lnTo>
                    <a:pt x="336" y="92"/>
                  </a:lnTo>
                  <a:lnTo>
                    <a:pt x="559" y="166"/>
                  </a:lnTo>
                  <a:lnTo>
                    <a:pt x="640" y="208"/>
                  </a:lnTo>
                  <a:lnTo>
                    <a:pt x="726" y="230"/>
                  </a:lnTo>
                  <a:lnTo>
                    <a:pt x="876" y="303"/>
                  </a:lnTo>
                  <a:lnTo>
                    <a:pt x="1017" y="392"/>
                  </a:lnTo>
                  <a:lnTo>
                    <a:pt x="1059" y="432"/>
                  </a:lnTo>
                  <a:lnTo>
                    <a:pt x="1122" y="457"/>
                  </a:lnTo>
                  <a:lnTo>
                    <a:pt x="1260" y="559"/>
                  </a:lnTo>
                  <a:lnTo>
                    <a:pt x="1420" y="727"/>
                  </a:lnTo>
                  <a:lnTo>
                    <a:pt x="1471" y="808"/>
                  </a:lnTo>
                  <a:lnTo>
                    <a:pt x="1538" y="888"/>
                  </a:lnTo>
                  <a:lnTo>
                    <a:pt x="1507" y="829"/>
                  </a:lnTo>
                  <a:lnTo>
                    <a:pt x="1469" y="772"/>
                  </a:lnTo>
                  <a:lnTo>
                    <a:pt x="1420" y="702"/>
                  </a:lnTo>
                  <a:lnTo>
                    <a:pt x="1296" y="573"/>
                  </a:lnTo>
                  <a:lnTo>
                    <a:pt x="1209" y="514"/>
                  </a:lnTo>
                  <a:lnTo>
                    <a:pt x="1125" y="432"/>
                  </a:lnTo>
                  <a:lnTo>
                    <a:pt x="1091" y="432"/>
                  </a:lnTo>
                  <a:lnTo>
                    <a:pt x="1066" y="419"/>
                  </a:lnTo>
                  <a:lnTo>
                    <a:pt x="1057" y="400"/>
                  </a:lnTo>
                  <a:lnTo>
                    <a:pt x="975" y="343"/>
                  </a:lnTo>
                  <a:lnTo>
                    <a:pt x="833" y="261"/>
                  </a:lnTo>
                  <a:lnTo>
                    <a:pt x="694" y="200"/>
                  </a:lnTo>
                  <a:lnTo>
                    <a:pt x="563" y="122"/>
                  </a:lnTo>
                  <a:lnTo>
                    <a:pt x="452" y="76"/>
                  </a:lnTo>
                  <a:lnTo>
                    <a:pt x="300" y="25"/>
                  </a:lnTo>
                  <a:lnTo>
                    <a:pt x="112" y="0"/>
                  </a:lnTo>
                  <a:lnTo>
                    <a:pt x="340" y="54"/>
                  </a:lnTo>
                  <a:lnTo>
                    <a:pt x="490" y="109"/>
                  </a:lnTo>
                  <a:lnTo>
                    <a:pt x="642" y="181"/>
                  </a:lnTo>
                  <a:lnTo>
                    <a:pt x="437" y="109"/>
                  </a:lnTo>
                  <a:lnTo>
                    <a:pt x="264" y="50"/>
                  </a:lnTo>
                  <a:lnTo>
                    <a:pt x="110" y="18"/>
                  </a:lnTo>
                  <a:lnTo>
                    <a:pt x="78" y="8"/>
                  </a:lnTo>
                  <a:lnTo>
                    <a:pt x="47" y="2"/>
                  </a:lnTo>
                  <a:lnTo>
                    <a:pt x="44" y="31"/>
                  </a:lnTo>
                  <a:lnTo>
                    <a:pt x="53" y="99"/>
                  </a:lnTo>
                  <a:lnTo>
                    <a:pt x="53" y="158"/>
                  </a:lnTo>
                  <a:lnTo>
                    <a:pt x="0" y="63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10" name="任意多边形 321809"/>
            <p:cNvSpPr/>
            <p:nvPr/>
          </p:nvSpPr>
          <p:spPr>
            <a:xfrm>
              <a:off x="3389" y="1371"/>
              <a:ext cx="977" cy="705"/>
            </a:xfrm>
            <a:custGeom>
              <a:avLst/>
              <a:gdLst/>
              <a:ahLst/>
              <a:cxnLst/>
              <a:rect l="0" t="0" r="0" b="0"/>
              <a:pathLst>
                <a:path w="1955" h="1410">
                  <a:moveTo>
                    <a:pt x="1955" y="1410"/>
                  </a:moveTo>
                  <a:lnTo>
                    <a:pt x="1877" y="1361"/>
                  </a:lnTo>
                  <a:lnTo>
                    <a:pt x="1723" y="1241"/>
                  </a:lnTo>
                  <a:lnTo>
                    <a:pt x="1578" y="1112"/>
                  </a:lnTo>
                  <a:lnTo>
                    <a:pt x="1451" y="987"/>
                  </a:lnTo>
                  <a:lnTo>
                    <a:pt x="1356" y="907"/>
                  </a:lnTo>
                  <a:lnTo>
                    <a:pt x="1227" y="844"/>
                  </a:lnTo>
                  <a:lnTo>
                    <a:pt x="1124" y="819"/>
                  </a:lnTo>
                  <a:lnTo>
                    <a:pt x="1056" y="817"/>
                  </a:lnTo>
                  <a:lnTo>
                    <a:pt x="922" y="812"/>
                  </a:lnTo>
                  <a:lnTo>
                    <a:pt x="926" y="774"/>
                  </a:lnTo>
                  <a:lnTo>
                    <a:pt x="877" y="654"/>
                  </a:lnTo>
                  <a:lnTo>
                    <a:pt x="837" y="578"/>
                  </a:lnTo>
                  <a:lnTo>
                    <a:pt x="751" y="487"/>
                  </a:lnTo>
                  <a:lnTo>
                    <a:pt x="673" y="414"/>
                  </a:lnTo>
                  <a:lnTo>
                    <a:pt x="586" y="373"/>
                  </a:lnTo>
                  <a:lnTo>
                    <a:pt x="535" y="359"/>
                  </a:lnTo>
                  <a:lnTo>
                    <a:pt x="517" y="278"/>
                  </a:lnTo>
                  <a:lnTo>
                    <a:pt x="459" y="177"/>
                  </a:lnTo>
                  <a:lnTo>
                    <a:pt x="360" y="107"/>
                  </a:lnTo>
                  <a:lnTo>
                    <a:pt x="234" y="49"/>
                  </a:lnTo>
                  <a:lnTo>
                    <a:pt x="0" y="8"/>
                  </a:lnTo>
                  <a:lnTo>
                    <a:pt x="44" y="0"/>
                  </a:lnTo>
                  <a:lnTo>
                    <a:pt x="213" y="19"/>
                  </a:lnTo>
                  <a:lnTo>
                    <a:pt x="280" y="23"/>
                  </a:lnTo>
                  <a:lnTo>
                    <a:pt x="329" y="42"/>
                  </a:lnTo>
                  <a:lnTo>
                    <a:pt x="384" y="65"/>
                  </a:lnTo>
                  <a:lnTo>
                    <a:pt x="341" y="19"/>
                  </a:lnTo>
                  <a:lnTo>
                    <a:pt x="386" y="44"/>
                  </a:lnTo>
                  <a:lnTo>
                    <a:pt x="441" y="105"/>
                  </a:lnTo>
                  <a:lnTo>
                    <a:pt x="401" y="21"/>
                  </a:lnTo>
                  <a:lnTo>
                    <a:pt x="453" y="80"/>
                  </a:lnTo>
                  <a:lnTo>
                    <a:pt x="502" y="165"/>
                  </a:lnTo>
                  <a:lnTo>
                    <a:pt x="459" y="15"/>
                  </a:lnTo>
                  <a:lnTo>
                    <a:pt x="504" y="91"/>
                  </a:lnTo>
                  <a:lnTo>
                    <a:pt x="542" y="200"/>
                  </a:lnTo>
                  <a:lnTo>
                    <a:pt x="514" y="49"/>
                  </a:lnTo>
                  <a:lnTo>
                    <a:pt x="550" y="122"/>
                  </a:lnTo>
                  <a:lnTo>
                    <a:pt x="573" y="230"/>
                  </a:lnTo>
                  <a:lnTo>
                    <a:pt x="571" y="95"/>
                  </a:lnTo>
                  <a:lnTo>
                    <a:pt x="595" y="179"/>
                  </a:lnTo>
                  <a:lnTo>
                    <a:pt x="605" y="207"/>
                  </a:lnTo>
                  <a:lnTo>
                    <a:pt x="603" y="135"/>
                  </a:lnTo>
                  <a:lnTo>
                    <a:pt x="618" y="186"/>
                  </a:lnTo>
                  <a:lnTo>
                    <a:pt x="618" y="224"/>
                  </a:lnTo>
                  <a:lnTo>
                    <a:pt x="542" y="316"/>
                  </a:lnTo>
                  <a:lnTo>
                    <a:pt x="540" y="335"/>
                  </a:lnTo>
                  <a:lnTo>
                    <a:pt x="601" y="291"/>
                  </a:lnTo>
                  <a:lnTo>
                    <a:pt x="603" y="342"/>
                  </a:lnTo>
                  <a:lnTo>
                    <a:pt x="626" y="272"/>
                  </a:lnTo>
                  <a:lnTo>
                    <a:pt x="628" y="354"/>
                  </a:lnTo>
                  <a:lnTo>
                    <a:pt x="654" y="268"/>
                  </a:lnTo>
                  <a:lnTo>
                    <a:pt x="673" y="365"/>
                  </a:lnTo>
                  <a:lnTo>
                    <a:pt x="685" y="240"/>
                  </a:lnTo>
                  <a:lnTo>
                    <a:pt x="702" y="375"/>
                  </a:lnTo>
                  <a:lnTo>
                    <a:pt x="723" y="240"/>
                  </a:lnTo>
                  <a:lnTo>
                    <a:pt x="746" y="420"/>
                  </a:lnTo>
                  <a:lnTo>
                    <a:pt x="746" y="241"/>
                  </a:lnTo>
                  <a:lnTo>
                    <a:pt x="789" y="451"/>
                  </a:lnTo>
                  <a:lnTo>
                    <a:pt x="786" y="249"/>
                  </a:lnTo>
                  <a:lnTo>
                    <a:pt x="824" y="487"/>
                  </a:lnTo>
                  <a:lnTo>
                    <a:pt x="812" y="238"/>
                  </a:lnTo>
                  <a:lnTo>
                    <a:pt x="896" y="534"/>
                  </a:lnTo>
                  <a:lnTo>
                    <a:pt x="938" y="656"/>
                  </a:lnTo>
                  <a:lnTo>
                    <a:pt x="911" y="519"/>
                  </a:lnTo>
                  <a:lnTo>
                    <a:pt x="862" y="342"/>
                  </a:lnTo>
                  <a:lnTo>
                    <a:pt x="938" y="542"/>
                  </a:lnTo>
                  <a:lnTo>
                    <a:pt x="919" y="430"/>
                  </a:lnTo>
                  <a:lnTo>
                    <a:pt x="974" y="557"/>
                  </a:lnTo>
                  <a:lnTo>
                    <a:pt x="1025" y="591"/>
                  </a:lnTo>
                  <a:lnTo>
                    <a:pt x="951" y="570"/>
                  </a:lnTo>
                  <a:lnTo>
                    <a:pt x="1033" y="624"/>
                  </a:lnTo>
                  <a:lnTo>
                    <a:pt x="951" y="593"/>
                  </a:lnTo>
                  <a:lnTo>
                    <a:pt x="1012" y="646"/>
                  </a:lnTo>
                  <a:lnTo>
                    <a:pt x="953" y="629"/>
                  </a:lnTo>
                  <a:lnTo>
                    <a:pt x="993" y="681"/>
                  </a:lnTo>
                  <a:lnTo>
                    <a:pt x="959" y="662"/>
                  </a:lnTo>
                  <a:lnTo>
                    <a:pt x="972" y="700"/>
                  </a:lnTo>
                  <a:lnTo>
                    <a:pt x="978" y="749"/>
                  </a:lnTo>
                  <a:lnTo>
                    <a:pt x="1061" y="715"/>
                  </a:lnTo>
                  <a:lnTo>
                    <a:pt x="1202" y="673"/>
                  </a:lnTo>
                  <a:lnTo>
                    <a:pt x="1295" y="662"/>
                  </a:lnTo>
                  <a:lnTo>
                    <a:pt x="1118" y="715"/>
                  </a:lnTo>
                  <a:lnTo>
                    <a:pt x="1048" y="743"/>
                  </a:lnTo>
                  <a:lnTo>
                    <a:pt x="1175" y="713"/>
                  </a:lnTo>
                  <a:lnTo>
                    <a:pt x="1333" y="692"/>
                  </a:lnTo>
                  <a:lnTo>
                    <a:pt x="1388" y="698"/>
                  </a:lnTo>
                  <a:lnTo>
                    <a:pt x="1177" y="741"/>
                  </a:lnTo>
                  <a:lnTo>
                    <a:pt x="1367" y="734"/>
                  </a:lnTo>
                  <a:lnTo>
                    <a:pt x="1497" y="749"/>
                  </a:lnTo>
                  <a:lnTo>
                    <a:pt x="1371" y="753"/>
                  </a:lnTo>
                  <a:lnTo>
                    <a:pt x="1287" y="764"/>
                  </a:lnTo>
                  <a:lnTo>
                    <a:pt x="1375" y="779"/>
                  </a:lnTo>
                  <a:lnTo>
                    <a:pt x="1451" y="791"/>
                  </a:lnTo>
                  <a:lnTo>
                    <a:pt x="1552" y="814"/>
                  </a:lnTo>
                  <a:lnTo>
                    <a:pt x="1405" y="810"/>
                  </a:lnTo>
                  <a:lnTo>
                    <a:pt x="1609" y="844"/>
                  </a:lnTo>
                  <a:lnTo>
                    <a:pt x="1502" y="850"/>
                  </a:lnTo>
                  <a:lnTo>
                    <a:pt x="1637" y="878"/>
                  </a:lnTo>
                  <a:lnTo>
                    <a:pt x="1535" y="878"/>
                  </a:lnTo>
                  <a:lnTo>
                    <a:pt x="1685" y="907"/>
                  </a:lnTo>
                  <a:lnTo>
                    <a:pt x="1624" y="909"/>
                  </a:lnTo>
                  <a:lnTo>
                    <a:pt x="1523" y="924"/>
                  </a:lnTo>
                  <a:lnTo>
                    <a:pt x="1704" y="924"/>
                  </a:lnTo>
                  <a:lnTo>
                    <a:pt x="1525" y="947"/>
                  </a:lnTo>
                  <a:lnTo>
                    <a:pt x="1736" y="947"/>
                  </a:lnTo>
                  <a:lnTo>
                    <a:pt x="1540" y="968"/>
                  </a:lnTo>
                  <a:lnTo>
                    <a:pt x="1746" y="969"/>
                  </a:lnTo>
                  <a:lnTo>
                    <a:pt x="1575" y="985"/>
                  </a:lnTo>
                  <a:lnTo>
                    <a:pt x="1753" y="990"/>
                  </a:lnTo>
                  <a:lnTo>
                    <a:pt x="1605" y="1008"/>
                  </a:lnTo>
                  <a:lnTo>
                    <a:pt x="1763" y="1006"/>
                  </a:lnTo>
                  <a:lnTo>
                    <a:pt x="1620" y="1027"/>
                  </a:lnTo>
                  <a:lnTo>
                    <a:pt x="1778" y="1021"/>
                  </a:lnTo>
                  <a:lnTo>
                    <a:pt x="1630" y="1049"/>
                  </a:lnTo>
                  <a:lnTo>
                    <a:pt x="1782" y="1038"/>
                  </a:lnTo>
                  <a:lnTo>
                    <a:pt x="1658" y="1066"/>
                  </a:lnTo>
                  <a:lnTo>
                    <a:pt x="1789" y="1059"/>
                  </a:lnTo>
                  <a:lnTo>
                    <a:pt x="1691" y="1084"/>
                  </a:lnTo>
                  <a:lnTo>
                    <a:pt x="1791" y="1080"/>
                  </a:lnTo>
                  <a:lnTo>
                    <a:pt x="1711" y="1103"/>
                  </a:lnTo>
                  <a:lnTo>
                    <a:pt x="1797" y="1099"/>
                  </a:lnTo>
                  <a:lnTo>
                    <a:pt x="1719" y="1114"/>
                  </a:lnTo>
                  <a:lnTo>
                    <a:pt x="1795" y="1118"/>
                  </a:lnTo>
                  <a:lnTo>
                    <a:pt x="1729" y="1141"/>
                  </a:lnTo>
                  <a:lnTo>
                    <a:pt x="1808" y="1133"/>
                  </a:lnTo>
                  <a:lnTo>
                    <a:pt x="1749" y="1156"/>
                  </a:lnTo>
                  <a:lnTo>
                    <a:pt x="1808" y="1158"/>
                  </a:lnTo>
                  <a:lnTo>
                    <a:pt x="1768" y="1171"/>
                  </a:lnTo>
                  <a:lnTo>
                    <a:pt x="1818" y="1175"/>
                  </a:lnTo>
                  <a:lnTo>
                    <a:pt x="1789" y="1188"/>
                  </a:lnTo>
                  <a:lnTo>
                    <a:pt x="1839" y="1196"/>
                  </a:lnTo>
                  <a:lnTo>
                    <a:pt x="1848" y="1127"/>
                  </a:lnTo>
                  <a:lnTo>
                    <a:pt x="1812" y="977"/>
                  </a:lnTo>
                  <a:lnTo>
                    <a:pt x="1881" y="1097"/>
                  </a:lnTo>
                  <a:lnTo>
                    <a:pt x="1949" y="1253"/>
                  </a:lnTo>
                  <a:lnTo>
                    <a:pt x="1955" y="1410"/>
                  </a:lnTo>
                  <a:lnTo>
                    <a:pt x="1955" y="14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11" name="任意多边形 321810"/>
            <p:cNvSpPr/>
            <p:nvPr/>
          </p:nvSpPr>
          <p:spPr>
            <a:xfrm>
              <a:off x="3940" y="1490"/>
              <a:ext cx="148" cy="111"/>
            </a:xfrm>
            <a:custGeom>
              <a:avLst/>
              <a:gdLst/>
              <a:ahLst/>
              <a:cxnLst/>
              <a:rect l="0" t="0" r="0" b="0"/>
              <a:pathLst>
                <a:path w="297" h="222">
                  <a:moveTo>
                    <a:pt x="188" y="218"/>
                  </a:moveTo>
                  <a:lnTo>
                    <a:pt x="221" y="220"/>
                  </a:lnTo>
                  <a:lnTo>
                    <a:pt x="297" y="222"/>
                  </a:lnTo>
                  <a:lnTo>
                    <a:pt x="209" y="154"/>
                  </a:lnTo>
                  <a:lnTo>
                    <a:pt x="158" y="91"/>
                  </a:lnTo>
                  <a:lnTo>
                    <a:pt x="0" y="0"/>
                  </a:lnTo>
                  <a:lnTo>
                    <a:pt x="156" y="112"/>
                  </a:lnTo>
                  <a:lnTo>
                    <a:pt x="232" y="203"/>
                  </a:lnTo>
                  <a:lnTo>
                    <a:pt x="150" y="203"/>
                  </a:lnTo>
                  <a:lnTo>
                    <a:pt x="188" y="218"/>
                  </a:lnTo>
                  <a:lnTo>
                    <a:pt x="188" y="2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12" name="任意多边形 321811"/>
            <p:cNvSpPr/>
            <p:nvPr/>
          </p:nvSpPr>
          <p:spPr>
            <a:xfrm>
              <a:off x="4044" y="1598"/>
              <a:ext cx="542" cy="493"/>
            </a:xfrm>
            <a:custGeom>
              <a:avLst/>
              <a:gdLst/>
              <a:ahLst/>
              <a:cxnLst/>
              <a:rect l="0" t="0" r="0" b="0"/>
              <a:pathLst>
                <a:path w="1084" h="987">
                  <a:moveTo>
                    <a:pt x="55" y="0"/>
                  </a:moveTo>
                  <a:lnTo>
                    <a:pt x="126" y="21"/>
                  </a:lnTo>
                  <a:lnTo>
                    <a:pt x="297" y="185"/>
                  </a:lnTo>
                  <a:lnTo>
                    <a:pt x="690" y="525"/>
                  </a:lnTo>
                  <a:lnTo>
                    <a:pt x="985" y="732"/>
                  </a:lnTo>
                  <a:lnTo>
                    <a:pt x="995" y="801"/>
                  </a:lnTo>
                  <a:lnTo>
                    <a:pt x="1084" y="987"/>
                  </a:lnTo>
                  <a:lnTo>
                    <a:pt x="1010" y="879"/>
                  </a:lnTo>
                  <a:lnTo>
                    <a:pt x="978" y="814"/>
                  </a:lnTo>
                  <a:lnTo>
                    <a:pt x="968" y="726"/>
                  </a:lnTo>
                  <a:lnTo>
                    <a:pt x="675" y="529"/>
                  </a:lnTo>
                  <a:lnTo>
                    <a:pt x="306" y="213"/>
                  </a:lnTo>
                  <a:lnTo>
                    <a:pt x="137" y="63"/>
                  </a:lnTo>
                  <a:lnTo>
                    <a:pt x="420" y="329"/>
                  </a:lnTo>
                  <a:lnTo>
                    <a:pt x="133" y="92"/>
                  </a:lnTo>
                  <a:lnTo>
                    <a:pt x="78" y="50"/>
                  </a:lnTo>
                  <a:lnTo>
                    <a:pt x="95" y="33"/>
                  </a:lnTo>
                  <a:lnTo>
                    <a:pt x="61" y="31"/>
                  </a:lnTo>
                  <a:lnTo>
                    <a:pt x="42" y="48"/>
                  </a:lnTo>
                  <a:lnTo>
                    <a:pt x="0" y="40"/>
                  </a:lnTo>
                  <a:lnTo>
                    <a:pt x="33" y="35"/>
                  </a:lnTo>
                  <a:lnTo>
                    <a:pt x="55" y="17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13" name="任意多边形 321812"/>
            <p:cNvSpPr/>
            <p:nvPr/>
          </p:nvSpPr>
          <p:spPr>
            <a:xfrm>
              <a:off x="4388" y="1900"/>
              <a:ext cx="94" cy="132"/>
            </a:xfrm>
            <a:custGeom>
              <a:avLst/>
              <a:gdLst/>
              <a:ahLst/>
              <a:cxnLst/>
              <a:rect l="0" t="0" r="0" b="0"/>
              <a:pathLst>
                <a:path w="188" h="262">
                  <a:moveTo>
                    <a:pt x="180" y="241"/>
                  </a:moveTo>
                  <a:lnTo>
                    <a:pt x="188" y="179"/>
                  </a:lnTo>
                  <a:lnTo>
                    <a:pt x="152" y="127"/>
                  </a:lnTo>
                  <a:lnTo>
                    <a:pt x="0" y="0"/>
                  </a:lnTo>
                  <a:lnTo>
                    <a:pt x="142" y="133"/>
                  </a:lnTo>
                  <a:lnTo>
                    <a:pt x="167" y="194"/>
                  </a:lnTo>
                  <a:lnTo>
                    <a:pt x="115" y="137"/>
                  </a:lnTo>
                  <a:lnTo>
                    <a:pt x="152" y="196"/>
                  </a:lnTo>
                  <a:lnTo>
                    <a:pt x="165" y="262"/>
                  </a:lnTo>
                  <a:lnTo>
                    <a:pt x="180" y="241"/>
                  </a:lnTo>
                  <a:lnTo>
                    <a:pt x="180" y="2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14" name="任意多边形 321813"/>
            <p:cNvSpPr/>
            <p:nvPr/>
          </p:nvSpPr>
          <p:spPr>
            <a:xfrm>
              <a:off x="4418" y="1979"/>
              <a:ext cx="42" cy="156"/>
            </a:xfrm>
            <a:custGeom>
              <a:avLst/>
              <a:gdLst/>
              <a:ahLst/>
              <a:cxnLst/>
              <a:rect l="0" t="0" r="0" b="0"/>
              <a:pathLst>
                <a:path w="84" h="311">
                  <a:moveTo>
                    <a:pt x="2" y="289"/>
                  </a:moveTo>
                  <a:lnTo>
                    <a:pt x="21" y="135"/>
                  </a:lnTo>
                  <a:lnTo>
                    <a:pt x="25" y="0"/>
                  </a:lnTo>
                  <a:lnTo>
                    <a:pt x="33" y="173"/>
                  </a:lnTo>
                  <a:lnTo>
                    <a:pt x="46" y="97"/>
                  </a:lnTo>
                  <a:lnTo>
                    <a:pt x="46" y="173"/>
                  </a:lnTo>
                  <a:lnTo>
                    <a:pt x="65" y="97"/>
                  </a:lnTo>
                  <a:lnTo>
                    <a:pt x="57" y="186"/>
                  </a:lnTo>
                  <a:lnTo>
                    <a:pt x="84" y="129"/>
                  </a:lnTo>
                  <a:lnTo>
                    <a:pt x="78" y="211"/>
                  </a:lnTo>
                  <a:lnTo>
                    <a:pt x="40" y="264"/>
                  </a:lnTo>
                  <a:lnTo>
                    <a:pt x="0" y="311"/>
                  </a:lnTo>
                  <a:lnTo>
                    <a:pt x="2" y="289"/>
                  </a:lnTo>
                  <a:lnTo>
                    <a:pt x="2" y="28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15" name="任意多边形 321814"/>
            <p:cNvSpPr/>
            <p:nvPr/>
          </p:nvSpPr>
          <p:spPr>
            <a:xfrm>
              <a:off x="4557" y="811"/>
              <a:ext cx="691" cy="696"/>
            </a:xfrm>
            <a:custGeom>
              <a:avLst/>
              <a:gdLst/>
              <a:ahLst/>
              <a:cxnLst/>
              <a:rect l="0" t="0" r="0" b="0"/>
              <a:pathLst>
                <a:path w="1382" h="1392">
                  <a:moveTo>
                    <a:pt x="10" y="1377"/>
                  </a:moveTo>
                  <a:lnTo>
                    <a:pt x="23" y="1314"/>
                  </a:lnTo>
                  <a:lnTo>
                    <a:pt x="61" y="1284"/>
                  </a:lnTo>
                  <a:lnTo>
                    <a:pt x="82" y="1266"/>
                  </a:lnTo>
                  <a:lnTo>
                    <a:pt x="95" y="1266"/>
                  </a:lnTo>
                  <a:lnTo>
                    <a:pt x="129" y="1282"/>
                  </a:lnTo>
                  <a:lnTo>
                    <a:pt x="202" y="1234"/>
                  </a:lnTo>
                  <a:lnTo>
                    <a:pt x="340" y="998"/>
                  </a:lnTo>
                  <a:lnTo>
                    <a:pt x="548" y="748"/>
                  </a:lnTo>
                  <a:lnTo>
                    <a:pt x="806" y="468"/>
                  </a:lnTo>
                  <a:lnTo>
                    <a:pt x="985" y="289"/>
                  </a:lnTo>
                  <a:lnTo>
                    <a:pt x="1185" y="141"/>
                  </a:lnTo>
                  <a:lnTo>
                    <a:pt x="1382" y="0"/>
                  </a:lnTo>
                  <a:lnTo>
                    <a:pt x="1154" y="147"/>
                  </a:lnTo>
                  <a:lnTo>
                    <a:pt x="958" y="297"/>
                  </a:lnTo>
                  <a:lnTo>
                    <a:pt x="629" y="633"/>
                  </a:lnTo>
                  <a:lnTo>
                    <a:pt x="418" y="888"/>
                  </a:lnTo>
                  <a:lnTo>
                    <a:pt x="325" y="1002"/>
                  </a:lnTo>
                  <a:lnTo>
                    <a:pt x="213" y="1187"/>
                  </a:lnTo>
                  <a:lnTo>
                    <a:pt x="177" y="1234"/>
                  </a:lnTo>
                  <a:lnTo>
                    <a:pt x="120" y="1255"/>
                  </a:lnTo>
                  <a:lnTo>
                    <a:pt x="76" y="1251"/>
                  </a:lnTo>
                  <a:lnTo>
                    <a:pt x="48" y="1276"/>
                  </a:lnTo>
                  <a:lnTo>
                    <a:pt x="11" y="1310"/>
                  </a:lnTo>
                  <a:lnTo>
                    <a:pt x="0" y="1350"/>
                  </a:lnTo>
                  <a:lnTo>
                    <a:pt x="6" y="1392"/>
                  </a:lnTo>
                  <a:lnTo>
                    <a:pt x="10" y="1377"/>
                  </a:lnTo>
                  <a:lnTo>
                    <a:pt x="10" y="137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16" name="任意多边形 321815"/>
            <p:cNvSpPr/>
            <p:nvPr/>
          </p:nvSpPr>
          <p:spPr>
            <a:xfrm>
              <a:off x="4629" y="768"/>
              <a:ext cx="795" cy="671"/>
            </a:xfrm>
            <a:custGeom>
              <a:avLst/>
              <a:gdLst/>
              <a:ahLst/>
              <a:cxnLst/>
              <a:rect l="0" t="0" r="0" b="0"/>
              <a:pathLst>
                <a:path w="1591" h="1344">
                  <a:moveTo>
                    <a:pt x="83" y="1302"/>
                  </a:moveTo>
                  <a:lnTo>
                    <a:pt x="235" y="1053"/>
                  </a:lnTo>
                  <a:lnTo>
                    <a:pt x="437" y="814"/>
                  </a:lnTo>
                  <a:lnTo>
                    <a:pt x="294" y="1002"/>
                  </a:lnTo>
                  <a:lnTo>
                    <a:pt x="205" y="1139"/>
                  </a:lnTo>
                  <a:lnTo>
                    <a:pt x="146" y="1237"/>
                  </a:lnTo>
                  <a:lnTo>
                    <a:pt x="250" y="1104"/>
                  </a:lnTo>
                  <a:lnTo>
                    <a:pt x="418" y="888"/>
                  </a:lnTo>
                  <a:lnTo>
                    <a:pt x="494" y="774"/>
                  </a:lnTo>
                  <a:lnTo>
                    <a:pt x="650" y="589"/>
                  </a:lnTo>
                  <a:lnTo>
                    <a:pt x="823" y="407"/>
                  </a:lnTo>
                  <a:lnTo>
                    <a:pt x="1020" y="249"/>
                  </a:lnTo>
                  <a:lnTo>
                    <a:pt x="1144" y="162"/>
                  </a:lnTo>
                  <a:lnTo>
                    <a:pt x="1237" y="82"/>
                  </a:lnTo>
                  <a:lnTo>
                    <a:pt x="1591" y="0"/>
                  </a:lnTo>
                  <a:lnTo>
                    <a:pt x="1230" y="101"/>
                  </a:lnTo>
                  <a:lnTo>
                    <a:pt x="1121" y="192"/>
                  </a:lnTo>
                  <a:lnTo>
                    <a:pt x="878" y="390"/>
                  </a:lnTo>
                  <a:lnTo>
                    <a:pt x="749" y="525"/>
                  </a:lnTo>
                  <a:lnTo>
                    <a:pt x="600" y="696"/>
                  </a:lnTo>
                  <a:lnTo>
                    <a:pt x="420" y="943"/>
                  </a:lnTo>
                  <a:lnTo>
                    <a:pt x="245" y="1160"/>
                  </a:lnTo>
                  <a:lnTo>
                    <a:pt x="180" y="1232"/>
                  </a:lnTo>
                  <a:lnTo>
                    <a:pt x="98" y="1304"/>
                  </a:lnTo>
                  <a:lnTo>
                    <a:pt x="55" y="1333"/>
                  </a:lnTo>
                  <a:lnTo>
                    <a:pt x="0" y="1344"/>
                  </a:lnTo>
                  <a:lnTo>
                    <a:pt x="58" y="1317"/>
                  </a:lnTo>
                  <a:lnTo>
                    <a:pt x="83" y="1302"/>
                  </a:lnTo>
                  <a:lnTo>
                    <a:pt x="83" y="13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17" name="任意多边形 321816"/>
            <p:cNvSpPr/>
            <p:nvPr/>
          </p:nvSpPr>
          <p:spPr>
            <a:xfrm>
              <a:off x="4857" y="950"/>
              <a:ext cx="248" cy="284"/>
            </a:xfrm>
            <a:custGeom>
              <a:avLst/>
              <a:gdLst/>
              <a:ahLst/>
              <a:cxnLst/>
              <a:rect l="0" t="0" r="0" b="0"/>
              <a:pathLst>
                <a:path w="496" h="568">
                  <a:moveTo>
                    <a:pt x="458" y="55"/>
                  </a:moveTo>
                  <a:lnTo>
                    <a:pt x="376" y="141"/>
                  </a:lnTo>
                  <a:lnTo>
                    <a:pt x="403" y="129"/>
                  </a:lnTo>
                  <a:lnTo>
                    <a:pt x="371" y="165"/>
                  </a:lnTo>
                  <a:lnTo>
                    <a:pt x="403" y="158"/>
                  </a:lnTo>
                  <a:lnTo>
                    <a:pt x="304" y="240"/>
                  </a:lnTo>
                  <a:lnTo>
                    <a:pt x="0" y="568"/>
                  </a:lnTo>
                  <a:lnTo>
                    <a:pt x="91" y="443"/>
                  </a:lnTo>
                  <a:lnTo>
                    <a:pt x="209" y="285"/>
                  </a:lnTo>
                  <a:lnTo>
                    <a:pt x="359" y="108"/>
                  </a:lnTo>
                  <a:lnTo>
                    <a:pt x="222" y="287"/>
                  </a:lnTo>
                  <a:lnTo>
                    <a:pt x="319" y="188"/>
                  </a:lnTo>
                  <a:lnTo>
                    <a:pt x="424" y="74"/>
                  </a:lnTo>
                  <a:lnTo>
                    <a:pt x="496" y="0"/>
                  </a:lnTo>
                  <a:lnTo>
                    <a:pt x="458" y="55"/>
                  </a:lnTo>
                  <a:lnTo>
                    <a:pt x="458" y="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18" name="任意多边形 321817"/>
            <p:cNvSpPr/>
            <p:nvPr/>
          </p:nvSpPr>
          <p:spPr>
            <a:xfrm>
              <a:off x="5370" y="747"/>
              <a:ext cx="304" cy="1149"/>
            </a:xfrm>
            <a:custGeom>
              <a:avLst/>
              <a:gdLst/>
              <a:ahLst/>
              <a:cxnLst/>
              <a:rect l="0" t="0" r="0" b="0"/>
              <a:pathLst>
                <a:path w="609" h="2298">
                  <a:moveTo>
                    <a:pt x="609" y="17"/>
                  </a:moveTo>
                  <a:lnTo>
                    <a:pt x="434" y="207"/>
                  </a:lnTo>
                  <a:lnTo>
                    <a:pt x="337" y="418"/>
                  </a:lnTo>
                  <a:lnTo>
                    <a:pt x="278" y="595"/>
                  </a:lnTo>
                  <a:lnTo>
                    <a:pt x="261" y="743"/>
                  </a:lnTo>
                  <a:lnTo>
                    <a:pt x="269" y="821"/>
                  </a:lnTo>
                  <a:lnTo>
                    <a:pt x="299" y="886"/>
                  </a:lnTo>
                  <a:lnTo>
                    <a:pt x="210" y="1040"/>
                  </a:lnTo>
                  <a:lnTo>
                    <a:pt x="145" y="1230"/>
                  </a:lnTo>
                  <a:lnTo>
                    <a:pt x="50" y="1523"/>
                  </a:lnTo>
                  <a:lnTo>
                    <a:pt x="18" y="1724"/>
                  </a:lnTo>
                  <a:lnTo>
                    <a:pt x="29" y="1954"/>
                  </a:lnTo>
                  <a:lnTo>
                    <a:pt x="94" y="2251"/>
                  </a:lnTo>
                  <a:lnTo>
                    <a:pt x="111" y="2298"/>
                  </a:lnTo>
                  <a:lnTo>
                    <a:pt x="78" y="2249"/>
                  </a:lnTo>
                  <a:lnTo>
                    <a:pt x="6" y="1916"/>
                  </a:lnTo>
                  <a:lnTo>
                    <a:pt x="0" y="1730"/>
                  </a:lnTo>
                  <a:lnTo>
                    <a:pt x="27" y="1542"/>
                  </a:lnTo>
                  <a:lnTo>
                    <a:pt x="130" y="1222"/>
                  </a:lnTo>
                  <a:lnTo>
                    <a:pt x="208" y="1013"/>
                  </a:lnTo>
                  <a:lnTo>
                    <a:pt x="282" y="882"/>
                  </a:lnTo>
                  <a:lnTo>
                    <a:pt x="160" y="829"/>
                  </a:lnTo>
                  <a:lnTo>
                    <a:pt x="251" y="848"/>
                  </a:lnTo>
                  <a:lnTo>
                    <a:pt x="242" y="742"/>
                  </a:lnTo>
                  <a:lnTo>
                    <a:pt x="259" y="580"/>
                  </a:lnTo>
                  <a:lnTo>
                    <a:pt x="350" y="352"/>
                  </a:lnTo>
                  <a:lnTo>
                    <a:pt x="419" y="202"/>
                  </a:lnTo>
                  <a:lnTo>
                    <a:pt x="594" y="0"/>
                  </a:lnTo>
                  <a:lnTo>
                    <a:pt x="609" y="17"/>
                  </a:lnTo>
                  <a:lnTo>
                    <a:pt x="609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19" name="任意多边形 321818"/>
            <p:cNvSpPr/>
            <p:nvPr/>
          </p:nvSpPr>
          <p:spPr>
            <a:xfrm>
              <a:off x="4656" y="1948"/>
              <a:ext cx="440" cy="281"/>
            </a:xfrm>
            <a:custGeom>
              <a:avLst/>
              <a:gdLst/>
              <a:ahLst/>
              <a:cxnLst/>
              <a:rect l="0" t="0" r="0" b="0"/>
              <a:pathLst>
                <a:path w="880" h="563">
                  <a:moveTo>
                    <a:pt x="195" y="435"/>
                  </a:moveTo>
                  <a:lnTo>
                    <a:pt x="277" y="334"/>
                  </a:lnTo>
                  <a:lnTo>
                    <a:pt x="407" y="217"/>
                  </a:lnTo>
                  <a:lnTo>
                    <a:pt x="505" y="118"/>
                  </a:lnTo>
                  <a:lnTo>
                    <a:pt x="608" y="118"/>
                  </a:lnTo>
                  <a:lnTo>
                    <a:pt x="722" y="120"/>
                  </a:lnTo>
                  <a:lnTo>
                    <a:pt x="773" y="158"/>
                  </a:lnTo>
                  <a:lnTo>
                    <a:pt x="880" y="220"/>
                  </a:lnTo>
                  <a:lnTo>
                    <a:pt x="804" y="163"/>
                  </a:lnTo>
                  <a:lnTo>
                    <a:pt x="745" y="97"/>
                  </a:lnTo>
                  <a:lnTo>
                    <a:pt x="867" y="93"/>
                  </a:lnTo>
                  <a:lnTo>
                    <a:pt x="616" y="74"/>
                  </a:lnTo>
                  <a:lnTo>
                    <a:pt x="517" y="44"/>
                  </a:lnTo>
                  <a:lnTo>
                    <a:pt x="475" y="0"/>
                  </a:lnTo>
                  <a:lnTo>
                    <a:pt x="502" y="64"/>
                  </a:lnTo>
                  <a:lnTo>
                    <a:pt x="484" y="97"/>
                  </a:lnTo>
                  <a:lnTo>
                    <a:pt x="469" y="70"/>
                  </a:lnTo>
                  <a:lnTo>
                    <a:pt x="471" y="104"/>
                  </a:lnTo>
                  <a:lnTo>
                    <a:pt x="435" y="158"/>
                  </a:lnTo>
                  <a:lnTo>
                    <a:pt x="353" y="234"/>
                  </a:lnTo>
                  <a:lnTo>
                    <a:pt x="222" y="340"/>
                  </a:lnTo>
                  <a:lnTo>
                    <a:pt x="176" y="388"/>
                  </a:lnTo>
                  <a:lnTo>
                    <a:pt x="197" y="340"/>
                  </a:lnTo>
                  <a:lnTo>
                    <a:pt x="157" y="388"/>
                  </a:lnTo>
                  <a:lnTo>
                    <a:pt x="175" y="340"/>
                  </a:lnTo>
                  <a:lnTo>
                    <a:pt x="131" y="388"/>
                  </a:lnTo>
                  <a:lnTo>
                    <a:pt x="99" y="403"/>
                  </a:lnTo>
                  <a:lnTo>
                    <a:pt x="131" y="409"/>
                  </a:lnTo>
                  <a:lnTo>
                    <a:pt x="99" y="418"/>
                  </a:lnTo>
                  <a:lnTo>
                    <a:pt x="121" y="422"/>
                  </a:lnTo>
                  <a:lnTo>
                    <a:pt x="95" y="429"/>
                  </a:lnTo>
                  <a:lnTo>
                    <a:pt x="121" y="443"/>
                  </a:lnTo>
                  <a:lnTo>
                    <a:pt x="100" y="443"/>
                  </a:lnTo>
                  <a:lnTo>
                    <a:pt x="116" y="456"/>
                  </a:lnTo>
                  <a:lnTo>
                    <a:pt x="78" y="456"/>
                  </a:lnTo>
                  <a:lnTo>
                    <a:pt x="129" y="471"/>
                  </a:lnTo>
                  <a:lnTo>
                    <a:pt x="85" y="473"/>
                  </a:lnTo>
                  <a:lnTo>
                    <a:pt x="110" y="483"/>
                  </a:lnTo>
                  <a:lnTo>
                    <a:pt x="78" y="488"/>
                  </a:lnTo>
                  <a:lnTo>
                    <a:pt x="100" y="502"/>
                  </a:lnTo>
                  <a:lnTo>
                    <a:pt x="74" y="507"/>
                  </a:lnTo>
                  <a:lnTo>
                    <a:pt x="97" y="515"/>
                  </a:lnTo>
                  <a:lnTo>
                    <a:pt x="64" y="524"/>
                  </a:lnTo>
                  <a:lnTo>
                    <a:pt x="87" y="530"/>
                  </a:lnTo>
                  <a:lnTo>
                    <a:pt x="38" y="540"/>
                  </a:lnTo>
                  <a:lnTo>
                    <a:pt x="0" y="532"/>
                  </a:lnTo>
                  <a:lnTo>
                    <a:pt x="32" y="549"/>
                  </a:lnTo>
                  <a:lnTo>
                    <a:pt x="80" y="563"/>
                  </a:lnTo>
                  <a:lnTo>
                    <a:pt x="66" y="547"/>
                  </a:lnTo>
                  <a:lnTo>
                    <a:pt x="100" y="555"/>
                  </a:lnTo>
                  <a:lnTo>
                    <a:pt x="89" y="542"/>
                  </a:lnTo>
                  <a:lnTo>
                    <a:pt x="137" y="536"/>
                  </a:lnTo>
                  <a:lnTo>
                    <a:pt x="104" y="530"/>
                  </a:lnTo>
                  <a:lnTo>
                    <a:pt x="129" y="515"/>
                  </a:lnTo>
                  <a:lnTo>
                    <a:pt x="108" y="517"/>
                  </a:lnTo>
                  <a:lnTo>
                    <a:pt x="152" y="486"/>
                  </a:lnTo>
                  <a:lnTo>
                    <a:pt x="131" y="486"/>
                  </a:lnTo>
                  <a:lnTo>
                    <a:pt x="159" y="464"/>
                  </a:lnTo>
                  <a:lnTo>
                    <a:pt x="194" y="454"/>
                  </a:lnTo>
                  <a:lnTo>
                    <a:pt x="173" y="473"/>
                  </a:lnTo>
                  <a:lnTo>
                    <a:pt x="215" y="458"/>
                  </a:lnTo>
                  <a:lnTo>
                    <a:pt x="270" y="443"/>
                  </a:lnTo>
                  <a:lnTo>
                    <a:pt x="230" y="441"/>
                  </a:lnTo>
                  <a:lnTo>
                    <a:pt x="258" y="424"/>
                  </a:lnTo>
                  <a:lnTo>
                    <a:pt x="235" y="426"/>
                  </a:lnTo>
                  <a:lnTo>
                    <a:pt x="195" y="435"/>
                  </a:lnTo>
                  <a:lnTo>
                    <a:pt x="195" y="4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20" name="任意多边形 321819"/>
            <p:cNvSpPr/>
            <p:nvPr/>
          </p:nvSpPr>
          <p:spPr>
            <a:xfrm>
              <a:off x="4629" y="1502"/>
              <a:ext cx="188" cy="654"/>
            </a:xfrm>
            <a:custGeom>
              <a:avLst/>
              <a:gdLst/>
              <a:ahLst/>
              <a:cxnLst/>
              <a:rect l="0" t="0" r="0" b="0"/>
              <a:pathLst>
                <a:path w="376" h="1308">
                  <a:moveTo>
                    <a:pt x="22" y="1287"/>
                  </a:moveTo>
                  <a:lnTo>
                    <a:pt x="64" y="1213"/>
                  </a:lnTo>
                  <a:lnTo>
                    <a:pt x="121" y="1078"/>
                  </a:lnTo>
                  <a:lnTo>
                    <a:pt x="163" y="896"/>
                  </a:lnTo>
                  <a:lnTo>
                    <a:pt x="155" y="643"/>
                  </a:lnTo>
                  <a:lnTo>
                    <a:pt x="142" y="535"/>
                  </a:lnTo>
                  <a:lnTo>
                    <a:pt x="119" y="436"/>
                  </a:lnTo>
                  <a:lnTo>
                    <a:pt x="114" y="327"/>
                  </a:lnTo>
                  <a:lnTo>
                    <a:pt x="91" y="228"/>
                  </a:lnTo>
                  <a:lnTo>
                    <a:pt x="66" y="82"/>
                  </a:lnTo>
                  <a:lnTo>
                    <a:pt x="49" y="0"/>
                  </a:lnTo>
                  <a:lnTo>
                    <a:pt x="96" y="118"/>
                  </a:lnTo>
                  <a:lnTo>
                    <a:pt x="133" y="286"/>
                  </a:lnTo>
                  <a:lnTo>
                    <a:pt x="142" y="403"/>
                  </a:lnTo>
                  <a:lnTo>
                    <a:pt x="178" y="470"/>
                  </a:lnTo>
                  <a:lnTo>
                    <a:pt x="165" y="544"/>
                  </a:lnTo>
                  <a:lnTo>
                    <a:pt x="207" y="512"/>
                  </a:lnTo>
                  <a:lnTo>
                    <a:pt x="171" y="569"/>
                  </a:lnTo>
                  <a:lnTo>
                    <a:pt x="224" y="548"/>
                  </a:lnTo>
                  <a:lnTo>
                    <a:pt x="171" y="607"/>
                  </a:lnTo>
                  <a:lnTo>
                    <a:pt x="243" y="574"/>
                  </a:lnTo>
                  <a:lnTo>
                    <a:pt x="171" y="641"/>
                  </a:lnTo>
                  <a:lnTo>
                    <a:pt x="249" y="605"/>
                  </a:lnTo>
                  <a:lnTo>
                    <a:pt x="178" y="673"/>
                  </a:lnTo>
                  <a:lnTo>
                    <a:pt x="268" y="633"/>
                  </a:lnTo>
                  <a:lnTo>
                    <a:pt x="178" y="728"/>
                  </a:lnTo>
                  <a:lnTo>
                    <a:pt x="292" y="668"/>
                  </a:lnTo>
                  <a:lnTo>
                    <a:pt x="182" y="763"/>
                  </a:lnTo>
                  <a:lnTo>
                    <a:pt x="309" y="736"/>
                  </a:lnTo>
                  <a:lnTo>
                    <a:pt x="195" y="789"/>
                  </a:lnTo>
                  <a:lnTo>
                    <a:pt x="325" y="780"/>
                  </a:lnTo>
                  <a:lnTo>
                    <a:pt x="203" y="804"/>
                  </a:lnTo>
                  <a:lnTo>
                    <a:pt x="334" y="814"/>
                  </a:lnTo>
                  <a:lnTo>
                    <a:pt x="205" y="837"/>
                  </a:lnTo>
                  <a:lnTo>
                    <a:pt x="342" y="861"/>
                  </a:lnTo>
                  <a:lnTo>
                    <a:pt x="214" y="863"/>
                  </a:lnTo>
                  <a:lnTo>
                    <a:pt x="351" y="892"/>
                  </a:lnTo>
                  <a:lnTo>
                    <a:pt x="212" y="896"/>
                  </a:lnTo>
                  <a:lnTo>
                    <a:pt x="351" y="920"/>
                  </a:lnTo>
                  <a:lnTo>
                    <a:pt x="207" y="928"/>
                  </a:lnTo>
                  <a:lnTo>
                    <a:pt x="330" y="951"/>
                  </a:lnTo>
                  <a:lnTo>
                    <a:pt x="199" y="951"/>
                  </a:lnTo>
                  <a:lnTo>
                    <a:pt x="325" y="993"/>
                  </a:lnTo>
                  <a:lnTo>
                    <a:pt x="203" y="993"/>
                  </a:lnTo>
                  <a:lnTo>
                    <a:pt x="302" y="1012"/>
                  </a:lnTo>
                  <a:lnTo>
                    <a:pt x="174" y="1033"/>
                  </a:lnTo>
                  <a:lnTo>
                    <a:pt x="249" y="1048"/>
                  </a:lnTo>
                  <a:lnTo>
                    <a:pt x="171" y="1059"/>
                  </a:lnTo>
                  <a:lnTo>
                    <a:pt x="237" y="1072"/>
                  </a:lnTo>
                  <a:lnTo>
                    <a:pt x="155" y="1090"/>
                  </a:lnTo>
                  <a:lnTo>
                    <a:pt x="216" y="1105"/>
                  </a:lnTo>
                  <a:lnTo>
                    <a:pt x="150" y="1114"/>
                  </a:lnTo>
                  <a:lnTo>
                    <a:pt x="116" y="1137"/>
                  </a:lnTo>
                  <a:lnTo>
                    <a:pt x="161" y="1139"/>
                  </a:lnTo>
                  <a:lnTo>
                    <a:pt x="123" y="1156"/>
                  </a:lnTo>
                  <a:lnTo>
                    <a:pt x="154" y="1166"/>
                  </a:lnTo>
                  <a:lnTo>
                    <a:pt x="104" y="1186"/>
                  </a:lnTo>
                  <a:lnTo>
                    <a:pt x="129" y="1188"/>
                  </a:lnTo>
                  <a:lnTo>
                    <a:pt x="89" y="1215"/>
                  </a:lnTo>
                  <a:lnTo>
                    <a:pt x="66" y="1261"/>
                  </a:lnTo>
                  <a:lnTo>
                    <a:pt x="150" y="1196"/>
                  </a:lnTo>
                  <a:lnTo>
                    <a:pt x="220" y="1131"/>
                  </a:lnTo>
                  <a:lnTo>
                    <a:pt x="249" y="1088"/>
                  </a:lnTo>
                  <a:lnTo>
                    <a:pt x="285" y="1057"/>
                  </a:lnTo>
                  <a:lnTo>
                    <a:pt x="327" y="1012"/>
                  </a:lnTo>
                  <a:lnTo>
                    <a:pt x="376" y="932"/>
                  </a:lnTo>
                  <a:lnTo>
                    <a:pt x="351" y="991"/>
                  </a:lnTo>
                  <a:lnTo>
                    <a:pt x="296" y="1082"/>
                  </a:lnTo>
                  <a:lnTo>
                    <a:pt x="254" y="1114"/>
                  </a:lnTo>
                  <a:lnTo>
                    <a:pt x="222" y="1156"/>
                  </a:lnTo>
                  <a:lnTo>
                    <a:pt x="93" y="1263"/>
                  </a:lnTo>
                  <a:lnTo>
                    <a:pt x="138" y="1245"/>
                  </a:lnTo>
                  <a:lnTo>
                    <a:pt x="83" y="1285"/>
                  </a:lnTo>
                  <a:lnTo>
                    <a:pt x="39" y="1302"/>
                  </a:lnTo>
                  <a:lnTo>
                    <a:pt x="0" y="1308"/>
                  </a:lnTo>
                  <a:lnTo>
                    <a:pt x="22" y="1287"/>
                  </a:lnTo>
                  <a:lnTo>
                    <a:pt x="22" y="12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21" name="任意多边形 321820"/>
            <p:cNvSpPr/>
            <p:nvPr/>
          </p:nvSpPr>
          <p:spPr>
            <a:xfrm>
              <a:off x="4761" y="2163"/>
              <a:ext cx="408" cy="153"/>
            </a:xfrm>
            <a:custGeom>
              <a:avLst/>
              <a:gdLst/>
              <a:ahLst/>
              <a:cxnLst/>
              <a:rect l="0" t="0" r="0" b="0"/>
              <a:pathLst>
                <a:path w="815" h="306">
                  <a:moveTo>
                    <a:pt x="815" y="261"/>
                  </a:moveTo>
                  <a:lnTo>
                    <a:pt x="753" y="257"/>
                  </a:lnTo>
                  <a:lnTo>
                    <a:pt x="703" y="265"/>
                  </a:lnTo>
                  <a:lnTo>
                    <a:pt x="654" y="278"/>
                  </a:lnTo>
                  <a:lnTo>
                    <a:pt x="564" y="306"/>
                  </a:lnTo>
                  <a:lnTo>
                    <a:pt x="614" y="282"/>
                  </a:lnTo>
                  <a:lnTo>
                    <a:pt x="534" y="287"/>
                  </a:lnTo>
                  <a:lnTo>
                    <a:pt x="580" y="276"/>
                  </a:lnTo>
                  <a:lnTo>
                    <a:pt x="487" y="267"/>
                  </a:lnTo>
                  <a:lnTo>
                    <a:pt x="555" y="257"/>
                  </a:lnTo>
                  <a:lnTo>
                    <a:pt x="450" y="251"/>
                  </a:lnTo>
                  <a:lnTo>
                    <a:pt x="545" y="244"/>
                  </a:lnTo>
                  <a:lnTo>
                    <a:pt x="429" y="238"/>
                  </a:lnTo>
                  <a:lnTo>
                    <a:pt x="525" y="229"/>
                  </a:lnTo>
                  <a:lnTo>
                    <a:pt x="391" y="217"/>
                  </a:lnTo>
                  <a:lnTo>
                    <a:pt x="483" y="211"/>
                  </a:lnTo>
                  <a:lnTo>
                    <a:pt x="391" y="198"/>
                  </a:lnTo>
                  <a:lnTo>
                    <a:pt x="458" y="194"/>
                  </a:lnTo>
                  <a:lnTo>
                    <a:pt x="359" y="177"/>
                  </a:lnTo>
                  <a:lnTo>
                    <a:pt x="424" y="175"/>
                  </a:lnTo>
                  <a:lnTo>
                    <a:pt x="306" y="154"/>
                  </a:lnTo>
                  <a:lnTo>
                    <a:pt x="361" y="153"/>
                  </a:lnTo>
                  <a:lnTo>
                    <a:pt x="285" y="139"/>
                  </a:lnTo>
                  <a:lnTo>
                    <a:pt x="310" y="132"/>
                  </a:lnTo>
                  <a:lnTo>
                    <a:pt x="245" y="120"/>
                  </a:lnTo>
                  <a:lnTo>
                    <a:pt x="275" y="115"/>
                  </a:lnTo>
                  <a:lnTo>
                    <a:pt x="209" y="97"/>
                  </a:lnTo>
                  <a:lnTo>
                    <a:pt x="260" y="101"/>
                  </a:lnTo>
                  <a:lnTo>
                    <a:pt x="175" y="76"/>
                  </a:lnTo>
                  <a:lnTo>
                    <a:pt x="215" y="73"/>
                  </a:lnTo>
                  <a:lnTo>
                    <a:pt x="131" y="61"/>
                  </a:lnTo>
                  <a:lnTo>
                    <a:pt x="180" y="48"/>
                  </a:lnTo>
                  <a:lnTo>
                    <a:pt x="112" y="37"/>
                  </a:lnTo>
                  <a:lnTo>
                    <a:pt x="101" y="21"/>
                  </a:lnTo>
                  <a:lnTo>
                    <a:pt x="53" y="19"/>
                  </a:lnTo>
                  <a:lnTo>
                    <a:pt x="0" y="16"/>
                  </a:lnTo>
                  <a:lnTo>
                    <a:pt x="49" y="0"/>
                  </a:lnTo>
                  <a:lnTo>
                    <a:pt x="101" y="6"/>
                  </a:lnTo>
                  <a:lnTo>
                    <a:pt x="165" y="14"/>
                  </a:lnTo>
                  <a:lnTo>
                    <a:pt x="321" y="19"/>
                  </a:lnTo>
                  <a:lnTo>
                    <a:pt x="521" y="48"/>
                  </a:lnTo>
                  <a:lnTo>
                    <a:pt x="230" y="29"/>
                  </a:lnTo>
                  <a:lnTo>
                    <a:pt x="563" y="88"/>
                  </a:lnTo>
                  <a:lnTo>
                    <a:pt x="285" y="65"/>
                  </a:lnTo>
                  <a:lnTo>
                    <a:pt x="648" y="134"/>
                  </a:lnTo>
                  <a:lnTo>
                    <a:pt x="367" y="103"/>
                  </a:lnTo>
                  <a:lnTo>
                    <a:pt x="671" y="162"/>
                  </a:lnTo>
                  <a:lnTo>
                    <a:pt x="439" y="135"/>
                  </a:lnTo>
                  <a:lnTo>
                    <a:pt x="696" y="189"/>
                  </a:lnTo>
                  <a:lnTo>
                    <a:pt x="553" y="185"/>
                  </a:lnTo>
                  <a:lnTo>
                    <a:pt x="720" y="208"/>
                  </a:lnTo>
                  <a:lnTo>
                    <a:pt x="661" y="210"/>
                  </a:lnTo>
                  <a:lnTo>
                    <a:pt x="730" y="217"/>
                  </a:lnTo>
                  <a:lnTo>
                    <a:pt x="815" y="261"/>
                  </a:lnTo>
                  <a:lnTo>
                    <a:pt x="815" y="2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22" name="任意多边形 321821"/>
            <p:cNvSpPr/>
            <p:nvPr/>
          </p:nvSpPr>
          <p:spPr>
            <a:xfrm>
              <a:off x="5220" y="1936"/>
              <a:ext cx="100" cy="426"/>
            </a:xfrm>
            <a:custGeom>
              <a:avLst/>
              <a:gdLst/>
              <a:ahLst/>
              <a:cxnLst/>
              <a:rect l="0" t="0" r="0" b="0"/>
              <a:pathLst>
                <a:path w="200" h="854">
                  <a:moveTo>
                    <a:pt x="181" y="854"/>
                  </a:moveTo>
                  <a:lnTo>
                    <a:pt x="145" y="599"/>
                  </a:lnTo>
                  <a:lnTo>
                    <a:pt x="118" y="363"/>
                  </a:lnTo>
                  <a:lnTo>
                    <a:pt x="131" y="175"/>
                  </a:lnTo>
                  <a:lnTo>
                    <a:pt x="169" y="69"/>
                  </a:lnTo>
                  <a:lnTo>
                    <a:pt x="200" y="0"/>
                  </a:lnTo>
                  <a:lnTo>
                    <a:pt x="129" y="131"/>
                  </a:lnTo>
                  <a:lnTo>
                    <a:pt x="65" y="76"/>
                  </a:lnTo>
                  <a:lnTo>
                    <a:pt x="122" y="148"/>
                  </a:lnTo>
                  <a:lnTo>
                    <a:pt x="74" y="128"/>
                  </a:lnTo>
                  <a:lnTo>
                    <a:pt x="114" y="167"/>
                  </a:lnTo>
                  <a:lnTo>
                    <a:pt x="112" y="217"/>
                  </a:lnTo>
                  <a:lnTo>
                    <a:pt x="74" y="160"/>
                  </a:lnTo>
                  <a:lnTo>
                    <a:pt x="101" y="242"/>
                  </a:lnTo>
                  <a:lnTo>
                    <a:pt x="21" y="150"/>
                  </a:lnTo>
                  <a:lnTo>
                    <a:pt x="88" y="257"/>
                  </a:lnTo>
                  <a:lnTo>
                    <a:pt x="97" y="306"/>
                  </a:lnTo>
                  <a:lnTo>
                    <a:pt x="27" y="224"/>
                  </a:lnTo>
                  <a:lnTo>
                    <a:pt x="91" y="339"/>
                  </a:lnTo>
                  <a:lnTo>
                    <a:pt x="0" y="261"/>
                  </a:lnTo>
                  <a:lnTo>
                    <a:pt x="84" y="384"/>
                  </a:lnTo>
                  <a:lnTo>
                    <a:pt x="27" y="327"/>
                  </a:lnTo>
                  <a:lnTo>
                    <a:pt x="80" y="413"/>
                  </a:lnTo>
                  <a:lnTo>
                    <a:pt x="17" y="356"/>
                  </a:lnTo>
                  <a:lnTo>
                    <a:pt x="78" y="443"/>
                  </a:lnTo>
                  <a:lnTo>
                    <a:pt x="89" y="492"/>
                  </a:lnTo>
                  <a:lnTo>
                    <a:pt x="15" y="386"/>
                  </a:lnTo>
                  <a:lnTo>
                    <a:pt x="95" y="551"/>
                  </a:lnTo>
                  <a:lnTo>
                    <a:pt x="6" y="449"/>
                  </a:lnTo>
                  <a:lnTo>
                    <a:pt x="95" y="599"/>
                  </a:lnTo>
                  <a:lnTo>
                    <a:pt x="25" y="523"/>
                  </a:lnTo>
                  <a:lnTo>
                    <a:pt x="91" y="643"/>
                  </a:lnTo>
                  <a:lnTo>
                    <a:pt x="34" y="569"/>
                  </a:lnTo>
                  <a:lnTo>
                    <a:pt x="95" y="732"/>
                  </a:lnTo>
                  <a:lnTo>
                    <a:pt x="91" y="662"/>
                  </a:lnTo>
                  <a:lnTo>
                    <a:pt x="116" y="783"/>
                  </a:lnTo>
                  <a:lnTo>
                    <a:pt x="118" y="711"/>
                  </a:lnTo>
                  <a:lnTo>
                    <a:pt x="133" y="795"/>
                  </a:lnTo>
                  <a:lnTo>
                    <a:pt x="137" y="751"/>
                  </a:lnTo>
                  <a:lnTo>
                    <a:pt x="166" y="825"/>
                  </a:lnTo>
                  <a:lnTo>
                    <a:pt x="114" y="833"/>
                  </a:lnTo>
                  <a:lnTo>
                    <a:pt x="181" y="854"/>
                  </a:lnTo>
                  <a:lnTo>
                    <a:pt x="181" y="8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23" name="任意多边形 321822"/>
            <p:cNvSpPr/>
            <p:nvPr/>
          </p:nvSpPr>
          <p:spPr>
            <a:xfrm>
              <a:off x="5038" y="2027"/>
              <a:ext cx="260" cy="340"/>
            </a:xfrm>
            <a:custGeom>
              <a:avLst/>
              <a:gdLst/>
              <a:ahLst/>
              <a:cxnLst/>
              <a:rect l="0" t="0" r="0" b="0"/>
              <a:pathLst>
                <a:path w="519" h="680">
                  <a:moveTo>
                    <a:pt x="475" y="680"/>
                  </a:moveTo>
                  <a:lnTo>
                    <a:pt x="384" y="595"/>
                  </a:lnTo>
                  <a:lnTo>
                    <a:pt x="312" y="549"/>
                  </a:lnTo>
                  <a:lnTo>
                    <a:pt x="222" y="520"/>
                  </a:lnTo>
                  <a:lnTo>
                    <a:pt x="152" y="507"/>
                  </a:lnTo>
                  <a:lnTo>
                    <a:pt x="203" y="505"/>
                  </a:lnTo>
                  <a:lnTo>
                    <a:pt x="152" y="443"/>
                  </a:lnTo>
                  <a:lnTo>
                    <a:pt x="65" y="359"/>
                  </a:lnTo>
                  <a:lnTo>
                    <a:pt x="0" y="251"/>
                  </a:lnTo>
                  <a:lnTo>
                    <a:pt x="95" y="359"/>
                  </a:lnTo>
                  <a:lnTo>
                    <a:pt x="57" y="271"/>
                  </a:lnTo>
                  <a:lnTo>
                    <a:pt x="171" y="382"/>
                  </a:lnTo>
                  <a:lnTo>
                    <a:pt x="118" y="302"/>
                  </a:lnTo>
                  <a:lnTo>
                    <a:pt x="207" y="366"/>
                  </a:lnTo>
                  <a:lnTo>
                    <a:pt x="272" y="391"/>
                  </a:lnTo>
                  <a:lnTo>
                    <a:pt x="184" y="327"/>
                  </a:lnTo>
                  <a:lnTo>
                    <a:pt x="260" y="359"/>
                  </a:lnTo>
                  <a:lnTo>
                    <a:pt x="198" y="287"/>
                  </a:lnTo>
                  <a:lnTo>
                    <a:pt x="247" y="317"/>
                  </a:lnTo>
                  <a:lnTo>
                    <a:pt x="190" y="245"/>
                  </a:lnTo>
                  <a:lnTo>
                    <a:pt x="262" y="300"/>
                  </a:lnTo>
                  <a:lnTo>
                    <a:pt x="192" y="195"/>
                  </a:lnTo>
                  <a:lnTo>
                    <a:pt x="238" y="235"/>
                  </a:lnTo>
                  <a:lnTo>
                    <a:pt x="188" y="138"/>
                  </a:lnTo>
                  <a:lnTo>
                    <a:pt x="241" y="194"/>
                  </a:lnTo>
                  <a:lnTo>
                    <a:pt x="207" y="78"/>
                  </a:lnTo>
                  <a:lnTo>
                    <a:pt x="257" y="119"/>
                  </a:lnTo>
                  <a:lnTo>
                    <a:pt x="247" y="0"/>
                  </a:lnTo>
                  <a:lnTo>
                    <a:pt x="270" y="83"/>
                  </a:lnTo>
                  <a:lnTo>
                    <a:pt x="304" y="186"/>
                  </a:lnTo>
                  <a:lnTo>
                    <a:pt x="270" y="148"/>
                  </a:lnTo>
                  <a:lnTo>
                    <a:pt x="291" y="209"/>
                  </a:lnTo>
                  <a:lnTo>
                    <a:pt x="249" y="146"/>
                  </a:lnTo>
                  <a:lnTo>
                    <a:pt x="287" y="294"/>
                  </a:lnTo>
                  <a:lnTo>
                    <a:pt x="247" y="254"/>
                  </a:lnTo>
                  <a:lnTo>
                    <a:pt x="306" y="351"/>
                  </a:lnTo>
                  <a:lnTo>
                    <a:pt x="262" y="315"/>
                  </a:lnTo>
                  <a:lnTo>
                    <a:pt x="321" y="433"/>
                  </a:lnTo>
                  <a:lnTo>
                    <a:pt x="361" y="496"/>
                  </a:lnTo>
                  <a:lnTo>
                    <a:pt x="291" y="431"/>
                  </a:lnTo>
                  <a:lnTo>
                    <a:pt x="376" y="528"/>
                  </a:lnTo>
                  <a:lnTo>
                    <a:pt x="331" y="503"/>
                  </a:lnTo>
                  <a:lnTo>
                    <a:pt x="403" y="562"/>
                  </a:lnTo>
                  <a:lnTo>
                    <a:pt x="354" y="545"/>
                  </a:lnTo>
                  <a:lnTo>
                    <a:pt x="452" y="604"/>
                  </a:lnTo>
                  <a:lnTo>
                    <a:pt x="426" y="570"/>
                  </a:lnTo>
                  <a:lnTo>
                    <a:pt x="502" y="629"/>
                  </a:lnTo>
                  <a:lnTo>
                    <a:pt x="519" y="661"/>
                  </a:lnTo>
                  <a:lnTo>
                    <a:pt x="422" y="619"/>
                  </a:lnTo>
                  <a:lnTo>
                    <a:pt x="475" y="680"/>
                  </a:lnTo>
                  <a:lnTo>
                    <a:pt x="475" y="6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24" name="任意多边形 321823"/>
            <p:cNvSpPr/>
            <p:nvPr/>
          </p:nvSpPr>
          <p:spPr>
            <a:xfrm>
              <a:off x="4237" y="2402"/>
              <a:ext cx="15" cy="20"/>
            </a:xfrm>
            <a:custGeom>
              <a:avLst/>
              <a:gdLst/>
              <a:ahLst/>
              <a:cxnLst/>
              <a:rect l="0" t="0" r="0" b="0"/>
              <a:pathLst>
                <a:path w="31" h="40">
                  <a:moveTo>
                    <a:pt x="31" y="40"/>
                  </a:moveTo>
                  <a:lnTo>
                    <a:pt x="31" y="21"/>
                  </a:lnTo>
                  <a:lnTo>
                    <a:pt x="19" y="2"/>
                  </a:lnTo>
                  <a:lnTo>
                    <a:pt x="4" y="0"/>
                  </a:lnTo>
                  <a:lnTo>
                    <a:pt x="0" y="16"/>
                  </a:lnTo>
                  <a:lnTo>
                    <a:pt x="8" y="29"/>
                  </a:lnTo>
                  <a:lnTo>
                    <a:pt x="21" y="37"/>
                  </a:lnTo>
                  <a:lnTo>
                    <a:pt x="31" y="4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25" name="任意多边形 321824"/>
            <p:cNvSpPr/>
            <p:nvPr/>
          </p:nvSpPr>
          <p:spPr>
            <a:xfrm>
              <a:off x="4274" y="2403"/>
              <a:ext cx="17" cy="17"/>
            </a:xfrm>
            <a:custGeom>
              <a:avLst/>
              <a:gdLst/>
              <a:ahLst/>
              <a:cxnLst/>
              <a:rect l="0" t="0" r="0" b="0"/>
              <a:pathLst>
                <a:path w="35" h="35">
                  <a:moveTo>
                    <a:pt x="0" y="25"/>
                  </a:moveTo>
                  <a:lnTo>
                    <a:pt x="8" y="6"/>
                  </a:lnTo>
                  <a:lnTo>
                    <a:pt x="19" y="0"/>
                  </a:lnTo>
                  <a:lnTo>
                    <a:pt x="33" y="2"/>
                  </a:lnTo>
                  <a:lnTo>
                    <a:pt x="35" y="16"/>
                  </a:lnTo>
                  <a:lnTo>
                    <a:pt x="17" y="31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26" name="任意多边形 321825"/>
            <p:cNvSpPr/>
            <p:nvPr/>
          </p:nvSpPr>
          <p:spPr>
            <a:xfrm>
              <a:off x="4230" y="2383"/>
              <a:ext cx="176" cy="90"/>
            </a:xfrm>
            <a:custGeom>
              <a:avLst/>
              <a:gdLst/>
              <a:ahLst/>
              <a:cxnLst/>
              <a:rect l="0" t="0" r="0" b="0"/>
              <a:pathLst>
                <a:path w="354" h="179">
                  <a:moveTo>
                    <a:pt x="76" y="54"/>
                  </a:moveTo>
                  <a:lnTo>
                    <a:pt x="76" y="75"/>
                  </a:lnTo>
                  <a:lnTo>
                    <a:pt x="84" y="90"/>
                  </a:lnTo>
                  <a:lnTo>
                    <a:pt x="72" y="80"/>
                  </a:lnTo>
                  <a:lnTo>
                    <a:pt x="72" y="99"/>
                  </a:lnTo>
                  <a:lnTo>
                    <a:pt x="78" y="113"/>
                  </a:lnTo>
                  <a:lnTo>
                    <a:pt x="91" y="120"/>
                  </a:lnTo>
                  <a:lnTo>
                    <a:pt x="116" y="126"/>
                  </a:lnTo>
                  <a:lnTo>
                    <a:pt x="106" y="116"/>
                  </a:lnTo>
                  <a:lnTo>
                    <a:pt x="124" y="126"/>
                  </a:lnTo>
                  <a:lnTo>
                    <a:pt x="116" y="114"/>
                  </a:lnTo>
                  <a:lnTo>
                    <a:pt x="131" y="126"/>
                  </a:lnTo>
                  <a:lnTo>
                    <a:pt x="120" y="103"/>
                  </a:lnTo>
                  <a:lnTo>
                    <a:pt x="141" y="120"/>
                  </a:lnTo>
                  <a:lnTo>
                    <a:pt x="137" y="99"/>
                  </a:lnTo>
                  <a:lnTo>
                    <a:pt x="152" y="116"/>
                  </a:lnTo>
                  <a:lnTo>
                    <a:pt x="152" y="97"/>
                  </a:lnTo>
                  <a:lnTo>
                    <a:pt x="167" y="116"/>
                  </a:lnTo>
                  <a:lnTo>
                    <a:pt x="167" y="94"/>
                  </a:lnTo>
                  <a:lnTo>
                    <a:pt x="175" y="105"/>
                  </a:lnTo>
                  <a:lnTo>
                    <a:pt x="165" y="65"/>
                  </a:lnTo>
                  <a:lnTo>
                    <a:pt x="183" y="92"/>
                  </a:lnTo>
                  <a:lnTo>
                    <a:pt x="181" y="63"/>
                  </a:lnTo>
                  <a:lnTo>
                    <a:pt x="175" y="40"/>
                  </a:lnTo>
                  <a:lnTo>
                    <a:pt x="190" y="67"/>
                  </a:lnTo>
                  <a:lnTo>
                    <a:pt x="198" y="88"/>
                  </a:lnTo>
                  <a:lnTo>
                    <a:pt x="198" y="63"/>
                  </a:lnTo>
                  <a:lnTo>
                    <a:pt x="188" y="33"/>
                  </a:lnTo>
                  <a:lnTo>
                    <a:pt x="207" y="71"/>
                  </a:lnTo>
                  <a:lnTo>
                    <a:pt x="200" y="37"/>
                  </a:lnTo>
                  <a:lnTo>
                    <a:pt x="211" y="54"/>
                  </a:lnTo>
                  <a:lnTo>
                    <a:pt x="221" y="78"/>
                  </a:lnTo>
                  <a:lnTo>
                    <a:pt x="221" y="61"/>
                  </a:lnTo>
                  <a:lnTo>
                    <a:pt x="232" y="90"/>
                  </a:lnTo>
                  <a:lnTo>
                    <a:pt x="228" y="69"/>
                  </a:lnTo>
                  <a:lnTo>
                    <a:pt x="226" y="44"/>
                  </a:lnTo>
                  <a:lnTo>
                    <a:pt x="238" y="69"/>
                  </a:lnTo>
                  <a:lnTo>
                    <a:pt x="236" y="56"/>
                  </a:lnTo>
                  <a:lnTo>
                    <a:pt x="249" y="78"/>
                  </a:lnTo>
                  <a:lnTo>
                    <a:pt x="249" y="63"/>
                  </a:lnTo>
                  <a:lnTo>
                    <a:pt x="260" y="80"/>
                  </a:lnTo>
                  <a:lnTo>
                    <a:pt x="260" y="63"/>
                  </a:lnTo>
                  <a:lnTo>
                    <a:pt x="272" y="97"/>
                  </a:lnTo>
                  <a:lnTo>
                    <a:pt x="279" y="113"/>
                  </a:lnTo>
                  <a:lnTo>
                    <a:pt x="304" y="132"/>
                  </a:lnTo>
                  <a:lnTo>
                    <a:pt x="268" y="114"/>
                  </a:lnTo>
                  <a:lnTo>
                    <a:pt x="293" y="134"/>
                  </a:lnTo>
                  <a:lnTo>
                    <a:pt x="268" y="130"/>
                  </a:lnTo>
                  <a:lnTo>
                    <a:pt x="302" y="147"/>
                  </a:lnTo>
                  <a:lnTo>
                    <a:pt x="279" y="143"/>
                  </a:lnTo>
                  <a:lnTo>
                    <a:pt x="310" y="158"/>
                  </a:lnTo>
                  <a:lnTo>
                    <a:pt x="354" y="179"/>
                  </a:lnTo>
                  <a:lnTo>
                    <a:pt x="310" y="177"/>
                  </a:lnTo>
                  <a:lnTo>
                    <a:pt x="249" y="164"/>
                  </a:lnTo>
                  <a:lnTo>
                    <a:pt x="209" y="153"/>
                  </a:lnTo>
                  <a:lnTo>
                    <a:pt x="188" y="141"/>
                  </a:lnTo>
                  <a:lnTo>
                    <a:pt x="160" y="145"/>
                  </a:lnTo>
                  <a:lnTo>
                    <a:pt x="110" y="147"/>
                  </a:lnTo>
                  <a:lnTo>
                    <a:pt x="63" y="141"/>
                  </a:lnTo>
                  <a:lnTo>
                    <a:pt x="34" y="120"/>
                  </a:lnTo>
                  <a:lnTo>
                    <a:pt x="30" y="107"/>
                  </a:lnTo>
                  <a:lnTo>
                    <a:pt x="11" y="94"/>
                  </a:lnTo>
                  <a:lnTo>
                    <a:pt x="0" y="69"/>
                  </a:lnTo>
                  <a:lnTo>
                    <a:pt x="4" y="40"/>
                  </a:lnTo>
                  <a:lnTo>
                    <a:pt x="13" y="23"/>
                  </a:lnTo>
                  <a:lnTo>
                    <a:pt x="32" y="14"/>
                  </a:lnTo>
                  <a:lnTo>
                    <a:pt x="46" y="2"/>
                  </a:lnTo>
                  <a:lnTo>
                    <a:pt x="72" y="0"/>
                  </a:lnTo>
                  <a:lnTo>
                    <a:pt x="48" y="14"/>
                  </a:lnTo>
                  <a:lnTo>
                    <a:pt x="36" y="21"/>
                  </a:lnTo>
                  <a:lnTo>
                    <a:pt x="44" y="23"/>
                  </a:lnTo>
                  <a:lnTo>
                    <a:pt x="27" y="27"/>
                  </a:lnTo>
                  <a:lnTo>
                    <a:pt x="17" y="37"/>
                  </a:lnTo>
                  <a:lnTo>
                    <a:pt x="8" y="52"/>
                  </a:lnTo>
                  <a:lnTo>
                    <a:pt x="8" y="73"/>
                  </a:lnTo>
                  <a:lnTo>
                    <a:pt x="19" y="90"/>
                  </a:lnTo>
                  <a:lnTo>
                    <a:pt x="32" y="99"/>
                  </a:lnTo>
                  <a:lnTo>
                    <a:pt x="44" y="73"/>
                  </a:lnTo>
                  <a:lnTo>
                    <a:pt x="44" y="99"/>
                  </a:lnTo>
                  <a:lnTo>
                    <a:pt x="49" y="113"/>
                  </a:lnTo>
                  <a:lnTo>
                    <a:pt x="65" y="124"/>
                  </a:lnTo>
                  <a:lnTo>
                    <a:pt x="65" y="92"/>
                  </a:lnTo>
                  <a:lnTo>
                    <a:pt x="65" y="57"/>
                  </a:lnTo>
                  <a:lnTo>
                    <a:pt x="78" y="38"/>
                  </a:lnTo>
                  <a:lnTo>
                    <a:pt x="76" y="54"/>
                  </a:lnTo>
                  <a:lnTo>
                    <a:pt x="76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27" name="任意多边形 321826"/>
            <p:cNvSpPr/>
            <p:nvPr/>
          </p:nvSpPr>
          <p:spPr>
            <a:xfrm>
              <a:off x="4256" y="2391"/>
              <a:ext cx="47" cy="41"/>
            </a:xfrm>
            <a:custGeom>
              <a:avLst/>
              <a:gdLst/>
              <a:ahLst/>
              <a:cxnLst/>
              <a:rect l="0" t="0" r="0" b="0"/>
              <a:pathLst>
                <a:path w="93" h="81">
                  <a:moveTo>
                    <a:pt x="59" y="74"/>
                  </a:moveTo>
                  <a:lnTo>
                    <a:pt x="72" y="66"/>
                  </a:lnTo>
                  <a:lnTo>
                    <a:pt x="88" y="57"/>
                  </a:lnTo>
                  <a:lnTo>
                    <a:pt x="93" y="36"/>
                  </a:lnTo>
                  <a:lnTo>
                    <a:pt x="92" y="17"/>
                  </a:lnTo>
                  <a:lnTo>
                    <a:pt x="76" y="3"/>
                  </a:lnTo>
                  <a:lnTo>
                    <a:pt x="59" y="2"/>
                  </a:lnTo>
                  <a:lnTo>
                    <a:pt x="38" y="0"/>
                  </a:lnTo>
                  <a:lnTo>
                    <a:pt x="14" y="11"/>
                  </a:lnTo>
                  <a:lnTo>
                    <a:pt x="0" y="3"/>
                  </a:lnTo>
                  <a:lnTo>
                    <a:pt x="4" y="17"/>
                  </a:lnTo>
                  <a:lnTo>
                    <a:pt x="0" y="32"/>
                  </a:lnTo>
                  <a:lnTo>
                    <a:pt x="17" y="15"/>
                  </a:lnTo>
                  <a:lnTo>
                    <a:pt x="40" y="5"/>
                  </a:lnTo>
                  <a:lnTo>
                    <a:pt x="67" y="13"/>
                  </a:lnTo>
                  <a:lnTo>
                    <a:pt x="78" y="24"/>
                  </a:lnTo>
                  <a:lnTo>
                    <a:pt x="78" y="43"/>
                  </a:lnTo>
                  <a:lnTo>
                    <a:pt x="67" y="60"/>
                  </a:lnTo>
                  <a:lnTo>
                    <a:pt x="33" y="70"/>
                  </a:lnTo>
                  <a:lnTo>
                    <a:pt x="53" y="81"/>
                  </a:lnTo>
                  <a:lnTo>
                    <a:pt x="59" y="74"/>
                  </a:lnTo>
                  <a:lnTo>
                    <a:pt x="5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28" name="任意多边形 321827"/>
            <p:cNvSpPr/>
            <p:nvPr/>
          </p:nvSpPr>
          <p:spPr>
            <a:xfrm>
              <a:off x="4236" y="2210"/>
              <a:ext cx="261" cy="176"/>
            </a:xfrm>
            <a:custGeom>
              <a:avLst/>
              <a:gdLst/>
              <a:ahLst/>
              <a:cxnLst/>
              <a:rect l="0" t="0" r="0" b="0"/>
              <a:pathLst>
                <a:path w="521" h="352">
                  <a:moveTo>
                    <a:pt x="46" y="352"/>
                  </a:moveTo>
                  <a:lnTo>
                    <a:pt x="67" y="345"/>
                  </a:lnTo>
                  <a:lnTo>
                    <a:pt x="90" y="331"/>
                  </a:lnTo>
                  <a:lnTo>
                    <a:pt x="116" y="333"/>
                  </a:lnTo>
                  <a:lnTo>
                    <a:pt x="107" y="343"/>
                  </a:lnTo>
                  <a:lnTo>
                    <a:pt x="130" y="333"/>
                  </a:lnTo>
                  <a:lnTo>
                    <a:pt x="151" y="333"/>
                  </a:lnTo>
                  <a:lnTo>
                    <a:pt x="116" y="343"/>
                  </a:lnTo>
                  <a:lnTo>
                    <a:pt x="149" y="343"/>
                  </a:lnTo>
                  <a:lnTo>
                    <a:pt x="135" y="352"/>
                  </a:lnTo>
                  <a:lnTo>
                    <a:pt x="177" y="345"/>
                  </a:lnTo>
                  <a:lnTo>
                    <a:pt x="209" y="345"/>
                  </a:lnTo>
                  <a:lnTo>
                    <a:pt x="189" y="348"/>
                  </a:lnTo>
                  <a:lnTo>
                    <a:pt x="227" y="352"/>
                  </a:lnTo>
                  <a:lnTo>
                    <a:pt x="265" y="345"/>
                  </a:lnTo>
                  <a:lnTo>
                    <a:pt x="247" y="343"/>
                  </a:lnTo>
                  <a:lnTo>
                    <a:pt x="270" y="337"/>
                  </a:lnTo>
                  <a:lnTo>
                    <a:pt x="299" y="339"/>
                  </a:lnTo>
                  <a:lnTo>
                    <a:pt x="305" y="320"/>
                  </a:lnTo>
                  <a:lnTo>
                    <a:pt x="289" y="305"/>
                  </a:lnTo>
                  <a:lnTo>
                    <a:pt x="289" y="272"/>
                  </a:lnTo>
                  <a:lnTo>
                    <a:pt x="305" y="240"/>
                  </a:lnTo>
                  <a:lnTo>
                    <a:pt x="324" y="211"/>
                  </a:lnTo>
                  <a:lnTo>
                    <a:pt x="344" y="166"/>
                  </a:lnTo>
                  <a:lnTo>
                    <a:pt x="350" y="135"/>
                  </a:lnTo>
                  <a:lnTo>
                    <a:pt x="375" y="103"/>
                  </a:lnTo>
                  <a:lnTo>
                    <a:pt x="449" y="31"/>
                  </a:lnTo>
                  <a:lnTo>
                    <a:pt x="472" y="18"/>
                  </a:lnTo>
                  <a:lnTo>
                    <a:pt x="498" y="8"/>
                  </a:lnTo>
                  <a:lnTo>
                    <a:pt x="521" y="8"/>
                  </a:lnTo>
                  <a:lnTo>
                    <a:pt x="500" y="0"/>
                  </a:lnTo>
                  <a:lnTo>
                    <a:pt x="481" y="0"/>
                  </a:lnTo>
                  <a:lnTo>
                    <a:pt x="451" y="12"/>
                  </a:lnTo>
                  <a:lnTo>
                    <a:pt x="419" y="40"/>
                  </a:lnTo>
                  <a:lnTo>
                    <a:pt x="436" y="14"/>
                  </a:lnTo>
                  <a:lnTo>
                    <a:pt x="403" y="46"/>
                  </a:lnTo>
                  <a:lnTo>
                    <a:pt x="415" y="21"/>
                  </a:lnTo>
                  <a:lnTo>
                    <a:pt x="390" y="54"/>
                  </a:lnTo>
                  <a:lnTo>
                    <a:pt x="401" y="20"/>
                  </a:lnTo>
                  <a:lnTo>
                    <a:pt x="377" y="59"/>
                  </a:lnTo>
                  <a:lnTo>
                    <a:pt x="379" y="37"/>
                  </a:lnTo>
                  <a:lnTo>
                    <a:pt x="360" y="75"/>
                  </a:lnTo>
                  <a:lnTo>
                    <a:pt x="354" y="97"/>
                  </a:lnTo>
                  <a:lnTo>
                    <a:pt x="348" y="56"/>
                  </a:lnTo>
                  <a:lnTo>
                    <a:pt x="344" y="113"/>
                  </a:lnTo>
                  <a:lnTo>
                    <a:pt x="339" y="82"/>
                  </a:lnTo>
                  <a:lnTo>
                    <a:pt x="335" y="120"/>
                  </a:lnTo>
                  <a:lnTo>
                    <a:pt x="331" y="166"/>
                  </a:lnTo>
                  <a:lnTo>
                    <a:pt x="324" y="139"/>
                  </a:lnTo>
                  <a:lnTo>
                    <a:pt x="320" y="185"/>
                  </a:lnTo>
                  <a:lnTo>
                    <a:pt x="316" y="162"/>
                  </a:lnTo>
                  <a:lnTo>
                    <a:pt x="308" y="202"/>
                  </a:lnTo>
                  <a:lnTo>
                    <a:pt x="305" y="179"/>
                  </a:lnTo>
                  <a:lnTo>
                    <a:pt x="297" y="225"/>
                  </a:lnTo>
                  <a:lnTo>
                    <a:pt x="289" y="149"/>
                  </a:lnTo>
                  <a:lnTo>
                    <a:pt x="287" y="227"/>
                  </a:lnTo>
                  <a:lnTo>
                    <a:pt x="272" y="166"/>
                  </a:lnTo>
                  <a:lnTo>
                    <a:pt x="280" y="236"/>
                  </a:lnTo>
                  <a:lnTo>
                    <a:pt x="266" y="200"/>
                  </a:lnTo>
                  <a:lnTo>
                    <a:pt x="255" y="153"/>
                  </a:lnTo>
                  <a:lnTo>
                    <a:pt x="261" y="208"/>
                  </a:lnTo>
                  <a:lnTo>
                    <a:pt x="272" y="259"/>
                  </a:lnTo>
                  <a:lnTo>
                    <a:pt x="247" y="211"/>
                  </a:lnTo>
                  <a:lnTo>
                    <a:pt x="238" y="168"/>
                  </a:lnTo>
                  <a:lnTo>
                    <a:pt x="246" y="227"/>
                  </a:lnTo>
                  <a:lnTo>
                    <a:pt x="261" y="263"/>
                  </a:lnTo>
                  <a:lnTo>
                    <a:pt x="238" y="230"/>
                  </a:lnTo>
                  <a:lnTo>
                    <a:pt x="219" y="191"/>
                  </a:lnTo>
                  <a:lnTo>
                    <a:pt x="236" y="238"/>
                  </a:lnTo>
                  <a:lnTo>
                    <a:pt x="247" y="263"/>
                  </a:lnTo>
                  <a:lnTo>
                    <a:pt x="219" y="234"/>
                  </a:lnTo>
                  <a:lnTo>
                    <a:pt x="200" y="200"/>
                  </a:lnTo>
                  <a:lnTo>
                    <a:pt x="209" y="232"/>
                  </a:lnTo>
                  <a:lnTo>
                    <a:pt x="227" y="263"/>
                  </a:lnTo>
                  <a:lnTo>
                    <a:pt x="240" y="280"/>
                  </a:lnTo>
                  <a:lnTo>
                    <a:pt x="219" y="267"/>
                  </a:lnTo>
                  <a:lnTo>
                    <a:pt x="185" y="229"/>
                  </a:lnTo>
                  <a:lnTo>
                    <a:pt x="204" y="267"/>
                  </a:lnTo>
                  <a:lnTo>
                    <a:pt x="179" y="238"/>
                  </a:lnTo>
                  <a:lnTo>
                    <a:pt x="192" y="269"/>
                  </a:lnTo>
                  <a:lnTo>
                    <a:pt x="160" y="234"/>
                  </a:lnTo>
                  <a:lnTo>
                    <a:pt x="145" y="210"/>
                  </a:lnTo>
                  <a:lnTo>
                    <a:pt x="160" y="251"/>
                  </a:lnTo>
                  <a:lnTo>
                    <a:pt x="179" y="278"/>
                  </a:lnTo>
                  <a:lnTo>
                    <a:pt x="151" y="255"/>
                  </a:lnTo>
                  <a:lnTo>
                    <a:pt x="135" y="234"/>
                  </a:lnTo>
                  <a:lnTo>
                    <a:pt x="116" y="198"/>
                  </a:lnTo>
                  <a:lnTo>
                    <a:pt x="132" y="250"/>
                  </a:lnTo>
                  <a:lnTo>
                    <a:pt x="147" y="270"/>
                  </a:lnTo>
                  <a:lnTo>
                    <a:pt x="128" y="251"/>
                  </a:lnTo>
                  <a:lnTo>
                    <a:pt x="111" y="229"/>
                  </a:lnTo>
                  <a:lnTo>
                    <a:pt x="93" y="198"/>
                  </a:lnTo>
                  <a:lnTo>
                    <a:pt x="107" y="232"/>
                  </a:lnTo>
                  <a:lnTo>
                    <a:pt x="122" y="257"/>
                  </a:lnTo>
                  <a:lnTo>
                    <a:pt x="133" y="274"/>
                  </a:lnTo>
                  <a:lnTo>
                    <a:pt x="116" y="259"/>
                  </a:lnTo>
                  <a:lnTo>
                    <a:pt x="97" y="234"/>
                  </a:lnTo>
                  <a:lnTo>
                    <a:pt x="71" y="189"/>
                  </a:lnTo>
                  <a:lnTo>
                    <a:pt x="86" y="227"/>
                  </a:lnTo>
                  <a:lnTo>
                    <a:pt x="107" y="267"/>
                  </a:lnTo>
                  <a:lnTo>
                    <a:pt x="122" y="284"/>
                  </a:lnTo>
                  <a:lnTo>
                    <a:pt x="105" y="270"/>
                  </a:lnTo>
                  <a:lnTo>
                    <a:pt x="82" y="240"/>
                  </a:lnTo>
                  <a:lnTo>
                    <a:pt x="59" y="204"/>
                  </a:lnTo>
                  <a:lnTo>
                    <a:pt x="76" y="246"/>
                  </a:lnTo>
                  <a:lnTo>
                    <a:pt x="97" y="282"/>
                  </a:lnTo>
                  <a:lnTo>
                    <a:pt x="71" y="253"/>
                  </a:lnTo>
                  <a:lnTo>
                    <a:pt x="54" y="229"/>
                  </a:lnTo>
                  <a:lnTo>
                    <a:pt x="48" y="206"/>
                  </a:lnTo>
                  <a:lnTo>
                    <a:pt x="38" y="185"/>
                  </a:lnTo>
                  <a:lnTo>
                    <a:pt x="44" y="221"/>
                  </a:lnTo>
                  <a:lnTo>
                    <a:pt x="63" y="259"/>
                  </a:lnTo>
                  <a:lnTo>
                    <a:pt x="42" y="232"/>
                  </a:lnTo>
                  <a:lnTo>
                    <a:pt x="21" y="194"/>
                  </a:lnTo>
                  <a:lnTo>
                    <a:pt x="38" y="238"/>
                  </a:lnTo>
                  <a:lnTo>
                    <a:pt x="25" y="221"/>
                  </a:lnTo>
                  <a:lnTo>
                    <a:pt x="33" y="246"/>
                  </a:lnTo>
                  <a:lnTo>
                    <a:pt x="19" y="223"/>
                  </a:lnTo>
                  <a:lnTo>
                    <a:pt x="14" y="198"/>
                  </a:lnTo>
                  <a:lnTo>
                    <a:pt x="2" y="177"/>
                  </a:lnTo>
                  <a:lnTo>
                    <a:pt x="12" y="225"/>
                  </a:lnTo>
                  <a:lnTo>
                    <a:pt x="0" y="206"/>
                  </a:lnTo>
                  <a:lnTo>
                    <a:pt x="12" y="238"/>
                  </a:lnTo>
                  <a:lnTo>
                    <a:pt x="0" y="227"/>
                  </a:lnTo>
                  <a:lnTo>
                    <a:pt x="10" y="255"/>
                  </a:lnTo>
                  <a:lnTo>
                    <a:pt x="19" y="270"/>
                  </a:lnTo>
                  <a:lnTo>
                    <a:pt x="4" y="259"/>
                  </a:lnTo>
                  <a:lnTo>
                    <a:pt x="23" y="288"/>
                  </a:lnTo>
                  <a:lnTo>
                    <a:pt x="10" y="280"/>
                  </a:lnTo>
                  <a:lnTo>
                    <a:pt x="27" y="303"/>
                  </a:lnTo>
                  <a:lnTo>
                    <a:pt x="14" y="297"/>
                  </a:lnTo>
                  <a:lnTo>
                    <a:pt x="38" y="320"/>
                  </a:lnTo>
                  <a:lnTo>
                    <a:pt x="25" y="316"/>
                  </a:lnTo>
                  <a:lnTo>
                    <a:pt x="46" y="331"/>
                  </a:lnTo>
                  <a:lnTo>
                    <a:pt x="46" y="352"/>
                  </a:lnTo>
                  <a:lnTo>
                    <a:pt x="46" y="3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29" name="任意多边形 321828"/>
            <p:cNvSpPr/>
            <p:nvPr/>
          </p:nvSpPr>
          <p:spPr>
            <a:xfrm>
              <a:off x="4187" y="2134"/>
              <a:ext cx="196" cy="209"/>
            </a:xfrm>
            <a:custGeom>
              <a:avLst/>
              <a:gdLst/>
              <a:ahLst/>
              <a:cxnLst/>
              <a:rect l="0" t="0" r="0" b="0"/>
              <a:pathLst>
                <a:path w="392" h="419">
                  <a:moveTo>
                    <a:pt x="103" y="365"/>
                  </a:moveTo>
                  <a:lnTo>
                    <a:pt x="84" y="331"/>
                  </a:lnTo>
                  <a:lnTo>
                    <a:pt x="38" y="259"/>
                  </a:lnTo>
                  <a:lnTo>
                    <a:pt x="14" y="192"/>
                  </a:lnTo>
                  <a:lnTo>
                    <a:pt x="4" y="128"/>
                  </a:lnTo>
                  <a:lnTo>
                    <a:pt x="0" y="92"/>
                  </a:lnTo>
                  <a:lnTo>
                    <a:pt x="12" y="86"/>
                  </a:lnTo>
                  <a:lnTo>
                    <a:pt x="29" y="90"/>
                  </a:lnTo>
                  <a:lnTo>
                    <a:pt x="84" y="137"/>
                  </a:lnTo>
                  <a:lnTo>
                    <a:pt x="149" y="206"/>
                  </a:lnTo>
                  <a:lnTo>
                    <a:pt x="177" y="204"/>
                  </a:lnTo>
                  <a:lnTo>
                    <a:pt x="206" y="164"/>
                  </a:lnTo>
                  <a:lnTo>
                    <a:pt x="251" y="120"/>
                  </a:lnTo>
                  <a:lnTo>
                    <a:pt x="305" y="88"/>
                  </a:lnTo>
                  <a:lnTo>
                    <a:pt x="360" y="63"/>
                  </a:lnTo>
                  <a:lnTo>
                    <a:pt x="383" y="14"/>
                  </a:lnTo>
                  <a:lnTo>
                    <a:pt x="386" y="0"/>
                  </a:lnTo>
                  <a:lnTo>
                    <a:pt x="392" y="29"/>
                  </a:lnTo>
                  <a:lnTo>
                    <a:pt x="388" y="54"/>
                  </a:lnTo>
                  <a:lnTo>
                    <a:pt x="383" y="67"/>
                  </a:lnTo>
                  <a:lnTo>
                    <a:pt x="346" y="78"/>
                  </a:lnTo>
                  <a:lnTo>
                    <a:pt x="301" y="103"/>
                  </a:lnTo>
                  <a:lnTo>
                    <a:pt x="251" y="132"/>
                  </a:lnTo>
                  <a:lnTo>
                    <a:pt x="225" y="162"/>
                  </a:lnTo>
                  <a:lnTo>
                    <a:pt x="200" y="191"/>
                  </a:lnTo>
                  <a:lnTo>
                    <a:pt x="191" y="210"/>
                  </a:lnTo>
                  <a:lnTo>
                    <a:pt x="168" y="227"/>
                  </a:lnTo>
                  <a:lnTo>
                    <a:pt x="153" y="259"/>
                  </a:lnTo>
                  <a:lnTo>
                    <a:pt x="153" y="246"/>
                  </a:lnTo>
                  <a:lnTo>
                    <a:pt x="141" y="270"/>
                  </a:lnTo>
                  <a:lnTo>
                    <a:pt x="141" y="257"/>
                  </a:lnTo>
                  <a:lnTo>
                    <a:pt x="134" y="274"/>
                  </a:lnTo>
                  <a:lnTo>
                    <a:pt x="135" y="303"/>
                  </a:lnTo>
                  <a:lnTo>
                    <a:pt x="126" y="284"/>
                  </a:lnTo>
                  <a:lnTo>
                    <a:pt x="130" y="308"/>
                  </a:lnTo>
                  <a:lnTo>
                    <a:pt x="132" y="331"/>
                  </a:lnTo>
                  <a:lnTo>
                    <a:pt x="122" y="312"/>
                  </a:lnTo>
                  <a:lnTo>
                    <a:pt x="124" y="339"/>
                  </a:lnTo>
                  <a:lnTo>
                    <a:pt x="154" y="419"/>
                  </a:lnTo>
                  <a:lnTo>
                    <a:pt x="116" y="344"/>
                  </a:lnTo>
                  <a:lnTo>
                    <a:pt x="101" y="297"/>
                  </a:lnTo>
                  <a:lnTo>
                    <a:pt x="113" y="318"/>
                  </a:lnTo>
                  <a:lnTo>
                    <a:pt x="107" y="268"/>
                  </a:lnTo>
                  <a:lnTo>
                    <a:pt x="118" y="295"/>
                  </a:lnTo>
                  <a:lnTo>
                    <a:pt x="115" y="244"/>
                  </a:lnTo>
                  <a:lnTo>
                    <a:pt x="122" y="268"/>
                  </a:lnTo>
                  <a:lnTo>
                    <a:pt x="126" y="246"/>
                  </a:lnTo>
                  <a:lnTo>
                    <a:pt x="126" y="259"/>
                  </a:lnTo>
                  <a:lnTo>
                    <a:pt x="141" y="230"/>
                  </a:lnTo>
                  <a:lnTo>
                    <a:pt x="139" y="244"/>
                  </a:lnTo>
                  <a:lnTo>
                    <a:pt x="168" y="213"/>
                  </a:lnTo>
                  <a:lnTo>
                    <a:pt x="149" y="211"/>
                  </a:lnTo>
                  <a:lnTo>
                    <a:pt x="63" y="130"/>
                  </a:lnTo>
                  <a:lnTo>
                    <a:pt x="33" y="101"/>
                  </a:lnTo>
                  <a:lnTo>
                    <a:pt x="16" y="103"/>
                  </a:lnTo>
                  <a:lnTo>
                    <a:pt x="16" y="126"/>
                  </a:lnTo>
                  <a:lnTo>
                    <a:pt x="27" y="192"/>
                  </a:lnTo>
                  <a:lnTo>
                    <a:pt x="57" y="267"/>
                  </a:lnTo>
                  <a:lnTo>
                    <a:pt x="33" y="177"/>
                  </a:lnTo>
                  <a:lnTo>
                    <a:pt x="29" y="139"/>
                  </a:lnTo>
                  <a:lnTo>
                    <a:pt x="35" y="122"/>
                  </a:lnTo>
                  <a:lnTo>
                    <a:pt x="63" y="137"/>
                  </a:lnTo>
                  <a:lnTo>
                    <a:pt x="75" y="149"/>
                  </a:lnTo>
                  <a:lnTo>
                    <a:pt x="56" y="141"/>
                  </a:lnTo>
                  <a:lnTo>
                    <a:pt x="44" y="141"/>
                  </a:lnTo>
                  <a:lnTo>
                    <a:pt x="42" y="179"/>
                  </a:lnTo>
                  <a:lnTo>
                    <a:pt x="69" y="272"/>
                  </a:lnTo>
                  <a:lnTo>
                    <a:pt x="54" y="194"/>
                  </a:lnTo>
                  <a:lnTo>
                    <a:pt x="75" y="270"/>
                  </a:lnTo>
                  <a:lnTo>
                    <a:pt x="67" y="217"/>
                  </a:lnTo>
                  <a:lnTo>
                    <a:pt x="80" y="274"/>
                  </a:lnTo>
                  <a:lnTo>
                    <a:pt x="78" y="242"/>
                  </a:lnTo>
                  <a:lnTo>
                    <a:pt x="90" y="291"/>
                  </a:lnTo>
                  <a:lnTo>
                    <a:pt x="88" y="270"/>
                  </a:lnTo>
                  <a:lnTo>
                    <a:pt x="101" y="318"/>
                  </a:lnTo>
                  <a:lnTo>
                    <a:pt x="86" y="306"/>
                  </a:lnTo>
                  <a:lnTo>
                    <a:pt x="124" y="402"/>
                  </a:lnTo>
                  <a:lnTo>
                    <a:pt x="109" y="379"/>
                  </a:lnTo>
                  <a:lnTo>
                    <a:pt x="103" y="365"/>
                  </a:lnTo>
                  <a:lnTo>
                    <a:pt x="103" y="3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30" name="任意多边形 321829"/>
            <p:cNvSpPr/>
            <p:nvPr/>
          </p:nvSpPr>
          <p:spPr>
            <a:xfrm>
              <a:off x="4391" y="2218"/>
              <a:ext cx="141" cy="141"/>
            </a:xfrm>
            <a:custGeom>
              <a:avLst/>
              <a:gdLst/>
              <a:ahLst/>
              <a:cxnLst/>
              <a:rect l="0" t="0" r="0" b="0"/>
              <a:pathLst>
                <a:path w="282" h="283">
                  <a:moveTo>
                    <a:pt x="10" y="283"/>
                  </a:moveTo>
                  <a:lnTo>
                    <a:pt x="0" y="256"/>
                  </a:lnTo>
                  <a:lnTo>
                    <a:pt x="10" y="228"/>
                  </a:lnTo>
                  <a:lnTo>
                    <a:pt x="10" y="243"/>
                  </a:lnTo>
                  <a:lnTo>
                    <a:pt x="17" y="222"/>
                  </a:lnTo>
                  <a:lnTo>
                    <a:pt x="17" y="235"/>
                  </a:lnTo>
                  <a:lnTo>
                    <a:pt x="27" y="220"/>
                  </a:lnTo>
                  <a:lnTo>
                    <a:pt x="27" y="239"/>
                  </a:lnTo>
                  <a:lnTo>
                    <a:pt x="40" y="222"/>
                  </a:lnTo>
                  <a:lnTo>
                    <a:pt x="42" y="188"/>
                  </a:lnTo>
                  <a:lnTo>
                    <a:pt x="61" y="125"/>
                  </a:lnTo>
                  <a:lnTo>
                    <a:pt x="103" y="93"/>
                  </a:lnTo>
                  <a:lnTo>
                    <a:pt x="118" y="68"/>
                  </a:lnTo>
                  <a:lnTo>
                    <a:pt x="88" y="93"/>
                  </a:lnTo>
                  <a:lnTo>
                    <a:pt x="120" y="57"/>
                  </a:lnTo>
                  <a:lnTo>
                    <a:pt x="160" y="13"/>
                  </a:lnTo>
                  <a:lnTo>
                    <a:pt x="188" y="0"/>
                  </a:lnTo>
                  <a:lnTo>
                    <a:pt x="221" y="5"/>
                  </a:lnTo>
                  <a:lnTo>
                    <a:pt x="245" y="26"/>
                  </a:lnTo>
                  <a:lnTo>
                    <a:pt x="255" y="72"/>
                  </a:lnTo>
                  <a:lnTo>
                    <a:pt x="257" y="142"/>
                  </a:lnTo>
                  <a:lnTo>
                    <a:pt x="259" y="167"/>
                  </a:lnTo>
                  <a:lnTo>
                    <a:pt x="278" y="218"/>
                  </a:lnTo>
                  <a:lnTo>
                    <a:pt x="282" y="251"/>
                  </a:lnTo>
                  <a:lnTo>
                    <a:pt x="266" y="205"/>
                  </a:lnTo>
                  <a:lnTo>
                    <a:pt x="245" y="176"/>
                  </a:lnTo>
                  <a:lnTo>
                    <a:pt x="240" y="108"/>
                  </a:lnTo>
                  <a:lnTo>
                    <a:pt x="228" y="89"/>
                  </a:lnTo>
                  <a:lnTo>
                    <a:pt x="211" y="80"/>
                  </a:lnTo>
                  <a:lnTo>
                    <a:pt x="192" y="100"/>
                  </a:lnTo>
                  <a:lnTo>
                    <a:pt x="213" y="64"/>
                  </a:lnTo>
                  <a:lnTo>
                    <a:pt x="196" y="80"/>
                  </a:lnTo>
                  <a:lnTo>
                    <a:pt x="207" y="51"/>
                  </a:lnTo>
                  <a:lnTo>
                    <a:pt x="194" y="64"/>
                  </a:lnTo>
                  <a:lnTo>
                    <a:pt x="196" y="40"/>
                  </a:lnTo>
                  <a:lnTo>
                    <a:pt x="183" y="55"/>
                  </a:lnTo>
                  <a:lnTo>
                    <a:pt x="158" y="80"/>
                  </a:lnTo>
                  <a:lnTo>
                    <a:pt x="171" y="40"/>
                  </a:lnTo>
                  <a:lnTo>
                    <a:pt x="139" y="76"/>
                  </a:lnTo>
                  <a:lnTo>
                    <a:pt x="112" y="106"/>
                  </a:lnTo>
                  <a:lnTo>
                    <a:pt x="84" y="138"/>
                  </a:lnTo>
                  <a:lnTo>
                    <a:pt x="72" y="195"/>
                  </a:lnTo>
                  <a:lnTo>
                    <a:pt x="65" y="216"/>
                  </a:lnTo>
                  <a:lnTo>
                    <a:pt x="57" y="241"/>
                  </a:lnTo>
                  <a:lnTo>
                    <a:pt x="57" y="224"/>
                  </a:lnTo>
                  <a:lnTo>
                    <a:pt x="48" y="245"/>
                  </a:lnTo>
                  <a:lnTo>
                    <a:pt x="48" y="230"/>
                  </a:lnTo>
                  <a:lnTo>
                    <a:pt x="27" y="251"/>
                  </a:lnTo>
                  <a:lnTo>
                    <a:pt x="17" y="270"/>
                  </a:lnTo>
                  <a:lnTo>
                    <a:pt x="10" y="283"/>
                  </a:lnTo>
                  <a:lnTo>
                    <a:pt x="10" y="2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31" name="任意多边形 321830"/>
            <p:cNvSpPr/>
            <p:nvPr/>
          </p:nvSpPr>
          <p:spPr>
            <a:xfrm>
              <a:off x="4427" y="2252"/>
              <a:ext cx="94" cy="136"/>
            </a:xfrm>
            <a:custGeom>
              <a:avLst/>
              <a:gdLst/>
              <a:ahLst/>
              <a:cxnLst/>
              <a:rect l="0" t="0" r="0" b="0"/>
              <a:pathLst>
                <a:path w="189" h="272">
                  <a:moveTo>
                    <a:pt x="0" y="158"/>
                  </a:moveTo>
                  <a:lnTo>
                    <a:pt x="23" y="110"/>
                  </a:lnTo>
                  <a:lnTo>
                    <a:pt x="58" y="80"/>
                  </a:lnTo>
                  <a:lnTo>
                    <a:pt x="63" y="55"/>
                  </a:lnTo>
                  <a:lnTo>
                    <a:pt x="80" y="27"/>
                  </a:lnTo>
                  <a:lnTo>
                    <a:pt x="103" y="0"/>
                  </a:lnTo>
                  <a:lnTo>
                    <a:pt x="82" y="50"/>
                  </a:lnTo>
                  <a:lnTo>
                    <a:pt x="111" y="21"/>
                  </a:lnTo>
                  <a:lnTo>
                    <a:pt x="88" y="70"/>
                  </a:lnTo>
                  <a:lnTo>
                    <a:pt x="116" y="36"/>
                  </a:lnTo>
                  <a:lnTo>
                    <a:pt x="96" y="82"/>
                  </a:lnTo>
                  <a:lnTo>
                    <a:pt x="128" y="51"/>
                  </a:lnTo>
                  <a:lnTo>
                    <a:pt x="115" y="82"/>
                  </a:lnTo>
                  <a:lnTo>
                    <a:pt x="135" y="72"/>
                  </a:lnTo>
                  <a:lnTo>
                    <a:pt x="128" y="101"/>
                  </a:lnTo>
                  <a:lnTo>
                    <a:pt x="122" y="122"/>
                  </a:lnTo>
                  <a:lnTo>
                    <a:pt x="135" y="108"/>
                  </a:lnTo>
                  <a:lnTo>
                    <a:pt x="124" y="145"/>
                  </a:lnTo>
                  <a:lnTo>
                    <a:pt x="137" y="129"/>
                  </a:lnTo>
                  <a:lnTo>
                    <a:pt x="128" y="154"/>
                  </a:lnTo>
                  <a:lnTo>
                    <a:pt x="137" y="148"/>
                  </a:lnTo>
                  <a:lnTo>
                    <a:pt x="132" y="167"/>
                  </a:lnTo>
                  <a:lnTo>
                    <a:pt x="145" y="158"/>
                  </a:lnTo>
                  <a:lnTo>
                    <a:pt x="132" y="183"/>
                  </a:lnTo>
                  <a:lnTo>
                    <a:pt x="147" y="171"/>
                  </a:lnTo>
                  <a:lnTo>
                    <a:pt x="143" y="204"/>
                  </a:lnTo>
                  <a:lnTo>
                    <a:pt x="126" y="242"/>
                  </a:lnTo>
                  <a:lnTo>
                    <a:pt x="115" y="259"/>
                  </a:lnTo>
                  <a:lnTo>
                    <a:pt x="141" y="249"/>
                  </a:lnTo>
                  <a:lnTo>
                    <a:pt x="153" y="223"/>
                  </a:lnTo>
                  <a:lnTo>
                    <a:pt x="179" y="198"/>
                  </a:lnTo>
                  <a:lnTo>
                    <a:pt x="183" y="154"/>
                  </a:lnTo>
                  <a:lnTo>
                    <a:pt x="189" y="181"/>
                  </a:lnTo>
                  <a:lnTo>
                    <a:pt x="181" y="221"/>
                  </a:lnTo>
                  <a:lnTo>
                    <a:pt x="172" y="245"/>
                  </a:lnTo>
                  <a:lnTo>
                    <a:pt x="156" y="272"/>
                  </a:lnTo>
                  <a:lnTo>
                    <a:pt x="122" y="272"/>
                  </a:lnTo>
                  <a:lnTo>
                    <a:pt x="105" y="264"/>
                  </a:lnTo>
                  <a:lnTo>
                    <a:pt x="107" y="249"/>
                  </a:lnTo>
                  <a:lnTo>
                    <a:pt x="82" y="257"/>
                  </a:lnTo>
                  <a:lnTo>
                    <a:pt x="75" y="272"/>
                  </a:lnTo>
                  <a:lnTo>
                    <a:pt x="63" y="264"/>
                  </a:lnTo>
                  <a:lnTo>
                    <a:pt x="80" y="245"/>
                  </a:lnTo>
                  <a:lnTo>
                    <a:pt x="97" y="232"/>
                  </a:lnTo>
                  <a:lnTo>
                    <a:pt x="105" y="209"/>
                  </a:lnTo>
                  <a:lnTo>
                    <a:pt x="99" y="185"/>
                  </a:lnTo>
                  <a:lnTo>
                    <a:pt x="101" y="133"/>
                  </a:lnTo>
                  <a:lnTo>
                    <a:pt x="78" y="114"/>
                  </a:lnTo>
                  <a:lnTo>
                    <a:pt x="61" y="118"/>
                  </a:lnTo>
                  <a:lnTo>
                    <a:pt x="46" y="133"/>
                  </a:lnTo>
                  <a:lnTo>
                    <a:pt x="29" y="152"/>
                  </a:lnTo>
                  <a:lnTo>
                    <a:pt x="10" y="156"/>
                  </a:lnTo>
                  <a:lnTo>
                    <a:pt x="0" y="158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32" name="任意多边形 321831"/>
            <p:cNvSpPr/>
            <p:nvPr/>
          </p:nvSpPr>
          <p:spPr>
            <a:xfrm>
              <a:off x="4417" y="2316"/>
              <a:ext cx="64" cy="89"/>
            </a:xfrm>
            <a:custGeom>
              <a:avLst/>
              <a:gdLst/>
              <a:ahLst/>
              <a:cxnLst/>
              <a:rect l="0" t="0" r="0" b="0"/>
              <a:pathLst>
                <a:path w="129" h="179">
                  <a:moveTo>
                    <a:pt x="5" y="54"/>
                  </a:moveTo>
                  <a:lnTo>
                    <a:pt x="19" y="27"/>
                  </a:lnTo>
                  <a:lnTo>
                    <a:pt x="15" y="52"/>
                  </a:lnTo>
                  <a:lnTo>
                    <a:pt x="34" y="25"/>
                  </a:lnTo>
                  <a:lnTo>
                    <a:pt x="28" y="50"/>
                  </a:lnTo>
                  <a:lnTo>
                    <a:pt x="47" y="27"/>
                  </a:lnTo>
                  <a:lnTo>
                    <a:pt x="41" y="46"/>
                  </a:lnTo>
                  <a:lnTo>
                    <a:pt x="60" y="31"/>
                  </a:lnTo>
                  <a:lnTo>
                    <a:pt x="51" y="48"/>
                  </a:lnTo>
                  <a:lnTo>
                    <a:pt x="66" y="37"/>
                  </a:lnTo>
                  <a:lnTo>
                    <a:pt x="55" y="56"/>
                  </a:lnTo>
                  <a:lnTo>
                    <a:pt x="70" y="48"/>
                  </a:lnTo>
                  <a:lnTo>
                    <a:pt x="53" y="75"/>
                  </a:lnTo>
                  <a:lnTo>
                    <a:pt x="70" y="73"/>
                  </a:lnTo>
                  <a:lnTo>
                    <a:pt x="51" y="86"/>
                  </a:lnTo>
                  <a:lnTo>
                    <a:pt x="74" y="88"/>
                  </a:lnTo>
                  <a:lnTo>
                    <a:pt x="49" y="94"/>
                  </a:lnTo>
                  <a:lnTo>
                    <a:pt x="64" y="97"/>
                  </a:lnTo>
                  <a:lnTo>
                    <a:pt x="43" y="111"/>
                  </a:lnTo>
                  <a:lnTo>
                    <a:pt x="70" y="109"/>
                  </a:lnTo>
                  <a:lnTo>
                    <a:pt x="87" y="101"/>
                  </a:lnTo>
                  <a:lnTo>
                    <a:pt x="74" y="113"/>
                  </a:lnTo>
                  <a:lnTo>
                    <a:pt x="95" y="109"/>
                  </a:lnTo>
                  <a:lnTo>
                    <a:pt x="79" y="115"/>
                  </a:lnTo>
                  <a:lnTo>
                    <a:pt x="100" y="113"/>
                  </a:lnTo>
                  <a:lnTo>
                    <a:pt x="81" y="122"/>
                  </a:lnTo>
                  <a:lnTo>
                    <a:pt x="95" y="126"/>
                  </a:lnTo>
                  <a:lnTo>
                    <a:pt x="78" y="137"/>
                  </a:lnTo>
                  <a:lnTo>
                    <a:pt x="91" y="137"/>
                  </a:lnTo>
                  <a:lnTo>
                    <a:pt x="70" y="147"/>
                  </a:lnTo>
                  <a:lnTo>
                    <a:pt x="81" y="147"/>
                  </a:lnTo>
                  <a:lnTo>
                    <a:pt x="60" y="158"/>
                  </a:lnTo>
                  <a:lnTo>
                    <a:pt x="41" y="158"/>
                  </a:lnTo>
                  <a:lnTo>
                    <a:pt x="70" y="170"/>
                  </a:lnTo>
                  <a:lnTo>
                    <a:pt x="98" y="175"/>
                  </a:lnTo>
                  <a:lnTo>
                    <a:pt x="81" y="164"/>
                  </a:lnTo>
                  <a:lnTo>
                    <a:pt x="102" y="172"/>
                  </a:lnTo>
                  <a:lnTo>
                    <a:pt x="93" y="162"/>
                  </a:lnTo>
                  <a:lnTo>
                    <a:pt x="116" y="170"/>
                  </a:lnTo>
                  <a:lnTo>
                    <a:pt x="129" y="179"/>
                  </a:lnTo>
                  <a:lnTo>
                    <a:pt x="125" y="160"/>
                  </a:lnTo>
                  <a:lnTo>
                    <a:pt x="98" y="149"/>
                  </a:lnTo>
                  <a:lnTo>
                    <a:pt x="106" y="124"/>
                  </a:lnTo>
                  <a:lnTo>
                    <a:pt x="119" y="101"/>
                  </a:lnTo>
                  <a:lnTo>
                    <a:pt x="98" y="84"/>
                  </a:lnTo>
                  <a:lnTo>
                    <a:pt x="95" y="67"/>
                  </a:lnTo>
                  <a:lnTo>
                    <a:pt x="95" y="48"/>
                  </a:lnTo>
                  <a:lnTo>
                    <a:pt x="83" y="65"/>
                  </a:lnTo>
                  <a:lnTo>
                    <a:pt x="98" y="16"/>
                  </a:lnTo>
                  <a:lnTo>
                    <a:pt x="87" y="33"/>
                  </a:lnTo>
                  <a:lnTo>
                    <a:pt x="87" y="14"/>
                  </a:lnTo>
                  <a:lnTo>
                    <a:pt x="78" y="33"/>
                  </a:lnTo>
                  <a:lnTo>
                    <a:pt x="74" y="19"/>
                  </a:lnTo>
                  <a:lnTo>
                    <a:pt x="51" y="31"/>
                  </a:lnTo>
                  <a:lnTo>
                    <a:pt x="55" y="0"/>
                  </a:lnTo>
                  <a:lnTo>
                    <a:pt x="38" y="16"/>
                  </a:lnTo>
                  <a:lnTo>
                    <a:pt x="26" y="21"/>
                  </a:lnTo>
                  <a:lnTo>
                    <a:pt x="24" y="8"/>
                  </a:lnTo>
                  <a:lnTo>
                    <a:pt x="9" y="23"/>
                  </a:lnTo>
                  <a:lnTo>
                    <a:pt x="0" y="33"/>
                  </a:lnTo>
                  <a:lnTo>
                    <a:pt x="5" y="54"/>
                  </a:lnTo>
                  <a:lnTo>
                    <a:pt x="5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33" name="任意多边形 321832"/>
            <p:cNvSpPr/>
            <p:nvPr/>
          </p:nvSpPr>
          <p:spPr>
            <a:xfrm>
              <a:off x="4332" y="2388"/>
              <a:ext cx="75" cy="81"/>
            </a:xfrm>
            <a:custGeom>
              <a:avLst/>
              <a:gdLst/>
              <a:ahLst/>
              <a:cxnLst/>
              <a:rect l="0" t="0" r="0" b="0"/>
              <a:pathLst>
                <a:path w="151" h="162">
                  <a:moveTo>
                    <a:pt x="17" y="4"/>
                  </a:moveTo>
                  <a:lnTo>
                    <a:pt x="35" y="9"/>
                  </a:lnTo>
                  <a:lnTo>
                    <a:pt x="86" y="53"/>
                  </a:lnTo>
                  <a:lnTo>
                    <a:pt x="61" y="38"/>
                  </a:lnTo>
                  <a:lnTo>
                    <a:pt x="82" y="63"/>
                  </a:lnTo>
                  <a:lnTo>
                    <a:pt x="63" y="53"/>
                  </a:lnTo>
                  <a:lnTo>
                    <a:pt x="92" y="85"/>
                  </a:lnTo>
                  <a:lnTo>
                    <a:pt x="73" y="70"/>
                  </a:lnTo>
                  <a:lnTo>
                    <a:pt x="90" y="95"/>
                  </a:lnTo>
                  <a:lnTo>
                    <a:pt x="107" y="120"/>
                  </a:lnTo>
                  <a:lnTo>
                    <a:pt x="126" y="141"/>
                  </a:lnTo>
                  <a:lnTo>
                    <a:pt x="151" y="162"/>
                  </a:lnTo>
                  <a:lnTo>
                    <a:pt x="105" y="129"/>
                  </a:lnTo>
                  <a:lnTo>
                    <a:pt x="57" y="91"/>
                  </a:lnTo>
                  <a:lnTo>
                    <a:pt x="57" y="68"/>
                  </a:lnTo>
                  <a:lnTo>
                    <a:pt x="52" y="51"/>
                  </a:lnTo>
                  <a:lnTo>
                    <a:pt x="35" y="30"/>
                  </a:lnTo>
                  <a:lnTo>
                    <a:pt x="50" y="40"/>
                  </a:lnTo>
                  <a:lnTo>
                    <a:pt x="38" y="27"/>
                  </a:lnTo>
                  <a:lnTo>
                    <a:pt x="52" y="30"/>
                  </a:lnTo>
                  <a:lnTo>
                    <a:pt x="35" y="17"/>
                  </a:lnTo>
                  <a:lnTo>
                    <a:pt x="0" y="0"/>
                  </a:lnTo>
                  <a:lnTo>
                    <a:pt x="17" y="4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34" name="任意多边形 321833"/>
            <p:cNvSpPr/>
            <p:nvPr/>
          </p:nvSpPr>
          <p:spPr>
            <a:xfrm>
              <a:off x="4338" y="2365"/>
              <a:ext cx="113" cy="82"/>
            </a:xfrm>
            <a:custGeom>
              <a:avLst/>
              <a:gdLst/>
              <a:ahLst/>
              <a:cxnLst/>
              <a:rect l="0" t="0" r="0" b="0"/>
              <a:pathLst>
                <a:path w="226" h="164">
                  <a:moveTo>
                    <a:pt x="47" y="78"/>
                  </a:moveTo>
                  <a:lnTo>
                    <a:pt x="62" y="74"/>
                  </a:lnTo>
                  <a:lnTo>
                    <a:pt x="72" y="63"/>
                  </a:lnTo>
                  <a:lnTo>
                    <a:pt x="87" y="52"/>
                  </a:lnTo>
                  <a:lnTo>
                    <a:pt x="118" y="54"/>
                  </a:lnTo>
                  <a:lnTo>
                    <a:pt x="139" y="52"/>
                  </a:lnTo>
                  <a:lnTo>
                    <a:pt x="154" y="63"/>
                  </a:lnTo>
                  <a:lnTo>
                    <a:pt x="163" y="71"/>
                  </a:lnTo>
                  <a:lnTo>
                    <a:pt x="167" y="82"/>
                  </a:lnTo>
                  <a:lnTo>
                    <a:pt x="159" y="97"/>
                  </a:lnTo>
                  <a:lnTo>
                    <a:pt x="152" y="112"/>
                  </a:lnTo>
                  <a:lnTo>
                    <a:pt x="133" y="120"/>
                  </a:lnTo>
                  <a:lnTo>
                    <a:pt x="121" y="128"/>
                  </a:lnTo>
                  <a:lnTo>
                    <a:pt x="101" y="124"/>
                  </a:lnTo>
                  <a:lnTo>
                    <a:pt x="82" y="111"/>
                  </a:lnTo>
                  <a:lnTo>
                    <a:pt x="70" y="101"/>
                  </a:lnTo>
                  <a:lnTo>
                    <a:pt x="83" y="116"/>
                  </a:lnTo>
                  <a:lnTo>
                    <a:pt x="76" y="114"/>
                  </a:lnTo>
                  <a:lnTo>
                    <a:pt x="89" y="128"/>
                  </a:lnTo>
                  <a:lnTo>
                    <a:pt x="101" y="141"/>
                  </a:lnTo>
                  <a:lnTo>
                    <a:pt x="85" y="133"/>
                  </a:lnTo>
                  <a:lnTo>
                    <a:pt x="104" y="152"/>
                  </a:lnTo>
                  <a:lnTo>
                    <a:pt x="123" y="164"/>
                  </a:lnTo>
                  <a:lnTo>
                    <a:pt x="108" y="147"/>
                  </a:lnTo>
                  <a:lnTo>
                    <a:pt x="133" y="164"/>
                  </a:lnTo>
                  <a:lnTo>
                    <a:pt x="120" y="147"/>
                  </a:lnTo>
                  <a:lnTo>
                    <a:pt x="139" y="164"/>
                  </a:lnTo>
                  <a:lnTo>
                    <a:pt x="129" y="149"/>
                  </a:lnTo>
                  <a:lnTo>
                    <a:pt x="142" y="158"/>
                  </a:lnTo>
                  <a:lnTo>
                    <a:pt x="137" y="149"/>
                  </a:lnTo>
                  <a:lnTo>
                    <a:pt x="146" y="154"/>
                  </a:lnTo>
                  <a:lnTo>
                    <a:pt x="139" y="143"/>
                  </a:lnTo>
                  <a:lnTo>
                    <a:pt x="150" y="149"/>
                  </a:lnTo>
                  <a:lnTo>
                    <a:pt x="144" y="137"/>
                  </a:lnTo>
                  <a:lnTo>
                    <a:pt x="139" y="126"/>
                  </a:lnTo>
                  <a:lnTo>
                    <a:pt x="152" y="139"/>
                  </a:lnTo>
                  <a:lnTo>
                    <a:pt x="146" y="128"/>
                  </a:lnTo>
                  <a:lnTo>
                    <a:pt x="156" y="137"/>
                  </a:lnTo>
                  <a:lnTo>
                    <a:pt x="148" y="122"/>
                  </a:lnTo>
                  <a:lnTo>
                    <a:pt x="156" y="130"/>
                  </a:lnTo>
                  <a:lnTo>
                    <a:pt x="152" y="118"/>
                  </a:lnTo>
                  <a:lnTo>
                    <a:pt x="159" y="122"/>
                  </a:lnTo>
                  <a:lnTo>
                    <a:pt x="156" y="114"/>
                  </a:lnTo>
                  <a:lnTo>
                    <a:pt x="163" y="118"/>
                  </a:lnTo>
                  <a:lnTo>
                    <a:pt x="159" y="111"/>
                  </a:lnTo>
                  <a:lnTo>
                    <a:pt x="159" y="103"/>
                  </a:lnTo>
                  <a:lnTo>
                    <a:pt x="169" y="111"/>
                  </a:lnTo>
                  <a:lnTo>
                    <a:pt x="167" y="101"/>
                  </a:lnTo>
                  <a:lnTo>
                    <a:pt x="173" y="105"/>
                  </a:lnTo>
                  <a:lnTo>
                    <a:pt x="171" y="90"/>
                  </a:lnTo>
                  <a:lnTo>
                    <a:pt x="184" y="90"/>
                  </a:lnTo>
                  <a:lnTo>
                    <a:pt x="175" y="84"/>
                  </a:lnTo>
                  <a:lnTo>
                    <a:pt x="184" y="84"/>
                  </a:lnTo>
                  <a:lnTo>
                    <a:pt x="169" y="63"/>
                  </a:lnTo>
                  <a:lnTo>
                    <a:pt x="154" y="44"/>
                  </a:lnTo>
                  <a:lnTo>
                    <a:pt x="171" y="50"/>
                  </a:lnTo>
                  <a:lnTo>
                    <a:pt x="184" y="61"/>
                  </a:lnTo>
                  <a:lnTo>
                    <a:pt x="180" y="52"/>
                  </a:lnTo>
                  <a:lnTo>
                    <a:pt x="194" y="67"/>
                  </a:lnTo>
                  <a:lnTo>
                    <a:pt x="192" y="59"/>
                  </a:lnTo>
                  <a:lnTo>
                    <a:pt x="203" y="71"/>
                  </a:lnTo>
                  <a:lnTo>
                    <a:pt x="201" y="63"/>
                  </a:lnTo>
                  <a:lnTo>
                    <a:pt x="216" y="74"/>
                  </a:lnTo>
                  <a:lnTo>
                    <a:pt x="211" y="65"/>
                  </a:lnTo>
                  <a:lnTo>
                    <a:pt x="226" y="73"/>
                  </a:lnTo>
                  <a:lnTo>
                    <a:pt x="220" y="65"/>
                  </a:lnTo>
                  <a:lnTo>
                    <a:pt x="192" y="54"/>
                  </a:lnTo>
                  <a:lnTo>
                    <a:pt x="207" y="55"/>
                  </a:lnTo>
                  <a:lnTo>
                    <a:pt x="186" y="44"/>
                  </a:lnTo>
                  <a:lnTo>
                    <a:pt x="178" y="42"/>
                  </a:lnTo>
                  <a:lnTo>
                    <a:pt x="194" y="38"/>
                  </a:lnTo>
                  <a:lnTo>
                    <a:pt x="182" y="36"/>
                  </a:lnTo>
                  <a:lnTo>
                    <a:pt x="207" y="33"/>
                  </a:lnTo>
                  <a:lnTo>
                    <a:pt x="192" y="31"/>
                  </a:lnTo>
                  <a:lnTo>
                    <a:pt x="209" y="25"/>
                  </a:lnTo>
                  <a:lnTo>
                    <a:pt x="194" y="27"/>
                  </a:lnTo>
                  <a:lnTo>
                    <a:pt x="207" y="19"/>
                  </a:lnTo>
                  <a:lnTo>
                    <a:pt x="196" y="19"/>
                  </a:lnTo>
                  <a:lnTo>
                    <a:pt x="220" y="6"/>
                  </a:lnTo>
                  <a:lnTo>
                    <a:pt x="196" y="14"/>
                  </a:lnTo>
                  <a:lnTo>
                    <a:pt x="211" y="4"/>
                  </a:lnTo>
                  <a:lnTo>
                    <a:pt x="192" y="10"/>
                  </a:lnTo>
                  <a:lnTo>
                    <a:pt x="205" y="0"/>
                  </a:lnTo>
                  <a:lnTo>
                    <a:pt x="173" y="14"/>
                  </a:lnTo>
                  <a:lnTo>
                    <a:pt x="186" y="14"/>
                  </a:lnTo>
                  <a:lnTo>
                    <a:pt x="175" y="17"/>
                  </a:lnTo>
                  <a:lnTo>
                    <a:pt x="186" y="19"/>
                  </a:lnTo>
                  <a:lnTo>
                    <a:pt x="173" y="23"/>
                  </a:lnTo>
                  <a:lnTo>
                    <a:pt x="182" y="23"/>
                  </a:lnTo>
                  <a:lnTo>
                    <a:pt x="169" y="29"/>
                  </a:lnTo>
                  <a:lnTo>
                    <a:pt x="182" y="29"/>
                  </a:lnTo>
                  <a:lnTo>
                    <a:pt x="159" y="33"/>
                  </a:lnTo>
                  <a:lnTo>
                    <a:pt x="171" y="36"/>
                  </a:lnTo>
                  <a:lnTo>
                    <a:pt x="156" y="38"/>
                  </a:lnTo>
                  <a:lnTo>
                    <a:pt x="135" y="38"/>
                  </a:lnTo>
                  <a:lnTo>
                    <a:pt x="144" y="33"/>
                  </a:lnTo>
                  <a:lnTo>
                    <a:pt x="121" y="36"/>
                  </a:lnTo>
                  <a:lnTo>
                    <a:pt x="95" y="36"/>
                  </a:lnTo>
                  <a:lnTo>
                    <a:pt x="70" y="36"/>
                  </a:lnTo>
                  <a:lnTo>
                    <a:pt x="91" y="42"/>
                  </a:lnTo>
                  <a:lnTo>
                    <a:pt x="64" y="40"/>
                  </a:lnTo>
                  <a:lnTo>
                    <a:pt x="74" y="44"/>
                  </a:lnTo>
                  <a:lnTo>
                    <a:pt x="47" y="44"/>
                  </a:lnTo>
                  <a:lnTo>
                    <a:pt x="28" y="46"/>
                  </a:lnTo>
                  <a:lnTo>
                    <a:pt x="59" y="50"/>
                  </a:lnTo>
                  <a:lnTo>
                    <a:pt x="32" y="50"/>
                  </a:lnTo>
                  <a:lnTo>
                    <a:pt x="7" y="50"/>
                  </a:lnTo>
                  <a:lnTo>
                    <a:pt x="0" y="50"/>
                  </a:lnTo>
                  <a:lnTo>
                    <a:pt x="28" y="61"/>
                  </a:lnTo>
                  <a:lnTo>
                    <a:pt x="47" y="78"/>
                  </a:lnTo>
                  <a:lnTo>
                    <a:pt x="47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35" name="任意多边形 321834"/>
            <p:cNvSpPr/>
            <p:nvPr/>
          </p:nvSpPr>
          <p:spPr>
            <a:xfrm>
              <a:off x="4378" y="2397"/>
              <a:ext cx="35" cy="14"/>
            </a:xfrm>
            <a:custGeom>
              <a:avLst/>
              <a:gdLst/>
              <a:ahLst/>
              <a:cxnLst/>
              <a:rect l="0" t="0" r="0" b="0"/>
              <a:pathLst>
                <a:path w="70" h="29">
                  <a:moveTo>
                    <a:pt x="0" y="29"/>
                  </a:moveTo>
                  <a:lnTo>
                    <a:pt x="7" y="8"/>
                  </a:lnTo>
                  <a:lnTo>
                    <a:pt x="19" y="2"/>
                  </a:lnTo>
                  <a:lnTo>
                    <a:pt x="47" y="0"/>
                  </a:lnTo>
                  <a:lnTo>
                    <a:pt x="64" y="15"/>
                  </a:lnTo>
                  <a:lnTo>
                    <a:pt x="70" y="21"/>
                  </a:lnTo>
                  <a:lnTo>
                    <a:pt x="60" y="25"/>
                  </a:lnTo>
                  <a:lnTo>
                    <a:pt x="45" y="8"/>
                  </a:lnTo>
                  <a:lnTo>
                    <a:pt x="24" y="8"/>
                  </a:lnTo>
                  <a:lnTo>
                    <a:pt x="11" y="13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36" name="任意多边形 321835"/>
            <p:cNvSpPr/>
            <p:nvPr/>
          </p:nvSpPr>
          <p:spPr>
            <a:xfrm>
              <a:off x="4381" y="2399"/>
              <a:ext cx="25" cy="20"/>
            </a:xfrm>
            <a:custGeom>
              <a:avLst/>
              <a:gdLst/>
              <a:ahLst/>
              <a:cxnLst/>
              <a:rect l="0" t="0" r="0" b="0"/>
              <a:pathLst>
                <a:path w="52" h="40">
                  <a:moveTo>
                    <a:pt x="0" y="23"/>
                  </a:moveTo>
                  <a:lnTo>
                    <a:pt x="6" y="32"/>
                  </a:lnTo>
                  <a:lnTo>
                    <a:pt x="17" y="40"/>
                  </a:lnTo>
                  <a:lnTo>
                    <a:pt x="27" y="40"/>
                  </a:lnTo>
                  <a:lnTo>
                    <a:pt x="38" y="40"/>
                  </a:lnTo>
                  <a:lnTo>
                    <a:pt x="48" y="34"/>
                  </a:lnTo>
                  <a:lnTo>
                    <a:pt x="52" y="28"/>
                  </a:lnTo>
                  <a:lnTo>
                    <a:pt x="52" y="15"/>
                  </a:lnTo>
                  <a:lnTo>
                    <a:pt x="46" y="7"/>
                  </a:lnTo>
                  <a:lnTo>
                    <a:pt x="35" y="0"/>
                  </a:lnTo>
                  <a:lnTo>
                    <a:pt x="36" y="9"/>
                  </a:lnTo>
                  <a:lnTo>
                    <a:pt x="33" y="17"/>
                  </a:lnTo>
                  <a:lnTo>
                    <a:pt x="23" y="17"/>
                  </a:lnTo>
                  <a:lnTo>
                    <a:pt x="19" y="13"/>
                  </a:lnTo>
                  <a:lnTo>
                    <a:pt x="19" y="5"/>
                  </a:lnTo>
                  <a:lnTo>
                    <a:pt x="12" y="11"/>
                  </a:lnTo>
                  <a:lnTo>
                    <a:pt x="10" y="19"/>
                  </a:lnTo>
                  <a:lnTo>
                    <a:pt x="16" y="26"/>
                  </a:lnTo>
                  <a:lnTo>
                    <a:pt x="23" y="28"/>
                  </a:lnTo>
                  <a:lnTo>
                    <a:pt x="31" y="28"/>
                  </a:lnTo>
                  <a:lnTo>
                    <a:pt x="40" y="19"/>
                  </a:lnTo>
                  <a:lnTo>
                    <a:pt x="38" y="28"/>
                  </a:lnTo>
                  <a:lnTo>
                    <a:pt x="29" y="36"/>
                  </a:lnTo>
                  <a:lnTo>
                    <a:pt x="17" y="36"/>
                  </a:lnTo>
                  <a:lnTo>
                    <a:pt x="6" y="30"/>
                  </a:lnTo>
                  <a:lnTo>
                    <a:pt x="4" y="15"/>
                  </a:lnTo>
                  <a:lnTo>
                    <a:pt x="6" y="5"/>
                  </a:lnTo>
                  <a:lnTo>
                    <a:pt x="0" y="11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37" name="任意多边形 321836"/>
            <p:cNvSpPr/>
            <p:nvPr/>
          </p:nvSpPr>
          <p:spPr>
            <a:xfrm>
              <a:off x="4409" y="2385"/>
              <a:ext cx="60" cy="42"/>
            </a:xfrm>
            <a:custGeom>
              <a:avLst/>
              <a:gdLst/>
              <a:ahLst/>
              <a:cxnLst/>
              <a:rect l="0" t="0" r="0" b="0"/>
              <a:pathLst>
                <a:path w="120" h="84">
                  <a:moveTo>
                    <a:pt x="12" y="8"/>
                  </a:moveTo>
                  <a:lnTo>
                    <a:pt x="38" y="27"/>
                  </a:lnTo>
                  <a:lnTo>
                    <a:pt x="52" y="38"/>
                  </a:lnTo>
                  <a:lnTo>
                    <a:pt x="48" y="31"/>
                  </a:lnTo>
                  <a:lnTo>
                    <a:pt x="59" y="38"/>
                  </a:lnTo>
                  <a:lnTo>
                    <a:pt x="63" y="48"/>
                  </a:lnTo>
                  <a:lnTo>
                    <a:pt x="54" y="42"/>
                  </a:lnTo>
                  <a:lnTo>
                    <a:pt x="57" y="53"/>
                  </a:lnTo>
                  <a:lnTo>
                    <a:pt x="50" y="46"/>
                  </a:lnTo>
                  <a:lnTo>
                    <a:pt x="54" y="61"/>
                  </a:lnTo>
                  <a:lnTo>
                    <a:pt x="48" y="61"/>
                  </a:lnTo>
                  <a:lnTo>
                    <a:pt x="50" y="69"/>
                  </a:lnTo>
                  <a:lnTo>
                    <a:pt x="40" y="67"/>
                  </a:lnTo>
                  <a:lnTo>
                    <a:pt x="48" y="72"/>
                  </a:lnTo>
                  <a:lnTo>
                    <a:pt x="36" y="72"/>
                  </a:lnTo>
                  <a:lnTo>
                    <a:pt x="48" y="76"/>
                  </a:lnTo>
                  <a:lnTo>
                    <a:pt x="59" y="84"/>
                  </a:lnTo>
                  <a:lnTo>
                    <a:pt x="54" y="76"/>
                  </a:lnTo>
                  <a:lnTo>
                    <a:pt x="65" y="80"/>
                  </a:lnTo>
                  <a:lnTo>
                    <a:pt x="55" y="71"/>
                  </a:lnTo>
                  <a:lnTo>
                    <a:pt x="76" y="78"/>
                  </a:lnTo>
                  <a:lnTo>
                    <a:pt x="63" y="67"/>
                  </a:lnTo>
                  <a:lnTo>
                    <a:pt x="76" y="72"/>
                  </a:lnTo>
                  <a:lnTo>
                    <a:pt x="63" y="61"/>
                  </a:lnTo>
                  <a:lnTo>
                    <a:pt x="78" y="61"/>
                  </a:lnTo>
                  <a:lnTo>
                    <a:pt x="63" y="57"/>
                  </a:lnTo>
                  <a:lnTo>
                    <a:pt x="80" y="53"/>
                  </a:lnTo>
                  <a:lnTo>
                    <a:pt x="67" y="53"/>
                  </a:lnTo>
                  <a:lnTo>
                    <a:pt x="88" y="48"/>
                  </a:lnTo>
                  <a:lnTo>
                    <a:pt x="73" y="44"/>
                  </a:lnTo>
                  <a:lnTo>
                    <a:pt x="97" y="46"/>
                  </a:lnTo>
                  <a:lnTo>
                    <a:pt x="84" y="40"/>
                  </a:lnTo>
                  <a:lnTo>
                    <a:pt x="120" y="46"/>
                  </a:lnTo>
                  <a:lnTo>
                    <a:pt x="95" y="36"/>
                  </a:lnTo>
                  <a:lnTo>
                    <a:pt x="82" y="27"/>
                  </a:lnTo>
                  <a:lnTo>
                    <a:pt x="71" y="25"/>
                  </a:lnTo>
                  <a:lnTo>
                    <a:pt x="57" y="21"/>
                  </a:lnTo>
                  <a:lnTo>
                    <a:pt x="50" y="17"/>
                  </a:lnTo>
                  <a:lnTo>
                    <a:pt x="33" y="6"/>
                  </a:lnTo>
                  <a:lnTo>
                    <a:pt x="19" y="2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38" name="任意多边形 321837"/>
            <p:cNvSpPr/>
            <p:nvPr/>
          </p:nvSpPr>
          <p:spPr>
            <a:xfrm>
              <a:off x="4288" y="2504"/>
              <a:ext cx="36" cy="33"/>
            </a:xfrm>
            <a:custGeom>
              <a:avLst/>
              <a:gdLst/>
              <a:ahLst/>
              <a:cxnLst/>
              <a:rect l="0" t="0" r="0" b="0"/>
              <a:pathLst>
                <a:path w="70" h="66">
                  <a:moveTo>
                    <a:pt x="17" y="30"/>
                  </a:moveTo>
                  <a:lnTo>
                    <a:pt x="25" y="44"/>
                  </a:lnTo>
                  <a:lnTo>
                    <a:pt x="47" y="55"/>
                  </a:lnTo>
                  <a:lnTo>
                    <a:pt x="34" y="55"/>
                  </a:lnTo>
                  <a:lnTo>
                    <a:pt x="49" y="63"/>
                  </a:lnTo>
                  <a:lnTo>
                    <a:pt x="70" y="64"/>
                  </a:lnTo>
                  <a:lnTo>
                    <a:pt x="46" y="66"/>
                  </a:lnTo>
                  <a:lnTo>
                    <a:pt x="28" y="63"/>
                  </a:lnTo>
                  <a:lnTo>
                    <a:pt x="19" y="53"/>
                  </a:lnTo>
                  <a:lnTo>
                    <a:pt x="0" y="49"/>
                  </a:lnTo>
                  <a:lnTo>
                    <a:pt x="0" y="40"/>
                  </a:lnTo>
                  <a:lnTo>
                    <a:pt x="6" y="34"/>
                  </a:lnTo>
                  <a:lnTo>
                    <a:pt x="15" y="0"/>
                  </a:lnTo>
                  <a:lnTo>
                    <a:pt x="13" y="19"/>
                  </a:lnTo>
                  <a:lnTo>
                    <a:pt x="17" y="30"/>
                  </a:lnTo>
                  <a:lnTo>
                    <a:pt x="17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39" name="任意多边形 321838"/>
            <p:cNvSpPr/>
            <p:nvPr/>
          </p:nvSpPr>
          <p:spPr>
            <a:xfrm>
              <a:off x="4287" y="2525"/>
              <a:ext cx="52" cy="39"/>
            </a:xfrm>
            <a:custGeom>
              <a:avLst/>
              <a:gdLst/>
              <a:ahLst/>
              <a:cxnLst/>
              <a:rect l="0" t="0" r="0" b="0"/>
              <a:pathLst>
                <a:path w="105" h="78">
                  <a:moveTo>
                    <a:pt x="13" y="7"/>
                  </a:moveTo>
                  <a:lnTo>
                    <a:pt x="8" y="15"/>
                  </a:lnTo>
                  <a:lnTo>
                    <a:pt x="10" y="24"/>
                  </a:lnTo>
                  <a:lnTo>
                    <a:pt x="15" y="34"/>
                  </a:lnTo>
                  <a:lnTo>
                    <a:pt x="31" y="43"/>
                  </a:lnTo>
                  <a:lnTo>
                    <a:pt x="42" y="60"/>
                  </a:lnTo>
                  <a:lnTo>
                    <a:pt x="67" y="74"/>
                  </a:lnTo>
                  <a:lnTo>
                    <a:pt x="105" y="74"/>
                  </a:lnTo>
                  <a:lnTo>
                    <a:pt x="67" y="78"/>
                  </a:lnTo>
                  <a:lnTo>
                    <a:pt x="50" y="72"/>
                  </a:lnTo>
                  <a:lnTo>
                    <a:pt x="36" y="62"/>
                  </a:lnTo>
                  <a:lnTo>
                    <a:pt x="29" y="47"/>
                  </a:lnTo>
                  <a:lnTo>
                    <a:pt x="8" y="36"/>
                  </a:lnTo>
                  <a:lnTo>
                    <a:pt x="0" y="22"/>
                  </a:lnTo>
                  <a:lnTo>
                    <a:pt x="0" y="9"/>
                  </a:lnTo>
                  <a:lnTo>
                    <a:pt x="10" y="0"/>
                  </a:lnTo>
                  <a:lnTo>
                    <a:pt x="13" y="7"/>
                  </a:lnTo>
                  <a:lnTo>
                    <a:pt x="13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40" name="任意多边形 321839"/>
            <p:cNvSpPr/>
            <p:nvPr/>
          </p:nvSpPr>
          <p:spPr>
            <a:xfrm>
              <a:off x="4311" y="2510"/>
              <a:ext cx="75" cy="26"/>
            </a:xfrm>
            <a:custGeom>
              <a:avLst/>
              <a:gdLst/>
              <a:ahLst/>
              <a:cxnLst/>
              <a:rect l="0" t="0" r="0" b="0"/>
              <a:pathLst>
                <a:path w="150" h="53">
                  <a:moveTo>
                    <a:pt x="26" y="53"/>
                  </a:moveTo>
                  <a:lnTo>
                    <a:pt x="47" y="53"/>
                  </a:lnTo>
                  <a:lnTo>
                    <a:pt x="66" y="50"/>
                  </a:lnTo>
                  <a:lnTo>
                    <a:pt x="85" y="42"/>
                  </a:lnTo>
                  <a:lnTo>
                    <a:pt x="96" y="34"/>
                  </a:lnTo>
                  <a:lnTo>
                    <a:pt x="119" y="23"/>
                  </a:lnTo>
                  <a:lnTo>
                    <a:pt x="150" y="0"/>
                  </a:lnTo>
                  <a:lnTo>
                    <a:pt x="110" y="25"/>
                  </a:lnTo>
                  <a:lnTo>
                    <a:pt x="89" y="33"/>
                  </a:lnTo>
                  <a:lnTo>
                    <a:pt x="70" y="2"/>
                  </a:lnTo>
                  <a:lnTo>
                    <a:pt x="76" y="34"/>
                  </a:lnTo>
                  <a:lnTo>
                    <a:pt x="58" y="42"/>
                  </a:lnTo>
                  <a:lnTo>
                    <a:pt x="49" y="10"/>
                  </a:lnTo>
                  <a:lnTo>
                    <a:pt x="49" y="44"/>
                  </a:lnTo>
                  <a:lnTo>
                    <a:pt x="36" y="46"/>
                  </a:lnTo>
                  <a:lnTo>
                    <a:pt x="28" y="44"/>
                  </a:lnTo>
                  <a:lnTo>
                    <a:pt x="26" y="36"/>
                  </a:lnTo>
                  <a:lnTo>
                    <a:pt x="17" y="36"/>
                  </a:lnTo>
                  <a:lnTo>
                    <a:pt x="26" y="48"/>
                  </a:lnTo>
                  <a:lnTo>
                    <a:pt x="0" y="50"/>
                  </a:lnTo>
                  <a:lnTo>
                    <a:pt x="26" y="53"/>
                  </a:lnTo>
                  <a:lnTo>
                    <a:pt x="26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41" name="任意多边形 321840"/>
            <p:cNvSpPr/>
            <p:nvPr/>
          </p:nvSpPr>
          <p:spPr>
            <a:xfrm>
              <a:off x="4327" y="2416"/>
              <a:ext cx="151" cy="133"/>
            </a:xfrm>
            <a:custGeom>
              <a:avLst/>
              <a:gdLst/>
              <a:ahLst/>
              <a:cxnLst/>
              <a:rect l="0" t="0" r="0" b="0"/>
              <a:pathLst>
                <a:path w="300" h="266">
                  <a:moveTo>
                    <a:pt x="0" y="260"/>
                  </a:moveTo>
                  <a:lnTo>
                    <a:pt x="55" y="257"/>
                  </a:lnTo>
                  <a:lnTo>
                    <a:pt x="82" y="243"/>
                  </a:lnTo>
                  <a:lnTo>
                    <a:pt x="127" y="211"/>
                  </a:lnTo>
                  <a:lnTo>
                    <a:pt x="150" y="179"/>
                  </a:lnTo>
                  <a:lnTo>
                    <a:pt x="167" y="162"/>
                  </a:lnTo>
                  <a:lnTo>
                    <a:pt x="122" y="186"/>
                  </a:lnTo>
                  <a:lnTo>
                    <a:pt x="152" y="160"/>
                  </a:lnTo>
                  <a:lnTo>
                    <a:pt x="169" y="135"/>
                  </a:lnTo>
                  <a:lnTo>
                    <a:pt x="161" y="158"/>
                  </a:lnTo>
                  <a:lnTo>
                    <a:pt x="175" y="139"/>
                  </a:lnTo>
                  <a:lnTo>
                    <a:pt x="179" y="129"/>
                  </a:lnTo>
                  <a:lnTo>
                    <a:pt x="165" y="129"/>
                  </a:lnTo>
                  <a:lnTo>
                    <a:pt x="141" y="110"/>
                  </a:lnTo>
                  <a:lnTo>
                    <a:pt x="160" y="112"/>
                  </a:lnTo>
                  <a:lnTo>
                    <a:pt x="125" y="91"/>
                  </a:lnTo>
                  <a:lnTo>
                    <a:pt x="142" y="97"/>
                  </a:lnTo>
                  <a:lnTo>
                    <a:pt x="122" y="76"/>
                  </a:lnTo>
                  <a:lnTo>
                    <a:pt x="160" y="101"/>
                  </a:lnTo>
                  <a:lnTo>
                    <a:pt x="179" y="110"/>
                  </a:lnTo>
                  <a:lnTo>
                    <a:pt x="137" y="76"/>
                  </a:lnTo>
                  <a:lnTo>
                    <a:pt x="165" y="93"/>
                  </a:lnTo>
                  <a:lnTo>
                    <a:pt x="129" y="61"/>
                  </a:lnTo>
                  <a:lnTo>
                    <a:pt x="173" y="89"/>
                  </a:lnTo>
                  <a:lnTo>
                    <a:pt x="152" y="69"/>
                  </a:lnTo>
                  <a:lnTo>
                    <a:pt x="184" y="91"/>
                  </a:lnTo>
                  <a:lnTo>
                    <a:pt x="163" y="69"/>
                  </a:lnTo>
                  <a:lnTo>
                    <a:pt x="194" y="89"/>
                  </a:lnTo>
                  <a:lnTo>
                    <a:pt x="182" y="72"/>
                  </a:lnTo>
                  <a:lnTo>
                    <a:pt x="199" y="84"/>
                  </a:lnTo>
                  <a:lnTo>
                    <a:pt x="192" y="74"/>
                  </a:lnTo>
                  <a:lnTo>
                    <a:pt x="215" y="82"/>
                  </a:lnTo>
                  <a:lnTo>
                    <a:pt x="203" y="74"/>
                  </a:lnTo>
                  <a:lnTo>
                    <a:pt x="222" y="80"/>
                  </a:lnTo>
                  <a:lnTo>
                    <a:pt x="215" y="72"/>
                  </a:lnTo>
                  <a:lnTo>
                    <a:pt x="236" y="80"/>
                  </a:lnTo>
                  <a:lnTo>
                    <a:pt x="224" y="69"/>
                  </a:lnTo>
                  <a:lnTo>
                    <a:pt x="249" y="82"/>
                  </a:lnTo>
                  <a:lnTo>
                    <a:pt x="234" y="61"/>
                  </a:lnTo>
                  <a:lnTo>
                    <a:pt x="257" y="78"/>
                  </a:lnTo>
                  <a:lnTo>
                    <a:pt x="241" y="55"/>
                  </a:lnTo>
                  <a:lnTo>
                    <a:pt x="266" y="72"/>
                  </a:lnTo>
                  <a:lnTo>
                    <a:pt x="258" y="57"/>
                  </a:lnTo>
                  <a:lnTo>
                    <a:pt x="276" y="67"/>
                  </a:lnTo>
                  <a:lnTo>
                    <a:pt x="260" y="44"/>
                  </a:lnTo>
                  <a:lnTo>
                    <a:pt x="276" y="57"/>
                  </a:lnTo>
                  <a:lnTo>
                    <a:pt x="262" y="32"/>
                  </a:lnTo>
                  <a:lnTo>
                    <a:pt x="279" y="53"/>
                  </a:lnTo>
                  <a:lnTo>
                    <a:pt x="264" y="21"/>
                  </a:lnTo>
                  <a:lnTo>
                    <a:pt x="279" y="38"/>
                  </a:lnTo>
                  <a:lnTo>
                    <a:pt x="272" y="19"/>
                  </a:lnTo>
                  <a:lnTo>
                    <a:pt x="283" y="30"/>
                  </a:lnTo>
                  <a:lnTo>
                    <a:pt x="274" y="13"/>
                  </a:lnTo>
                  <a:lnTo>
                    <a:pt x="287" y="25"/>
                  </a:lnTo>
                  <a:lnTo>
                    <a:pt x="281" y="11"/>
                  </a:lnTo>
                  <a:lnTo>
                    <a:pt x="272" y="0"/>
                  </a:lnTo>
                  <a:lnTo>
                    <a:pt x="283" y="8"/>
                  </a:lnTo>
                  <a:lnTo>
                    <a:pt x="295" y="29"/>
                  </a:lnTo>
                  <a:lnTo>
                    <a:pt x="300" y="46"/>
                  </a:lnTo>
                  <a:lnTo>
                    <a:pt x="289" y="27"/>
                  </a:lnTo>
                  <a:lnTo>
                    <a:pt x="295" y="51"/>
                  </a:lnTo>
                  <a:lnTo>
                    <a:pt x="291" y="70"/>
                  </a:lnTo>
                  <a:lnTo>
                    <a:pt x="287" y="51"/>
                  </a:lnTo>
                  <a:lnTo>
                    <a:pt x="285" y="78"/>
                  </a:lnTo>
                  <a:lnTo>
                    <a:pt x="277" y="89"/>
                  </a:lnTo>
                  <a:lnTo>
                    <a:pt x="277" y="80"/>
                  </a:lnTo>
                  <a:lnTo>
                    <a:pt x="268" y="95"/>
                  </a:lnTo>
                  <a:lnTo>
                    <a:pt x="270" y="84"/>
                  </a:lnTo>
                  <a:lnTo>
                    <a:pt x="255" y="101"/>
                  </a:lnTo>
                  <a:lnTo>
                    <a:pt x="255" y="91"/>
                  </a:lnTo>
                  <a:lnTo>
                    <a:pt x="241" y="107"/>
                  </a:lnTo>
                  <a:lnTo>
                    <a:pt x="230" y="97"/>
                  </a:lnTo>
                  <a:lnTo>
                    <a:pt x="241" y="116"/>
                  </a:lnTo>
                  <a:lnTo>
                    <a:pt x="228" y="105"/>
                  </a:lnTo>
                  <a:lnTo>
                    <a:pt x="236" y="120"/>
                  </a:lnTo>
                  <a:lnTo>
                    <a:pt x="220" y="110"/>
                  </a:lnTo>
                  <a:lnTo>
                    <a:pt x="226" y="122"/>
                  </a:lnTo>
                  <a:lnTo>
                    <a:pt x="211" y="116"/>
                  </a:lnTo>
                  <a:lnTo>
                    <a:pt x="220" y="129"/>
                  </a:lnTo>
                  <a:lnTo>
                    <a:pt x="224" y="150"/>
                  </a:lnTo>
                  <a:lnTo>
                    <a:pt x="213" y="133"/>
                  </a:lnTo>
                  <a:lnTo>
                    <a:pt x="218" y="154"/>
                  </a:lnTo>
                  <a:lnTo>
                    <a:pt x="218" y="164"/>
                  </a:lnTo>
                  <a:lnTo>
                    <a:pt x="224" y="167"/>
                  </a:lnTo>
                  <a:lnTo>
                    <a:pt x="239" y="165"/>
                  </a:lnTo>
                  <a:lnTo>
                    <a:pt x="228" y="171"/>
                  </a:lnTo>
                  <a:lnTo>
                    <a:pt x="213" y="175"/>
                  </a:lnTo>
                  <a:lnTo>
                    <a:pt x="220" y="177"/>
                  </a:lnTo>
                  <a:lnTo>
                    <a:pt x="194" y="188"/>
                  </a:lnTo>
                  <a:lnTo>
                    <a:pt x="205" y="188"/>
                  </a:lnTo>
                  <a:lnTo>
                    <a:pt x="194" y="196"/>
                  </a:lnTo>
                  <a:lnTo>
                    <a:pt x="203" y="198"/>
                  </a:lnTo>
                  <a:lnTo>
                    <a:pt x="182" y="205"/>
                  </a:lnTo>
                  <a:lnTo>
                    <a:pt x="201" y="205"/>
                  </a:lnTo>
                  <a:lnTo>
                    <a:pt x="179" y="213"/>
                  </a:lnTo>
                  <a:lnTo>
                    <a:pt x="186" y="213"/>
                  </a:lnTo>
                  <a:lnTo>
                    <a:pt x="165" y="221"/>
                  </a:lnTo>
                  <a:lnTo>
                    <a:pt x="184" y="221"/>
                  </a:lnTo>
                  <a:lnTo>
                    <a:pt x="156" y="228"/>
                  </a:lnTo>
                  <a:lnTo>
                    <a:pt x="165" y="230"/>
                  </a:lnTo>
                  <a:lnTo>
                    <a:pt x="146" y="238"/>
                  </a:lnTo>
                  <a:lnTo>
                    <a:pt x="163" y="240"/>
                  </a:lnTo>
                  <a:lnTo>
                    <a:pt x="139" y="245"/>
                  </a:lnTo>
                  <a:lnTo>
                    <a:pt x="152" y="247"/>
                  </a:lnTo>
                  <a:lnTo>
                    <a:pt x="133" y="247"/>
                  </a:lnTo>
                  <a:lnTo>
                    <a:pt x="112" y="259"/>
                  </a:lnTo>
                  <a:lnTo>
                    <a:pt x="123" y="259"/>
                  </a:lnTo>
                  <a:lnTo>
                    <a:pt x="103" y="264"/>
                  </a:lnTo>
                  <a:lnTo>
                    <a:pt x="76" y="266"/>
                  </a:lnTo>
                  <a:lnTo>
                    <a:pt x="51" y="266"/>
                  </a:lnTo>
                  <a:lnTo>
                    <a:pt x="36" y="264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42" name="任意多边形 321841"/>
            <p:cNvSpPr/>
            <p:nvPr/>
          </p:nvSpPr>
          <p:spPr>
            <a:xfrm>
              <a:off x="4324" y="2540"/>
              <a:ext cx="77" cy="24"/>
            </a:xfrm>
            <a:custGeom>
              <a:avLst/>
              <a:gdLst/>
              <a:ahLst/>
              <a:cxnLst/>
              <a:rect l="0" t="0" r="0" b="0"/>
              <a:pathLst>
                <a:path w="154" h="48">
                  <a:moveTo>
                    <a:pt x="29" y="40"/>
                  </a:moveTo>
                  <a:lnTo>
                    <a:pt x="50" y="42"/>
                  </a:lnTo>
                  <a:lnTo>
                    <a:pt x="71" y="34"/>
                  </a:lnTo>
                  <a:lnTo>
                    <a:pt x="105" y="25"/>
                  </a:lnTo>
                  <a:lnTo>
                    <a:pt x="61" y="29"/>
                  </a:lnTo>
                  <a:lnTo>
                    <a:pt x="86" y="25"/>
                  </a:lnTo>
                  <a:lnTo>
                    <a:pt x="72" y="23"/>
                  </a:lnTo>
                  <a:lnTo>
                    <a:pt x="99" y="21"/>
                  </a:lnTo>
                  <a:lnTo>
                    <a:pt x="71" y="15"/>
                  </a:lnTo>
                  <a:lnTo>
                    <a:pt x="101" y="13"/>
                  </a:lnTo>
                  <a:lnTo>
                    <a:pt x="116" y="11"/>
                  </a:lnTo>
                  <a:lnTo>
                    <a:pt x="116" y="0"/>
                  </a:lnTo>
                  <a:lnTo>
                    <a:pt x="154" y="2"/>
                  </a:lnTo>
                  <a:lnTo>
                    <a:pt x="135" y="4"/>
                  </a:lnTo>
                  <a:lnTo>
                    <a:pt x="149" y="8"/>
                  </a:lnTo>
                  <a:lnTo>
                    <a:pt x="130" y="10"/>
                  </a:lnTo>
                  <a:lnTo>
                    <a:pt x="147" y="11"/>
                  </a:lnTo>
                  <a:lnTo>
                    <a:pt x="116" y="17"/>
                  </a:lnTo>
                  <a:lnTo>
                    <a:pt x="130" y="19"/>
                  </a:lnTo>
                  <a:lnTo>
                    <a:pt x="109" y="23"/>
                  </a:lnTo>
                  <a:lnTo>
                    <a:pt x="122" y="23"/>
                  </a:lnTo>
                  <a:lnTo>
                    <a:pt x="93" y="32"/>
                  </a:lnTo>
                  <a:lnTo>
                    <a:pt x="65" y="44"/>
                  </a:lnTo>
                  <a:lnTo>
                    <a:pt x="48" y="48"/>
                  </a:lnTo>
                  <a:lnTo>
                    <a:pt x="31" y="46"/>
                  </a:lnTo>
                  <a:lnTo>
                    <a:pt x="0" y="46"/>
                  </a:lnTo>
                  <a:lnTo>
                    <a:pt x="15" y="40"/>
                  </a:lnTo>
                  <a:lnTo>
                    <a:pt x="29" y="40"/>
                  </a:lnTo>
                  <a:lnTo>
                    <a:pt x="29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43" name="任意多边形 321842"/>
            <p:cNvSpPr/>
            <p:nvPr/>
          </p:nvSpPr>
          <p:spPr>
            <a:xfrm>
              <a:off x="4409" y="2299"/>
              <a:ext cx="262" cy="241"/>
            </a:xfrm>
            <a:custGeom>
              <a:avLst/>
              <a:gdLst/>
              <a:ahLst/>
              <a:cxnLst/>
              <a:rect l="0" t="0" r="0" b="0"/>
              <a:pathLst>
                <a:path w="523" h="483">
                  <a:moveTo>
                    <a:pt x="82" y="390"/>
                  </a:moveTo>
                  <a:lnTo>
                    <a:pt x="101" y="398"/>
                  </a:lnTo>
                  <a:lnTo>
                    <a:pt x="90" y="386"/>
                  </a:lnTo>
                  <a:lnTo>
                    <a:pt x="118" y="396"/>
                  </a:lnTo>
                  <a:lnTo>
                    <a:pt x="105" y="382"/>
                  </a:lnTo>
                  <a:lnTo>
                    <a:pt x="128" y="390"/>
                  </a:lnTo>
                  <a:lnTo>
                    <a:pt x="120" y="382"/>
                  </a:lnTo>
                  <a:lnTo>
                    <a:pt x="141" y="386"/>
                  </a:lnTo>
                  <a:lnTo>
                    <a:pt x="133" y="379"/>
                  </a:lnTo>
                  <a:lnTo>
                    <a:pt x="149" y="379"/>
                  </a:lnTo>
                  <a:lnTo>
                    <a:pt x="141" y="371"/>
                  </a:lnTo>
                  <a:lnTo>
                    <a:pt x="160" y="375"/>
                  </a:lnTo>
                  <a:lnTo>
                    <a:pt x="151" y="367"/>
                  </a:lnTo>
                  <a:lnTo>
                    <a:pt x="170" y="369"/>
                  </a:lnTo>
                  <a:lnTo>
                    <a:pt x="141" y="350"/>
                  </a:lnTo>
                  <a:lnTo>
                    <a:pt x="181" y="363"/>
                  </a:lnTo>
                  <a:lnTo>
                    <a:pt x="151" y="346"/>
                  </a:lnTo>
                  <a:lnTo>
                    <a:pt x="179" y="350"/>
                  </a:lnTo>
                  <a:lnTo>
                    <a:pt x="162" y="341"/>
                  </a:lnTo>
                  <a:lnTo>
                    <a:pt x="181" y="344"/>
                  </a:lnTo>
                  <a:lnTo>
                    <a:pt x="171" y="335"/>
                  </a:lnTo>
                  <a:lnTo>
                    <a:pt x="196" y="344"/>
                  </a:lnTo>
                  <a:lnTo>
                    <a:pt x="168" y="322"/>
                  </a:lnTo>
                  <a:lnTo>
                    <a:pt x="204" y="337"/>
                  </a:lnTo>
                  <a:lnTo>
                    <a:pt x="173" y="314"/>
                  </a:lnTo>
                  <a:lnTo>
                    <a:pt x="196" y="323"/>
                  </a:lnTo>
                  <a:lnTo>
                    <a:pt x="175" y="306"/>
                  </a:lnTo>
                  <a:lnTo>
                    <a:pt x="204" y="322"/>
                  </a:lnTo>
                  <a:lnTo>
                    <a:pt x="179" y="301"/>
                  </a:lnTo>
                  <a:lnTo>
                    <a:pt x="204" y="310"/>
                  </a:lnTo>
                  <a:lnTo>
                    <a:pt x="181" y="295"/>
                  </a:lnTo>
                  <a:lnTo>
                    <a:pt x="196" y="299"/>
                  </a:lnTo>
                  <a:lnTo>
                    <a:pt x="177" y="285"/>
                  </a:lnTo>
                  <a:lnTo>
                    <a:pt x="204" y="293"/>
                  </a:lnTo>
                  <a:lnTo>
                    <a:pt x="183" y="280"/>
                  </a:lnTo>
                  <a:lnTo>
                    <a:pt x="198" y="285"/>
                  </a:lnTo>
                  <a:lnTo>
                    <a:pt x="179" y="268"/>
                  </a:lnTo>
                  <a:lnTo>
                    <a:pt x="190" y="272"/>
                  </a:lnTo>
                  <a:lnTo>
                    <a:pt x="177" y="261"/>
                  </a:lnTo>
                  <a:lnTo>
                    <a:pt x="196" y="268"/>
                  </a:lnTo>
                  <a:lnTo>
                    <a:pt x="179" y="253"/>
                  </a:lnTo>
                  <a:lnTo>
                    <a:pt x="196" y="259"/>
                  </a:lnTo>
                  <a:lnTo>
                    <a:pt x="175" y="245"/>
                  </a:lnTo>
                  <a:lnTo>
                    <a:pt x="200" y="255"/>
                  </a:lnTo>
                  <a:lnTo>
                    <a:pt x="179" y="240"/>
                  </a:lnTo>
                  <a:lnTo>
                    <a:pt x="194" y="242"/>
                  </a:lnTo>
                  <a:lnTo>
                    <a:pt x="171" y="230"/>
                  </a:lnTo>
                  <a:lnTo>
                    <a:pt x="190" y="234"/>
                  </a:lnTo>
                  <a:lnTo>
                    <a:pt x="158" y="223"/>
                  </a:lnTo>
                  <a:lnTo>
                    <a:pt x="170" y="223"/>
                  </a:lnTo>
                  <a:lnTo>
                    <a:pt x="147" y="217"/>
                  </a:lnTo>
                  <a:lnTo>
                    <a:pt x="158" y="217"/>
                  </a:lnTo>
                  <a:lnTo>
                    <a:pt x="141" y="211"/>
                  </a:lnTo>
                  <a:lnTo>
                    <a:pt x="130" y="192"/>
                  </a:lnTo>
                  <a:lnTo>
                    <a:pt x="139" y="196"/>
                  </a:lnTo>
                  <a:lnTo>
                    <a:pt x="151" y="204"/>
                  </a:lnTo>
                  <a:lnTo>
                    <a:pt x="183" y="204"/>
                  </a:lnTo>
                  <a:lnTo>
                    <a:pt x="204" y="194"/>
                  </a:lnTo>
                  <a:lnTo>
                    <a:pt x="219" y="181"/>
                  </a:lnTo>
                  <a:lnTo>
                    <a:pt x="223" y="160"/>
                  </a:lnTo>
                  <a:lnTo>
                    <a:pt x="225" y="135"/>
                  </a:lnTo>
                  <a:lnTo>
                    <a:pt x="236" y="105"/>
                  </a:lnTo>
                  <a:lnTo>
                    <a:pt x="238" y="88"/>
                  </a:lnTo>
                  <a:lnTo>
                    <a:pt x="236" y="52"/>
                  </a:lnTo>
                  <a:lnTo>
                    <a:pt x="246" y="74"/>
                  </a:lnTo>
                  <a:lnTo>
                    <a:pt x="253" y="86"/>
                  </a:lnTo>
                  <a:lnTo>
                    <a:pt x="261" y="130"/>
                  </a:lnTo>
                  <a:lnTo>
                    <a:pt x="251" y="101"/>
                  </a:lnTo>
                  <a:lnTo>
                    <a:pt x="253" y="150"/>
                  </a:lnTo>
                  <a:lnTo>
                    <a:pt x="249" y="118"/>
                  </a:lnTo>
                  <a:lnTo>
                    <a:pt x="246" y="173"/>
                  </a:lnTo>
                  <a:lnTo>
                    <a:pt x="242" y="152"/>
                  </a:lnTo>
                  <a:lnTo>
                    <a:pt x="238" y="194"/>
                  </a:lnTo>
                  <a:lnTo>
                    <a:pt x="236" y="168"/>
                  </a:lnTo>
                  <a:lnTo>
                    <a:pt x="230" y="209"/>
                  </a:lnTo>
                  <a:lnTo>
                    <a:pt x="228" y="190"/>
                  </a:lnTo>
                  <a:lnTo>
                    <a:pt x="223" y="213"/>
                  </a:lnTo>
                  <a:lnTo>
                    <a:pt x="227" y="236"/>
                  </a:lnTo>
                  <a:lnTo>
                    <a:pt x="227" y="261"/>
                  </a:lnTo>
                  <a:lnTo>
                    <a:pt x="221" y="301"/>
                  </a:lnTo>
                  <a:lnTo>
                    <a:pt x="223" y="327"/>
                  </a:lnTo>
                  <a:lnTo>
                    <a:pt x="217" y="318"/>
                  </a:lnTo>
                  <a:lnTo>
                    <a:pt x="221" y="346"/>
                  </a:lnTo>
                  <a:lnTo>
                    <a:pt x="215" y="335"/>
                  </a:lnTo>
                  <a:lnTo>
                    <a:pt x="213" y="356"/>
                  </a:lnTo>
                  <a:lnTo>
                    <a:pt x="211" y="346"/>
                  </a:lnTo>
                  <a:lnTo>
                    <a:pt x="206" y="369"/>
                  </a:lnTo>
                  <a:lnTo>
                    <a:pt x="204" y="356"/>
                  </a:lnTo>
                  <a:lnTo>
                    <a:pt x="198" y="375"/>
                  </a:lnTo>
                  <a:lnTo>
                    <a:pt x="190" y="386"/>
                  </a:lnTo>
                  <a:lnTo>
                    <a:pt x="192" y="369"/>
                  </a:lnTo>
                  <a:lnTo>
                    <a:pt x="181" y="390"/>
                  </a:lnTo>
                  <a:lnTo>
                    <a:pt x="166" y="399"/>
                  </a:lnTo>
                  <a:lnTo>
                    <a:pt x="194" y="390"/>
                  </a:lnTo>
                  <a:lnTo>
                    <a:pt x="217" y="396"/>
                  </a:lnTo>
                  <a:lnTo>
                    <a:pt x="208" y="382"/>
                  </a:lnTo>
                  <a:lnTo>
                    <a:pt x="230" y="394"/>
                  </a:lnTo>
                  <a:lnTo>
                    <a:pt x="215" y="377"/>
                  </a:lnTo>
                  <a:lnTo>
                    <a:pt x="248" y="384"/>
                  </a:lnTo>
                  <a:lnTo>
                    <a:pt x="228" y="367"/>
                  </a:lnTo>
                  <a:lnTo>
                    <a:pt x="257" y="380"/>
                  </a:lnTo>
                  <a:lnTo>
                    <a:pt x="232" y="352"/>
                  </a:lnTo>
                  <a:lnTo>
                    <a:pt x="259" y="373"/>
                  </a:lnTo>
                  <a:lnTo>
                    <a:pt x="232" y="337"/>
                  </a:lnTo>
                  <a:lnTo>
                    <a:pt x="265" y="363"/>
                  </a:lnTo>
                  <a:lnTo>
                    <a:pt x="240" y="327"/>
                  </a:lnTo>
                  <a:lnTo>
                    <a:pt x="265" y="350"/>
                  </a:lnTo>
                  <a:lnTo>
                    <a:pt x="242" y="310"/>
                  </a:lnTo>
                  <a:lnTo>
                    <a:pt x="278" y="344"/>
                  </a:lnTo>
                  <a:lnTo>
                    <a:pt x="248" y="301"/>
                  </a:lnTo>
                  <a:lnTo>
                    <a:pt x="287" y="335"/>
                  </a:lnTo>
                  <a:lnTo>
                    <a:pt x="265" y="304"/>
                  </a:lnTo>
                  <a:lnTo>
                    <a:pt x="303" y="325"/>
                  </a:lnTo>
                  <a:lnTo>
                    <a:pt x="263" y="291"/>
                  </a:lnTo>
                  <a:lnTo>
                    <a:pt x="316" y="320"/>
                  </a:lnTo>
                  <a:lnTo>
                    <a:pt x="276" y="283"/>
                  </a:lnTo>
                  <a:lnTo>
                    <a:pt x="318" y="299"/>
                  </a:lnTo>
                  <a:lnTo>
                    <a:pt x="299" y="280"/>
                  </a:lnTo>
                  <a:lnTo>
                    <a:pt x="346" y="289"/>
                  </a:lnTo>
                  <a:lnTo>
                    <a:pt x="322" y="270"/>
                  </a:lnTo>
                  <a:lnTo>
                    <a:pt x="363" y="276"/>
                  </a:lnTo>
                  <a:lnTo>
                    <a:pt x="337" y="261"/>
                  </a:lnTo>
                  <a:lnTo>
                    <a:pt x="386" y="263"/>
                  </a:lnTo>
                  <a:lnTo>
                    <a:pt x="343" y="253"/>
                  </a:lnTo>
                  <a:lnTo>
                    <a:pt x="400" y="251"/>
                  </a:lnTo>
                  <a:lnTo>
                    <a:pt x="350" y="230"/>
                  </a:lnTo>
                  <a:lnTo>
                    <a:pt x="419" y="244"/>
                  </a:lnTo>
                  <a:lnTo>
                    <a:pt x="390" y="225"/>
                  </a:lnTo>
                  <a:lnTo>
                    <a:pt x="445" y="221"/>
                  </a:lnTo>
                  <a:lnTo>
                    <a:pt x="413" y="207"/>
                  </a:lnTo>
                  <a:lnTo>
                    <a:pt x="438" y="206"/>
                  </a:lnTo>
                  <a:lnTo>
                    <a:pt x="407" y="187"/>
                  </a:lnTo>
                  <a:lnTo>
                    <a:pt x="449" y="187"/>
                  </a:lnTo>
                  <a:lnTo>
                    <a:pt x="407" y="158"/>
                  </a:lnTo>
                  <a:lnTo>
                    <a:pt x="441" y="158"/>
                  </a:lnTo>
                  <a:lnTo>
                    <a:pt x="413" y="133"/>
                  </a:lnTo>
                  <a:lnTo>
                    <a:pt x="434" y="137"/>
                  </a:lnTo>
                  <a:lnTo>
                    <a:pt x="413" y="114"/>
                  </a:lnTo>
                  <a:lnTo>
                    <a:pt x="428" y="116"/>
                  </a:lnTo>
                  <a:lnTo>
                    <a:pt x="422" y="84"/>
                  </a:lnTo>
                  <a:lnTo>
                    <a:pt x="403" y="42"/>
                  </a:lnTo>
                  <a:lnTo>
                    <a:pt x="424" y="71"/>
                  </a:lnTo>
                  <a:lnTo>
                    <a:pt x="409" y="23"/>
                  </a:lnTo>
                  <a:lnTo>
                    <a:pt x="453" y="86"/>
                  </a:lnTo>
                  <a:lnTo>
                    <a:pt x="422" y="15"/>
                  </a:lnTo>
                  <a:lnTo>
                    <a:pt x="447" y="44"/>
                  </a:lnTo>
                  <a:lnTo>
                    <a:pt x="428" y="0"/>
                  </a:lnTo>
                  <a:lnTo>
                    <a:pt x="443" y="14"/>
                  </a:lnTo>
                  <a:lnTo>
                    <a:pt x="464" y="42"/>
                  </a:lnTo>
                  <a:lnTo>
                    <a:pt x="445" y="23"/>
                  </a:lnTo>
                  <a:lnTo>
                    <a:pt x="460" y="69"/>
                  </a:lnTo>
                  <a:lnTo>
                    <a:pt x="441" y="46"/>
                  </a:lnTo>
                  <a:lnTo>
                    <a:pt x="462" y="105"/>
                  </a:lnTo>
                  <a:lnTo>
                    <a:pt x="428" y="63"/>
                  </a:lnTo>
                  <a:lnTo>
                    <a:pt x="445" y="105"/>
                  </a:lnTo>
                  <a:lnTo>
                    <a:pt x="426" y="78"/>
                  </a:lnTo>
                  <a:lnTo>
                    <a:pt x="449" y="131"/>
                  </a:lnTo>
                  <a:lnTo>
                    <a:pt x="430" y="122"/>
                  </a:lnTo>
                  <a:lnTo>
                    <a:pt x="466" y="152"/>
                  </a:lnTo>
                  <a:lnTo>
                    <a:pt x="438" y="143"/>
                  </a:lnTo>
                  <a:lnTo>
                    <a:pt x="476" y="171"/>
                  </a:lnTo>
                  <a:lnTo>
                    <a:pt x="447" y="166"/>
                  </a:lnTo>
                  <a:lnTo>
                    <a:pt x="483" y="190"/>
                  </a:lnTo>
                  <a:lnTo>
                    <a:pt x="457" y="181"/>
                  </a:lnTo>
                  <a:lnTo>
                    <a:pt x="497" y="211"/>
                  </a:lnTo>
                  <a:lnTo>
                    <a:pt x="441" y="192"/>
                  </a:lnTo>
                  <a:lnTo>
                    <a:pt x="500" y="234"/>
                  </a:lnTo>
                  <a:lnTo>
                    <a:pt x="451" y="211"/>
                  </a:lnTo>
                  <a:lnTo>
                    <a:pt x="510" y="255"/>
                  </a:lnTo>
                  <a:lnTo>
                    <a:pt x="455" y="230"/>
                  </a:lnTo>
                  <a:lnTo>
                    <a:pt x="523" y="289"/>
                  </a:lnTo>
                  <a:lnTo>
                    <a:pt x="434" y="236"/>
                  </a:lnTo>
                  <a:lnTo>
                    <a:pt x="485" y="278"/>
                  </a:lnTo>
                  <a:lnTo>
                    <a:pt x="430" y="251"/>
                  </a:lnTo>
                  <a:lnTo>
                    <a:pt x="470" y="282"/>
                  </a:lnTo>
                  <a:lnTo>
                    <a:pt x="413" y="261"/>
                  </a:lnTo>
                  <a:lnTo>
                    <a:pt x="474" y="293"/>
                  </a:lnTo>
                  <a:lnTo>
                    <a:pt x="407" y="276"/>
                  </a:lnTo>
                  <a:lnTo>
                    <a:pt x="464" y="303"/>
                  </a:lnTo>
                  <a:lnTo>
                    <a:pt x="403" y="293"/>
                  </a:lnTo>
                  <a:lnTo>
                    <a:pt x="428" y="304"/>
                  </a:lnTo>
                  <a:lnTo>
                    <a:pt x="379" y="308"/>
                  </a:lnTo>
                  <a:lnTo>
                    <a:pt x="407" y="312"/>
                  </a:lnTo>
                  <a:lnTo>
                    <a:pt x="354" y="322"/>
                  </a:lnTo>
                  <a:lnTo>
                    <a:pt x="392" y="322"/>
                  </a:lnTo>
                  <a:lnTo>
                    <a:pt x="339" y="333"/>
                  </a:lnTo>
                  <a:lnTo>
                    <a:pt x="371" y="337"/>
                  </a:lnTo>
                  <a:lnTo>
                    <a:pt x="324" y="354"/>
                  </a:lnTo>
                  <a:lnTo>
                    <a:pt x="354" y="354"/>
                  </a:lnTo>
                  <a:lnTo>
                    <a:pt x="312" y="363"/>
                  </a:lnTo>
                  <a:lnTo>
                    <a:pt x="337" y="367"/>
                  </a:lnTo>
                  <a:lnTo>
                    <a:pt x="303" y="379"/>
                  </a:lnTo>
                  <a:lnTo>
                    <a:pt x="278" y="382"/>
                  </a:lnTo>
                  <a:lnTo>
                    <a:pt x="318" y="386"/>
                  </a:lnTo>
                  <a:lnTo>
                    <a:pt x="261" y="392"/>
                  </a:lnTo>
                  <a:lnTo>
                    <a:pt x="303" y="396"/>
                  </a:lnTo>
                  <a:lnTo>
                    <a:pt x="253" y="403"/>
                  </a:lnTo>
                  <a:lnTo>
                    <a:pt x="293" y="413"/>
                  </a:lnTo>
                  <a:lnTo>
                    <a:pt x="230" y="409"/>
                  </a:lnTo>
                  <a:lnTo>
                    <a:pt x="257" y="418"/>
                  </a:lnTo>
                  <a:lnTo>
                    <a:pt x="189" y="407"/>
                  </a:lnTo>
                  <a:lnTo>
                    <a:pt x="230" y="422"/>
                  </a:lnTo>
                  <a:lnTo>
                    <a:pt x="166" y="409"/>
                  </a:lnTo>
                  <a:lnTo>
                    <a:pt x="196" y="424"/>
                  </a:lnTo>
                  <a:lnTo>
                    <a:pt x="133" y="407"/>
                  </a:lnTo>
                  <a:lnTo>
                    <a:pt x="166" y="424"/>
                  </a:lnTo>
                  <a:lnTo>
                    <a:pt x="132" y="417"/>
                  </a:lnTo>
                  <a:lnTo>
                    <a:pt x="149" y="426"/>
                  </a:lnTo>
                  <a:lnTo>
                    <a:pt x="105" y="418"/>
                  </a:lnTo>
                  <a:lnTo>
                    <a:pt x="122" y="428"/>
                  </a:lnTo>
                  <a:lnTo>
                    <a:pt x="82" y="422"/>
                  </a:lnTo>
                  <a:lnTo>
                    <a:pt x="101" y="436"/>
                  </a:lnTo>
                  <a:lnTo>
                    <a:pt x="67" y="424"/>
                  </a:lnTo>
                  <a:lnTo>
                    <a:pt x="84" y="437"/>
                  </a:lnTo>
                  <a:lnTo>
                    <a:pt x="65" y="437"/>
                  </a:lnTo>
                  <a:lnTo>
                    <a:pt x="76" y="445"/>
                  </a:lnTo>
                  <a:lnTo>
                    <a:pt x="48" y="445"/>
                  </a:lnTo>
                  <a:lnTo>
                    <a:pt x="67" y="451"/>
                  </a:lnTo>
                  <a:lnTo>
                    <a:pt x="46" y="451"/>
                  </a:lnTo>
                  <a:lnTo>
                    <a:pt x="59" y="456"/>
                  </a:lnTo>
                  <a:lnTo>
                    <a:pt x="40" y="460"/>
                  </a:lnTo>
                  <a:lnTo>
                    <a:pt x="48" y="466"/>
                  </a:lnTo>
                  <a:lnTo>
                    <a:pt x="31" y="472"/>
                  </a:lnTo>
                  <a:lnTo>
                    <a:pt x="0" y="483"/>
                  </a:lnTo>
                  <a:lnTo>
                    <a:pt x="25" y="464"/>
                  </a:lnTo>
                  <a:lnTo>
                    <a:pt x="38" y="455"/>
                  </a:lnTo>
                  <a:lnTo>
                    <a:pt x="31" y="449"/>
                  </a:lnTo>
                  <a:lnTo>
                    <a:pt x="40" y="443"/>
                  </a:lnTo>
                  <a:lnTo>
                    <a:pt x="35" y="439"/>
                  </a:lnTo>
                  <a:lnTo>
                    <a:pt x="52" y="436"/>
                  </a:lnTo>
                  <a:lnTo>
                    <a:pt x="42" y="428"/>
                  </a:lnTo>
                  <a:lnTo>
                    <a:pt x="63" y="422"/>
                  </a:lnTo>
                  <a:lnTo>
                    <a:pt x="31" y="413"/>
                  </a:lnTo>
                  <a:lnTo>
                    <a:pt x="76" y="411"/>
                  </a:lnTo>
                  <a:lnTo>
                    <a:pt x="52" y="401"/>
                  </a:lnTo>
                  <a:lnTo>
                    <a:pt x="94" y="403"/>
                  </a:lnTo>
                  <a:lnTo>
                    <a:pt x="82" y="390"/>
                  </a:lnTo>
                  <a:lnTo>
                    <a:pt x="82" y="39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44" name="任意多边形 321843"/>
            <p:cNvSpPr/>
            <p:nvPr/>
          </p:nvSpPr>
          <p:spPr>
            <a:xfrm>
              <a:off x="4524" y="2195"/>
              <a:ext cx="132" cy="194"/>
            </a:xfrm>
            <a:custGeom>
              <a:avLst/>
              <a:gdLst/>
              <a:ahLst/>
              <a:cxnLst/>
              <a:rect l="0" t="0" r="0" b="0"/>
              <a:pathLst>
                <a:path w="265" h="388">
                  <a:moveTo>
                    <a:pt x="16" y="287"/>
                  </a:moveTo>
                  <a:lnTo>
                    <a:pt x="0" y="251"/>
                  </a:lnTo>
                  <a:lnTo>
                    <a:pt x="27" y="281"/>
                  </a:lnTo>
                  <a:lnTo>
                    <a:pt x="12" y="251"/>
                  </a:lnTo>
                  <a:lnTo>
                    <a:pt x="40" y="291"/>
                  </a:lnTo>
                  <a:lnTo>
                    <a:pt x="18" y="236"/>
                  </a:lnTo>
                  <a:lnTo>
                    <a:pt x="48" y="283"/>
                  </a:lnTo>
                  <a:lnTo>
                    <a:pt x="25" y="232"/>
                  </a:lnTo>
                  <a:lnTo>
                    <a:pt x="67" y="289"/>
                  </a:lnTo>
                  <a:lnTo>
                    <a:pt x="25" y="215"/>
                  </a:lnTo>
                  <a:lnTo>
                    <a:pt x="71" y="262"/>
                  </a:lnTo>
                  <a:lnTo>
                    <a:pt x="23" y="190"/>
                  </a:lnTo>
                  <a:lnTo>
                    <a:pt x="75" y="249"/>
                  </a:lnTo>
                  <a:lnTo>
                    <a:pt x="40" y="192"/>
                  </a:lnTo>
                  <a:lnTo>
                    <a:pt x="76" y="238"/>
                  </a:lnTo>
                  <a:lnTo>
                    <a:pt x="56" y="179"/>
                  </a:lnTo>
                  <a:lnTo>
                    <a:pt x="86" y="211"/>
                  </a:lnTo>
                  <a:lnTo>
                    <a:pt x="61" y="165"/>
                  </a:lnTo>
                  <a:lnTo>
                    <a:pt x="88" y="188"/>
                  </a:lnTo>
                  <a:lnTo>
                    <a:pt x="76" y="160"/>
                  </a:lnTo>
                  <a:lnTo>
                    <a:pt x="97" y="181"/>
                  </a:lnTo>
                  <a:lnTo>
                    <a:pt x="90" y="156"/>
                  </a:lnTo>
                  <a:lnTo>
                    <a:pt x="109" y="171"/>
                  </a:lnTo>
                  <a:lnTo>
                    <a:pt x="95" y="145"/>
                  </a:lnTo>
                  <a:lnTo>
                    <a:pt x="120" y="164"/>
                  </a:lnTo>
                  <a:lnTo>
                    <a:pt x="105" y="131"/>
                  </a:lnTo>
                  <a:lnTo>
                    <a:pt x="116" y="143"/>
                  </a:lnTo>
                  <a:lnTo>
                    <a:pt x="113" y="122"/>
                  </a:lnTo>
                  <a:lnTo>
                    <a:pt x="122" y="127"/>
                  </a:lnTo>
                  <a:lnTo>
                    <a:pt x="99" y="103"/>
                  </a:lnTo>
                  <a:lnTo>
                    <a:pt x="103" y="114"/>
                  </a:lnTo>
                  <a:lnTo>
                    <a:pt x="90" y="103"/>
                  </a:lnTo>
                  <a:lnTo>
                    <a:pt x="90" y="124"/>
                  </a:lnTo>
                  <a:lnTo>
                    <a:pt x="82" y="108"/>
                  </a:lnTo>
                  <a:lnTo>
                    <a:pt x="73" y="133"/>
                  </a:lnTo>
                  <a:lnTo>
                    <a:pt x="71" y="116"/>
                  </a:lnTo>
                  <a:lnTo>
                    <a:pt x="56" y="141"/>
                  </a:lnTo>
                  <a:lnTo>
                    <a:pt x="56" y="120"/>
                  </a:lnTo>
                  <a:lnTo>
                    <a:pt x="35" y="152"/>
                  </a:lnTo>
                  <a:lnTo>
                    <a:pt x="40" y="116"/>
                  </a:lnTo>
                  <a:lnTo>
                    <a:pt x="14" y="152"/>
                  </a:lnTo>
                  <a:lnTo>
                    <a:pt x="59" y="69"/>
                  </a:lnTo>
                  <a:lnTo>
                    <a:pt x="42" y="120"/>
                  </a:lnTo>
                  <a:lnTo>
                    <a:pt x="76" y="61"/>
                  </a:lnTo>
                  <a:lnTo>
                    <a:pt x="61" y="110"/>
                  </a:lnTo>
                  <a:lnTo>
                    <a:pt x="107" y="38"/>
                  </a:lnTo>
                  <a:lnTo>
                    <a:pt x="76" y="105"/>
                  </a:lnTo>
                  <a:lnTo>
                    <a:pt x="122" y="42"/>
                  </a:lnTo>
                  <a:lnTo>
                    <a:pt x="99" y="86"/>
                  </a:lnTo>
                  <a:lnTo>
                    <a:pt x="168" y="8"/>
                  </a:lnTo>
                  <a:lnTo>
                    <a:pt x="126" y="72"/>
                  </a:lnTo>
                  <a:lnTo>
                    <a:pt x="204" y="0"/>
                  </a:lnTo>
                  <a:lnTo>
                    <a:pt x="147" y="74"/>
                  </a:lnTo>
                  <a:lnTo>
                    <a:pt x="229" y="8"/>
                  </a:lnTo>
                  <a:lnTo>
                    <a:pt x="160" y="78"/>
                  </a:lnTo>
                  <a:lnTo>
                    <a:pt x="240" y="25"/>
                  </a:lnTo>
                  <a:lnTo>
                    <a:pt x="177" y="80"/>
                  </a:lnTo>
                  <a:lnTo>
                    <a:pt x="265" y="42"/>
                  </a:lnTo>
                  <a:lnTo>
                    <a:pt x="187" y="89"/>
                  </a:lnTo>
                  <a:lnTo>
                    <a:pt x="248" y="74"/>
                  </a:lnTo>
                  <a:lnTo>
                    <a:pt x="191" y="103"/>
                  </a:lnTo>
                  <a:lnTo>
                    <a:pt x="246" y="95"/>
                  </a:lnTo>
                  <a:lnTo>
                    <a:pt x="168" y="120"/>
                  </a:lnTo>
                  <a:lnTo>
                    <a:pt x="221" y="120"/>
                  </a:lnTo>
                  <a:lnTo>
                    <a:pt x="173" y="127"/>
                  </a:lnTo>
                  <a:lnTo>
                    <a:pt x="219" y="143"/>
                  </a:lnTo>
                  <a:lnTo>
                    <a:pt x="160" y="139"/>
                  </a:lnTo>
                  <a:lnTo>
                    <a:pt x="211" y="165"/>
                  </a:lnTo>
                  <a:lnTo>
                    <a:pt x="160" y="150"/>
                  </a:lnTo>
                  <a:lnTo>
                    <a:pt x="200" y="177"/>
                  </a:lnTo>
                  <a:lnTo>
                    <a:pt x="137" y="152"/>
                  </a:lnTo>
                  <a:lnTo>
                    <a:pt x="191" y="184"/>
                  </a:lnTo>
                  <a:lnTo>
                    <a:pt x="137" y="169"/>
                  </a:lnTo>
                  <a:lnTo>
                    <a:pt x="170" y="192"/>
                  </a:lnTo>
                  <a:lnTo>
                    <a:pt x="143" y="186"/>
                  </a:lnTo>
                  <a:lnTo>
                    <a:pt x="166" y="202"/>
                  </a:lnTo>
                  <a:lnTo>
                    <a:pt x="122" y="184"/>
                  </a:lnTo>
                  <a:lnTo>
                    <a:pt x="170" y="222"/>
                  </a:lnTo>
                  <a:lnTo>
                    <a:pt x="130" y="207"/>
                  </a:lnTo>
                  <a:lnTo>
                    <a:pt x="152" y="226"/>
                  </a:lnTo>
                  <a:lnTo>
                    <a:pt x="172" y="251"/>
                  </a:lnTo>
                  <a:lnTo>
                    <a:pt x="113" y="217"/>
                  </a:lnTo>
                  <a:lnTo>
                    <a:pt x="160" y="259"/>
                  </a:lnTo>
                  <a:lnTo>
                    <a:pt x="101" y="228"/>
                  </a:lnTo>
                  <a:lnTo>
                    <a:pt x="128" y="257"/>
                  </a:lnTo>
                  <a:lnTo>
                    <a:pt x="95" y="240"/>
                  </a:lnTo>
                  <a:lnTo>
                    <a:pt x="141" y="308"/>
                  </a:lnTo>
                  <a:lnTo>
                    <a:pt x="97" y="268"/>
                  </a:lnTo>
                  <a:lnTo>
                    <a:pt x="122" y="310"/>
                  </a:lnTo>
                  <a:lnTo>
                    <a:pt x="88" y="281"/>
                  </a:lnTo>
                  <a:lnTo>
                    <a:pt x="109" y="323"/>
                  </a:lnTo>
                  <a:lnTo>
                    <a:pt x="73" y="295"/>
                  </a:lnTo>
                  <a:lnTo>
                    <a:pt x="97" y="337"/>
                  </a:lnTo>
                  <a:lnTo>
                    <a:pt x="71" y="304"/>
                  </a:lnTo>
                  <a:lnTo>
                    <a:pt x="90" y="348"/>
                  </a:lnTo>
                  <a:lnTo>
                    <a:pt x="63" y="321"/>
                  </a:lnTo>
                  <a:lnTo>
                    <a:pt x="84" y="354"/>
                  </a:lnTo>
                  <a:lnTo>
                    <a:pt x="48" y="327"/>
                  </a:lnTo>
                  <a:lnTo>
                    <a:pt x="71" y="361"/>
                  </a:lnTo>
                  <a:lnTo>
                    <a:pt x="44" y="340"/>
                  </a:lnTo>
                  <a:lnTo>
                    <a:pt x="57" y="369"/>
                  </a:lnTo>
                  <a:lnTo>
                    <a:pt x="40" y="354"/>
                  </a:lnTo>
                  <a:lnTo>
                    <a:pt x="48" y="384"/>
                  </a:lnTo>
                  <a:lnTo>
                    <a:pt x="31" y="361"/>
                  </a:lnTo>
                  <a:lnTo>
                    <a:pt x="35" y="388"/>
                  </a:lnTo>
                  <a:lnTo>
                    <a:pt x="19" y="348"/>
                  </a:lnTo>
                  <a:lnTo>
                    <a:pt x="12" y="314"/>
                  </a:lnTo>
                  <a:lnTo>
                    <a:pt x="35" y="354"/>
                  </a:lnTo>
                  <a:lnTo>
                    <a:pt x="16" y="287"/>
                  </a:lnTo>
                  <a:lnTo>
                    <a:pt x="16" y="2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45" name="任意多边形 321844"/>
            <p:cNvSpPr/>
            <p:nvPr/>
          </p:nvSpPr>
          <p:spPr>
            <a:xfrm>
              <a:off x="4532" y="2483"/>
              <a:ext cx="333" cy="98"/>
            </a:xfrm>
            <a:custGeom>
              <a:avLst/>
              <a:gdLst/>
              <a:ahLst/>
              <a:cxnLst/>
              <a:rect l="0" t="0" r="0" b="0"/>
              <a:pathLst>
                <a:path w="667" h="196">
                  <a:moveTo>
                    <a:pt x="87" y="21"/>
                  </a:moveTo>
                  <a:lnTo>
                    <a:pt x="154" y="80"/>
                  </a:lnTo>
                  <a:lnTo>
                    <a:pt x="214" y="127"/>
                  </a:lnTo>
                  <a:lnTo>
                    <a:pt x="332" y="169"/>
                  </a:lnTo>
                  <a:lnTo>
                    <a:pt x="477" y="192"/>
                  </a:lnTo>
                  <a:lnTo>
                    <a:pt x="598" y="196"/>
                  </a:lnTo>
                  <a:lnTo>
                    <a:pt x="667" y="188"/>
                  </a:lnTo>
                  <a:lnTo>
                    <a:pt x="545" y="186"/>
                  </a:lnTo>
                  <a:lnTo>
                    <a:pt x="395" y="167"/>
                  </a:lnTo>
                  <a:lnTo>
                    <a:pt x="264" y="127"/>
                  </a:lnTo>
                  <a:lnTo>
                    <a:pt x="186" y="70"/>
                  </a:lnTo>
                  <a:lnTo>
                    <a:pt x="209" y="105"/>
                  </a:lnTo>
                  <a:lnTo>
                    <a:pt x="146" y="53"/>
                  </a:lnTo>
                  <a:lnTo>
                    <a:pt x="108" y="15"/>
                  </a:lnTo>
                  <a:lnTo>
                    <a:pt x="51" y="0"/>
                  </a:lnTo>
                  <a:lnTo>
                    <a:pt x="0" y="19"/>
                  </a:lnTo>
                  <a:lnTo>
                    <a:pt x="87" y="21"/>
                  </a:lnTo>
                  <a:lnTo>
                    <a:pt x="87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46" name="任意多边形 321845"/>
            <p:cNvSpPr/>
            <p:nvPr/>
          </p:nvSpPr>
          <p:spPr>
            <a:xfrm>
              <a:off x="4587" y="2447"/>
              <a:ext cx="329" cy="123"/>
            </a:xfrm>
            <a:custGeom>
              <a:avLst/>
              <a:gdLst/>
              <a:ahLst/>
              <a:cxnLst/>
              <a:rect l="0" t="0" r="0" b="0"/>
              <a:pathLst>
                <a:path w="658" h="247">
                  <a:moveTo>
                    <a:pt x="0" y="64"/>
                  </a:moveTo>
                  <a:lnTo>
                    <a:pt x="44" y="104"/>
                  </a:lnTo>
                  <a:lnTo>
                    <a:pt x="26" y="72"/>
                  </a:lnTo>
                  <a:lnTo>
                    <a:pt x="66" y="129"/>
                  </a:lnTo>
                  <a:lnTo>
                    <a:pt x="57" y="91"/>
                  </a:lnTo>
                  <a:lnTo>
                    <a:pt x="122" y="167"/>
                  </a:lnTo>
                  <a:lnTo>
                    <a:pt x="101" y="123"/>
                  </a:lnTo>
                  <a:lnTo>
                    <a:pt x="160" y="196"/>
                  </a:lnTo>
                  <a:lnTo>
                    <a:pt x="131" y="140"/>
                  </a:lnTo>
                  <a:lnTo>
                    <a:pt x="175" y="197"/>
                  </a:lnTo>
                  <a:lnTo>
                    <a:pt x="160" y="154"/>
                  </a:lnTo>
                  <a:lnTo>
                    <a:pt x="207" y="205"/>
                  </a:lnTo>
                  <a:lnTo>
                    <a:pt x="186" y="159"/>
                  </a:lnTo>
                  <a:lnTo>
                    <a:pt x="245" y="222"/>
                  </a:lnTo>
                  <a:lnTo>
                    <a:pt x="217" y="175"/>
                  </a:lnTo>
                  <a:lnTo>
                    <a:pt x="268" y="224"/>
                  </a:lnTo>
                  <a:lnTo>
                    <a:pt x="253" y="180"/>
                  </a:lnTo>
                  <a:lnTo>
                    <a:pt x="300" y="226"/>
                  </a:lnTo>
                  <a:lnTo>
                    <a:pt x="276" y="188"/>
                  </a:lnTo>
                  <a:lnTo>
                    <a:pt x="329" y="236"/>
                  </a:lnTo>
                  <a:lnTo>
                    <a:pt x="310" y="203"/>
                  </a:lnTo>
                  <a:lnTo>
                    <a:pt x="354" y="239"/>
                  </a:lnTo>
                  <a:lnTo>
                    <a:pt x="331" y="205"/>
                  </a:lnTo>
                  <a:lnTo>
                    <a:pt x="386" y="239"/>
                  </a:lnTo>
                  <a:lnTo>
                    <a:pt x="361" y="201"/>
                  </a:lnTo>
                  <a:lnTo>
                    <a:pt x="420" y="241"/>
                  </a:lnTo>
                  <a:lnTo>
                    <a:pt x="393" y="205"/>
                  </a:lnTo>
                  <a:lnTo>
                    <a:pt x="449" y="241"/>
                  </a:lnTo>
                  <a:lnTo>
                    <a:pt x="439" y="211"/>
                  </a:lnTo>
                  <a:lnTo>
                    <a:pt x="488" y="239"/>
                  </a:lnTo>
                  <a:lnTo>
                    <a:pt x="471" y="215"/>
                  </a:lnTo>
                  <a:lnTo>
                    <a:pt x="523" y="239"/>
                  </a:lnTo>
                  <a:lnTo>
                    <a:pt x="500" y="213"/>
                  </a:lnTo>
                  <a:lnTo>
                    <a:pt x="574" y="247"/>
                  </a:lnTo>
                  <a:lnTo>
                    <a:pt x="540" y="220"/>
                  </a:lnTo>
                  <a:lnTo>
                    <a:pt x="585" y="232"/>
                  </a:lnTo>
                  <a:lnTo>
                    <a:pt x="557" y="203"/>
                  </a:lnTo>
                  <a:lnTo>
                    <a:pt x="601" y="224"/>
                  </a:lnTo>
                  <a:lnTo>
                    <a:pt x="576" y="192"/>
                  </a:lnTo>
                  <a:lnTo>
                    <a:pt x="623" y="215"/>
                  </a:lnTo>
                  <a:lnTo>
                    <a:pt x="601" y="188"/>
                  </a:lnTo>
                  <a:lnTo>
                    <a:pt x="644" y="205"/>
                  </a:lnTo>
                  <a:lnTo>
                    <a:pt x="625" y="178"/>
                  </a:lnTo>
                  <a:lnTo>
                    <a:pt x="658" y="188"/>
                  </a:lnTo>
                  <a:lnTo>
                    <a:pt x="629" y="139"/>
                  </a:lnTo>
                  <a:lnTo>
                    <a:pt x="549" y="63"/>
                  </a:lnTo>
                  <a:lnTo>
                    <a:pt x="608" y="129"/>
                  </a:lnTo>
                  <a:lnTo>
                    <a:pt x="523" y="51"/>
                  </a:lnTo>
                  <a:lnTo>
                    <a:pt x="593" y="135"/>
                  </a:lnTo>
                  <a:lnTo>
                    <a:pt x="496" y="51"/>
                  </a:lnTo>
                  <a:lnTo>
                    <a:pt x="565" y="123"/>
                  </a:lnTo>
                  <a:lnTo>
                    <a:pt x="452" y="32"/>
                  </a:lnTo>
                  <a:lnTo>
                    <a:pt x="559" y="135"/>
                  </a:lnTo>
                  <a:lnTo>
                    <a:pt x="437" y="57"/>
                  </a:lnTo>
                  <a:lnTo>
                    <a:pt x="538" y="137"/>
                  </a:lnTo>
                  <a:lnTo>
                    <a:pt x="561" y="165"/>
                  </a:lnTo>
                  <a:lnTo>
                    <a:pt x="412" y="68"/>
                  </a:lnTo>
                  <a:lnTo>
                    <a:pt x="534" y="163"/>
                  </a:lnTo>
                  <a:lnTo>
                    <a:pt x="412" y="91"/>
                  </a:lnTo>
                  <a:lnTo>
                    <a:pt x="500" y="163"/>
                  </a:lnTo>
                  <a:lnTo>
                    <a:pt x="374" y="80"/>
                  </a:lnTo>
                  <a:lnTo>
                    <a:pt x="445" y="150"/>
                  </a:lnTo>
                  <a:lnTo>
                    <a:pt x="314" y="59"/>
                  </a:lnTo>
                  <a:lnTo>
                    <a:pt x="412" y="148"/>
                  </a:lnTo>
                  <a:lnTo>
                    <a:pt x="270" y="45"/>
                  </a:lnTo>
                  <a:lnTo>
                    <a:pt x="376" y="152"/>
                  </a:lnTo>
                  <a:lnTo>
                    <a:pt x="249" y="47"/>
                  </a:lnTo>
                  <a:lnTo>
                    <a:pt x="304" y="116"/>
                  </a:lnTo>
                  <a:lnTo>
                    <a:pt x="209" y="34"/>
                  </a:lnTo>
                  <a:lnTo>
                    <a:pt x="272" y="114"/>
                  </a:lnTo>
                  <a:lnTo>
                    <a:pt x="135" y="0"/>
                  </a:lnTo>
                  <a:lnTo>
                    <a:pt x="196" y="76"/>
                  </a:lnTo>
                  <a:lnTo>
                    <a:pt x="118" y="7"/>
                  </a:lnTo>
                  <a:lnTo>
                    <a:pt x="146" y="51"/>
                  </a:lnTo>
                  <a:lnTo>
                    <a:pt x="76" y="7"/>
                  </a:lnTo>
                  <a:lnTo>
                    <a:pt x="112" y="47"/>
                  </a:lnTo>
                  <a:lnTo>
                    <a:pt x="66" y="23"/>
                  </a:lnTo>
                  <a:lnTo>
                    <a:pt x="89" y="51"/>
                  </a:lnTo>
                  <a:lnTo>
                    <a:pt x="38" y="25"/>
                  </a:lnTo>
                  <a:lnTo>
                    <a:pt x="65" y="55"/>
                  </a:lnTo>
                  <a:lnTo>
                    <a:pt x="21" y="42"/>
                  </a:lnTo>
                  <a:lnTo>
                    <a:pt x="49" y="66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47" name="任意多边形 321846"/>
            <p:cNvSpPr/>
            <p:nvPr/>
          </p:nvSpPr>
          <p:spPr>
            <a:xfrm>
              <a:off x="4648" y="2171"/>
              <a:ext cx="151" cy="346"/>
            </a:xfrm>
            <a:custGeom>
              <a:avLst/>
              <a:gdLst/>
              <a:ahLst/>
              <a:cxnLst/>
              <a:rect l="0" t="0" r="0" b="0"/>
              <a:pathLst>
                <a:path w="302" h="691">
                  <a:moveTo>
                    <a:pt x="70" y="102"/>
                  </a:moveTo>
                  <a:lnTo>
                    <a:pt x="114" y="121"/>
                  </a:lnTo>
                  <a:lnTo>
                    <a:pt x="70" y="125"/>
                  </a:lnTo>
                  <a:lnTo>
                    <a:pt x="138" y="138"/>
                  </a:lnTo>
                  <a:lnTo>
                    <a:pt x="72" y="142"/>
                  </a:lnTo>
                  <a:lnTo>
                    <a:pt x="138" y="150"/>
                  </a:lnTo>
                  <a:lnTo>
                    <a:pt x="85" y="155"/>
                  </a:lnTo>
                  <a:lnTo>
                    <a:pt x="138" y="169"/>
                  </a:lnTo>
                  <a:lnTo>
                    <a:pt x="98" y="169"/>
                  </a:lnTo>
                  <a:lnTo>
                    <a:pt x="148" y="188"/>
                  </a:lnTo>
                  <a:lnTo>
                    <a:pt x="89" y="184"/>
                  </a:lnTo>
                  <a:lnTo>
                    <a:pt x="146" y="205"/>
                  </a:lnTo>
                  <a:lnTo>
                    <a:pt x="110" y="203"/>
                  </a:lnTo>
                  <a:lnTo>
                    <a:pt x="155" y="231"/>
                  </a:lnTo>
                  <a:lnTo>
                    <a:pt x="85" y="207"/>
                  </a:lnTo>
                  <a:lnTo>
                    <a:pt x="142" y="243"/>
                  </a:lnTo>
                  <a:lnTo>
                    <a:pt x="98" y="230"/>
                  </a:lnTo>
                  <a:lnTo>
                    <a:pt x="144" y="258"/>
                  </a:lnTo>
                  <a:lnTo>
                    <a:pt x="102" y="247"/>
                  </a:lnTo>
                  <a:lnTo>
                    <a:pt x="148" y="285"/>
                  </a:lnTo>
                  <a:lnTo>
                    <a:pt x="106" y="269"/>
                  </a:lnTo>
                  <a:lnTo>
                    <a:pt x="161" y="325"/>
                  </a:lnTo>
                  <a:lnTo>
                    <a:pt x="117" y="306"/>
                  </a:lnTo>
                  <a:lnTo>
                    <a:pt x="161" y="346"/>
                  </a:lnTo>
                  <a:lnTo>
                    <a:pt x="125" y="332"/>
                  </a:lnTo>
                  <a:lnTo>
                    <a:pt x="159" y="368"/>
                  </a:lnTo>
                  <a:lnTo>
                    <a:pt x="119" y="361"/>
                  </a:lnTo>
                  <a:lnTo>
                    <a:pt x="136" y="382"/>
                  </a:lnTo>
                  <a:lnTo>
                    <a:pt x="89" y="363"/>
                  </a:lnTo>
                  <a:lnTo>
                    <a:pt x="114" y="389"/>
                  </a:lnTo>
                  <a:lnTo>
                    <a:pt x="70" y="365"/>
                  </a:lnTo>
                  <a:lnTo>
                    <a:pt x="98" y="397"/>
                  </a:lnTo>
                  <a:lnTo>
                    <a:pt x="39" y="365"/>
                  </a:lnTo>
                  <a:lnTo>
                    <a:pt x="102" y="418"/>
                  </a:lnTo>
                  <a:lnTo>
                    <a:pt x="135" y="441"/>
                  </a:lnTo>
                  <a:lnTo>
                    <a:pt x="83" y="429"/>
                  </a:lnTo>
                  <a:lnTo>
                    <a:pt x="167" y="469"/>
                  </a:lnTo>
                  <a:lnTo>
                    <a:pt x="93" y="452"/>
                  </a:lnTo>
                  <a:lnTo>
                    <a:pt x="193" y="499"/>
                  </a:lnTo>
                  <a:lnTo>
                    <a:pt x="119" y="482"/>
                  </a:lnTo>
                  <a:lnTo>
                    <a:pt x="167" y="505"/>
                  </a:lnTo>
                  <a:lnTo>
                    <a:pt x="108" y="492"/>
                  </a:lnTo>
                  <a:lnTo>
                    <a:pt x="201" y="537"/>
                  </a:lnTo>
                  <a:lnTo>
                    <a:pt x="100" y="511"/>
                  </a:lnTo>
                  <a:lnTo>
                    <a:pt x="169" y="549"/>
                  </a:lnTo>
                  <a:lnTo>
                    <a:pt x="102" y="536"/>
                  </a:lnTo>
                  <a:lnTo>
                    <a:pt x="148" y="560"/>
                  </a:lnTo>
                  <a:lnTo>
                    <a:pt x="72" y="534"/>
                  </a:lnTo>
                  <a:lnTo>
                    <a:pt x="100" y="560"/>
                  </a:lnTo>
                  <a:lnTo>
                    <a:pt x="39" y="530"/>
                  </a:lnTo>
                  <a:lnTo>
                    <a:pt x="81" y="570"/>
                  </a:lnTo>
                  <a:lnTo>
                    <a:pt x="0" y="537"/>
                  </a:lnTo>
                  <a:lnTo>
                    <a:pt x="89" y="650"/>
                  </a:lnTo>
                  <a:lnTo>
                    <a:pt x="205" y="691"/>
                  </a:lnTo>
                  <a:lnTo>
                    <a:pt x="98" y="587"/>
                  </a:lnTo>
                  <a:lnTo>
                    <a:pt x="186" y="634"/>
                  </a:lnTo>
                  <a:lnTo>
                    <a:pt x="127" y="579"/>
                  </a:lnTo>
                  <a:lnTo>
                    <a:pt x="220" y="629"/>
                  </a:lnTo>
                  <a:lnTo>
                    <a:pt x="174" y="585"/>
                  </a:lnTo>
                  <a:lnTo>
                    <a:pt x="260" y="623"/>
                  </a:lnTo>
                  <a:lnTo>
                    <a:pt x="192" y="576"/>
                  </a:lnTo>
                  <a:lnTo>
                    <a:pt x="258" y="595"/>
                  </a:lnTo>
                  <a:lnTo>
                    <a:pt x="205" y="562"/>
                  </a:lnTo>
                  <a:lnTo>
                    <a:pt x="292" y="572"/>
                  </a:lnTo>
                  <a:lnTo>
                    <a:pt x="224" y="537"/>
                  </a:lnTo>
                  <a:lnTo>
                    <a:pt x="302" y="545"/>
                  </a:lnTo>
                  <a:lnTo>
                    <a:pt x="218" y="499"/>
                  </a:lnTo>
                  <a:lnTo>
                    <a:pt x="266" y="505"/>
                  </a:lnTo>
                  <a:lnTo>
                    <a:pt x="186" y="456"/>
                  </a:lnTo>
                  <a:lnTo>
                    <a:pt x="300" y="482"/>
                  </a:lnTo>
                  <a:lnTo>
                    <a:pt x="157" y="423"/>
                  </a:lnTo>
                  <a:lnTo>
                    <a:pt x="270" y="441"/>
                  </a:lnTo>
                  <a:lnTo>
                    <a:pt x="148" y="397"/>
                  </a:lnTo>
                  <a:lnTo>
                    <a:pt x="220" y="403"/>
                  </a:lnTo>
                  <a:lnTo>
                    <a:pt x="184" y="374"/>
                  </a:lnTo>
                  <a:lnTo>
                    <a:pt x="233" y="380"/>
                  </a:lnTo>
                  <a:lnTo>
                    <a:pt x="184" y="355"/>
                  </a:lnTo>
                  <a:lnTo>
                    <a:pt x="216" y="355"/>
                  </a:lnTo>
                  <a:lnTo>
                    <a:pt x="184" y="325"/>
                  </a:lnTo>
                  <a:lnTo>
                    <a:pt x="222" y="332"/>
                  </a:lnTo>
                  <a:lnTo>
                    <a:pt x="184" y="292"/>
                  </a:lnTo>
                  <a:lnTo>
                    <a:pt x="216" y="304"/>
                  </a:lnTo>
                  <a:lnTo>
                    <a:pt x="178" y="258"/>
                  </a:lnTo>
                  <a:lnTo>
                    <a:pt x="211" y="266"/>
                  </a:lnTo>
                  <a:lnTo>
                    <a:pt x="173" y="228"/>
                  </a:lnTo>
                  <a:lnTo>
                    <a:pt x="203" y="231"/>
                  </a:lnTo>
                  <a:lnTo>
                    <a:pt x="182" y="209"/>
                  </a:lnTo>
                  <a:lnTo>
                    <a:pt x="214" y="211"/>
                  </a:lnTo>
                  <a:lnTo>
                    <a:pt x="193" y="192"/>
                  </a:lnTo>
                  <a:lnTo>
                    <a:pt x="222" y="192"/>
                  </a:lnTo>
                  <a:lnTo>
                    <a:pt x="184" y="163"/>
                  </a:lnTo>
                  <a:lnTo>
                    <a:pt x="216" y="167"/>
                  </a:lnTo>
                  <a:lnTo>
                    <a:pt x="174" y="135"/>
                  </a:lnTo>
                  <a:lnTo>
                    <a:pt x="203" y="136"/>
                  </a:lnTo>
                  <a:lnTo>
                    <a:pt x="161" y="108"/>
                  </a:lnTo>
                  <a:lnTo>
                    <a:pt x="205" y="119"/>
                  </a:lnTo>
                  <a:lnTo>
                    <a:pt x="157" y="81"/>
                  </a:lnTo>
                  <a:lnTo>
                    <a:pt x="161" y="53"/>
                  </a:lnTo>
                  <a:lnTo>
                    <a:pt x="193" y="1"/>
                  </a:lnTo>
                  <a:lnTo>
                    <a:pt x="157" y="0"/>
                  </a:lnTo>
                  <a:lnTo>
                    <a:pt x="133" y="58"/>
                  </a:lnTo>
                  <a:lnTo>
                    <a:pt x="117" y="83"/>
                  </a:lnTo>
                  <a:lnTo>
                    <a:pt x="70" y="102"/>
                  </a:lnTo>
                  <a:lnTo>
                    <a:pt x="70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48" name="任意多边形 321847"/>
            <p:cNvSpPr/>
            <p:nvPr/>
          </p:nvSpPr>
          <p:spPr>
            <a:xfrm>
              <a:off x="4863" y="2311"/>
              <a:ext cx="406" cy="225"/>
            </a:xfrm>
            <a:custGeom>
              <a:avLst/>
              <a:gdLst/>
              <a:ahLst/>
              <a:cxnLst/>
              <a:rect l="0" t="0" r="0" b="0"/>
              <a:pathLst>
                <a:path w="814" h="450">
                  <a:moveTo>
                    <a:pt x="69" y="428"/>
                  </a:moveTo>
                  <a:lnTo>
                    <a:pt x="156" y="450"/>
                  </a:lnTo>
                  <a:lnTo>
                    <a:pt x="131" y="424"/>
                  </a:lnTo>
                  <a:lnTo>
                    <a:pt x="206" y="450"/>
                  </a:lnTo>
                  <a:lnTo>
                    <a:pt x="177" y="426"/>
                  </a:lnTo>
                  <a:lnTo>
                    <a:pt x="242" y="439"/>
                  </a:lnTo>
                  <a:lnTo>
                    <a:pt x="217" y="420"/>
                  </a:lnTo>
                  <a:lnTo>
                    <a:pt x="293" y="420"/>
                  </a:lnTo>
                  <a:lnTo>
                    <a:pt x="257" y="397"/>
                  </a:lnTo>
                  <a:lnTo>
                    <a:pt x="327" y="401"/>
                  </a:lnTo>
                  <a:lnTo>
                    <a:pt x="299" y="386"/>
                  </a:lnTo>
                  <a:lnTo>
                    <a:pt x="358" y="386"/>
                  </a:lnTo>
                  <a:lnTo>
                    <a:pt x="329" y="373"/>
                  </a:lnTo>
                  <a:lnTo>
                    <a:pt x="377" y="373"/>
                  </a:lnTo>
                  <a:lnTo>
                    <a:pt x="348" y="361"/>
                  </a:lnTo>
                  <a:lnTo>
                    <a:pt x="394" y="361"/>
                  </a:lnTo>
                  <a:lnTo>
                    <a:pt x="426" y="367"/>
                  </a:lnTo>
                  <a:lnTo>
                    <a:pt x="396" y="342"/>
                  </a:lnTo>
                  <a:lnTo>
                    <a:pt x="439" y="348"/>
                  </a:lnTo>
                  <a:lnTo>
                    <a:pt x="394" y="319"/>
                  </a:lnTo>
                  <a:lnTo>
                    <a:pt x="449" y="331"/>
                  </a:lnTo>
                  <a:lnTo>
                    <a:pt x="407" y="297"/>
                  </a:lnTo>
                  <a:lnTo>
                    <a:pt x="474" y="308"/>
                  </a:lnTo>
                  <a:lnTo>
                    <a:pt x="540" y="272"/>
                  </a:lnTo>
                  <a:lnTo>
                    <a:pt x="479" y="293"/>
                  </a:lnTo>
                  <a:lnTo>
                    <a:pt x="529" y="249"/>
                  </a:lnTo>
                  <a:lnTo>
                    <a:pt x="493" y="270"/>
                  </a:lnTo>
                  <a:lnTo>
                    <a:pt x="544" y="211"/>
                  </a:lnTo>
                  <a:lnTo>
                    <a:pt x="487" y="241"/>
                  </a:lnTo>
                  <a:lnTo>
                    <a:pt x="552" y="173"/>
                  </a:lnTo>
                  <a:lnTo>
                    <a:pt x="489" y="209"/>
                  </a:lnTo>
                  <a:lnTo>
                    <a:pt x="544" y="146"/>
                  </a:lnTo>
                  <a:lnTo>
                    <a:pt x="491" y="177"/>
                  </a:lnTo>
                  <a:lnTo>
                    <a:pt x="502" y="135"/>
                  </a:lnTo>
                  <a:lnTo>
                    <a:pt x="538" y="87"/>
                  </a:lnTo>
                  <a:lnTo>
                    <a:pt x="599" y="61"/>
                  </a:lnTo>
                  <a:lnTo>
                    <a:pt x="666" y="70"/>
                  </a:lnTo>
                  <a:lnTo>
                    <a:pt x="719" y="93"/>
                  </a:lnTo>
                  <a:lnTo>
                    <a:pt x="814" y="171"/>
                  </a:lnTo>
                  <a:lnTo>
                    <a:pt x="728" y="72"/>
                  </a:lnTo>
                  <a:lnTo>
                    <a:pt x="641" y="11"/>
                  </a:lnTo>
                  <a:lnTo>
                    <a:pt x="569" y="0"/>
                  </a:lnTo>
                  <a:lnTo>
                    <a:pt x="527" y="6"/>
                  </a:lnTo>
                  <a:lnTo>
                    <a:pt x="555" y="25"/>
                  </a:lnTo>
                  <a:lnTo>
                    <a:pt x="483" y="9"/>
                  </a:lnTo>
                  <a:lnTo>
                    <a:pt x="533" y="34"/>
                  </a:lnTo>
                  <a:lnTo>
                    <a:pt x="479" y="23"/>
                  </a:lnTo>
                  <a:lnTo>
                    <a:pt x="519" y="48"/>
                  </a:lnTo>
                  <a:lnTo>
                    <a:pt x="449" y="34"/>
                  </a:lnTo>
                  <a:lnTo>
                    <a:pt x="479" y="51"/>
                  </a:lnTo>
                  <a:lnTo>
                    <a:pt x="434" y="42"/>
                  </a:lnTo>
                  <a:lnTo>
                    <a:pt x="470" y="61"/>
                  </a:lnTo>
                  <a:lnTo>
                    <a:pt x="426" y="53"/>
                  </a:lnTo>
                  <a:lnTo>
                    <a:pt x="388" y="42"/>
                  </a:lnTo>
                  <a:lnTo>
                    <a:pt x="438" y="74"/>
                  </a:lnTo>
                  <a:lnTo>
                    <a:pt x="493" y="87"/>
                  </a:lnTo>
                  <a:lnTo>
                    <a:pt x="434" y="89"/>
                  </a:lnTo>
                  <a:lnTo>
                    <a:pt x="472" y="101"/>
                  </a:lnTo>
                  <a:lnTo>
                    <a:pt x="407" y="101"/>
                  </a:lnTo>
                  <a:lnTo>
                    <a:pt x="449" y="122"/>
                  </a:lnTo>
                  <a:lnTo>
                    <a:pt x="365" y="112"/>
                  </a:lnTo>
                  <a:lnTo>
                    <a:pt x="447" y="139"/>
                  </a:lnTo>
                  <a:lnTo>
                    <a:pt x="348" y="127"/>
                  </a:lnTo>
                  <a:lnTo>
                    <a:pt x="438" y="158"/>
                  </a:lnTo>
                  <a:lnTo>
                    <a:pt x="327" y="160"/>
                  </a:lnTo>
                  <a:lnTo>
                    <a:pt x="426" y="184"/>
                  </a:lnTo>
                  <a:lnTo>
                    <a:pt x="266" y="167"/>
                  </a:lnTo>
                  <a:lnTo>
                    <a:pt x="436" y="207"/>
                  </a:lnTo>
                  <a:lnTo>
                    <a:pt x="335" y="203"/>
                  </a:lnTo>
                  <a:lnTo>
                    <a:pt x="419" y="232"/>
                  </a:lnTo>
                  <a:lnTo>
                    <a:pt x="346" y="222"/>
                  </a:lnTo>
                  <a:lnTo>
                    <a:pt x="407" y="251"/>
                  </a:lnTo>
                  <a:lnTo>
                    <a:pt x="323" y="238"/>
                  </a:lnTo>
                  <a:lnTo>
                    <a:pt x="377" y="258"/>
                  </a:lnTo>
                  <a:lnTo>
                    <a:pt x="236" y="230"/>
                  </a:lnTo>
                  <a:lnTo>
                    <a:pt x="363" y="272"/>
                  </a:lnTo>
                  <a:lnTo>
                    <a:pt x="253" y="257"/>
                  </a:lnTo>
                  <a:lnTo>
                    <a:pt x="329" y="281"/>
                  </a:lnTo>
                  <a:lnTo>
                    <a:pt x="226" y="264"/>
                  </a:lnTo>
                  <a:lnTo>
                    <a:pt x="299" y="308"/>
                  </a:lnTo>
                  <a:lnTo>
                    <a:pt x="177" y="276"/>
                  </a:lnTo>
                  <a:lnTo>
                    <a:pt x="255" y="319"/>
                  </a:lnTo>
                  <a:lnTo>
                    <a:pt x="139" y="291"/>
                  </a:lnTo>
                  <a:lnTo>
                    <a:pt x="236" y="329"/>
                  </a:lnTo>
                  <a:lnTo>
                    <a:pt x="114" y="302"/>
                  </a:lnTo>
                  <a:lnTo>
                    <a:pt x="226" y="344"/>
                  </a:lnTo>
                  <a:lnTo>
                    <a:pt x="61" y="308"/>
                  </a:lnTo>
                  <a:lnTo>
                    <a:pt x="202" y="355"/>
                  </a:lnTo>
                  <a:lnTo>
                    <a:pt x="46" y="317"/>
                  </a:lnTo>
                  <a:lnTo>
                    <a:pt x="173" y="374"/>
                  </a:lnTo>
                  <a:lnTo>
                    <a:pt x="33" y="329"/>
                  </a:lnTo>
                  <a:lnTo>
                    <a:pt x="128" y="390"/>
                  </a:lnTo>
                  <a:lnTo>
                    <a:pt x="14" y="329"/>
                  </a:lnTo>
                  <a:lnTo>
                    <a:pt x="86" y="388"/>
                  </a:lnTo>
                  <a:lnTo>
                    <a:pt x="0" y="338"/>
                  </a:lnTo>
                  <a:lnTo>
                    <a:pt x="69" y="428"/>
                  </a:lnTo>
                  <a:lnTo>
                    <a:pt x="69" y="4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49" name="任意多边形 321848"/>
            <p:cNvSpPr/>
            <p:nvPr/>
          </p:nvSpPr>
          <p:spPr>
            <a:xfrm>
              <a:off x="5218" y="1864"/>
              <a:ext cx="223" cy="576"/>
            </a:xfrm>
            <a:custGeom>
              <a:avLst/>
              <a:gdLst/>
              <a:ahLst/>
              <a:cxnLst/>
              <a:rect l="0" t="0" r="0" b="0"/>
              <a:pathLst>
                <a:path w="445" h="1151">
                  <a:moveTo>
                    <a:pt x="268" y="1151"/>
                  </a:moveTo>
                  <a:lnTo>
                    <a:pt x="215" y="1131"/>
                  </a:lnTo>
                  <a:lnTo>
                    <a:pt x="112" y="1015"/>
                  </a:lnTo>
                  <a:lnTo>
                    <a:pt x="0" y="901"/>
                  </a:lnTo>
                  <a:lnTo>
                    <a:pt x="88" y="950"/>
                  </a:lnTo>
                  <a:lnTo>
                    <a:pt x="154" y="1039"/>
                  </a:lnTo>
                  <a:lnTo>
                    <a:pt x="213" y="1115"/>
                  </a:lnTo>
                  <a:lnTo>
                    <a:pt x="255" y="1134"/>
                  </a:lnTo>
                  <a:lnTo>
                    <a:pt x="211" y="1051"/>
                  </a:lnTo>
                  <a:lnTo>
                    <a:pt x="190" y="847"/>
                  </a:lnTo>
                  <a:lnTo>
                    <a:pt x="139" y="536"/>
                  </a:lnTo>
                  <a:lnTo>
                    <a:pt x="150" y="311"/>
                  </a:lnTo>
                  <a:lnTo>
                    <a:pt x="204" y="173"/>
                  </a:lnTo>
                  <a:lnTo>
                    <a:pt x="263" y="110"/>
                  </a:lnTo>
                  <a:lnTo>
                    <a:pt x="333" y="85"/>
                  </a:lnTo>
                  <a:lnTo>
                    <a:pt x="384" y="81"/>
                  </a:lnTo>
                  <a:lnTo>
                    <a:pt x="417" y="89"/>
                  </a:lnTo>
                  <a:lnTo>
                    <a:pt x="373" y="0"/>
                  </a:lnTo>
                  <a:lnTo>
                    <a:pt x="445" y="97"/>
                  </a:lnTo>
                  <a:lnTo>
                    <a:pt x="426" y="102"/>
                  </a:lnTo>
                  <a:lnTo>
                    <a:pt x="371" y="95"/>
                  </a:lnTo>
                  <a:lnTo>
                    <a:pt x="297" y="112"/>
                  </a:lnTo>
                  <a:lnTo>
                    <a:pt x="244" y="144"/>
                  </a:lnTo>
                  <a:lnTo>
                    <a:pt x="200" y="220"/>
                  </a:lnTo>
                  <a:lnTo>
                    <a:pt x="166" y="334"/>
                  </a:lnTo>
                  <a:lnTo>
                    <a:pt x="154" y="558"/>
                  </a:lnTo>
                  <a:lnTo>
                    <a:pt x="223" y="1047"/>
                  </a:lnTo>
                  <a:lnTo>
                    <a:pt x="285" y="1151"/>
                  </a:lnTo>
                  <a:lnTo>
                    <a:pt x="268" y="1151"/>
                  </a:lnTo>
                  <a:lnTo>
                    <a:pt x="268" y="11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50" name="任意多边形 321849"/>
            <p:cNvSpPr/>
            <p:nvPr/>
          </p:nvSpPr>
          <p:spPr>
            <a:xfrm>
              <a:off x="5338" y="2435"/>
              <a:ext cx="108" cy="83"/>
            </a:xfrm>
            <a:custGeom>
              <a:avLst/>
              <a:gdLst/>
              <a:ahLst/>
              <a:cxnLst/>
              <a:rect l="0" t="0" r="0" b="0"/>
              <a:pathLst>
                <a:path w="217" h="165">
                  <a:moveTo>
                    <a:pt x="26" y="0"/>
                  </a:moveTo>
                  <a:lnTo>
                    <a:pt x="127" y="27"/>
                  </a:lnTo>
                  <a:lnTo>
                    <a:pt x="190" y="61"/>
                  </a:lnTo>
                  <a:lnTo>
                    <a:pt x="211" y="118"/>
                  </a:lnTo>
                  <a:lnTo>
                    <a:pt x="217" y="143"/>
                  </a:lnTo>
                  <a:lnTo>
                    <a:pt x="199" y="163"/>
                  </a:lnTo>
                  <a:lnTo>
                    <a:pt x="184" y="165"/>
                  </a:lnTo>
                  <a:lnTo>
                    <a:pt x="165" y="158"/>
                  </a:lnTo>
                  <a:lnTo>
                    <a:pt x="135" y="122"/>
                  </a:lnTo>
                  <a:lnTo>
                    <a:pt x="165" y="139"/>
                  </a:lnTo>
                  <a:lnTo>
                    <a:pt x="179" y="152"/>
                  </a:lnTo>
                  <a:lnTo>
                    <a:pt x="192" y="146"/>
                  </a:lnTo>
                  <a:lnTo>
                    <a:pt x="194" y="137"/>
                  </a:lnTo>
                  <a:lnTo>
                    <a:pt x="192" y="127"/>
                  </a:lnTo>
                  <a:lnTo>
                    <a:pt x="203" y="127"/>
                  </a:lnTo>
                  <a:lnTo>
                    <a:pt x="203" y="112"/>
                  </a:lnTo>
                  <a:lnTo>
                    <a:pt x="177" y="63"/>
                  </a:lnTo>
                  <a:lnTo>
                    <a:pt x="129" y="40"/>
                  </a:lnTo>
                  <a:lnTo>
                    <a:pt x="47" y="19"/>
                  </a:lnTo>
                  <a:lnTo>
                    <a:pt x="0" y="8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51" name="任意多边形 321850"/>
            <p:cNvSpPr/>
            <p:nvPr/>
          </p:nvSpPr>
          <p:spPr>
            <a:xfrm>
              <a:off x="5215" y="2347"/>
              <a:ext cx="215" cy="191"/>
            </a:xfrm>
            <a:custGeom>
              <a:avLst/>
              <a:gdLst/>
              <a:ahLst/>
              <a:cxnLst/>
              <a:rect l="0" t="0" r="0" b="0"/>
              <a:pathLst>
                <a:path w="429" h="382">
                  <a:moveTo>
                    <a:pt x="317" y="215"/>
                  </a:moveTo>
                  <a:lnTo>
                    <a:pt x="374" y="226"/>
                  </a:lnTo>
                  <a:lnTo>
                    <a:pt x="416" y="263"/>
                  </a:lnTo>
                  <a:lnTo>
                    <a:pt x="429" y="289"/>
                  </a:lnTo>
                  <a:lnTo>
                    <a:pt x="412" y="283"/>
                  </a:lnTo>
                  <a:lnTo>
                    <a:pt x="378" y="251"/>
                  </a:lnTo>
                  <a:lnTo>
                    <a:pt x="334" y="238"/>
                  </a:lnTo>
                  <a:lnTo>
                    <a:pt x="319" y="232"/>
                  </a:lnTo>
                  <a:lnTo>
                    <a:pt x="357" y="266"/>
                  </a:lnTo>
                  <a:lnTo>
                    <a:pt x="387" y="293"/>
                  </a:lnTo>
                  <a:lnTo>
                    <a:pt x="349" y="278"/>
                  </a:lnTo>
                  <a:lnTo>
                    <a:pt x="325" y="263"/>
                  </a:lnTo>
                  <a:lnTo>
                    <a:pt x="378" y="320"/>
                  </a:lnTo>
                  <a:lnTo>
                    <a:pt x="384" y="340"/>
                  </a:lnTo>
                  <a:lnTo>
                    <a:pt x="348" y="299"/>
                  </a:lnTo>
                  <a:lnTo>
                    <a:pt x="313" y="270"/>
                  </a:lnTo>
                  <a:lnTo>
                    <a:pt x="336" y="304"/>
                  </a:lnTo>
                  <a:lnTo>
                    <a:pt x="357" y="335"/>
                  </a:lnTo>
                  <a:lnTo>
                    <a:pt x="368" y="371"/>
                  </a:lnTo>
                  <a:lnTo>
                    <a:pt x="351" y="344"/>
                  </a:lnTo>
                  <a:lnTo>
                    <a:pt x="319" y="295"/>
                  </a:lnTo>
                  <a:lnTo>
                    <a:pt x="342" y="342"/>
                  </a:lnTo>
                  <a:lnTo>
                    <a:pt x="338" y="378"/>
                  </a:lnTo>
                  <a:lnTo>
                    <a:pt x="327" y="382"/>
                  </a:lnTo>
                  <a:lnTo>
                    <a:pt x="327" y="335"/>
                  </a:lnTo>
                  <a:lnTo>
                    <a:pt x="294" y="283"/>
                  </a:lnTo>
                  <a:lnTo>
                    <a:pt x="275" y="257"/>
                  </a:lnTo>
                  <a:lnTo>
                    <a:pt x="230" y="236"/>
                  </a:lnTo>
                  <a:lnTo>
                    <a:pt x="195" y="230"/>
                  </a:lnTo>
                  <a:lnTo>
                    <a:pt x="171" y="209"/>
                  </a:lnTo>
                  <a:lnTo>
                    <a:pt x="155" y="179"/>
                  </a:lnTo>
                  <a:lnTo>
                    <a:pt x="70" y="72"/>
                  </a:lnTo>
                  <a:lnTo>
                    <a:pt x="0" y="0"/>
                  </a:lnTo>
                  <a:lnTo>
                    <a:pt x="22" y="6"/>
                  </a:lnTo>
                  <a:lnTo>
                    <a:pt x="102" y="82"/>
                  </a:lnTo>
                  <a:lnTo>
                    <a:pt x="161" y="154"/>
                  </a:lnTo>
                  <a:lnTo>
                    <a:pt x="186" y="194"/>
                  </a:lnTo>
                  <a:lnTo>
                    <a:pt x="192" y="209"/>
                  </a:lnTo>
                  <a:lnTo>
                    <a:pt x="213" y="219"/>
                  </a:lnTo>
                  <a:lnTo>
                    <a:pt x="228" y="221"/>
                  </a:lnTo>
                  <a:lnTo>
                    <a:pt x="270" y="240"/>
                  </a:lnTo>
                  <a:lnTo>
                    <a:pt x="287" y="244"/>
                  </a:lnTo>
                  <a:lnTo>
                    <a:pt x="292" y="230"/>
                  </a:lnTo>
                  <a:lnTo>
                    <a:pt x="308" y="230"/>
                  </a:lnTo>
                  <a:lnTo>
                    <a:pt x="294" y="213"/>
                  </a:lnTo>
                  <a:lnTo>
                    <a:pt x="317" y="215"/>
                  </a:lnTo>
                  <a:lnTo>
                    <a:pt x="317" y="2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52" name="任意多边形 321851"/>
            <p:cNvSpPr/>
            <p:nvPr/>
          </p:nvSpPr>
          <p:spPr>
            <a:xfrm>
              <a:off x="5334" y="2429"/>
              <a:ext cx="21" cy="11"/>
            </a:xfrm>
            <a:custGeom>
              <a:avLst/>
              <a:gdLst/>
              <a:ahLst/>
              <a:cxnLst/>
              <a:rect l="0" t="0" r="0" b="0"/>
              <a:pathLst>
                <a:path w="42" h="22">
                  <a:moveTo>
                    <a:pt x="42" y="22"/>
                  </a:moveTo>
                  <a:lnTo>
                    <a:pt x="0" y="0"/>
                  </a:lnTo>
                  <a:lnTo>
                    <a:pt x="34" y="13"/>
                  </a:lnTo>
                  <a:lnTo>
                    <a:pt x="42" y="22"/>
                  </a:lnTo>
                  <a:lnTo>
                    <a:pt x="42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53" name="任意多边形 321852"/>
            <p:cNvSpPr/>
            <p:nvPr/>
          </p:nvSpPr>
          <p:spPr>
            <a:xfrm>
              <a:off x="5394" y="2510"/>
              <a:ext cx="29" cy="13"/>
            </a:xfrm>
            <a:custGeom>
              <a:avLst/>
              <a:gdLst/>
              <a:ahLst/>
              <a:cxnLst/>
              <a:rect l="0" t="0" r="0" b="0"/>
              <a:pathLst>
                <a:path w="59" h="27">
                  <a:moveTo>
                    <a:pt x="49" y="19"/>
                  </a:moveTo>
                  <a:lnTo>
                    <a:pt x="0" y="27"/>
                  </a:lnTo>
                  <a:lnTo>
                    <a:pt x="36" y="12"/>
                  </a:lnTo>
                  <a:lnTo>
                    <a:pt x="49" y="0"/>
                  </a:lnTo>
                  <a:lnTo>
                    <a:pt x="59" y="10"/>
                  </a:lnTo>
                  <a:lnTo>
                    <a:pt x="49" y="19"/>
                  </a:lnTo>
                  <a:lnTo>
                    <a:pt x="49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54" name="任意多边形 321853"/>
            <p:cNvSpPr/>
            <p:nvPr/>
          </p:nvSpPr>
          <p:spPr>
            <a:xfrm>
              <a:off x="5405" y="2480"/>
              <a:ext cx="30" cy="22"/>
            </a:xfrm>
            <a:custGeom>
              <a:avLst/>
              <a:gdLst/>
              <a:ahLst/>
              <a:cxnLst/>
              <a:rect l="0" t="0" r="0" b="0"/>
              <a:pathLst>
                <a:path w="59" h="44">
                  <a:moveTo>
                    <a:pt x="0" y="36"/>
                  </a:moveTo>
                  <a:lnTo>
                    <a:pt x="36" y="42"/>
                  </a:lnTo>
                  <a:lnTo>
                    <a:pt x="42" y="42"/>
                  </a:lnTo>
                  <a:lnTo>
                    <a:pt x="47" y="42"/>
                  </a:lnTo>
                  <a:lnTo>
                    <a:pt x="59" y="44"/>
                  </a:lnTo>
                  <a:lnTo>
                    <a:pt x="57" y="33"/>
                  </a:lnTo>
                  <a:lnTo>
                    <a:pt x="49" y="25"/>
                  </a:lnTo>
                  <a:lnTo>
                    <a:pt x="49" y="16"/>
                  </a:lnTo>
                  <a:lnTo>
                    <a:pt x="34" y="0"/>
                  </a:lnTo>
                  <a:lnTo>
                    <a:pt x="42" y="33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55" name="任意多边形 321854"/>
            <p:cNvSpPr/>
            <p:nvPr/>
          </p:nvSpPr>
          <p:spPr>
            <a:xfrm>
              <a:off x="5395" y="2513"/>
              <a:ext cx="36" cy="18"/>
            </a:xfrm>
            <a:custGeom>
              <a:avLst/>
              <a:gdLst/>
              <a:ahLst/>
              <a:cxnLst/>
              <a:rect l="0" t="0" r="0" b="0"/>
              <a:pathLst>
                <a:path w="72" h="36">
                  <a:moveTo>
                    <a:pt x="72" y="9"/>
                  </a:moveTo>
                  <a:lnTo>
                    <a:pt x="70" y="26"/>
                  </a:lnTo>
                  <a:lnTo>
                    <a:pt x="59" y="36"/>
                  </a:lnTo>
                  <a:lnTo>
                    <a:pt x="0" y="17"/>
                  </a:lnTo>
                  <a:lnTo>
                    <a:pt x="49" y="26"/>
                  </a:lnTo>
                  <a:lnTo>
                    <a:pt x="53" y="17"/>
                  </a:lnTo>
                  <a:lnTo>
                    <a:pt x="49" y="4"/>
                  </a:lnTo>
                  <a:lnTo>
                    <a:pt x="65" y="0"/>
                  </a:lnTo>
                  <a:lnTo>
                    <a:pt x="72" y="9"/>
                  </a:lnTo>
                  <a:lnTo>
                    <a:pt x="72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56" name="任意多边形 321855"/>
            <p:cNvSpPr/>
            <p:nvPr/>
          </p:nvSpPr>
          <p:spPr>
            <a:xfrm>
              <a:off x="5390" y="2525"/>
              <a:ext cx="36" cy="19"/>
            </a:xfrm>
            <a:custGeom>
              <a:avLst/>
              <a:gdLst/>
              <a:ahLst/>
              <a:cxnLst/>
              <a:rect l="0" t="0" r="0" b="0"/>
              <a:pathLst>
                <a:path w="73" h="38">
                  <a:moveTo>
                    <a:pt x="65" y="11"/>
                  </a:moveTo>
                  <a:lnTo>
                    <a:pt x="69" y="24"/>
                  </a:lnTo>
                  <a:lnTo>
                    <a:pt x="67" y="36"/>
                  </a:lnTo>
                  <a:lnTo>
                    <a:pt x="52" y="38"/>
                  </a:lnTo>
                  <a:lnTo>
                    <a:pt x="33" y="36"/>
                  </a:lnTo>
                  <a:lnTo>
                    <a:pt x="19" y="28"/>
                  </a:lnTo>
                  <a:lnTo>
                    <a:pt x="0" y="5"/>
                  </a:lnTo>
                  <a:lnTo>
                    <a:pt x="33" y="21"/>
                  </a:lnTo>
                  <a:lnTo>
                    <a:pt x="50" y="32"/>
                  </a:lnTo>
                  <a:lnTo>
                    <a:pt x="59" y="21"/>
                  </a:lnTo>
                  <a:lnTo>
                    <a:pt x="50" y="3"/>
                  </a:lnTo>
                  <a:lnTo>
                    <a:pt x="73" y="0"/>
                  </a:lnTo>
                  <a:lnTo>
                    <a:pt x="65" y="11"/>
                  </a:lnTo>
                  <a:lnTo>
                    <a:pt x="65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57" name="任意多边形 321856"/>
            <p:cNvSpPr/>
            <p:nvPr/>
          </p:nvSpPr>
          <p:spPr>
            <a:xfrm>
              <a:off x="5365" y="2539"/>
              <a:ext cx="51" cy="37"/>
            </a:xfrm>
            <a:custGeom>
              <a:avLst/>
              <a:gdLst/>
              <a:ahLst/>
              <a:cxnLst/>
              <a:rect l="0" t="0" r="0" b="0"/>
              <a:pathLst>
                <a:path w="103" h="74">
                  <a:moveTo>
                    <a:pt x="32" y="32"/>
                  </a:moveTo>
                  <a:lnTo>
                    <a:pt x="0" y="0"/>
                  </a:lnTo>
                  <a:lnTo>
                    <a:pt x="15" y="38"/>
                  </a:lnTo>
                  <a:lnTo>
                    <a:pt x="27" y="52"/>
                  </a:lnTo>
                  <a:lnTo>
                    <a:pt x="29" y="71"/>
                  </a:lnTo>
                  <a:lnTo>
                    <a:pt x="50" y="74"/>
                  </a:lnTo>
                  <a:lnTo>
                    <a:pt x="65" y="65"/>
                  </a:lnTo>
                  <a:lnTo>
                    <a:pt x="69" y="48"/>
                  </a:lnTo>
                  <a:lnTo>
                    <a:pt x="88" y="38"/>
                  </a:lnTo>
                  <a:lnTo>
                    <a:pt x="101" y="29"/>
                  </a:lnTo>
                  <a:lnTo>
                    <a:pt x="103" y="8"/>
                  </a:lnTo>
                  <a:lnTo>
                    <a:pt x="89" y="6"/>
                  </a:lnTo>
                  <a:lnTo>
                    <a:pt x="91" y="19"/>
                  </a:lnTo>
                  <a:lnTo>
                    <a:pt x="88" y="29"/>
                  </a:lnTo>
                  <a:lnTo>
                    <a:pt x="67" y="36"/>
                  </a:lnTo>
                  <a:lnTo>
                    <a:pt x="59" y="44"/>
                  </a:lnTo>
                  <a:lnTo>
                    <a:pt x="55" y="59"/>
                  </a:lnTo>
                  <a:lnTo>
                    <a:pt x="42" y="61"/>
                  </a:lnTo>
                  <a:lnTo>
                    <a:pt x="34" y="50"/>
                  </a:lnTo>
                  <a:lnTo>
                    <a:pt x="32" y="32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58" name="任意多边形 321857"/>
            <p:cNvSpPr/>
            <p:nvPr/>
          </p:nvSpPr>
          <p:spPr>
            <a:xfrm>
              <a:off x="5377" y="2535"/>
              <a:ext cx="22" cy="29"/>
            </a:xfrm>
            <a:custGeom>
              <a:avLst/>
              <a:gdLst/>
              <a:ahLst/>
              <a:cxnLst/>
              <a:rect l="0" t="0" r="0" b="0"/>
              <a:pathLst>
                <a:path w="44" h="57">
                  <a:moveTo>
                    <a:pt x="0" y="0"/>
                  </a:moveTo>
                  <a:lnTo>
                    <a:pt x="19" y="30"/>
                  </a:lnTo>
                  <a:lnTo>
                    <a:pt x="19" y="41"/>
                  </a:lnTo>
                  <a:lnTo>
                    <a:pt x="25" y="57"/>
                  </a:lnTo>
                  <a:lnTo>
                    <a:pt x="36" y="57"/>
                  </a:lnTo>
                  <a:lnTo>
                    <a:pt x="44" y="45"/>
                  </a:lnTo>
                  <a:lnTo>
                    <a:pt x="36" y="36"/>
                  </a:lnTo>
                  <a:lnTo>
                    <a:pt x="32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59" name="任意多边形 321858"/>
            <p:cNvSpPr/>
            <p:nvPr/>
          </p:nvSpPr>
          <p:spPr>
            <a:xfrm>
              <a:off x="5364" y="2522"/>
              <a:ext cx="22" cy="26"/>
            </a:xfrm>
            <a:custGeom>
              <a:avLst/>
              <a:gdLst/>
              <a:ahLst/>
              <a:cxnLst/>
              <a:rect l="0" t="0" r="0" b="0"/>
              <a:pathLst>
                <a:path w="46" h="51">
                  <a:moveTo>
                    <a:pt x="36" y="42"/>
                  </a:moveTo>
                  <a:lnTo>
                    <a:pt x="31" y="51"/>
                  </a:lnTo>
                  <a:lnTo>
                    <a:pt x="0" y="38"/>
                  </a:lnTo>
                  <a:lnTo>
                    <a:pt x="27" y="42"/>
                  </a:lnTo>
                  <a:lnTo>
                    <a:pt x="38" y="0"/>
                  </a:lnTo>
                  <a:lnTo>
                    <a:pt x="46" y="47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60" name="任意多边形 321859"/>
            <p:cNvSpPr/>
            <p:nvPr/>
          </p:nvSpPr>
          <p:spPr>
            <a:xfrm>
              <a:off x="5390" y="2541"/>
              <a:ext cx="22" cy="10"/>
            </a:xfrm>
            <a:custGeom>
              <a:avLst/>
              <a:gdLst/>
              <a:ahLst/>
              <a:cxnLst/>
              <a:rect l="0" t="0" r="0" b="0"/>
              <a:pathLst>
                <a:path w="44" h="21">
                  <a:moveTo>
                    <a:pt x="31" y="0"/>
                  </a:moveTo>
                  <a:lnTo>
                    <a:pt x="0" y="8"/>
                  </a:lnTo>
                  <a:lnTo>
                    <a:pt x="6" y="21"/>
                  </a:lnTo>
                  <a:lnTo>
                    <a:pt x="44" y="9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61" name="任意多边形 321860"/>
            <p:cNvSpPr/>
            <p:nvPr/>
          </p:nvSpPr>
          <p:spPr>
            <a:xfrm>
              <a:off x="5392" y="2525"/>
              <a:ext cx="22" cy="7"/>
            </a:xfrm>
            <a:custGeom>
              <a:avLst/>
              <a:gdLst/>
              <a:ahLst/>
              <a:cxnLst/>
              <a:rect l="0" t="0" r="0" b="0"/>
              <a:pathLst>
                <a:path w="44" h="15">
                  <a:moveTo>
                    <a:pt x="44" y="5"/>
                  </a:moveTo>
                  <a:lnTo>
                    <a:pt x="29" y="11"/>
                  </a:lnTo>
                  <a:lnTo>
                    <a:pt x="10" y="15"/>
                  </a:lnTo>
                  <a:lnTo>
                    <a:pt x="0" y="9"/>
                  </a:lnTo>
                  <a:lnTo>
                    <a:pt x="33" y="0"/>
                  </a:lnTo>
                  <a:lnTo>
                    <a:pt x="44" y="5"/>
                  </a:lnTo>
                  <a:lnTo>
                    <a:pt x="44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62" name="任意多边形 321861"/>
            <p:cNvSpPr/>
            <p:nvPr/>
          </p:nvSpPr>
          <p:spPr>
            <a:xfrm>
              <a:off x="4963" y="2446"/>
              <a:ext cx="327" cy="439"/>
            </a:xfrm>
            <a:custGeom>
              <a:avLst/>
              <a:gdLst/>
              <a:ahLst/>
              <a:cxnLst/>
              <a:rect l="0" t="0" r="0" b="0"/>
              <a:pathLst>
                <a:path w="654" h="878">
                  <a:moveTo>
                    <a:pt x="194" y="78"/>
                  </a:moveTo>
                  <a:lnTo>
                    <a:pt x="272" y="123"/>
                  </a:lnTo>
                  <a:lnTo>
                    <a:pt x="237" y="110"/>
                  </a:lnTo>
                  <a:lnTo>
                    <a:pt x="304" y="154"/>
                  </a:lnTo>
                  <a:lnTo>
                    <a:pt x="279" y="144"/>
                  </a:lnTo>
                  <a:lnTo>
                    <a:pt x="348" y="213"/>
                  </a:lnTo>
                  <a:lnTo>
                    <a:pt x="422" y="319"/>
                  </a:lnTo>
                  <a:lnTo>
                    <a:pt x="515" y="509"/>
                  </a:lnTo>
                  <a:lnTo>
                    <a:pt x="587" y="718"/>
                  </a:lnTo>
                  <a:lnTo>
                    <a:pt x="618" y="842"/>
                  </a:lnTo>
                  <a:lnTo>
                    <a:pt x="629" y="878"/>
                  </a:lnTo>
                  <a:lnTo>
                    <a:pt x="620" y="783"/>
                  </a:lnTo>
                  <a:lnTo>
                    <a:pt x="623" y="680"/>
                  </a:lnTo>
                  <a:lnTo>
                    <a:pt x="654" y="530"/>
                  </a:lnTo>
                  <a:lnTo>
                    <a:pt x="612" y="688"/>
                  </a:lnTo>
                  <a:lnTo>
                    <a:pt x="604" y="724"/>
                  </a:lnTo>
                  <a:lnTo>
                    <a:pt x="597" y="667"/>
                  </a:lnTo>
                  <a:lnTo>
                    <a:pt x="623" y="564"/>
                  </a:lnTo>
                  <a:lnTo>
                    <a:pt x="635" y="504"/>
                  </a:lnTo>
                  <a:lnTo>
                    <a:pt x="610" y="582"/>
                  </a:lnTo>
                  <a:lnTo>
                    <a:pt x="591" y="620"/>
                  </a:lnTo>
                  <a:lnTo>
                    <a:pt x="582" y="633"/>
                  </a:lnTo>
                  <a:lnTo>
                    <a:pt x="564" y="578"/>
                  </a:lnTo>
                  <a:lnTo>
                    <a:pt x="570" y="517"/>
                  </a:lnTo>
                  <a:lnTo>
                    <a:pt x="610" y="416"/>
                  </a:lnTo>
                  <a:lnTo>
                    <a:pt x="566" y="488"/>
                  </a:lnTo>
                  <a:lnTo>
                    <a:pt x="553" y="525"/>
                  </a:lnTo>
                  <a:lnTo>
                    <a:pt x="517" y="447"/>
                  </a:lnTo>
                  <a:lnTo>
                    <a:pt x="517" y="418"/>
                  </a:lnTo>
                  <a:lnTo>
                    <a:pt x="538" y="372"/>
                  </a:lnTo>
                  <a:lnTo>
                    <a:pt x="532" y="321"/>
                  </a:lnTo>
                  <a:lnTo>
                    <a:pt x="528" y="367"/>
                  </a:lnTo>
                  <a:lnTo>
                    <a:pt x="513" y="409"/>
                  </a:lnTo>
                  <a:lnTo>
                    <a:pt x="477" y="357"/>
                  </a:lnTo>
                  <a:lnTo>
                    <a:pt x="467" y="323"/>
                  </a:lnTo>
                  <a:lnTo>
                    <a:pt x="410" y="255"/>
                  </a:lnTo>
                  <a:lnTo>
                    <a:pt x="447" y="188"/>
                  </a:lnTo>
                  <a:lnTo>
                    <a:pt x="405" y="238"/>
                  </a:lnTo>
                  <a:lnTo>
                    <a:pt x="336" y="158"/>
                  </a:lnTo>
                  <a:lnTo>
                    <a:pt x="382" y="99"/>
                  </a:lnTo>
                  <a:lnTo>
                    <a:pt x="327" y="144"/>
                  </a:lnTo>
                  <a:lnTo>
                    <a:pt x="296" y="104"/>
                  </a:lnTo>
                  <a:lnTo>
                    <a:pt x="287" y="68"/>
                  </a:lnTo>
                  <a:lnTo>
                    <a:pt x="310" y="32"/>
                  </a:lnTo>
                  <a:lnTo>
                    <a:pt x="365" y="4"/>
                  </a:lnTo>
                  <a:lnTo>
                    <a:pt x="298" y="30"/>
                  </a:lnTo>
                  <a:lnTo>
                    <a:pt x="272" y="44"/>
                  </a:lnTo>
                  <a:lnTo>
                    <a:pt x="178" y="28"/>
                  </a:lnTo>
                  <a:lnTo>
                    <a:pt x="144" y="28"/>
                  </a:lnTo>
                  <a:lnTo>
                    <a:pt x="110" y="27"/>
                  </a:lnTo>
                  <a:lnTo>
                    <a:pt x="0" y="0"/>
                  </a:lnTo>
                  <a:lnTo>
                    <a:pt x="112" y="66"/>
                  </a:lnTo>
                  <a:lnTo>
                    <a:pt x="194" y="78"/>
                  </a:lnTo>
                  <a:lnTo>
                    <a:pt x="194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63" name="任意多边形 321862"/>
            <p:cNvSpPr/>
            <p:nvPr/>
          </p:nvSpPr>
          <p:spPr>
            <a:xfrm>
              <a:off x="4880" y="2500"/>
              <a:ext cx="398" cy="386"/>
            </a:xfrm>
            <a:custGeom>
              <a:avLst/>
              <a:gdLst/>
              <a:ahLst/>
              <a:cxnLst/>
              <a:rect l="0" t="0" r="0" b="0"/>
              <a:pathLst>
                <a:path w="797" h="772">
                  <a:moveTo>
                    <a:pt x="778" y="755"/>
                  </a:moveTo>
                  <a:lnTo>
                    <a:pt x="727" y="675"/>
                  </a:lnTo>
                  <a:lnTo>
                    <a:pt x="658" y="612"/>
                  </a:lnTo>
                  <a:lnTo>
                    <a:pt x="527" y="531"/>
                  </a:lnTo>
                  <a:lnTo>
                    <a:pt x="464" y="508"/>
                  </a:lnTo>
                  <a:lnTo>
                    <a:pt x="346" y="449"/>
                  </a:lnTo>
                  <a:lnTo>
                    <a:pt x="265" y="434"/>
                  </a:lnTo>
                  <a:lnTo>
                    <a:pt x="232" y="398"/>
                  </a:lnTo>
                  <a:lnTo>
                    <a:pt x="166" y="301"/>
                  </a:lnTo>
                  <a:lnTo>
                    <a:pt x="92" y="272"/>
                  </a:lnTo>
                  <a:lnTo>
                    <a:pt x="77" y="244"/>
                  </a:lnTo>
                  <a:lnTo>
                    <a:pt x="57" y="228"/>
                  </a:lnTo>
                  <a:lnTo>
                    <a:pt x="54" y="202"/>
                  </a:lnTo>
                  <a:lnTo>
                    <a:pt x="27" y="162"/>
                  </a:lnTo>
                  <a:lnTo>
                    <a:pt x="0" y="139"/>
                  </a:lnTo>
                  <a:lnTo>
                    <a:pt x="42" y="150"/>
                  </a:lnTo>
                  <a:lnTo>
                    <a:pt x="33" y="131"/>
                  </a:lnTo>
                  <a:lnTo>
                    <a:pt x="73" y="143"/>
                  </a:lnTo>
                  <a:lnTo>
                    <a:pt x="52" y="126"/>
                  </a:lnTo>
                  <a:lnTo>
                    <a:pt x="82" y="128"/>
                  </a:lnTo>
                  <a:lnTo>
                    <a:pt x="71" y="116"/>
                  </a:lnTo>
                  <a:lnTo>
                    <a:pt x="113" y="116"/>
                  </a:lnTo>
                  <a:lnTo>
                    <a:pt x="99" y="105"/>
                  </a:lnTo>
                  <a:lnTo>
                    <a:pt x="143" y="103"/>
                  </a:lnTo>
                  <a:lnTo>
                    <a:pt x="128" y="93"/>
                  </a:lnTo>
                  <a:lnTo>
                    <a:pt x="168" y="90"/>
                  </a:lnTo>
                  <a:lnTo>
                    <a:pt x="143" y="80"/>
                  </a:lnTo>
                  <a:lnTo>
                    <a:pt x="202" y="80"/>
                  </a:lnTo>
                  <a:lnTo>
                    <a:pt x="251" y="61"/>
                  </a:lnTo>
                  <a:lnTo>
                    <a:pt x="227" y="53"/>
                  </a:lnTo>
                  <a:lnTo>
                    <a:pt x="280" y="52"/>
                  </a:lnTo>
                  <a:lnTo>
                    <a:pt x="270" y="38"/>
                  </a:lnTo>
                  <a:lnTo>
                    <a:pt x="324" y="36"/>
                  </a:lnTo>
                  <a:lnTo>
                    <a:pt x="303" y="19"/>
                  </a:lnTo>
                  <a:lnTo>
                    <a:pt x="345" y="17"/>
                  </a:lnTo>
                  <a:lnTo>
                    <a:pt x="329" y="4"/>
                  </a:lnTo>
                  <a:lnTo>
                    <a:pt x="354" y="0"/>
                  </a:lnTo>
                  <a:lnTo>
                    <a:pt x="390" y="4"/>
                  </a:lnTo>
                  <a:lnTo>
                    <a:pt x="451" y="61"/>
                  </a:lnTo>
                  <a:lnTo>
                    <a:pt x="392" y="23"/>
                  </a:lnTo>
                  <a:lnTo>
                    <a:pt x="358" y="14"/>
                  </a:lnTo>
                  <a:lnTo>
                    <a:pt x="369" y="31"/>
                  </a:lnTo>
                  <a:lnTo>
                    <a:pt x="335" y="23"/>
                  </a:lnTo>
                  <a:lnTo>
                    <a:pt x="386" y="50"/>
                  </a:lnTo>
                  <a:lnTo>
                    <a:pt x="297" y="53"/>
                  </a:lnTo>
                  <a:lnTo>
                    <a:pt x="267" y="65"/>
                  </a:lnTo>
                  <a:lnTo>
                    <a:pt x="303" y="90"/>
                  </a:lnTo>
                  <a:lnTo>
                    <a:pt x="238" y="76"/>
                  </a:lnTo>
                  <a:lnTo>
                    <a:pt x="179" y="97"/>
                  </a:lnTo>
                  <a:lnTo>
                    <a:pt x="263" y="112"/>
                  </a:lnTo>
                  <a:lnTo>
                    <a:pt x="183" y="118"/>
                  </a:lnTo>
                  <a:lnTo>
                    <a:pt x="151" y="118"/>
                  </a:lnTo>
                  <a:lnTo>
                    <a:pt x="198" y="168"/>
                  </a:lnTo>
                  <a:lnTo>
                    <a:pt x="126" y="133"/>
                  </a:lnTo>
                  <a:lnTo>
                    <a:pt x="141" y="150"/>
                  </a:lnTo>
                  <a:lnTo>
                    <a:pt x="105" y="139"/>
                  </a:lnTo>
                  <a:lnTo>
                    <a:pt x="132" y="166"/>
                  </a:lnTo>
                  <a:lnTo>
                    <a:pt x="105" y="152"/>
                  </a:lnTo>
                  <a:lnTo>
                    <a:pt x="126" y="196"/>
                  </a:lnTo>
                  <a:lnTo>
                    <a:pt x="183" y="234"/>
                  </a:lnTo>
                  <a:lnTo>
                    <a:pt x="115" y="209"/>
                  </a:lnTo>
                  <a:lnTo>
                    <a:pt x="211" y="274"/>
                  </a:lnTo>
                  <a:lnTo>
                    <a:pt x="326" y="308"/>
                  </a:lnTo>
                  <a:lnTo>
                    <a:pt x="213" y="291"/>
                  </a:lnTo>
                  <a:lnTo>
                    <a:pt x="261" y="337"/>
                  </a:lnTo>
                  <a:lnTo>
                    <a:pt x="358" y="394"/>
                  </a:lnTo>
                  <a:lnTo>
                    <a:pt x="244" y="354"/>
                  </a:lnTo>
                  <a:lnTo>
                    <a:pt x="276" y="392"/>
                  </a:lnTo>
                  <a:lnTo>
                    <a:pt x="343" y="422"/>
                  </a:lnTo>
                  <a:lnTo>
                    <a:pt x="461" y="483"/>
                  </a:lnTo>
                  <a:lnTo>
                    <a:pt x="569" y="532"/>
                  </a:lnTo>
                  <a:lnTo>
                    <a:pt x="672" y="599"/>
                  </a:lnTo>
                  <a:lnTo>
                    <a:pt x="742" y="667"/>
                  </a:lnTo>
                  <a:lnTo>
                    <a:pt x="719" y="622"/>
                  </a:lnTo>
                  <a:lnTo>
                    <a:pt x="683" y="561"/>
                  </a:lnTo>
                  <a:lnTo>
                    <a:pt x="584" y="500"/>
                  </a:lnTo>
                  <a:lnTo>
                    <a:pt x="502" y="458"/>
                  </a:lnTo>
                  <a:lnTo>
                    <a:pt x="630" y="510"/>
                  </a:lnTo>
                  <a:lnTo>
                    <a:pt x="710" y="561"/>
                  </a:lnTo>
                  <a:lnTo>
                    <a:pt x="681" y="494"/>
                  </a:lnTo>
                  <a:lnTo>
                    <a:pt x="616" y="455"/>
                  </a:lnTo>
                  <a:lnTo>
                    <a:pt x="462" y="396"/>
                  </a:lnTo>
                  <a:lnTo>
                    <a:pt x="673" y="470"/>
                  </a:lnTo>
                  <a:lnTo>
                    <a:pt x="691" y="483"/>
                  </a:lnTo>
                  <a:lnTo>
                    <a:pt x="651" y="409"/>
                  </a:lnTo>
                  <a:lnTo>
                    <a:pt x="556" y="363"/>
                  </a:lnTo>
                  <a:lnTo>
                    <a:pt x="445" y="323"/>
                  </a:lnTo>
                  <a:lnTo>
                    <a:pt x="592" y="361"/>
                  </a:lnTo>
                  <a:lnTo>
                    <a:pt x="635" y="377"/>
                  </a:lnTo>
                  <a:lnTo>
                    <a:pt x="607" y="325"/>
                  </a:lnTo>
                  <a:lnTo>
                    <a:pt x="573" y="293"/>
                  </a:lnTo>
                  <a:lnTo>
                    <a:pt x="396" y="253"/>
                  </a:lnTo>
                  <a:lnTo>
                    <a:pt x="571" y="278"/>
                  </a:lnTo>
                  <a:lnTo>
                    <a:pt x="603" y="289"/>
                  </a:lnTo>
                  <a:lnTo>
                    <a:pt x="569" y="242"/>
                  </a:lnTo>
                  <a:lnTo>
                    <a:pt x="519" y="200"/>
                  </a:lnTo>
                  <a:lnTo>
                    <a:pt x="327" y="188"/>
                  </a:lnTo>
                  <a:lnTo>
                    <a:pt x="516" y="187"/>
                  </a:lnTo>
                  <a:lnTo>
                    <a:pt x="537" y="190"/>
                  </a:lnTo>
                  <a:lnTo>
                    <a:pt x="480" y="139"/>
                  </a:lnTo>
                  <a:lnTo>
                    <a:pt x="318" y="116"/>
                  </a:lnTo>
                  <a:lnTo>
                    <a:pt x="481" y="118"/>
                  </a:lnTo>
                  <a:lnTo>
                    <a:pt x="459" y="86"/>
                  </a:lnTo>
                  <a:lnTo>
                    <a:pt x="533" y="166"/>
                  </a:lnTo>
                  <a:lnTo>
                    <a:pt x="592" y="257"/>
                  </a:lnTo>
                  <a:lnTo>
                    <a:pt x="634" y="331"/>
                  </a:lnTo>
                  <a:lnTo>
                    <a:pt x="685" y="453"/>
                  </a:lnTo>
                  <a:lnTo>
                    <a:pt x="721" y="567"/>
                  </a:lnTo>
                  <a:lnTo>
                    <a:pt x="772" y="730"/>
                  </a:lnTo>
                  <a:lnTo>
                    <a:pt x="786" y="648"/>
                  </a:lnTo>
                  <a:lnTo>
                    <a:pt x="797" y="772"/>
                  </a:lnTo>
                  <a:lnTo>
                    <a:pt x="778" y="755"/>
                  </a:lnTo>
                  <a:lnTo>
                    <a:pt x="778" y="7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64" name="任意多边形 321863"/>
            <p:cNvSpPr/>
            <p:nvPr/>
          </p:nvSpPr>
          <p:spPr>
            <a:xfrm>
              <a:off x="5293" y="2426"/>
              <a:ext cx="47" cy="182"/>
            </a:xfrm>
            <a:custGeom>
              <a:avLst/>
              <a:gdLst/>
              <a:ahLst/>
              <a:cxnLst/>
              <a:rect l="0" t="0" r="0" b="0"/>
              <a:pathLst>
                <a:path w="94" h="365">
                  <a:moveTo>
                    <a:pt x="54" y="68"/>
                  </a:moveTo>
                  <a:lnTo>
                    <a:pt x="44" y="150"/>
                  </a:lnTo>
                  <a:lnTo>
                    <a:pt x="46" y="203"/>
                  </a:lnTo>
                  <a:lnTo>
                    <a:pt x="69" y="266"/>
                  </a:lnTo>
                  <a:lnTo>
                    <a:pt x="94" y="365"/>
                  </a:lnTo>
                  <a:lnTo>
                    <a:pt x="54" y="251"/>
                  </a:lnTo>
                  <a:lnTo>
                    <a:pt x="33" y="192"/>
                  </a:lnTo>
                  <a:lnTo>
                    <a:pt x="31" y="125"/>
                  </a:lnTo>
                  <a:lnTo>
                    <a:pt x="0" y="0"/>
                  </a:lnTo>
                  <a:lnTo>
                    <a:pt x="31" y="55"/>
                  </a:lnTo>
                  <a:lnTo>
                    <a:pt x="54" y="68"/>
                  </a:lnTo>
                  <a:lnTo>
                    <a:pt x="54" y="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65" name="任意多边形 321864"/>
            <p:cNvSpPr/>
            <p:nvPr/>
          </p:nvSpPr>
          <p:spPr>
            <a:xfrm>
              <a:off x="5269" y="2459"/>
              <a:ext cx="79" cy="427"/>
            </a:xfrm>
            <a:custGeom>
              <a:avLst/>
              <a:gdLst/>
              <a:ahLst/>
              <a:cxnLst/>
              <a:rect l="0" t="0" r="0" b="0"/>
              <a:pathLst>
                <a:path w="160" h="853">
                  <a:moveTo>
                    <a:pt x="141" y="11"/>
                  </a:moveTo>
                  <a:lnTo>
                    <a:pt x="126" y="123"/>
                  </a:lnTo>
                  <a:lnTo>
                    <a:pt x="160" y="268"/>
                  </a:lnTo>
                  <a:lnTo>
                    <a:pt x="158" y="363"/>
                  </a:lnTo>
                  <a:lnTo>
                    <a:pt x="116" y="469"/>
                  </a:lnTo>
                  <a:lnTo>
                    <a:pt x="107" y="528"/>
                  </a:lnTo>
                  <a:lnTo>
                    <a:pt x="91" y="653"/>
                  </a:lnTo>
                  <a:lnTo>
                    <a:pt x="59" y="756"/>
                  </a:lnTo>
                  <a:lnTo>
                    <a:pt x="17" y="853"/>
                  </a:lnTo>
                  <a:lnTo>
                    <a:pt x="0" y="807"/>
                  </a:lnTo>
                  <a:lnTo>
                    <a:pt x="48" y="752"/>
                  </a:lnTo>
                  <a:lnTo>
                    <a:pt x="82" y="642"/>
                  </a:lnTo>
                  <a:lnTo>
                    <a:pt x="91" y="511"/>
                  </a:lnTo>
                  <a:lnTo>
                    <a:pt x="116" y="418"/>
                  </a:lnTo>
                  <a:lnTo>
                    <a:pt x="143" y="336"/>
                  </a:lnTo>
                  <a:lnTo>
                    <a:pt x="145" y="256"/>
                  </a:lnTo>
                  <a:lnTo>
                    <a:pt x="114" y="127"/>
                  </a:lnTo>
                  <a:lnTo>
                    <a:pt x="126" y="0"/>
                  </a:lnTo>
                  <a:lnTo>
                    <a:pt x="141" y="11"/>
                  </a:lnTo>
                  <a:lnTo>
                    <a:pt x="141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66" name="任意多边形 321865"/>
            <p:cNvSpPr/>
            <p:nvPr/>
          </p:nvSpPr>
          <p:spPr>
            <a:xfrm>
              <a:off x="4738" y="2573"/>
              <a:ext cx="150" cy="57"/>
            </a:xfrm>
            <a:custGeom>
              <a:avLst/>
              <a:gdLst/>
              <a:ahLst/>
              <a:cxnLst/>
              <a:rect l="0" t="0" r="0" b="0"/>
              <a:pathLst>
                <a:path w="301" h="114">
                  <a:moveTo>
                    <a:pt x="69" y="5"/>
                  </a:moveTo>
                  <a:lnTo>
                    <a:pt x="145" y="47"/>
                  </a:lnTo>
                  <a:lnTo>
                    <a:pt x="198" y="68"/>
                  </a:lnTo>
                  <a:lnTo>
                    <a:pt x="261" y="89"/>
                  </a:lnTo>
                  <a:lnTo>
                    <a:pt x="226" y="87"/>
                  </a:lnTo>
                  <a:lnTo>
                    <a:pt x="160" y="68"/>
                  </a:lnTo>
                  <a:lnTo>
                    <a:pt x="80" y="32"/>
                  </a:lnTo>
                  <a:lnTo>
                    <a:pt x="32" y="2"/>
                  </a:lnTo>
                  <a:lnTo>
                    <a:pt x="0" y="0"/>
                  </a:lnTo>
                  <a:lnTo>
                    <a:pt x="86" y="49"/>
                  </a:lnTo>
                  <a:lnTo>
                    <a:pt x="185" y="97"/>
                  </a:lnTo>
                  <a:lnTo>
                    <a:pt x="289" y="114"/>
                  </a:lnTo>
                  <a:lnTo>
                    <a:pt x="301" y="85"/>
                  </a:lnTo>
                  <a:lnTo>
                    <a:pt x="285" y="62"/>
                  </a:lnTo>
                  <a:lnTo>
                    <a:pt x="287" y="47"/>
                  </a:lnTo>
                  <a:lnTo>
                    <a:pt x="253" y="9"/>
                  </a:lnTo>
                  <a:lnTo>
                    <a:pt x="160" y="5"/>
                  </a:lnTo>
                  <a:lnTo>
                    <a:pt x="69" y="5"/>
                  </a:lnTo>
                  <a:lnTo>
                    <a:pt x="69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67" name="任意多边形 321866"/>
            <p:cNvSpPr/>
            <p:nvPr/>
          </p:nvSpPr>
          <p:spPr>
            <a:xfrm>
              <a:off x="4781" y="2566"/>
              <a:ext cx="118" cy="20"/>
            </a:xfrm>
            <a:custGeom>
              <a:avLst/>
              <a:gdLst/>
              <a:ahLst/>
              <a:cxnLst/>
              <a:rect l="0" t="0" r="0" b="0"/>
              <a:pathLst>
                <a:path w="235" h="40">
                  <a:moveTo>
                    <a:pt x="150" y="25"/>
                  </a:moveTo>
                  <a:lnTo>
                    <a:pt x="205" y="31"/>
                  </a:lnTo>
                  <a:lnTo>
                    <a:pt x="186" y="16"/>
                  </a:lnTo>
                  <a:lnTo>
                    <a:pt x="235" y="31"/>
                  </a:lnTo>
                  <a:lnTo>
                    <a:pt x="201" y="12"/>
                  </a:lnTo>
                  <a:lnTo>
                    <a:pt x="167" y="0"/>
                  </a:lnTo>
                  <a:lnTo>
                    <a:pt x="177" y="16"/>
                  </a:lnTo>
                  <a:lnTo>
                    <a:pt x="91" y="16"/>
                  </a:lnTo>
                  <a:lnTo>
                    <a:pt x="0" y="16"/>
                  </a:lnTo>
                  <a:lnTo>
                    <a:pt x="106" y="40"/>
                  </a:lnTo>
                  <a:lnTo>
                    <a:pt x="150" y="25"/>
                  </a:lnTo>
                  <a:lnTo>
                    <a:pt x="15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68" name="任意多边形 321867"/>
            <p:cNvSpPr/>
            <p:nvPr/>
          </p:nvSpPr>
          <p:spPr>
            <a:xfrm>
              <a:off x="4856" y="2599"/>
              <a:ext cx="38" cy="94"/>
            </a:xfrm>
            <a:custGeom>
              <a:avLst/>
              <a:gdLst/>
              <a:ahLst/>
              <a:cxnLst/>
              <a:rect l="0" t="0" r="0" b="0"/>
              <a:pathLst>
                <a:path w="76" h="188">
                  <a:moveTo>
                    <a:pt x="53" y="49"/>
                  </a:moveTo>
                  <a:lnTo>
                    <a:pt x="53" y="116"/>
                  </a:lnTo>
                  <a:lnTo>
                    <a:pt x="49" y="154"/>
                  </a:lnTo>
                  <a:lnTo>
                    <a:pt x="38" y="177"/>
                  </a:lnTo>
                  <a:lnTo>
                    <a:pt x="23" y="182"/>
                  </a:lnTo>
                  <a:lnTo>
                    <a:pt x="0" y="181"/>
                  </a:lnTo>
                  <a:lnTo>
                    <a:pt x="21" y="188"/>
                  </a:lnTo>
                  <a:lnTo>
                    <a:pt x="36" y="184"/>
                  </a:lnTo>
                  <a:lnTo>
                    <a:pt x="53" y="171"/>
                  </a:lnTo>
                  <a:lnTo>
                    <a:pt x="59" y="160"/>
                  </a:lnTo>
                  <a:lnTo>
                    <a:pt x="61" y="99"/>
                  </a:lnTo>
                  <a:lnTo>
                    <a:pt x="76" y="40"/>
                  </a:lnTo>
                  <a:lnTo>
                    <a:pt x="40" y="0"/>
                  </a:lnTo>
                  <a:lnTo>
                    <a:pt x="53" y="49"/>
                  </a:lnTo>
                  <a:lnTo>
                    <a:pt x="53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69" name="任意多边形 321868"/>
            <p:cNvSpPr/>
            <p:nvPr/>
          </p:nvSpPr>
          <p:spPr>
            <a:xfrm>
              <a:off x="4862" y="2642"/>
              <a:ext cx="36" cy="70"/>
            </a:xfrm>
            <a:custGeom>
              <a:avLst/>
              <a:gdLst/>
              <a:ahLst/>
              <a:cxnLst/>
              <a:rect l="0" t="0" r="0" b="0"/>
              <a:pathLst>
                <a:path w="73" h="141">
                  <a:moveTo>
                    <a:pt x="61" y="25"/>
                  </a:moveTo>
                  <a:lnTo>
                    <a:pt x="57" y="86"/>
                  </a:lnTo>
                  <a:lnTo>
                    <a:pt x="48" y="116"/>
                  </a:lnTo>
                  <a:lnTo>
                    <a:pt x="40" y="132"/>
                  </a:lnTo>
                  <a:lnTo>
                    <a:pt x="0" y="137"/>
                  </a:lnTo>
                  <a:lnTo>
                    <a:pt x="36" y="141"/>
                  </a:lnTo>
                  <a:lnTo>
                    <a:pt x="48" y="135"/>
                  </a:lnTo>
                  <a:lnTo>
                    <a:pt x="54" y="118"/>
                  </a:lnTo>
                  <a:lnTo>
                    <a:pt x="63" y="105"/>
                  </a:lnTo>
                  <a:lnTo>
                    <a:pt x="73" y="56"/>
                  </a:lnTo>
                  <a:lnTo>
                    <a:pt x="67" y="0"/>
                  </a:lnTo>
                  <a:lnTo>
                    <a:pt x="61" y="25"/>
                  </a:lnTo>
                  <a:lnTo>
                    <a:pt x="61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70" name="任意多边形 321869"/>
            <p:cNvSpPr/>
            <p:nvPr/>
          </p:nvSpPr>
          <p:spPr>
            <a:xfrm>
              <a:off x="4902" y="2628"/>
              <a:ext cx="16" cy="91"/>
            </a:xfrm>
            <a:custGeom>
              <a:avLst/>
              <a:gdLst/>
              <a:ahLst/>
              <a:cxnLst/>
              <a:rect l="0" t="0" r="0" b="0"/>
              <a:pathLst>
                <a:path w="33" h="180">
                  <a:moveTo>
                    <a:pt x="2" y="25"/>
                  </a:moveTo>
                  <a:lnTo>
                    <a:pt x="8" y="118"/>
                  </a:lnTo>
                  <a:lnTo>
                    <a:pt x="19" y="144"/>
                  </a:lnTo>
                  <a:lnTo>
                    <a:pt x="19" y="165"/>
                  </a:lnTo>
                  <a:lnTo>
                    <a:pt x="0" y="175"/>
                  </a:lnTo>
                  <a:lnTo>
                    <a:pt x="21" y="180"/>
                  </a:lnTo>
                  <a:lnTo>
                    <a:pt x="33" y="171"/>
                  </a:lnTo>
                  <a:lnTo>
                    <a:pt x="27" y="148"/>
                  </a:lnTo>
                  <a:lnTo>
                    <a:pt x="17" y="114"/>
                  </a:lnTo>
                  <a:lnTo>
                    <a:pt x="13" y="44"/>
                  </a:lnTo>
                  <a:lnTo>
                    <a:pt x="8" y="0"/>
                  </a:lnTo>
                  <a:lnTo>
                    <a:pt x="2" y="25"/>
                  </a:lnTo>
                  <a:lnTo>
                    <a:pt x="2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71" name="任意多边形 321870"/>
            <p:cNvSpPr/>
            <p:nvPr/>
          </p:nvSpPr>
          <p:spPr>
            <a:xfrm>
              <a:off x="4914" y="2638"/>
              <a:ext cx="16" cy="74"/>
            </a:xfrm>
            <a:custGeom>
              <a:avLst/>
              <a:gdLst/>
              <a:ahLst/>
              <a:cxnLst/>
              <a:rect l="0" t="0" r="0" b="0"/>
              <a:pathLst>
                <a:path w="32" h="148">
                  <a:moveTo>
                    <a:pt x="0" y="11"/>
                  </a:moveTo>
                  <a:lnTo>
                    <a:pt x="9" y="85"/>
                  </a:lnTo>
                  <a:lnTo>
                    <a:pt x="21" y="118"/>
                  </a:lnTo>
                  <a:lnTo>
                    <a:pt x="23" y="131"/>
                  </a:lnTo>
                  <a:lnTo>
                    <a:pt x="11" y="148"/>
                  </a:lnTo>
                  <a:lnTo>
                    <a:pt x="30" y="142"/>
                  </a:lnTo>
                  <a:lnTo>
                    <a:pt x="32" y="127"/>
                  </a:lnTo>
                  <a:lnTo>
                    <a:pt x="15" y="85"/>
                  </a:lnTo>
                  <a:lnTo>
                    <a:pt x="11" y="47"/>
                  </a:lnTo>
                  <a:lnTo>
                    <a:pt x="2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72" name="任意多边形 321871"/>
            <p:cNvSpPr/>
            <p:nvPr/>
          </p:nvSpPr>
          <p:spPr>
            <a:xfrm>
              <a:off x="4871" y="2667"/>
              <a:ext cx="32" cy="56"/>
            </a:xfrm>
            <a:custGeom>
              <a:avLst/>
              <a:gdLst/>
              <a:ahLst/>
              <a:cxnLst/>
              <a:rect l="0" t="0" r="0" b="0"/>
              <a:pathLst>
                <a:path w="63" h="112">
                  <a:moveTo>
                    <a:pt x="61" y="34"/>
                  </a:moveTo>
                  <a:lnTo>
                    <a:pt x="63" y="80"/>
                  </a:lnTo>
                  <a:lnTo>
                    <a:pt x="55" y="101"/>
                  </a:lnTo>
                  <a:lnTo>
                    <a:pt x="38" y="112"/>
                  </a:lnTo>
                  <a:lnTo>
                    <a:pt x="0" y="110"/>
                  </a:lnTo>
                  <a:lnTo>
                    <a:pt x="35" y="102"/>
                  </a:lnTo>
                  <a:lnTo>
                    <a:pt x="44" y="89"/>
                  </a:lnTo>
                  <a:lnTo>
                    <a:pt x="54" y="72"/>
                  </a:lnTo>
                  <a:lnTo>
                    <a:pt x="55" y="0"/>
                  </a:lnTo>
                  <a:lnTo>
                    <a:pt x="61" y="34"/>
                  </a:lnTo>
                  <a:lnTo>
                    <a:pt x="61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73" name="任意多边形 321872"/>
            <p:cNvSpPr/>
            <p:nvPr/>
          </p:nvSpPr>
          <p:spPr>
            <a:xfrm>
              <a:off x="4918" y="2608"/>
              <a:ext cx="24" cy="110"/>
            </a:xfrm>
            <a:custGeom>
              <a:avLst/>
              <a:gdLst/>
              <a:ahLst/>
              <a:cxnLst/>
              <a:rect l="0" t="0" r="0" b="0"/>
              <a:pathLst>
                <a:path w="47" h="221">
                  <a:moveTo>
                    <a:pt x="11" y="49"/>
                  </a:moveTo>
                  <a:lnTo>
                    <a:pt x="20" y="125"/>
                  </a:lnTo>
                  <a:lnTo>
                    <a:pt x="26" y="146"/>
                  </a:lnTo>
                  <a:lnTo>
                    <a:pt x="38" y="171"/>
                  </a:lnTo>
                  <a:lnTo>
                    <a:pt x="38" y="192"/>
                  </a:lnTo>
                  <a:lnTo>
                    <a:pt x="39" y="213"/>
                  </a:lnTo>
                  <a:lnTo>
                    <a:pt x="20" y="217"/>
                  </a:lnTo>
                  <a:lnTo>
                    <a:pt x="39" y="221"/>
                  </a:lnTo>
                  <a:lnTo>
                    <a:pt x="47" y="211"/>
                  </a:lnTo>
                  <a:lnTo>
                    <a:pt x="47" y="179"/>
                  </a:lnTo>
                  <a:lnTo>
                    <a:pt x="26" y="120"/>
                  </a:lnTo>
                  <a:lnTo>
                    <a:pt x="20" y="30"/>
                  </a:lnTo>
                  <a:lnTo>
                    <a:pt x="0" y="0"/>
                  </a:lnTo>
                  <a:lnTo>
                    <a:pt x="11" y="49"/>
                  </a:lnTo>
                  <a:lnTo>
                    <a:pt x="11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74" name="任意多边形 321873"/>
            <p:cNvSpPr/>
            <p:nvPr/>
          </p:nvSpPr>
          <p:spPr>
            <a:xfrm>
              <a:off x="4905" y="2717"/>
              <a:ext cx="17" cy="12"/>
            </a:xfrm>
            <a:custGeom>
              <a:avLst/>
              <a:gdLst/>
              <a:ahLst/>
              <a:cxnLst/>
              <a:rect l="0" t="0" r="0" b="0"/>
              <a:pathLst>
                <a:path w="32" h="24">
                  <a:moveTo>
                    <a:pt x="28" y="0"/>
                  </a:moveTo>
                  <a:lnTo>
                    <a:pt x="23" y="11"/>
                  </a:lnTo>
                  <a:lnTo>
                    <a:pt x="9" y="13"/>
                  </a:lnTo>
                  <a:lnTo>
                    <a:pt x="0" y="9"/>
                  </a:lnTo>
                  <a:lnTo>
                    <a:pt x="15" y="24"/>
                  </a:lnTo>
                  <a:lnTo>
                    <a:pt x="32" y="19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75" name="任意多边形 321874"/>
            <p:cNvSpPr/>
            <p:nvPr/>
          </p:nvSpPr>
          <p:spPr>
            <a:xfrm>
              <a:off x="4884" y="2719"/>
              <a:ext cx="19" cy="15"/>
            </a:xfrm>
            <a:custGeom>
              <a:avLst/>
              <a:gdLst/>
              <a:ahLst/>
              <a:cxnLst/>
              <a:rect l="0" t="0" r="0" b="0"/>
              <a:pathLst>
                <a:path w="38" h="31">
                  <a:moveTo>
                    <a:pt x="32" y="19"/>
                  </a:moveTo>
                  <a:lnTo>
                    <a:pt x="11" y="23"/>
                  </a:lnTo>
                  <a:lnTo>
                    <a:pt x="0" y="14"/>
                  </a:lnTo>
                  <a:lnTo>
                    <a:pt x="13" y="29"/>
                  </a:lnTo>
                  <a:lnTo>
                    <a:pt x="34" y="31"/>
                  </a:lnTo>
                  <a:lnTo>
                    <a:pt x="38" y="23"/>
                  </a:lnTo>
                  <a:lnTo>
                    <a:pt x="38" y="0"/>
                  </a:lnTo>
                  <a:lnTo>
                    <a:pt x="32" y="19"/>
                  </a:lnTo>
                  <a:lnTo>
                    <a:pt x="32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76" name="任意多边形 321875"/>
            <p:cNvSpPr/>
            <p:nvPr/>
          </p:nvSpPr>
          <p:spPr>
            <a:xfrm>
              <a:off x="4871" y="2683"/>
              <a:ext cx="20" cy="20"/>
            </a:xfrm>
            <a:custGeom>
              <a:avLst/>
              <a:gdLst/>
              <a:ahLst/>
              <a:cxnLst/>
              <a:rect l="0" t="0" r="0" b="0"/>
              <a:pathLst>
                <a:path w="40" h="40">
                  <a:moveTo>
                    <a:pt x="0" y="29"/>
                  </a:moveTo>
                  <a:lnTo>
                    <a:pt x="16" y="29"/>
                  </a:lnTo>
                  <a:lnTo>
                    <a:pt x="25" y="14"/>
                  </a:lnTo>
                  <a:lnTo>
                    <a:pt x="40" y="0"/>
                  </a:lnTo>
                  <a:lnTo>
                    <a:pt x="33" y="31"/>
                  </a:lnTo>
                  <a:lnTo>
                    <a:pt x="19" y="40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77" name="任意多边形 321876"/>
            <p:cNvSpPr/>
            <p:nvPr/>
          </p:nvSpPr>
          <p:spPr>
            <a:xfrm>
              <a:off x="4356" y="2397"/>
              <a:ext cx="44" cy="25"/>
            </a:xfrm>
            <a:custGeom>
              <a:avLst/>
              <a:gdLst/>
              <a:ahLst/>
              <a:cxnLst/>
              <a:rect l="0" t="0" r="0" b="0"/>
              <a:pathLst>
                <a:path w="87" h="49">
                  <a:moveTo>
                    <a:pt x="0" y="6"/>
                  </a:moveTo>
                  <a:lnTo>
                    <a:pt x="40" y="30"/>
                  </a:lnTo>
                  <a:lnTo>
                    <a:pt x="61" y="46"/>
                  </a:lnTo>
                  <a:lnTo>
                    <a:pt x="74" y="47"/>
                  </a:lnTo>
                  <a:lnTo>
                    <a:pt x="87" y="49"/>
                  </a:lnTo>
                  <a:lnTo>
                    <a:pt x="65" y="42"/>
                  </a:lnTo>
                  <a:lnTo>
                    <a:pt x="51" y="32"/>
                  </a:lnTo>
                  <a:lnTo>
                    <a:pt x="38" y="19"/>
                  </a:lnTo>
                  <a:lnTo>
                    <a:pt x="40" y="25"/>
                  </a:lnTo>
                  <a:lnTo>
                    <a:pt x="32" y="15"/>
                  </a:lnTo>
                  <a:lnTo>
                    <a:pt x="17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78" name="任意多边形 321877"/>
            <p:cNvSpPr/>
            <p:nvPr/>
          </p:nvSpPr>
          <p:spPr>
            <a:xfrm>
              <a:off x="4285" y="2464"/>
              <a:ext cx="34" cy="20"/>
            </a:xfrm>
            <a:custGeom>
              <a:avLst/>
              <a:gdLst/>
              <a:ahLst/>
              <a:cxnLst/>
              <a:rect l="0" t="0" r="0" b="0"/>
              <a:pathLst>
                <a:path w="69" h="40">
                  <a:moveTo>
                    <a:pt x="0" y="2"/>
                  </a:moveTo>
                  <a:lnTo>
                    <a:pt x="6" y="40"/>
                  </a:lnTo>
                  <a:lnTo>
                    <a:pt x="12" y="11"/>
                  </a:lnTo>
                  <a:lnTo>
                    <a:pt x="61" y="8"/>
                  </a:lnTo>
                  <a:lnTo>
                    <a:pt x="69" y="40"/>
                  </a:lnTo>
                  <a:lnTo>
                    <a:pt x="65" y="0"/>
                  </a:lnTo>
                  <a:lnTo>
                    <a:pt x="33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79" name="任意多边形 321878"/>
            <p:cNvSpPr/>
            <p:nvPr/>
          </p:nvSpPr>
          <p:spPr>
            <a:xfrm>
              <a:off x="4267" y="2451"/>
              <a:ext cx="97" cy="38"/>
            </a:xfrm>
            <a:custGeom>
              <a:avLst/>
              <a:gdLst/>
              <a:ahLst/>
              <a:cxnLst/>
              <a:rect l="0" t="0" r="0" b="0"/>
              <a:pathLst>
                <a:path w="196" h="76">
                  <a:moveTo>
                    <a:pt x="40" y="69"/>
                  </a:moveTo>
                  <a:lnTo>
                    <a:pt x="21" y="40"/>
                  </a:lnTo>
                  <a:lnTo>
                    <a:pt x="15" y="21"/>
                  </a:lnTo>
                  <a:lnTo>
                    <a:pt x="44" y="18"/>
                  </a:lnTo>
                  <a:lnTo>
                    <a:pt x="53" y="25"/>
                  </a:lnTo>
                  <a:lnTo>
                    <a:pt x="53" y="18"/>
                  </a:lnTo>
                  <a:lnTo>
                    <a:pt x="71" y="21"/>
                  </a:lnTo>
                  <a:lnTo>
                    <a:pt x="84" y="25"/>
                  </a:lnTo>
                  <a:lnTo>
                    <a:pt x="84" y="18"/>
                  </a:lnTo>
                  <a:lnTo>
                    <a:pt x="95" y="29"/>
                  </a:lnTo>
                  <a:lnTo>
                    <a:pt x="101" y="18"/>
                  </a:lnTo>
                  <a:lnTo>
                    <a:pt x="116" y="18"/>
                  </a:lnTo>
                  <a:lnTo>
                    <a:pt x="124" y="27"/>
                  </a:lnTo>
                  <a:lnTo>
                    <a:pt x="120" y="40"/>
                  </a:lnTo>
                  <a:lnTo>
                    <a:pt x="114" y="67"/>
                  </a:lnTo>
                  <a:lnTo>
                    <a:pt x="109" y="71"/>
                  </a:lnTo>
                  <a:lnTo>
                    <a:pt x="101" y="57"/>
                  </a:lnTo>
                  <a:lnTo>
                    <a:pt x="107" y="76"/>
                  </a:lnTo>
                  <a:lnTo>
                    <a:pt x="114" y="75"/>
                  </a:lnTo>
                  <a:lnTo>
                    <a:pt x="120" y="61"/>
                  </a:lnTo>
                  <a:lnTo>
                    <a:pt x="129" y="38"/>
                  </a:lnTo>
                  <a:lnTo>
                    <a:pt x="135" y="31"/>
                  </a:lnTo>
                  <a:lnTo>
                    <a:pt x="148" y="35"/>
                  </a:lnTo>
                  <a:lnTo>
                    <a:pt x="152" y="50"/>
                  </a:lnTo>
                  <a:lnTo>
                    <a:pt x="152" y="31"/>
                  </a:lnTo>
                  <a:lnTo>
                    <a:pt x="171" y="35"/>
                  </a:lnTo>
                  <a:lnTo>
                    <a:pt x="169" y="48"/>
                  </a:lnTo>
                  <a:lnTo>
                    <a:pt x="179" y="38"/>
                  </a:lnTo>
                  <a:lnTo>
                    <a:pt x="196" y="44"/>
                  </a:lnTo>
                  <a:lnTo>
                    <a:pt x="188" y="35"/>
                  </a:lnTo>
                  <a:lnTo>
                    <a:pt x="141" y="23"/>
                  </a:lnTo>
                  <a:lnTo>
                    <a:pt x="129" y="18"/>
                  </a:lnTo>
                  <a:lnTo>
                    <a:pt x="118" y="0"/>
                  </a:lnTo>
                  <a:lnTo>
                    <a:pt x="71" y="0"/>
                  </a:lnTo>
                  <a:lnTo>
                    <a:pt x="15" y="8"/>
                  </a:lnTo>
                  <a:lnTo>
                    <a:pt x="8" y="18"/>
                  </a:lnTo>
                  <a:lnTo>
                    <a:pt x="0" y="4"/>
                  </a:lnTo>
                  <a:lnTo>
                    <a:pt x="6" y="25"/>
                  </a:lnTo>
                  <a:lnTo>
                    <a:pt x="13" y="37"/>
                  </a:lnTo>
                  <a:lnTo>
                    <a:pt x="21" y="52"/>
                  </a:lnTo>
                  <a:lnTo>
                    <a:pt x="44" y="75"/>
                  </a:lnTo>
                  <a:lnTo>
                    <a:pt x="46" y="67"/>
                  </a:lnTo>
                  <a:lnTo>
                    <a:pt x="42" y="42"/>
                  </a:lnTo>
                  <a:lnTo>
                    <a:pt x="40" y="69"/>
                  </a:lnTo>
                  <a:lnTo>
                    <a:pt x="4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80" name="任意多边形 321879"/>
            <p:cNvSpPr/>
            <p:nvPr/>
          </p:nvSpPr>
          <p:spPr>
            <a:xfrm>
              <a:off x="4359" y="2470"/>
              <a:ext cx="46" cy="7"/>
            </a:xfrm>
            <a:custGeom>
              <a:avLst/>
              <a:gdLst/>
              <a:ahLst/>
              <a:cxnLst/>
              <a:rect l="0" t="0" r="0" b="0"/>
              <a:pathLst>
                <a:path w="93" h="16">
                  <a:moveTo>
                    <a:pt x="0" y="0"/>
                  </a:moveTo>
                  <a:lnTo>
                    <a:pt x="11" y="6"/>
                  </a:lnTo>
                  <a:lnTo>
                    <a:pt x="13" y="10"/>
                  </a:lnTo>
                  <a:lnTo>
                    <a:pt x="57" y="16"/>
                  </a:lnTo>
                  <a:lnTo>
                    <a:pt x="93" y="8"/>
                  </a:lnTo>
                  <a:lnTo>
                    <a:pt x="79" y="4"/>
                  </a:lnTo>
                  <a:lnTo>
                    <a:pt x="40" y="8"/>
                  </a:lnTo>
                  <a:lnTo>
                    <a:pt x="2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81" name="任意多边形 321880"/>
            <p:cNvSpPr/>
            <p:nvPr/>
          </p:nvSpPr>
          <p:spPr>
            <a:xfrm>
              <a:off x="4294" y="2471"/>
              <a:ext cx="72" cy="50"/>
            </a:xfrm>
            <a:custGeom>
              <a:avLst/>
              <a:gdLst/>
              <a:ahLst/>
              <a:cxnLst/>
              <a:rect l="0" t="0" r="0" b="0"/>
              <a:pathLst>
                <a:path w="145" h="101">
                  <a:moveTo>
                    <a:pt x="4" y="69"/>
                  </a:moveTo>
                  <a:lnTo>
                    <a:pt x="6" y="61"/>
                  </a:lnTo>
                  <a:lnTo>
                    <a:pt x="14" y="57"/>
                  </a:lnTo>
                  <a:lnTo>
                    <a:pt x="17" y="76"/>
                  </a:lnTo>
                  <a:lnTo>
                    <a:pt x="25" y="93"/>
                  </a:lnTo>
                  <a:lnTo>
                    <a:pt x="40" y="95"/>
                  </a:lnTo>
                  <a:lnTo>
                    <a:pt x="44" y="82"/>
                  </a:lnTo>
                  <a:lnTo>
                    <a:pt x="57" y="80"/>
                  </a:lnTo>
                  <a:lnTo>
                    <a:pt x="61" y="67"/>
                  </a:lnTo>
                  <a:lnTo>
                    <a:pt x="74" y="65"/>
                  </a:lnTo>
                  <a:lnTo>
                    <a:pt x="82" y="55"/>
                  </a:lnTo>
                  <a:lnTo>
                    <a:pt x="90" y="42"/>
                  </a:lnTo>
                  <a:lnTo>
                    <a:pt x="99" y="33"/>
                  </a:lnTo>
                  <a:lnTo>
                    <a:pt x="114" y="25"/>
                  </a:lnTo>
                  <a:lnTo>
                    <a:pt x="118" y="17"/>
                  </a:lnTo>
                  <a:lnTo>
                    <a:pt x="133" y="0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23"/>
                  </a:lnTo>
                  <a:lnTo>
                    <a:pt x="120" y="27"/>
                  </a:lnTo>
                  <a:lnTo>
                    <a:pt x="101" y="36"/>
                  </a:lnTo>
                  <a:lnTo>
                    <a:pt x="111" y="36"/>
                  </a:lnTo>
                  <a:lnTo>
                    <a:pt x="107" y="40"/>
                  </a:lnTo>
                  <a:lnTo>
                    <a:pt x="97" y="40"/>
                  </a:lnTo>
                  <a:lnTo>
                    <a:pt x="88" y="50"/>
                  </a:lnTo>
                  <a:lnTo>
                    <a:pt x="88" y="63"/>
                  </a:lnTo>
                  <a:lnTo>
                    <a:pt x="80" y="65"/>
                  </a:lnTo>
                  <a:lnTo>
                    <a:pt x="76" y="71"/>
                  </a:lnTo>
                  <a:lnTo>
                    <a:pt x="65" y="71"/>
                  </a:lnTo>
                  <a:lnTo>
                    <a:pt x="65" y="80"/>
                  </a:lnTo>
                  <a:lnTo>
                    <a:pt x="74" y="80"/>
                  </a:lnTo>
                  <a:lnTo>
                    <a:pt x="74" y="88"/>
                  </a:lnTo>
                  <a:lnTo>
                    <a:pt x="67" y="90"/>
                  </a:lnTo>
                  <a:lnTo>
                    <a:pt x="61" y="84"/>
                  </a:lnTo>
                  <a:lnTo>
                    <a:pt x="50" y="84"/>
                  </a:lnTo>
                  <a:lnTo>
                    <a:pt x="46" y="99"/>
                  </a:lnTo>
                  <a:lnTo>
                    <a:pt x="35" y="101"/>
                  </a:lnTo>
                  <a:lnTo>
                    <a:pt x="23" y="99"/>
                  </a:lnTo>
                  <a:lnTo>
                    <a:pt x="12" y="63"/>
                  </a:lnTo>
                  <a:lnTo>
                    <a:pt x="8" y="69"/>
                  </a:lnTo>
                  <a:lnTo>
                    <a:pt x="0" y="92"/>
                  </a:lnTo>
                  <a:lnTo>
                    <a:pt x="0" y="78"/>
                  </a:lnTo>
                  <a:lnTo>
                    <a:pt x="4" y="69"/>
                  </a:lnTo>
                  <a:lnTo>
                    <a:pt x="4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82" name="任意多边形 321881"/>
            <p:cNvSpPr/>
            <p:nvPr/>
          </p:nvSpPr>
          <p:spPr>
            <a:xfrm>
              <a:off x="4337" y="2474"/>
              <a:ext cx="71" cy="35"/>
            </a:xfrm>
            <a:custGeom>
              <a:avLst/>
              <a:gdLst/>
              <a:ahLst/>
              <a:cxnLst/>
              <a:rect l="0" t="0" r="0" b="0"/>
              <a:pathLst>
                <a:path w="142" h="68">
                  <a:moveTo>
                    <a:pt x="66" y="0"/>
                  </a:moveTo>
                  <a:lnTo>
                    <a:pt x="47" y="13"/>
                  </a:lnTo>
                  <a:lnTo>
                    <a:pt x="30" y="30"/>
                  </a:lnTo>
                  <a:lnTo>
                    <a:pt x="13" y="47"/>
                  </a:lnTo>
                  <a:lnTo>
                    <a:pt x="0" y="68"/>
                  </a:lnTo>
                  <a:lnTo>
                    <a:pt x="11" y="59"/>
                  </a:lnTo>
                  <a:lnTo>
                    <a:pt x="47" y="23"/>
                  </a:lnTo>
                  <a:lnTo>
                    <a:pt x="72" y="9"/>
                  </a:lnTo>
                  <a:lnTo>
                    <a:pt x="82" y="9"/>
                  </a:lnTo>
                  <a:lnTo>
                    <a:pt x="51" y="40"/>
                  </a:lnTo>
                  <a:lnTo>
                    <a:pt x="84" y="13"/>
                  </a:lnTo>
                  <a:lnTo>
                    <a:pt x="110" y="9"/>
                  </a:lnTo>
                  <a:lnTo>
                    <a:pt x="97" y="25"/>
                  </a:lnTo>
                  <a:lnTo>
                    <a:pt x="76" y="34"/>
                  </a:lnTo>
                  <a:lnTo>
                    <a:pt x="57" y="51"/>
                  </a:lnTo>
                  <a:lnTo>
                    <a:pt x="47" y="63"/>
                  </a:lnTo>
                  <a:lnTo>
                    <a:pt x="74" y="46"/>
                  </a:lnTo>
                  <a:lnTo>
                    <a:pt x="87" y="44"/>
                  </a:lnTo>
                  <a:lnTo>
                    <a:pt x="95" y="44"/>
                  </a:lnTo>
                  <a:lnTo>
                    <a:pt x="103" y="28"/>
                  </a:lnTo>
                  <a:lnTo>
                    <a:pt x="120" y="27"/>
                  </a:lnTo>
                  <a:lnTo>
                    <a:pt x="122" y="17"/>
                  </a:lnTo>
                  <a:lnTo>
                    <a:pt x="133" y="13"/>
                  </a:lnTo>
                  <a:lnTo>
                    <a:pt x="142" y="4"/>
                  </a:lnTo>
                  <a:lnTo>
                    <a:pt x="116" y="4"/>
                  </a:lnTo>
                  <a:lnTo>
                    <a:pt x="104" y="2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83" name="任意多边形 321882"/>
            <p:cNvSpPr/>
            <p:nvPr/>
          </p:nvSpPr>
          <p:spPr>
            <a:xfrm>
              <a:off x="4336" y="2499"/>
              <a:ext cx="15" cy="31"/>
            </a:xfrm>
            <a:custGeom>
              <a:avLst/>
              <a:gdLst/>
              <a:ahLst/>
              <a:cxnLst/>
              <a:rect l="0" t="0" r="0" b="0"/>
              <a:pathLst>
                <a:path w="30" h="61">
                  <a:moveTo>
                    <a:pt x="6" y="61"/>
                  </a:moveTo>
                  <a:lnTo>
                    <a:pt x="8" y="12"/>
                  </a:lnTo>
                  <a:lnTo>
                    <a:pt x="13" y="8"/>
                  </a:lnTo>
                  <a:lnTo>
                    <a:pt x="30" y="52"/>
                  </a:lnTo>
                  <a:lnTo>
                    <a:pt x="15" y="0"/>
                  </a:lnTo>
                  <a:lnTo>
                    <a:pt x="9" y="0"/>
                  </a:lnTo>
                  <a:lnTo>
                    <a:pt x="4" y="10"/>
                  </a:lnTo>
                  <a:lnTo>
                    <a:pt x="0" y="36"/>
                  </a:lnTo>
                  <a:lnTo>
                    <a:pt x="6" y="61"/>
                  </a:lnTo>
                  <a:lnTo>
                    <a:pt x="6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84" name="任意多边形 321883"/>
            <p:cNvSpPr/>
            <p:nvPr/>
          </p:nvSpPr>
          <p:spPr>
            <a:xfrm>
              <a:off x="4302" y="2519"/>
              <a:ext cx="36" cy="12"/>
            </a:xfrm>
            <a:custGeom>
              <a:avLst/>
              <a:gdLst/>
              <a:ahLst/>
              <a:cxnLst/>
              <a:rect l="0" t="0" r="0" b="0"/>
              <a:pathLst>
                <a:path w="72" h="25">
                  <a:moveTo>
                    <a:pt x="66" y="15"/>
                  </a:moveTo>
                  <a:lnTo>
                    <a:pt x="55" y="8"/>
                  </a:lnTo>
                  <a:lnTo>
                    <a:pt x="36" y="8"/>
                  </a:lnTo>
                  <a:lnTo>
                    <a:pt x="36" y="15"/>
                  </a:lnTo>
                  <a:lnTo>
                    <a:pt x="19" y="10"/>
                  </a:lnTo>
                  <a:lnTo>
                    <a:pt x="24" y="25"/>
                  </a:lnTo>
                  <a:lnTo>
                    <a:pt x="13" y="12"/>
                  </a:lnTo>
                  <a:lnTo>
                    <a:pt x="0" y="6"/>
                  </a:lnTo>
                  <a:lnTo>
                    <a:pt x="11" y="4"/>
                  </a:lnTo>
                  <a:lnTo>
                    <a:pt x="28" y="8"/>
                  </a:lnTo>
                  <a:lnTo>
                    <a:pt x="36" y="2"/>
                  </a:lnTo>
                  <a:lnTo>
                    <a:pt x="60" y="0"/>
                  </a:lnTo>
                  <a:lnTo>
                    <a:pt x="72" y="17"/>
                  </a:lnTo>
                  <a:lnTo>
                    <a:pt x="70" y="25"/>
                  </a:lnTo>
                  <a:lnTo>
                    <a:pt x="66" y="15"/>
                  </a:lnTo>
                  <a:lnTo>
                    <a:pt x="66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85" name="任意多边形 321884"/>
            <p:cNvSpPr/>
            <p:nvPr/>
          </p:nvSpPr>
          <p:spPr>
            <a:xfrm>
              <a:off x="4349" y="2506"/>
              <a:ext cx="27" cy="20"/>
            </a:xfrm>
            <a:custGeom>
              <a:avLst/>
              <a:gdLst/>
              <a:ahLst/>
              <a:cxnLst/>
              <a:rect l="0" t="0" r="0" b="0"/>
              <a:pathLst>
                <a:path w="53" h="40">
                  <a:moveTo>
                    <a:pt x="3" y="28"/>
                  </a:moveTo>
                  <a:lnTo>
                    <a:pt x="9" y="19"/>
                  </a:lnTo>
                  <a:lnTo>
                    <a:pt x="20" y="17"/>
                  </a:lnTo>
                  <a:lnTo>
                    <a:pt x="20" y="5"/>
                  </a:lnTo>
                  <a:lnTo>
                    <a:pt x="32" y="7"/>
                  </a:lnTo>
                  <a:lnTo>
                    <a:pt x="34" y="17"/>
                  </a:lnTo>
                  <a:lnTo>
                    <a:pt x="47" y="15"/>
                  </a:lnTo>
                  <a:lnTo>
                    <a:pt x="53" y="2"/>
                  </a:lnTo>
                  <a:lnTo>
                    <a:pt x="20" y="0"/>
                  </a:lnTo>
                  <a:lnTo>
                    <a:pt x="15" y="5"/>
                  </a:lnTo>
                  <a:lnTo>
                    <a:pt x="13" y="13"/>
                  </a:lnTo>
                  <a:lnTo>
                    <a:pt x="3" y="13"/>
                  </a:lnTo>
                  <a:lnTo>
                    <a:pt x="0" y="24"/>
                  </a:lnTo>
                  <a:lnTo>
                    <a:pt x="1" y="40"/>
                  </a:lnTo>
                  <a:lnTo>
                    <a:pt x="3" y="28"/>
                  </a:lnTo>
                  <a:lnTo>
                    <a:pt x="3" y="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86" name="任意多边形 321885"/>
            <p:cNvSpPr/>
            <p:nvPr/>
          </p:nvSpPr>
          <p:spPr>
            <a:xfrm>
              <a:off x="4381" y="2481"/>
              <a:ext cx="21" cy="21"/>
            </a:xfrm>
            <a:custGeom>
              <a:avLst/>
              <a:gdLst/>
              <a:ahLst/>
              <a:cxnLst/>
              <a:rect l="0" t="0" r="0" b="0"/>
              <a:pathLst>
                <a:path w="42" h="42">
                  <a:moveTo>
                    <a:pt x="6" y="29"/>
                  </a:moveTo>
                  <a:lnTo>
                    <a:pt x="12" y="42"/>
                  </a:lnTo>
                  <a:lnTo>
                    <a:pt x="14" y="31"/>
                  </a:lnTo>
                  <a:lnTo>
                    <a:pt x="21" y="8"/>
                  </a:lnTo>
                  <a:lnTo>
                    <a:pt x="27" y="8"/>
                  </a:lnTo>
                  <a:lnTo>
                    <a:pt x="42" y="14"/>
                  </a:lnTo>
                  <a:lnTo>
                    <a:pt x="35" y="0"/>
                  </a:lnTo>
                  <a:lnTo>
                    <a:pt x="21" y="4"/>
                  </a:lnTo>
                  <a:lnTo>
                    <a:pt x="0" y="23"/>
                  </a:lnTo>
                  <a:lnTo>
                    <a:pt x="6" y="29"/>
                  </a:lnTo>
                  <a:lnTo>
                    <a:pt x="6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87" name="任意多边形 321886"/>
            <p:cNvSpPr/>
            <p:nvPr/>
          </p:nvSpPr>
          <p:spPr>
            <a:xfrm>
              <a:off x="4768" y="1951"/>
              <a:ext cx="485" cy="220"/>
            </a:xfrm>
            <a:custGeom>
              <a:avLst/>
              <a:gdLst/>
              <a:ahLst/>
              <a:cxnLst/>
              <a:rect l="0" t="0" r="0" b="0"/>
              <a:pathLst>
                <a:path w="972" h="441">
                  <a:moveTo>
                    <a:pt x="82" y="431"/>
                  </a:moveTo>
                  <a:lnTo>
                    <a:pt x="198" y="403"/>
                  </a:lnTo>
                  <a:lnTo>
                    <a:pt x="481" y="391"/>
                  </a:lnTo>
                  <a:lnTo>
                    <a:pt x="274" y="366"/>
                  </a:lnTo>
                  <a:lnTo>
                    <a:pt x="169" y="355"/>
                  </a:lnTo>
                  <a:lnTo>
                    <a:pt x="382" y="334"/>
                  </a:lnTo>
                  <a:lnTo>
                    <a:pt x="601" y="357"/>
                  </a:lnTo>
                  <a:lnTo>
                    <a:pt x="377" y="306"/>
                  </a:lnTo>
                  <a:lnTo>
                    <a:pt x="278" y="288"/>
                  </a:lnTo>
                  <a:lnTo>
                    <a:pt x="422" y="285"/>
                  </a:lnTo>
                  <a:lnTo>
                    <a:pt x="664" y="311"/>
                  </a:lnTo>
                  <a:lnTo>
                    <a:pt x="498" y="271"/>
                  </a:lnTo>
                  <a:lnTo>
                    <a:pt x="348" y="250"/>
                  </a:lnTo>
                  <a:lnTo>
                    <a:pt x="529" y="241"/>
                  </a:lnTo>
                  <a:lnTo>
                    <a:pt x="694" y="245"/>
                  </a:lnTo>
                  <a:lnTo>
                    <a:pt x="424" y="201"/>
                  </a:lnTo>
                  <a:lnTo>
                    <a:pt x="618" y="207"/>
                  </a:lnTo>
                  <a:lnTo>
                    <a:pt x="774" y="167"/>
                  </a:lnTo>
                  <a:lnTo>
                    <a:pt x="614" y="173"/>
                  </a:lnTo>
                  <a:lnTo>
                    <a:pt x="523" y="125"/>
                  </a:lnTo>
                  <a:lnTo>
                    <a:pt x="666" y="125"/>
                  </a:lnTo>
                  <a:lnTo>
                    <a:pt x="892" y="100"/>
                  </a:lnTo>
                  <a:lnTo>
                    <a:pt x="584" y="97"/>
                  </a:lnTo>
                  <a:lnTo>
                    <a:pt x="846" y="45"/>
                  </a:lnTo>
                  <a:lnTo>
                    <a:pt x="972" y="0"/>
                  </a:lnTo>
                  <a:lnTo>
                    <a:pt x="742" y="38"/>
                  </a:lnTo>
                  <a:lnTo>
                    <a:pt x="451" y="83"/>
                  </a:lnTo>
                  <a:lnTo>
                    <a:pt x="314" y="83"/>
                  </a:lnTo>
                  <a:lnTo>
                    <a:pt x="238" y="142"/>
                  </a:lnTo>
                  <a:lnTo>
                    <a:pt x="133" y="275"/>
                  </a:lnTo>
                  <a:lnTo>
                    <a:pt x="63" y="351"/>
                  </a:lnTo>
                  <a:lnTo>
                    <a:pt x="0" y="441"/>
                  </a:lnTo>
                  <a:lnTo>
                    <a:pt x="82" y="431"/>
                  </a:lnTo>
                  <a:lnTo>
                    <a:pt x="82" y="4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88" name="任意多边形 321887"/>
            <p:cNvSpPr/>
            <p:nvPr/>
          </p:nvSpPr>
          <p:spPr>
            <a:xfrm>
              <a:off x="4691" y="1498"/>
              <a:ext cx="389" cy="501"/>
            </a:xfrm>
            <a:custGeom>
              <a:avLst/>
              <a:gdLst/>
              <a:ahLst/>
              <a:cxnLst/>
              <a:rect l="0" t="0" r="0" b="0"/>
              <a:pathLst>
                <a:path w="780" h="1002">
                  <a:moveTo>
                    <a:pt x="10" y="0"/>
                  </a:moveTo>
                  <a:lnTo>
                    <a:pt x="65" y="34"/>
                  </a:lnTo>
                  <a:lnTo>
                    <a:pt x="213" y="131"/>
                  </a:lnTo>
                  <a:lnTo>
                    <a:pt x="55" y="97"/>
                  </a:lnTo>
                  <a:lnTo>
                    <a:pt x="112" y="129"/>
                  </a:lnTo>
                  <a:lnTo>
                    <a:pt x="325" y="294"/>
                  </a:lnTo>
                  <a:lnTo>
                    <a:pt x="93" y="196"/>
                  </a:lnTo>
                  <a:lnTo>
                    <a:pt x="145" y="237"/>
                  </a:lnTo>
                  <a:lnTo>
                    <a:pt x="306" y="340"/>
                  </a:lnTo>
                  <a:lnTo>
                    <a:pt x="166" y="306"/>
                  </a:lnTo>
                  <a:lnTo>
                    <a:pt x="211" y="338"/>
                  </a:lnTo>
                  <a:lnTo>
                    <a:pt x="346" y="433"/>
                  </a:lnTo>
                  <a:lnTo>
                    <a:pt x="188" y="380"/>
                  </a:lnTo>
                  <a:lnTo>
                    <a:pt x="388" y="496"/>
                  </a:lnTo>
                  <a:lnTo>
                    <a:pt x="224" y="445"/>
                  </a:lnTo>
                  <a:lnTo>
                    <a:pt x="392" y="551"/>
                  </a:lnTo>
                  <a:lnTo>
                    <a:pt x="230" y="505"/>
                  </a:lnTo>
                  <a:lnTo>
                    <a:pt x="416" y="612"/>
                  </a:lnTo>
                  <a:lnTo>
                    <a:pt x="295" y="574"/>
                  </a:lnTo>
                  <a:lnTo>
                    <a:pt x="455" y="695"/>
                  </a:lnTo>
                  <a:lnTo>
                    <a:pt x="321" y="644"/>
                  </a:lnTo>
                  <a:lnTo>
                    <a:pt x="553" y="787"/>
                  </a:lnTo>
                  <a:lnTo>
                    <a:pt x="780" y="853"/>
                  </a:lnTo>
                  <a:lnTo>
                    <a:pt x="647" y="834"/>
                  </a:lnTo>
                  <a:lnTo>
                    <a:pt x="447" y="762"/>
                  </a:lnTo>
                  <a:lnTo>
                    <a:pt x="325" y="711"/>
                  </a:lnTo>
                  <a:lnTo>
                    <a:pt x="542" y="865"/>
                  </a:lnTo>
                  <a:lnTo>
                    <a:pt x="749" y="933"/>
                  </a:lnTo>
                  <a:lnTo>
                    <a:pt x="456" y="868"/>
                  </a:lnTo>
                  <a:lnTo>
                    <a:pt x="616" y="944"/>
                  </a:lnTo>
                  <a:lnTo>
                    <a:pt x="751" y="979"/>
                  </a:lnTo>
                  <a:lnTo>
                    <a:pt x="588" y="1002"/>
                  </a:lnTo>
                  <a:lnTo>
                    <a:pt x="455" y="954"/>
                  </a:lnTo>
                  <a:lnTo>
                    <a:pt x="386" y="880"/>
                  </a:lnTo>
                  <a:lnTo>
                    <a:pt x="264" y="701"/>
                  </a:lnTo>
                  <a:lnTo>
                    <a:pt x="51" y="270"/>
                  </a:lnTo>
                  <a:lnTo>
                    <a:pt x="0" y="68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89" name="任意多边形 321888"/>
            <p:cNvSpPr/>
            <p:nvPr/>
          </p:nvSpPr>
          <p:spPr>
            <a:xfrm>
              <a:off x="4756" y="1512"/>
              <a:ext cx="619" cy="404"/>
            </a:xfrm>
            <a:custGeom>
              <a:avLst/>
              <a:gdLst/>
              <a:ahLst/>
              <a:cxnLst/>
              <a:rect l="0" t="0" r="0" b="0"/>
              <a:pathLst>
                <a:path w="1238" h="808">
                  <a:moveTo>
                    <a:pt x="48" y="0"/>
                  </a:moveTo>
                  <a:lnTo>
                    <a:pt x="527" y="168"/>
                  </a:lnTo>
                  <a:lnTo>
                    <a:pt x="869" y="352"/>
                  </a:lnTo>
                  <a:lnTo>
                    <a:pt x="1059" y="498"/>
                  </a:lnTo>
                  <a:lnTo>
                    <a:pt x="1202" y="643"/>
                  </a:lnTo>
                  <a:lnTo>
                    <a:pt x="1238" y="706"/>
                  </a:lnTo>
                  <a:lnTo>
                    <a:pt x="1116" y="592"/>
                  </a:lnTo>
                  <a:lnTo>
                    <a:pt x="938" y="464"/>
                  </a:lnTo>
                  <a:lnTo>
                    <a:pt x="1057" y="584"/>
                  </a:lnTo>
                  <a:lnTo>
                    <a:pt x="829" y="436"/>
                  </a:lnTo>
                  <a:lnTo>
                    <a:pt x="960" y="559"/>
                  </a:lnTo>
                  <a:lnTo>
                    <a:pt x="689" y="413"/>
                  </a:lnTo>
                  <a:lnTo>
                    <a:pt x="825" y="508"/>
                  </a:lnTo>
                  <a:lnTo>
                    <a:pt x="607" y="411"/>
                  </a:lnTo>
                  <a:lnTo>
                    <a:pt x="723" y="504"/>
                  </a:lnTo>
                  <a:lnTo>
                    <a:pt x="516" y="436"/>
                  </a:lnTo>
                  <a:lnTo>
                    <a:pt x="637" y="510"/>
                  </a:lnTo>
                  <a:lnTo>
                    <a:pt x="457" y="468"/>
                  </a:lnTo>
                  <a:lnTo>
                    <a:pt x="574" y="542"/>
                  </a:lnTo>
                  <a:lnTo>
                    <a:pt x="451" y="516"/>
                  </a:lnTo>
                  <a:lnTo>
                    <a:pt x="552" y="607"/>
                  </a:lnTo>
                  <a:lnTo>
                    <a:pt x="436" y="586"/>
                  </a:lnTo>
                  <a:lnTo>
                    <a:pt x="493" y="649"/>
                  </a:lnTo>
                  <a:lnTo>
                    <a:pt x="407" y="637"/>
                  </a:lnTo>
                  <a:lnTo>
                    <a:pt x="497" y="711"/>
                  </a:lnTo>
                  <a:lnTo>
                    <a:pt x="405" y="692"/>
                  </a:lnTo>
                  <a:lnTo>
                    <a:pt x="487" y="749"/>
                  </a:lnTo>
                  <a:lnTo>
                    <a:pt x="660" y="808"/>
                  </a:lnTo>
                  <a:lnTo>
                    <a:pt x="430" y="749"/>
                  </a:lnTo>
                  <a:lnTo>
                    <a:pt x="293" y="668"/>
                  </a:lnTo>
                  <a:lnTo>
                    <a:pt x="413" y="723"/>
                  </a:lnTo>
                  <a:lnTo>
                    <a:pt x="257" y="595"/>
                  </a:lnTo>
                  <a:lnTo>
                    <a:pt x="413" y="677"/>
                  </a:lnTo>
                  <a:lnTo>
                    <a:pt x="223" y="527"/>
                  </a:lnTo>
                  <a:lnTo>
                    <a:pt x="419" y="603"/>
                  </a:lnTo>
                  <a:lnTo>
                    <a:pt x="213" y="470"/>
                  </a:lnTo>
                  <a:lnTo>
                    <a:pt x="371" y="533"/>
                  </a:lnTo>
                  <a:lnTo>
                    <a:pt x="168" y="401"/>
                  </a:lnTo>
                  <a:lnTo>
                    <a:pt x="348" y="470"/>
                  </a:lnTo>
                  <a:lnTo>
                    <a:pt x="130" y="337"/>
                  </a:lnTo>
                  <a:lnTo>
                    <a:pt x="301" y="400"/>
                  </a:lnTo>
                  <a:lnTo>
                    <a:pt x="88" y="240"/>
                  </a:lnTo>
                  <a:lnTo>
                    <a:pt x="295" y="337"/>
                  </a:lnTo>
                  <a:lnTo>
                    <a:pt x="82" y="152"/>
                  </a:lnTo>
                  <a:lnTo>
                    <a:pt x="289" y="280"/>
                  </a:lnTo>
                  <a:lnTo>
                    <a:pt x="101" y="120"/>
                  </a:lnTo>
                  <a:lnTo>
                    <a:pt x="308" y="228"/>
                  </a:lnTo>
                  <a:lnTo>
                    <a:pt x="221" y="147"/>
                  </a:lnTo>
                  <a:lnTo>
                    <a:pt x="0" y="31"/>
                  </a:lnTo>
                  <a:lnTo>
                    <a:pt x="329" y="164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90" name="任意多边形 321889"/>
            <p:cNvSpPr/>
            <p:nvPr/>
          </p:nvSpPr>
          <p:spPr>
            <a:xfrm>
              <a:off x="4877" y="1170"/>
              <a:ext cx="587" cy="660"/>
            </a:xfrm>
            <a:custGeom>
              <a:avLst/>
              <a:gdLst/>
              <a:ahLst/>
              <a:cxnLst/>
              <a:rect l="0" t="0" r="0" b="0"/>
              <a:pathLst>
                <a:path w="1175" h="1321">
                  <a:moveTo>
                    <a:pt x="0" y="357"/>
                  </a:moveTo>
                  <a:lnTo>
                    <a:pt x="165" y="411"/>
                  </a:lnTo>
                  <a:lnTo>
                    <a:pt x="370" y="555"/>
                  </a:lnTo>
                  <a:lnTo>
                    <a:pt x="64" y="420"/>
                  </a:lnTo>
                  <a:lnTo>
                    <a:pt x="405" y="606"/>
                  </a:lnTo>
                  <a:lnTo>
                    <a:pt x="180" y="536"/>
                  </a:lnTo>
                  <a:lnTo>
                    <a:pt x="521" y="728"/>
                  </a:lnTo>
                  <a:lnTo>
                    <a:pt x="310" y="650"/>
                  </a:lnTo>
                  <a:lnTo>
                    <a:pt x="583" y="785"/>
                  </a:lnTo>
                  <a:lnTo>
                    <a:pt x="736" y="928"/>
                  </a:lnTo>
                  <a:lnTo>
                    <a:pt x="772" y="1002"/>
                  </a:lnTo>
                  <a:lnTo>
                    <a:pt x="555" y="835"/>
                  </a:lnTo>
                  <a:lnTo>
                    <a:pt x="749" y="1019"/>
                  </a:lnTo>
                  <a:lnTo>
                    <a:pt x="861" y="1158"/>
                  </a:lnTo>
                  <a:lnTo>
                    <a:pt x="1013" y="1321"/>
                  </a:lnTo>
                  <a:lnTo>
                    <a:pt x="962" y="1095"/>
                  </a:lnTo>
                  <a:lnTo>
                    <a:pt x="933" y="905"/>
                  </a:lnTo>
                  <a:lnTo>
                    <a:pt x="933" y="1053"/>
                  </a:lnTo>
                  <a:lnTo>
                    <a:pt x="869" y="814"/>
                  </a:lnTo>
                  <a:lnTo>
                    <a:pt x="821" y="481"/>
                  </a:lnTo>
                  <a:lnTo>
                    <a:pt x="903" y="829"/>
                  </a:lnTo>
                  <a:lnTo>
                    <a:pt x="876" y="489"/>
                  </a:lnTo>
                  <a:lnTo>
                    <a:pt x="937" y="785"/>
                  </a:lnTo>
                  <a:lnTo>
                    <a:pt x="920" y="416"/>
                  </a:lnTo>
                  <a:lnTo>
                    <a:pt x="960" y="673"/>
                  </a:lnTo>
                  <a:lnTo>
                    <a:pt x="973" y="409"/>
                  </a:lnTo>
                  <a:lnTo>
                    <a:pt x="994" y="610"/>
                  </a:lnTo>
                  <a:lnTo>
                    <a:pt x="1023" y="325"/>
                  </a:lnTo>
                  <a:lnTo>
                    <a:pt x="1025" y="471"/>
                  </a:lnTo>
                  <a:lnTo>
                    <a:pt x="1068" y="283"/>
                  </a:lnTo>
                  <a:lnTo>
                    <a:pt x="1106" y="139"/>
                  </a:lnTo>
                  <a:lnTo>
                    <a:pt x="1093" y="287"/>
                  </a:lnTo>
                  <a:lnTo>
                    <a:pt x="1175" y="48"/>
                  </a:lnTo>
                  <a:lnTo>
                    <a:pt x="1140" y="103"/>
                  </a:lnTo>
                  <a:lnTo>
                    <a:pt x="1133" y="8"/>
                  </a:lnTo>
                  <a:lnTo>
                    <a:pt x="1112" y="86"/>
                  </a:lnTo>
                  <a:lnTo>
                    <a:pt x="1089" y="0"/>
                  </a:lnTo>
                  <a:lnTo>
                    <a:pt x="1087" y="51"/>
                  </a:lnTo>
                  <a:lnTo>
                    <a:pt x="1045" y="2"/>
                  </a:lnTo>
                  <a:lnTo>
                    <a:pt x="1047" y="46"/>
                  </a:lnTo>
                  <a:lnTo>
                    <a:pt x="1000" y="6"/>
                  </a:lnTo>
                  <a:lnTo>
                    <a:pt x="893" y="6"/>
                  </a:lnTo>
                  <a:lnTo>
                    <a:pt x="631" y="76"/>
                  </a:lnTo>
                  <a:lnTo>
                    <a:pt x="410" y="169"/>
                  </a:lnTo>
                  <a:lnTo>
                    <a:pt x="342" y="202"/>
                  </a:lnTo>
                  <a:lnTo>
                    <a:pt x="471" y="306"/>
                  </a:lnTo>
                  <a:lnTo>
                    <a:pt x="327" y="236"/>
                  </a:lnTo>
                  <a:lnTo>
                    <a:pt x="483" y="363"/>
                  </a:lnTo>
                  <a:lnTo>
                    <a:pt x="637" y="582"/>
                  </a:lnTo>
                  <a:lnTo>
                    <a:pt x="447" y="365"/>
                  </a:lnTo>
                  <a:lnTo>
                    <a:pt x="310" y="261"/>
                  </a:lnTo>
                  <a:lnTo>
                    <a:pt x="494" y="456"/>
                  </a:lnTo>
                  <a:lnTo>
                    <a:pt x="610" y="652"/>
                  </a:lnTo>
                  <a:lnTo>
                    <a:pt x="435" y="426"/>
                  </a:lnTo>
                  <a:lnTo>
                    <a:pt x="268" y="291"/>
                  </a:lnTo>
                  <a:lnTo>
                    <a:pt x="454" y="475"/>
                  </a:lnTo>
                  <a:lnTo>
                    <a:pt x="620" y="703"/>
                  </a:lnTo>
                  <a:lnTo>
                    <a:pt x="395" y="460"/>
                  </a:lnTo>
                  <a:lnTo>
                    <a:pt x="255" y="335"/>
                  </a:lnTo>
                  <a:lnTo>
                    <a:pt x="500" y="612"/>
                  </a:lnTo>
                  <a:lnTo>
                    <a:pt x="285" y="420"/>
                  </a:lnTo>
                  <a:lnTo>
                    <a:pt x="165" y="352"/>
                  </a:lnTo>
                  <a:lnTo>
                    <a:pt x="294" y="468"/>
                  </a:lnTo>
                  <a:lnTo>
                    <a:pt x="144" y="386"/>
                  </a:lnTo>
                  <a:lnTo>
                    <a:pt x="0" y="357"/>
                  </a:lnTo>
                  <a:lnTo>
                    <a:pt x="0" y="35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91" name="任意多边形 321890"/>
            <p:cNvSpPr/>
            <p:nvPr/>
          </p:nvSpPr>
          <p:spPr>
            <a:xfrm>
              <a:off x="4843" y="752"/>
              <a:ext cx="769" cy="558"/>
            </a:xfrm>
            <a:custGeom>
              <a:avLst/>
              <a:gdLst/>
              <a:ahLst/>
              <a:cxnLst/>
              <a:rect l="0" t="0" r="0" b="0"/>
              <a:pathLst>
                <a:path w="1538" h="1115">
                  <a:moveTo>
                    <a:pt x="173" y="842"/>
                  </a:moveTo>
                  <a:lnTo>
                    <a:pt x="244" y="870"/>
                  </a:lnTo>
                  <a:lnTo>
                    <a:pt x="175" y="876"/>
                  </a:lnTo>
                  <a:lnTo>
                    <a:pt x="215" y="916"/>
                  </a:lnTo>
                  <a:lnTo>
                    <a:pt x="141" y="897"/>
                  </a:lnTo>
                  <a:lnTo>
                    <a:pt x="225" y="969"/>
                  </a:lnTo>
                  <a:lnTo>
                    <a:pt x="141" y="941"/>
                  </a:lnTo>
                  <a:lnTo>
                    <a:pt x="192" y="986"/>
                  </a:lnTo>
                  <a:lnTo>
                    <a:pt x="93" y="958"/>
                  </a:lnTo>
                  <a:lnTo>
                    <a:pt x="158" y="1009"/>
                  </a:lnTo>
                  <a:lnTo>
                    <a:pt x="48" y="996"/>
                  </a:lnTo>
                  <a:lnTo>
                    <a:pt x="122" y="1030"/>
                  </a:lnTo>
                  <a:lnTo>
                    <a:pt x="35" y="1032"/>
                  </a:lnTo>
                  <a:lnTo>
                    <a:pt x="78" y="1055"/>
                  </a:lnTo>
                  <a:lnTo>
                    <a:pt x="31" y="1064"/>
                  </a:lnTo>
                  <a:lnTo>
                    <a:pt x="59" y="1083"/>
                  </a:lnTo>
                  <a:lnTo>
                    <a:pt x="0" y="1115"/>
                  </a:lnTo>
                  <a:lnTo>
                    <a:pt x="82" y="1098"/>
                  </a:lnTo>
                  <a:lnTo>
                    <a:pt x="139" y="1089"/>
                  </a:lnTo>
                  <a:lnTo>
                    <a:pt x="90" y="1075"/>
                  </a:lnTo>
                  <a:lnTo>
                    <a:pt x="179" y="1066"/>
                  </a:lnTo>
                  <a:lnTo>
                    <a:pt x="133" y="1053"/>
                  </a:lnTo>
                  <a:lnTo>
                    <a:pt x="234" y="1041"/>
                  </a:lnTo>
                  <a:lnTo>
                    <a:pt x="173" y="1009"/>
                  </a:lnTo>
                  <a:lnTo>
                    <a:pt x="257" y="1009"/>
                  </a:lnTo>
                  <a:lnTo>
                    <a:pt x="213" y="984"/>
                  </a:lnTo>
                  <a:lnTo>
                    <a:pt x="301" y="996"/>
                  </a:lnTo>
                  <a:lnTo>
                    <a:pt x="244" y="939"/>
                  </a:lnTo>
                  <a:lnTo>
                    <a:pt x="337" y="973"/>
                  </a:lnTo>
                  <a:lnTo>
                    <a:pt x="289" y="922"/>
                  </a:lnTo>
                  <a:lnTo>
                    <a:pt x="367" y="950"/>
                  </a:lnTo>
                  <a:lnTo>
                    <a:pt x="280" y="859"/>
                  </a:lnTo>
                  <a:lnTo>
                    <a:pt x="422" y="937"/>
                  </a:lnTo>
                  <a:lnTo>
                    <a:pt x="289" y="819"/>
                  </a:lnTo>
                  <a:lnTo>
                    <a:pt x="470" y="899"/>
                  </a:lnTo>
                  <a:lnTo>
                    <a:pt x="348" y="806"/>
                  </a:lnTo>
                  <a:lnTo>
                    <a:pt x="527" y="876"/>
                  </a:lnTo>
                  <a:lnTo>
                    <a:pt x="401" y="773"/>
                  </a:lnTo>
                  <a:lnTo>
                    <a:pt x="590" y="853"/>
                  </a:lnTo>
                  <a:lnTo>
                    <a:pt x="459" y="718"/>
                  </a:lnTo>
                  <a:lnTo>
                    <a:pt x="654" y="834"/>
                  </a:lnTo>
                  <a:lnTo>
                    <a:pt x="546" y="695"/>
                  </a:lnTo>
                  <a:lnTo>
                    <a:pt x="671" y="796"/>
                  </a:lnTo>
                  <a:lnTo>
                    <a:pt x="538" y="600"/>
                  </a:lnTo>
                  <a:lnTo>
                    <a:pt x="666" y="724"/>
                  </a:lnTo>
                  <a:lnTo>
                    <a:pt x="708" y="785"/>
                  </a:lnTo>
                  <a:lnTo>
                    <a:pt x="609" y="577"/>
                  </a:lnTo>
                  <a:lnTo>
                    <a:pt x="757" y="730"/>
                  </a:lnTo>
                  <a:lnTo>
                    <a:pt x="799" y="771"/>
                  </a:lnTo>
                  <a:lnTo>
                    <a:pt x="685" y="600"/>
                  </a:lnTo>
                  <a:lnTo>
                    <a:pt x="649" y="528"/>
                  </a:lnTo>
                  <a:lnTo>
                    <a:pt x="786" y="684"/>
                  </a:lnTo>
                  <a:lnTo>
                    <a:pt x="856" y="762"/>
                  </a:lnTo>
                  <a:lnTo>
                    <a:pt x="713" y="465"/>
                  </a:lnTo>
                  <a:lnTo>
                    <a:pt x="862" y="712"/>
                  </a:lnTo>
                  <a:lnTo>
                    <a:pt x="770" y="456"/>
                  </a:lnTo>
                  <a:lnTo>
                    <a:pt x="765" y="385"/>
                  </a:lnTo>
                  <a:lnTo>
                    <a:pt x="782" y="287"/>
                  </a:lnTo>
                  <a:lnTo>
                    <a:pt x="806" y="465"/>
                  </a:lnTo>
                  <a:lnTo>
                    <a:pt x="896" y="684"/>
                  </a:lnTo>
                  <a:lnTo>
                    <a:pt x="835" y="425"/>
                  </a:lnTo>
                  <a:lnTo>
                    <a:pt x="827" y="224"/>
                  </a:lnTo>
                  <a:lnTo>
                    <a:pt x="862" y="460"/>
                  </a:lnTo>
                  <a:lnTo>
                    <a:pt x="941" y="680"/>
                  </a:lnTo>
                  <a:lnTo>
                    <a:pt x="890" y="408"/>
                  </a:lnTo>
                  <a:lnTo>
                    <a:pt x="867" y="209"/>
                  </a:lnTo>
                  <a:lnTo>
                    <a:pt x="941" y="511"/>
                  </a:lnTo>
                  <a:lnTo>
                    <a:pt x="1014" y="673"/>
                  </a:lnTo>
                  <a:lnTo>
                    <a:pt x="957" y="465"/>
                  </a:lnTo>
                  <a:lnTo>
                    <a:pt x="896" y="194"/>
                  </a:lnTo>
                  <a:lnTo>
                    <a:pt x="1000" y="427"/>
                  </a:lnTo>
                  <a:lnTo>
                    <a:pt x="1114" y="655"/>
                  </a:lnTo>
                  <a:lnTo>
                    <a:pt x="1014" y="414"/>
                  </a:lnTo>
                  <a:lnTo>
                    <a:pt x="936" y="186"/>
                  </a:lnTo>
                  <a:lnTo>
                    <a:pt x="1046" y="387"/>
                  </a:lnTo>
                  <a:lnTo>
                    <a:pt x="1168" y="623"/>
                  </a:lnTo>
                  <a:lnTo>
                    <a:pt x="1065" y="378"/>
                  </a:lnTo>
                  <a:lnTo>
                    <a:pt x="974" y="165"/>
                  </a:lnTo>
                  <a:lnTo>
                    <a:pt x="1082" y="292"/>
                  </a:lnTo>
                  <a:lnTo>
                    <a:pt x="1242" y="589"/>
                  </a:lnTo>
                  <a:lnTo>
                    <a:pt x="1132" y="321"/>
                  </a:lnTo>
                  <a:lnTo>
                    <a:pt x="1036" y="161"/>
                  </a:lnTo>
                  <a:lnTo>
                    <a:pt x="1225" y="401"/>
                  </a:lnTo>
                  <a:lnTo>
                    <a:pt x="1114" y="201"/>
                  </a:lnTo>
                  <a:lnTo>
                    <a:pt x="1249" y="363"/>
                  </a:lnTo>
                  <a:lnTo>
                    <a:pt x="1318" y="414"/>
                  </a:lnTo>
                  <a:lnTo>
                    <a:pt x="1221" y="298"/>
                  </a:lnTo>
                  <a:lnTo>
                    <a:pt x="1137" y="165"/>
                  </a:lnTo>
                  <a:lnTo>
                    <a:pt x="1248" y="292"/>
                  </a:lnTo>
                  <a:lnTo>
                    <a:pt x="1337" y="361"/>
                  </a:lnTo>
                  <a:lnTo>
                    <a:pt x="1253" y="260"/>
                  </a:lnTo>
                  <a:lnTo>
                    <a:pt x="1185" y="155"/>
                  </a:lnTo>
                  <a:lnTo>
                    <a:pt x="1289" y="264"/>
                  </a:lnTo>
                  <a:lnTo>
                    <a:pt x="1358" y="309"/>
                  </a:lnTo>
                  <a:lnTo>
                    <a:pt x="1261" y="195"/>
                  </a:lnTo>
                  <a:lnTo>
                    <a:pt x="1221" y="133"/>
                  </a:lnTo>
                  <a:lnTo>
                    <a:pt x="1295" y="199"/>
                  </a:lnTo>
                  <a:lnTo>
                    <a:pt x="1371" y="254"/>
                  </a:lnTo>
                  <a:lnTo>
                    <a:pt x="1267" y="125"/>
                  </a:lnTo>
                  <a:lnTo>
                    <a:pt x="1365" y="203"/>
                  </a:lnTo>
                  <a:lnTo>
                    <a:pt x="1312" y="125"/>
                  </a:lnTo>
                  <a:lnTo>
                    <a:pt x="1405" y="184"/>
                  </a:lnTo>
                  <a:lnTo>
                    <a:pt x="1348" y="110"/>
                  </a:lnTo>
                  <a:lnTo>
                    <a:pt x="1426" y="144"/>
                  </a:lnTo>
                  <a:lnTo>
                    <a:pt x="1386" y="91"/>
                  </a:lnTo>
                  <a:lnTo>
                    <a:pt x="1451" y="114"/>
                  </a:lnTo>
                  <a:lnTo>
                    <a:pt x="1417" y="74"/>
                  </a:lnTo>
                  <a:lnTo>
                    <a:pt x="1487" y="85"/>
                  </a:lnTo>
                  <a:lnTo>
                    <a:pt x="1434" y="51"/>
                  </a:lnTo>
                  <a:lnTo>
                    <a:pt x="1508" y="59"/>
                  </a:lnTo>
                  <a:lnTo>
                    <a:pt x="1470" y="32"/>
                  </a:lnTo>
                  <a:lnTo>
                    <a:pt x="1538" y="28"/>
                  </a:lnTo>
                  <a:lnTo>
                    <a:pt x="1462" y="15"/>
                  </a:lnTo>
                  <a:lnTo>
                    <a:pt x="1394" y="0"/>
                  </a:lnTo>
                  <a:lnTo>
                    <a:pt x="1441" y="32"/>
                  </a:lnTo>
                  <a:lnTo>
                    <a:pt x="1381" y="22"/>
                  </a:lnTo>
                  <a:lnTo>
                    <a:pt x="1415" y="51"/>
                  </a:lnTo>
                  <a:lnTo>
                    <a:pt x="1346" y="41"/>
                  </a:lnTo>
                  <a:lnTo>
                    <a:pt x="1392" y="70"/>
                  </a:lnTo>
                  <a:lnTo>
                    <a:pt x="1329" y="59"/>
                  </a:lnTo>
                  <a:lnTo>
                    <a:pt x="1365" y="93"/>
                  </a:lnTo>
                  <a:lnTo>
                    <a:pt x="1274" y="68"/>
                  </a:lnTo>
                  <a:lnTo>
                    <a:pt x="1329" y="114"/>
                  </a:lnTo>
                  <a:lnTo>
                    <a:pt x="1232" y="81"/>
                  </a:lnTo>
                  <a:lnTo>
                    <a:pt x="1303" y="127"/>
                  </a:lnTo>
                  <a:lnTo>
                    <a:pt x="1164" y="79"/>
                  </a:lnTo>
                  <a:lnTo>
                    <a:pt x="1259" y="136"/>
                  </a:lnTo>
                  <a:lnTo>
                    <a:pt x="1139" y="93"/>
                  </a:lnTo>
                  <a:lnTo>
                    <a:pt x="1198" y="138"/>
                  </a:lnTo>
                  <a:lnTo>
                    <a:pt x="1114" y="108"/>
                  </a:lnTo>
                  <a:lnTo>
                    <a:pt x="1175" y="159"/>
                  </a:lnTo>
                  <a:lnTo>
                    <a:pt x="1069" y="104"/>
                  </a:lnTo>
                  <a:lnTo>
                    <a:pt x="1137" y="184"/>
                  </a:lnTo>
                  <a:lnTo>
                    <a:pt x="1063" y="136"/>
                  </a:lnTo>
                  <a:lnTo>
                    <a:pt x="1086" y="182"/>
                  </a:lnTo>
                  <a:lnTo>
                    <a:pt x="997" y="116"/>
                  </a:lnTo>
                  <a:lnTo>
                    <a:pt x="1019" y="171"/>
                  </a:lnTo>
                  <a:lnTo>
                    <a:pt x="938" y="125"/>
                  </a:lnTo>
                  <a:lnTo>
                    <a:pt x="955" y="184"/>
                  </a:lnTo>
                  <a:lnTo>
                    <a:pt x="869" y="127"/>
                  </a:lnTo>
                  <a:lnTo>
                    <a:pt x="747" y="195"/>
                  </a:lnTo>
                  <a:lnTo>
                    <a:pt x="639" y="349"/>
                  </a:lnTo>
                  <a:lnTo>
                    <a:pt x="439" y="604"/>
                  </a:lnTo>
                  <a:lnTo>
                    <a:pt x="215" y="790"/>
                  </a:lnTo>
                  <a:lnTo>
                    <a:pt x="173" y="842"/>
                  </a:lnTo>
                  <a:lnTo>
                    <a:pt x="173" y="8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92" name="任意多边形 321891"/>
            <p:cNvSpPr/>
            <p:nvPr/>
          </p:nvSpPr>
          <p:spPr>
            <a:xfrm>
              <a:off x="5294" y="1019"/>
              <a:ext cx="214" cy="160"/>
            </a:xfrm>
            <a:custGeom>
              <a:avLst/>
              <a:gdLst/>
              <a:ahLst/>
              <a:cxnLst/>
              <a:rect l="0" t="0" r="0" b="0"/>
              <a:pathLst>
                <a:path w="428" h="319">
                  <a:moveTo>
                    <a:pt x="409" y="296"/>
                  </a:moveTo>
                  <a:lnTo>
                    <a:pt x="371" y="197"/>
                  </a:lnTo>
                  <a:lnTo>
                    <a:pt x="272" y="0"/>
                  </a:lnTo>
                  <a:lnTo>
                    <a:pt x="346" y="215"/>
                  </a:lnTo>
                  <a:lnTo>
                    <a:pt x="284" y="110"/>
                  </a:lnTo>
                  <a:lnTo>
                    <a:pt x="305" y="197"/>
                  </a:lnTo>
                  <a:lnTo>
                    <a:pt x="236" y="99"/>
                  </a:lnTo>
                  <a:lnTo>
                    <a:pt x="295" y="213"/>
                  </a:lnTo>
                  <a:lnTo>
                    <a:pt x="223" y="133"/>
                  </a:lnTo>
                  <a:lnTo>
                    <a:pt x="248" y="196"/>
                  </a:lnTo>
                  <a:lnTo>
                    <a:pt x="149" y="70"/>
                  </a:lnTo>
                  <a:lnTo>
                    <a:pt x="219" y="192"/>
                  </a:lnTo>
                  <a:lnTo>
                    <a:pt x="149" y="146"/>
                  </a:lnTo>
                  <a:lnTo>
                    <a:pt x="179" y="192"/>
                  </a:lnTo>
                  <a:lnTo>
                    <a:pt x="111" y="161"/>
                  </a:lnTo>
                  <a:lnTo>
                    <a:pt x="154" y="203"/>
                  </a:lnTo>
                  <a:lnTo>
                    <a:pt x="65" y="178"/>
                  </a:lnTo>
                  <a:lnTo>
                    <a:pt x="105" y="209"/>
                  </a:lnTo>
                  <a:lnTo>
                    <a:pt x="0" y="220"/>
                  </a:lnTo>
                  <a:lnTo>
                    <a:pt x="126" y="228"/>
                  </a:lnTo>
                  <a:lnTo>
                    <a:pt x="234" y="239"/>
                  </a:lnTo>
                  <a:lnTo>
                    <a:pt x="183" y="213"/>
                  </a:lnTo>
                  <a:lnTo>
                    <a:pt x="287" y="243"/>
                  </a:lnTo>
                  <a:lnTo>
                    <a:pt x="259" y="213"/>
                  </a:lnTo>
                  <a:lnTo>
                    <a:pt x="322" y="245"/>
                  </a:lnTo>
                  <a:lnTo>
                    <a:pt x="364" y="283"/>
                  </a:lnTo>
                  <a:lnTo>
                    <a:pt x="345" y="239"/>
                  </a:lnTo>
                  <a:lnTo>
                    <a:pt x="403" y="311"/>
                  </a:lnTo>
                  <a:lnTo>
                    <a:pt x="428" y="319"/>
                  </a:lnTo>
                  <a:lnTo>
                    <a:pt x="409" y="296"/>
                  </a:lnTo>
                  <a:lnTo>
                    <a:pt x="409" y="2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93" name="任意多边形 321892"/>
            <p:cNvSpPr/>
            <p:nvPr/>
          </p:nvSpPr>
          <p:spPr>
            <a:xfrm>
              <a:off x="4972" y="1850"/>
              <a:ext cx="335" cy="118"/>
            </a:xfrm>
            <a:custGeom>
              <a:avLst/>
              <a:gdLst/>
              <a:ahLst/>
              <a:cxnLst/>
              <a:rect l="0" t="0" r="0" b="0"/>
              <a:pathLst>
                <a:path w="669" h="236">
                  <a:moveTo>
                    <a:pt x="101" y="230"/>
                  </a:moveTo>
                  <a:lnTo>
                    <a:pt x="234" y="236"/>
                  </a:lnTo>
                  <a:lnTo>
                    <a:pt x="384" y="205"/>
                  </a:lnTo>
                  <a:lnTo>
                    <a:pt x="610" y="145"/>
                  </a:lnTo>
                  <a:lnTo>
                    <a:pt x="409" y="175"/>
                  </a:lnTo>
                  <a:lnTo>
                    <a:pt x="310" y="186"/>
                  </a:lnTo>
                  <a:lnTo>
                    <a:pt x="483" y="122"/>
                  </a:lnTo>
                  <a:lnTo>
                    <a:pt x="669" y="44"/>
                  </a:lnTo>
                  <a:lnTo>
                    <a:pt x="384" y="131"/>
                  </a:lnTo>
                  <a:lnTo>
                    <a:pt x="304" y="145"/>
                  </a:lnTo>
                  <a:lnTo>
                    <a:pt x="585" y="40"/>
                  </a:lnTo>
                  <a:lnTo>
                    <a:pt x="361" y="89"/>
                  </a:lnTo>
                  <a:lnTo>
                    <a:pt x="559" y="0"/>
                  </a:lnTo>
                  <a:lnTo>
                    <a:pt x="357" y="55"/>
                  </a:lnTo>
                  <a:lnTo>
                    <a:pt x="487" y="6"/>
                  </a:lnTo>
                  <a:lnTo>
                    <a:pt x="302" y="34"/>
                  </a:lnTo>
                  <a:lnTo>
                    <a:pt x="131" y="19"/>
                  </a:lnTo>
                  <a:lnTo>
                    <a:pt x="327" y="51"/>
                  </a:lnTo>
                  <a:lnTo>
                    <a:pt x="91" y="44"/>
                  </a:lnTo>
                  <a:lnTo>
                    <a:pt x="304" y="76"/>
                  </a:lnTo>
                  <a:lnTo>
                    <a:pt x="87" y="61"/>
                  </a:lnTo>
                  <a:lnTo>
                    <a:pt x="293" y="110"/>
                  </a:lnTo>
                  <a:lnTo>
                    <a:pt x="160" y="101"/>
                  </a:lnTo>
                  <a:lnTo>
                    <a:pt x="268" y="141"/>
                  </a:lnTo>
                  <a:lnTo>
                    <a:pt x="103" y="126"/>
                  </a:lnTo>
                  <a:lnTo>
                    <a:pt x="276" y="167"/>
                  </a:lnTo>
                  <a:lnTo>
                    <a:pt x="85" y="160"/>
                  </a:lnTo>
                  <a:lnTo>
                    <a:pt x="257" y="205"/>
                  </a:lnTo>
                  <a:lnTo>
                    <a:pt x="0" y="186"/>
                  </a:lnTo>
                  <a:lnTo>
                    <a:pt x="101" y="230"/>
                  </a:lnTo>
                  <a:lnTo>
                    <a:pt x="101" y="2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94" name="任意多边形 321893"/>
            <p:cNvSpPr/>
            <p:nvPr/>
          </p:nvSpPr>
          <p:spPr>
            <a:xfrm>
              <a:off x="5260" y="2491"/>
              <a:ext cx="62" cy="234"/>
            </a:xfrm>
            <a:custGeom>
              <a:avLst/>
              <a:gdLst/>
              <a:ahLst/>
              <a:cxnLst/>
              <a:rect l="0" t="0" r="0" b="0"/>
              <a:pathLst>
                <a:path w="124" h="470">
                  <a:moveTo>
                    <a:pt x="65" y="72"/>
                  </a:moveTo>
                  <a:lnTo>
                    <a:pt x="97" y="154"/>
                  </a:lnTo>
                  <a:lnTo>
                    <a:pt x="124" y="242"/>
                  </a:lnTo>
                  <a:lnTo>
                    <a:pt x="89" y="339"/>
                  </a:lnTo>
                  <a:lnTo>
                    <a:pt x="65" y="470"/>
                  </a:lnTo>
                  <a:lnTo>
                    <a:pt x="63" y="346"/>
                  </a:lnTo>
                  <a:lnTo>
                    <a:pt x="86" y="242"/>
                  </a:lnTo>
                  <a:lnTo>
                    <a:pt x="44" y="335"/>
                  </a:lnTo>
                  <a:lnTo>
                    <a:pt x="78" y="192"/>
                  </a:lnTo>
                  <a:lnTo>
                    <a:pt x="34" y="278"/>
                  </a:lnTo>
                  <a:lnTo>
                    <a:pt x="74" y="158"/>
                  </a:lnTo>
                  <a:lnTo>
                    <a:pt x="0" y="240"/>
                  </a:lnTo>
                  <a:lnTo>
                    <a:pt x="59" y="147"/>
                  </a:lnTo>
                  <a:lnTo>
                    <a:pt x="65" y="101"/>
                  </a:lnTo>
                  <a:lnTo>
                    <a:pt x="8" y="152"/>
                  </a:lnTo>
                  <a:lnTo>
                    <a:pt x="53" y="95"/>
                  </a:lnTo>
                  <a:lnTo>
                    <a:pt x="57" y="0"/>
                  </a:lnTo>
                  <a:lnTo>
                    <a:pt x="65" y="72"/>
                  </a:lnTo>
                  <a:lnTo>
                    <a:pt x="65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95" name="任意多边形 321894"/>
            <p:cNvSpPr/>
            <p:nvPr/>
          </p:nvSpPr>
          <p:spPr>
            <a:xfrm>
              <a:off x="4328" y="2148"/>
              <a:ext cx="214" cy="85"/>
            </a:xfrm>
            <a:custGeom>
              <a:avLst/>
              <a:gdLst/>
              <a:ahLst/>
              <a:cxnLst/>
              <a:rect l="0" t="0" r="0" b="0"/>
              <a:pathLst>
                <a:path w="428" h="171">
                  <a:moveTo>
                    <a:pt x="7" y="122"/>
                  </a:moveTo>
                  <a:lnTo>
                    <a:pt x="38" y="87"/>
                  </a:lnTo>
                  <a:lnTo>
                    <a:pt x="66" y="67"/>
                  </a:lnTo>
                  <a:lnTo>
                    <a:pt x="43" y="89"/>
                  </a:lnTo>
                  <a:lnTo>
                    <a:pt x="36" y="114"/>
                  </a:lnTo>
                  <a:lnTo>
                    <a:pt x="55" y="89"/>
                  </a:lnTo>
                  <a:lnTo>
                    <a:pt x="87" y="61"/>
                  </a:lnTo>
                  <a:lnTo>
                    <a:pt x="137" y="36"/>
                  </a:lnTo>
                  <a:lnTo>
                    <a:pt x="91" y="65"/>
                  </a:lnTo>
                  <a:lnTo>
                    <a:pt x="62" y="99"/>
                  </a:lnTo>
                  <a:lnTo>
                    <a:pt x="102" y="68"/>
                  </a:lnTo>
                  <a:lnTo>
                    <a:pt x="148" y="38"/>
                  </a:lnTo>
                  <a:lnTo>
                    <a:pt x="175" y="23"/>
                  </a:lnTo>
                  <a:lnTo>
                    <a:pt x="133" y="51"/>
                  </a:lnTo>
                  <a:lnTo>
                    <a:pt x="108" y="78"/>
                  </a:lnTo>
                  <a:lnTo>
                    <a:pt x="152" y="48"/>
                  </a:lnTo>
                  <a:lnTo>
                    <a:pt x="205" y="17"/>
                  </a:lnTo>
                  <a:lnTo>
                    <a:pt x="159" y="51"/>
                  </a:lnTo>
                  <a:lnTo>
                    <a:pt x="139" y="70"/>
                  </a:lnTo>
                  <a:lnTo>
                    <a:pt x="192" y="36"/>
                  </a:lnTo>
                  <a:lnTo>
                    <a:pt x="239" y="11"/>
                  </a:lnTo>
                  <a:lnTo>
                    <a:pt x="199" y="42"/>
                  </a:lnTo>
                  <a:lnTo>
                    <a:pt x="256" y="11"/>
                  </a:lnTo>
                  <a:lnTo>
                    <a:pt x="291" y="0"/>
                  </a:lnTo>
                  <a:lnTo>
                    <a:pt x="235" y="29"/>
                  </a:lnTo>
                  <a:lnTo>
                    <a:pt x="207" y="49"/>
                  </a:lnTo>
                  <a:lnTo>
                    <a:pt x="275" y="19"/>
                  </a:lnTo>
                  <a:lnTo>
                    <a:pt x="197" y="68"/>
                  </a:lnTo>
                  <a:lnTo>
                    <a:pt x="272" y="29"/>
                  </a:lnTo>
                  <a:lnTo>
                    <a:pt x="216" y="70"/>
                  </a:lnTo>
                  <a:lnTo>
                    <a:pt x="304" y="21"/>
                  </a:lnTo>
                  <a:lnTo>
                    <a:pt x="249" y="61"/>
                  </a:lnTo>
                  <a:lnTo>
                    <a:pt x="218" y="86"/>
                  </a:lnTo>
                  <a:lnTo>
                    <a:pt x="327" y="21"/>
                  </a:lnTo>
                  <a:lnTo>
                    <a:pt x="275" y="63"/>
                  </a:lnTo>
                  <a:lnTo>
                    <a:pt x="350" y="21"/>
                  </a:lnTo>
                  <a:lnTo>
                    <a:pt x="298" y="59"/>
                  </a:lnTo>
                  <a:lnTo>
                    <a:pt x="370" y="21"/>
                  </a:lnTo>
                  <a:lnTo>
                    <a:pt x="321" y="53"/>
                  </a:lnTo>
                  <a:lnTo>
                    <a:pt x="380" y="27"/>
                  </a:lnTo>
                  <a:lnTo>
                    <a:pt x="346" y="55"/>
                  </a:lnTo>
                  <a:lnTo>
                    <a:pt x="428" y="21"/>
                  </a:lnTo>
                  <a:lnTo>
                    <a:pt x="369" y="55"/>
                  </a:lnTo>
                  <a:lnTo>
                    <a:pt x="424" y="38"/>
                  </a:lnTo>
                  <a:lnTo>
                    <a:pt x="369" y="68"/>
                  </a:lnTo>
                  <a:lnTo>
                    <a:pt x="325" y="93"/>
                  </a:lnTo>
                  <a:lnTo>
                    <a:pt x="361" y="65"/>
                  </a:lnTo>
                  <a:lnTo>
                    <a:pt x="302" y="93"/>
                  </a:lnTo>
                  <a:lnTo>
                    <a:pt x="342" y="63"/>
                  </a:lnTo>
                  <a:lnTo>
                    <a:pt x="270" y="103"/>
                  </a:lnTo>
                  <a:lnTo>
                    <a:pt x="334" y="59"/>
                  </a:lnTo>
                  <a:lnTo>
                    <a:pt x="218" y="120"/>
                  </a:lnTo>
                  <a:lnTo>
                    <a:pt x="285" y="72"/>
                  </a:lnTo>
                  <a:lnTo>
                    <a:pt x="215" y="112"/>
                  </a:lnTo>
                  <a:lnTo>
                    <a:pt x="253" y="80"/>
                  </a:lnTo>
                  <a:lnTo>
                    <a:pt x="178" y="124"/>
                  </a:lnTo>
                  <a:lnTo>
                    <a:pt x="215" y="93"/>
                  </a:lnTo>
                  <a:lnTo>
                    <a:pt x="139" y="139"/>
                  </a:lnTo>
                  <a:lnTo>
                    <a:pt x="186" y="99"/>
                  </a:lnTo>
                  <a:lnTo>
                    <a:pt x="139" y="133"/>
                  </a:lnTo>
                  <a:lnTo>
                    <a:pt x="182" y="84"/>
                  </a:lnTo>
                  <a:lnTo>
                    <a:pt x="125" y="133"/>
                  </a:lnTo>
                  <a:lnTo>
                    <a:pt x="158" y="89"/>
                  </a:lnTo>
                  <a:lnTo>
                    <a:pt x="110" y="129"/>
                  </a:lnTo>
                  <a:lnTo>
                    <a:pt x="161" y="72"/>
                  </a:lnTo>
                  <a:lnTo>
                    <a:pt x="106" y="124"/>
                  </a:lnTo>
                  <a:lnTo>
                    <a:pt x="131" y="84"/>
                  </a:lnTo>
                  <a:lnTo>
                    <a:pt x="87" y="127"/>
                  </a:lnTo>
                  <a:lnTo>
                    <a:pt x="104" y="95"/>
                  </a:lnTo>
                  <a:lnTo>
                    <a:pt x="74" y="122"/>
                  </a:lnTo>
                  <a:lnTo>
                    <a:pt x="51" y="148"/>
                  </a:lnTo>
                  <a:lnTo>
                    <a:pt x="87" y="97"/>
                  </a:lnTo>
                  <a:lnTo>
                    <a:pt x="51" y="137"/>
                  </a:lnTo>
                  <a:lnTo>
                    <a:pt x="23" y="171"/>
                  </a:lnTo>
                  <a:lnTo>
                    <a:pt x="43" y="129"/>
                  </a:lnTo>
                  <a:lnTo>
                    <a:pt x="15" y="162"/>
                  </a:lnTo>
                  <a:lnTo>
                    <a:pt x="36" y="124"/>
                  </a:lnTo>
                  <a:lnTo>
                    <a:pt x="11" y="146"/>
                  </a:lnTo>
                  <a:lnTo>
                    <a:pt x="34" y="108"/>
                  </a:lnTo>
                  <a:lnTo>
                    <a:pt x="0" y="143"/>
                  </a:lnTo>
                  <a:lnTo>
                    <a:pt x="7" y="122"/>
                  </a:lnTo>
                  <a:lnTo>
                    <a:pt x="7" y="1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96" name="任意多边形 321895"/>
            <p:cNvSpPr/>
            <p:nvPr/>
          </p:nvSpPr>
          <p:spPr>
            <a:xfrm>
              <a:off x="4481" y="2129"/>
              <a:ext cx="145" cy="91"/>
            </a:xfrm>
            <a:custGeom>
              <a:avLst/>
              <a:gdLst/>
              <a:ahLst/>
              <a:cxnLst/>
              <a:rect l="0" t="0" r="0" b="0"/>
              <a:pathLst>
                <a:path w="289" h="183">
                  <a:moveTo>
                    <a:pt x="274" y="21"/>
                  </a:moveTo>
                  <a:lnTo>
                    <a:pt x="230" y="55"/>
                  </a:lnTo>
                  <a:lnTo>
                    <a:pt x="194" y="78"/>
                  </a:lnTo>
                  <a:lnTo>
                    <a:pt x="160" y="93"/>
                  </a:lnTo>
                  <a:lnTo>
                    <a:pt x="112" y="118"/>
                  </a:lnTo>
                  <a:lnTo>
                    <a:pt x="163" y="106"/>
                  </a:lnTo>
                  <a:lnTo>
                    <a:pt x="127" y="124"/>
                  </a:lnTo>
                  <a:lnTo>
                    <a:pt x="163" y="118"/>
                  </a:lnTo>
                  <a:lnTo>
                    <a:pt x="106" y="139"/>
                  </a:lnTo>
                  <a:lnTo>
                    <a:pt x="137" y="139"/>
                  </a:lnTo>
                  <a:lnTo>
                    <a:pt x="76" y="154"/>
                  </a:lnTo>
                  <a:lnTo>
                    <a:pt x="104" y="156"/>
                  </a:lnTo>
                  <a:lnTo>
                    <a:pt x="49" y="162"/>
                  </a:lnTo>
                  <a:lnTo>
                    <a:pt x="68" y="183"/>
                  </a:lnTo>
                  <a:lnTo>
                    <a:pt x="38" y="173"/>
                  </a:lnTo>
                  <a:lnTo>
                    <a:pt x="0" y="167"/>
                  </a:lnTo>
                  <a:lnTo>
                    <a:pt x="42" y="169"/>
                  </a:lnTo>
                  <a:lnTo>
                    <a:pt x="9" y="154"/>
                  </a:lnTo>
                  <a:lnTo>
                    <a:pt x="64" y="156"/>
                  </a:lnTo>
                  <a:lnTo>
                    <a:pt x="30" y="143"/>
                  </a:lnTo>
                  <a:lnTo>
                    <a:pt x="80" y="144"/>
                  </a:lnTo>
                  <a:lnTo>
                    <a:pt x="53" y="135"/>
                  </a:lnTo>
                  <a:lnTo>
                    <a:pt x="103" y="131"/>
                  </a:lnTo>
                  <a:lnTo>
                    <a:pt x="72" y="124"/>
                  </a:lnTo>
                  <a:lnTo>
                    <a:pt x="106" y="116"/>
                  </a:lnTo>
                  <a:lnTo>
                    <a:pt x="87" y="112"/>
                  </a:lnTo>
                  <a:lnTo>
                    <a:pt x="125" y="105"/>
                  </a:lnTo>
                  <a:lnTo>
                    <a:pt x="104" y="103"/>
                  </a:lnTo>
                  <a:lnTo>
                    <a:pt x="150" y="91"/>
                  </a:lnTo>
                  <a:lnTo>
                    <a:pt x="129" y="89"/>
                  </a:lnTo>
                  <a:lnTo>
                    <a:pt x="177" y="78"/>
                  </a:lnTo>
                  <a:lnTo>
                    <a:pt x="141" y="76"/>
                  </a:lnTo>
                  <a:lnTo>
                    <a:pt x="177" y="70"/>
                  </a:lnTo>
                  <a:lnTo>
                    <a:pt x="158" y="65"/>
                  </a:lnTo>
                  <a:lnTo>
                    <a:pt x="120" y="55"/>
                  </a:lnTo>
                  <a:lnTo>
                    <a:pt x="165" y="63"/>
                  </a:lnTo>
                  <a:lnTo>
                    <a:pt x="188" y="68"/>
                  </a:lnTo>
                  <a:lnTo>
                    <a:pt x="161" y="51"/>
                  </a:lnTo>
                  <a:lnTo>
                    <a:pt x="118" y="38"/>
                  </a:lnTo>
                  <a:lnTo>
                    <a:pt x="156" y="44"/>
                  </a:lnTo>
                  <a:lnTo>
                    <a:pt x="186" y="55"/>
                  </a:lnTo>
                  <a:lnTo>
                    <a:pt x="165" y="36"/>
                  </a:lnTo>
                  <a:lnTo>
                    <a:pt x="118" y="21"/>
                  </a:lnTo>
                  <a:lnTo>
                    <a:pt x="171" y="30"/>
                  </a:lnTo>
                  <a:lnTo>
                    <a:pt x="198" y="44"/>
                  </a:lnTo>
                  <a:lnTo>
                    <a:pt x="179" y="29"/>
                  </a:lnTo>
                  <a:lnTo>
                    <a:pt x="201" y="36"/>
                  </a:lnTo>
                  <a:lnTo>
                    <a:pt x="215" y="48"/>
                  </a:lnTo>
                  <a:lnTo>
                    <a:pt x="209" y="34"/>
                  </a:lnTo>
                  <a:lnTo>
                    <a:pt x="226" y="46"/>
                  </a:lnTo>
                  <a:lnTo>
                    <a:pt x="289" y="0"/>
                  </a:lnTo>
                  <a:lnTo>
                    <a:pt x="274" y="21"/>
                  </a:lnTo>
                  <a:lnTo>
                    <a:pt x="274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97" name="任意多边形 321896"/>
            <p:cNvSpPr/>
            <p:nvPr/>
          </p:nvSpPr>
          <p:spPr>
            <a:xfrm>
              <a:off x="4501" y="2207"/>
              <a:ext cx="56" cy="76"/>
            </a:xfrm>
            <a:custGeom>
              <a:avLst/>
              <a:gdLst/>
              <a:ahLst/>
              <a:cxnLst/>
              <a:rect l="0" t="0" r="0" b="0"/>
              <a:pathLst>
                <a:path w="110" h="152">
                  <a:moveTo>
                    <a:pt x="19" y="21"/>
                  </a:moveTo>
                  <a:lnTo>
                    <a:pt x="36" y="42"/>
                  </a:lnTo>
                  <a:lnTo>
                    <a:pt x="43" y="76"/>
                  </a:lnTo>
                  <a:lnTo>
                    <a:pt x="45" y="137"/>
                  </a:lnTo>
                  <a:lnTo>
                    <a:pt x="59" y="101"/>
                  </a:lnTo>
                  <a:lnTo>
                    <a:pt x="55" y="152"/>
                  </a:lnTo>
                  <a:lnTo>
                    <a:pt x="78" y="91"/>
                  </a:lnTo>
                  <a:lnTo>
                    <a:pt x="99" y="34"/>
                  </a:lnTo>
                  <a:lnTo>
                    <a:pt x="78" y="63"/>
                  </a:lnTo>
                  <a:lnTo>
                    <a:pt x="93" y="32"/>
                  </a:lnTo>
                  <a:lnTo>
                    <a:pt x="110" y="0"/>
                  </a:lnTo>
                  <a:lnTo>
                    <a:pt x="85" y="34"/>
                  </a:lnTo>
                  <a:lnTo>
                    <a:pt x="66" y="68"/>
                  </a:lnTo>
                  <a:lnTo>
                    <a:pt x="83" y="15"/>
                  </a:lnTo>
                  <a:lnTo>
                    <a:pt x="59" y="59"/>
                  </a:lnTo>
                  <a:lnTo>
                    <a:pt x="68" y="19"/>
                  </a:lnTo>
                  <a:lnTo>
                    <a:pt x="51" y="59"/>
                  </a:lnTo>
                  <a:lnTo>
                    <a:pt x="53" y="11"/>
                  </a:lnTo>
                  <a:lnTo>
                    <a:pt x="45" y="40"/>
                  </a:lnTo>
                  <a:lnTo>
                    <a:pt x="32" y="19"/>
                  </a:lnTo>
                  <a:lnTo>
                    <a:pt x="0" y="4"/>
                  </a:lnTo>
                  <a:lnTo>
                    <a:pt x="19" y="21"/>
                  </a:lnTo>
                  <a:lnTo>
                    <a:pt x="19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98" name="任意多边形 321897"/>
            <p:cNvSpPr/>
            <p:nvPr/>
          </p:nvSpPr>
          <p:spPr>
            <a:xfrm>
              <a:off x="4757" y="2167"/>
              <a:ext cx="171" cy="86"/>
            </a:xfrm>
            <a:custGeom>
              <a:avLst/>
              <a:gdLst/>
              <a:ahLst/>
              <a:cxnLst/>
              <a:rect l="0" t="0" r="0" b="0"/>
              <a:pathLst>
                <a:path w="342" h="173">
                  <a:moveTo>
                    <a:pt x="4" y="21"/>
                  </a:moveTo>
                  <a:lnTo>
                    <a:pt x="40" y="13"/>
                  </a:lnTo>
                  <a:lnTo>
                    <a:pt x="0" y="40"/>
                  </a:lnTo>
                  <a:lnTo>
                    <a:pt x="42" y="23"/>
                  </a:lnTo>
                  <a:lnTo>
                    <a:pt x="10" y="49"/>
                  </a:lnTo>
                  <a:lnTo>
                    <a:pt x="78" y="32"/>
                  </a:lnTo>
                  <a:lnTo>
                    <a:pt x="33" y="55"/>
                  </a:lnTo>
                  <a:lnTo>
                    <a:pt x="91" y="46"/>
                  </a:lnTo>
                  <a:lnTo>
                    <a:pt x="36" y="65"/>
                  </a:lnTo>
                  <a:lnTo>
                    <a:pt x="107" y="63"/>
                  </a:lnTo>
                  <a:lnTo>
                    <a:pt x="42" y="76"/>
                  </a:lnTo>
                  <a:lnTo>
                    <a:pt x="114" y="86"/>
                  </a:lnTo>
                  <a:lnTo>
                    <a:pt x="50" y="93"/>
                  </a:lnTo>
                  <a:lnTo>
                    <a:pt x="129" y="105"/>
                  </a:lnTo>
                  <a:lnTo>
                    <a:pt x="84" y="116"/>
                  </a:lnTo>
                  <a:lnTo>
                    <a:pt x="177" y="116"/>
                  </a:lnTo>
                  <a:lnTo>
                    <a:pt x="120" y="129"/>
                  </a:lnTo>
                  <a:lnTo>
                    <a:pt x="219" y="129"/>
                  </a:lnTo>
                  <a:lnTo>
                    <a:pt x="156" y="145"/>
                  </a:lnTo>
                  <a:lnTo>
                    <a:pt x="228" y="143"/>
                  </a:lnTo>
                  <a:lnTo>
                    <a:pt x="177" y="158"/>
                  </a:lnTo>
                  <a:lnTo>
                    <a:pt x="253" y="156"/>
                  </a:lnTo>
                  <a:lnTo>
                    <a:pt x="192" y="165"/>
                  </a:lnTo>
                  <a:lnTo>
                    <a:pt x="249" y="167"/>
                  </a:lnTo>
                  <a:lnTo>
                    <a:pt x="207" y="173"/>
                  </a:lnTo>
                  <a:lnTo>
                    <a:pt x="342" y="173"/>
                  </a:lnTo>
                  <a:lnTo>
                    <a:pt x="264" y="162"/>
                  </a:lnTo>
                  <a:lnTo>
                    <a:pt x="291" y="152"/>
                  </a:lnTo>
                  <a:lnTo>
                    <a:pt x="230" y="146"/>
                  </a:lnTo>
                  <a:lnTo>
                    <a:pt x="293" y="133"/>
                  </a:lnTo>
                  <a:lnTo>
                    <a:pt x="232" y="137"/>
                  </a:lnTo>
                  <a:lnTo>
                    <a:pt x="278" y="122"/>
                  </a:lnTo>
                  <a:lnTo>
                    <a:pt x="183" y="120"/>
                  </a:lnTo>
                  <a:lnTo>
                    <a:pt x="253" y="108"/>
                  </a:lnTo>
                  <a:lnTo>
                    <a:pt x="150" y="107"/>
                  </a:lnTo>
                  <a:lnTo>
                    <a:pt x="219" y="91"/>
                  </a:lnTo>
                  <a:lnTo>
                    <a:pt x="120" y="91"/>
                  </a:lnTo>
                  <a:lnTo>
                    <a:pt x="185" y="80"/>
                  </a:lnTo>
                  <a:lnTo>
                    <a:pt x="103" y="72"/>
                  </a:lnTo>
                  <a:lnTo>
                    <a:pt x="164" y="65"/>
                  </a:lnTo>
                  <a:lnTo>
                    <a:pt x="103" y="55"/>
                  </a:lnTo>
                  <a:lnTo>
                    <a:pt x="152" y="44"/>
                  </a:lnTo>
                  <a:lnTo>
                    <a:pt x="93" y="38"/>
                  </a:lnTo>
                  <a:lnTo>
                    <a:pt x="118" y="29"/>
                  </a:lnTo>
                  <a:lnTo>
                    <a:pt x="69" y="21"/>
                  </a:lnTo>
                  <a:lnTo>
                    <a:pt x="152" y="15"/>
                  </a:lnTo>
                  <a:lnTo>
                    <a:pt x="82" y="0"/>
                  </a:lnTo>
                  <a:lnTo>
                    <a:pt x="55" y="0"/>
                  </a:lnTo>
                  <a:lnTo>
                    <a:pt x="25" y="6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899" name="任意多边形 321898"/>
            <p:cNvSpPr/>
            <p:nvPr/>
          </p:nvSpPr>
          <p:spPr>
            <a:xfrm>
              <a:off x="4846" y="2251"/>
              <a:ext cx="98" cy="96"/>
            </a:xfrm>
            <a:custGeom>
              <a:avLst/>
              <a:gdLst/>
              <a:ahLst/>
              <a:cxnLst/>
              <a:rect l="0" t="0" r="0" b="0"/>
              <a:pathLst>
                <a:path w="198" h="192">
                  <a:moveTo>
                    <a:pt x="78" y="21"/>
                  </a:moveTo>
                  <a:lnTo>
                    <a:pt x="6" y="10"/>
                  </a:lnTo>
                  <a:lnTo>
                    <a:pt x="87" y="33"/>
                  </a:lnTo>
                  <a:lnTo>
                    <a:pt x="23" y="25"/>
                  </a:lnTo>
                  <a:lnTo>
                    <a:pt x="93" y="53"/>
                  </a:lnTo>
                  <a:lnTo>
                    <a:pt x="0" y="33"/>
                  </a:lnTo>
                  <a:lnTo>
                    <a:pt x="112" y="72"/>
                  </a:lnTo>
                  <a:lnTo>
                    <a:pt x="25" y="53"/>
                  </a:lnTo>
                  <a:lnTo>
                    <a:pt x="114" y="86"/>
                  </a:lnTo>
                  <a:lnTo>
                    <a:pt x="46" y="82"/>
                  </a:lnTo>
                  <a:lnTo>
                    <a:pt x="120" y="97"/>
                  </a:lnTo>
                  <a:lnTo>
                    <a:pt x="67" y="101"/>
                  </a:lnTo>
                  <a:lnTo>
                    <a:pt x="120" y="112"/>
                  </a:lnTo>
                  <a:lnTo>
                    <a:pt x="87" y="116"/>
                  </a:lnTo>
                  <a:lnTo>
                    <a:pt x="118" y="128"/>
                  </a:lnTo>
                  <a:lnTo>
                    <a:pt x="93" y="133"/>
                  </a:lnTo>
                  <a:lnTo>
                    <a:pt x="127" y="145"/>
                  </a:lnTo>
                  <a:lnTo>
                    <a:pt x="101" y="147"/>
                  </a:lnTo>
                  <a:lnTo>
                    <a:pt x="135" y="162"/>
                  </a:lnTo>
                  <a:lnTo>
                    <a:pt x="106" y="166"/>
                  </a:lnTo>
                  <a:lnTo>
                    <a:pt x="129" y="175"/>
                  </a:lnTo>
                  <a:lnTo>
                    <a:pt x="118" y="181"/>
                  </a:lnTo>
                  <a:lnTo>
                    <a:pt x="171" y="192"/>
                  </a:lnTo>
                  <a:lnTo>
                    <a:pt x="137" y="169"/>
                  </a:lnTo>
                  <a:lnTo>
                    <a:pt x="169" y="168"/>
                  </a:lnTo>
                  <a:lnTo>
                    <a:pt x="129" y="150"/>
                  </a:lnTo>
                  <a:lnTo>
                    <a:pt x="177" y="150"/>
                  </a:lnTo>
                  <a:lnTo>
                    <a:pt x="129" y="133"/>
                  </a:lnTo>
                  <a:lnTo>
                    <a:pt x="165" y="135"/>
                  </a:lnTo>
                  <a:lnTo>
                    <a:pt x="129" y="120"/>
                  </a:lnTo>
                  <a:lnTo>
                    <a:pt x="175" y="126"/>
                  </a:lnTo>
                  <a:lnTo>
                    <a:pt x="135" y="107"/>
                  </a:lnTo>
                  <a:lnTo>
                    <a:pt x="196" y="116"/>
                  </a:lnTo>
                  <a:lnTo>
                    <a:pt x="131" y="86"/>
                  </a:lnTo>
                  <a:lnTo>
                    <a:pt x="198" y="95"/>
                  </a:lnTo>
                  <a:lnTo>
                    <a:pt x="114" y="67"/>
                  </a:lnTo>
                  <a:lnTo>
                    <a:pt x="190" y="82"/>
                  </a:lnTo>
                  <a:lnTo>
                    <a:pt x="112" y="53"/>
                  </a:lnTo>
                  <a:lnTo>
                    <a:pt x="186" y="61"/>
                  </a:lnTo>
                  <a:lnTo>
                    <a:pt x="106" y="40"/>
                  </a:lnTo>
                  <a:lnTo>
                    <a:pt x="190" y="48"/>
                  </a:lnTo>
                  <a:lnTo>
                    <a:pt x="112" y="31"/>
                  </a:lnTo>
                  <a:lnTo>
                    <a:pt x="198" y="33"/>
                  </a:lnTo>
                  <a:lnTo>
                    <a:pt x="95" y="19"/>
                  </a:lnTo>
                  <a:lnTo>
                    <a:pt x="160" y="17"/>
                  </a:lnTo>
                  <a:lnTo>
                    <a:pt x="86" y="12"/>
                  </a:lnTo>
                  <a:lnTo>
                    <a:pt x="152" y="4"/>
                  </a:lnTo>
                  <a:lnTo>
                    <a:pt x="65" y="4"/>
                  </a:lnTo>
                  <a:lnTo>
                    <a:pt x="25" y="0"/>
                  </a:lnTo>
                  <a:lnTo>
                    <a:pt x="78" y="21"/>
                  </a:lnTo>
                  <a:lnTo>
                    <a:pt x="78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00" name="任意多边形 321899"/>
            <p:cNvSpPr/>
            <p:nvPr/>
          </p:nvSpPr>
          <p:spPr>
            <a:xfrm>
              <a:off x="4542" y="2334"/>
              <a:ext cx="72" cy="101"/>
            </a:xfrm>
            <a:custGeom>
              <a:avLst/>
              <a:gdLst/>
              <a:ahLst/>
              <a:cxnLst/>
              <a:rect l="0" t="0" r="0" b="0"/>
              <a:pathLst>
                <a:path w="142" h="201">
                  <a:moveTo>
                    <a:pt x="5" y="174"/>
                  </a:moveTo>
                  <a:lnTo>
                    <a:pt x="13" y="131"/>
                  </a:lnTo>
                  <a:lnTo>
                    <a:pt x="22" y="165"/>
                  </a:lnTo>
                  <a:lnTo>
                    <a:pt x="32" y="123"/>
                  </a:lnTo>
                  <a:lnTo>
                    <a:pt x="38" y="148"/>
                  </a:lnTo>
                  <a:lnTo>
                    <a:pt x="43" y="102"/>
                  </a:lnTo>
                  <a:lnTo>
                    <a:pt x="49" y="135"/>
                  </a:lnTo>
                  <a:lnTo>
                    <a:pt x="55" y="91"/>
                  </a:lnTo>
                  <a:lnTo>
                    <a:pt x="60" y="127"/>
                  </a:lnTo>
                  <a:lnTo>
                    <a:pt x="64" y="89"/>
                  </a:lnTo>
                  <a:lnTo>
                    <a:pt x="74" y="114"/>
                  </a:lnTo>
                  <a:lnTo>
                    <a:pt x="79" y="70"/>
                  </a:lnTo>
                  <a:lnTo>
                    <a:pt x="87" y="100"/>
                  </a:lnTo>
                  <a:lnTo>
                    <a:pt x="93" y="62"/>
                  </a:lnTo>
                  <a:lnTo>
                    <a:pt x="93" y="38"/>
                  </a:lnTo>
                  <a:lnTo>
                    <a:pt x="108" y="66"/>
                  </a:lnTo>
                  <a:lnTo>
                    <a:pt x="108" y="41"/>
                  </a:lnTo>
                  <a:lnTo>
                    <a:pt x="123" y="57"/>
                  </a:lnTo>
                  <a:lnTo>
                    <a:pt x="115" y="2"/>
                  </a:lnTo>
                  <a:lnTo>
                    <a:pt x="135" y="26"/>
                  </a:lnTo>
                  <a:lnTo>
                    <a:pt x="131" y="0"/>
                  </a:lnTo>
                  <a:lnTo>
                    <a:pt x="142" y="40"/>
                  </a:lnTo>
                  <a:lnTo>
                    <a:pt x="131" y="36"/>
                  </a:lnTo>
                  <a:lnTo>
                    <a:pt x="133" y="81"/>
                  </a:lnTo>
                  <a:lnTo>
                    <a:pt x="119" y="64"/>
                  </a:lnTo>
                  <a:lnTo>
                    <a:pt x="119" y="104"/>
                  </a:lnTo>
                  <a:lnTo>
                    <a:pt x="100" y="68"/>
                  </a:lnTo>
                  <a:lnTo>
                    <a:pt x="104" y="112"/>
                  </a:lnTo>
                  <a:lnTo>
                    <a:pt x="95" y="91"/>
                  </a:lnTo>
                  <a:lnTo>
                    <a:pt x="85" y="152"/>
                  </a:lnTo>
                  <a:lnTo>
                    <a:pt x="83" y="108"/>
                  </a:lnTo>
                  <a:lnTo>
                    <a:pt x="72" y="150"/>
                  </a:lnTo>
                  <a:lnTo>
                    <a:pt x="70" y="131"/>
                  </a:lnTo>
                  <a:lnTo>
                    <a:pt x="58" y="161"/>
                  </a:lnTo>
                  <a:lnTo>
                    <a:pt x="57" y="144"/>
                  </a:lnTo>
                  <a:lnTo>
                    <a:pt x="45" y="169"/>
                  </a:lnTo>
                  <a:lnTo>
                    <a:pt x="49" y="148"/>
                  </a:lnTo>
                  <a:lnTo>
                    <a:pt x="34" y="182"/>
                  </a:lnTo>
                  <a:lnTo>
                    <a:pt x="32" y="163"/>
                  </a:lnTo>
                  <a:lnTo>
                    <a:pt x="22" y="192"/>
                  </a:lnTo>
                  <a:lnTo>
                    <a:pt x="15" y="163"/>
                  </a:lnTo>
                  <a:lnTo>
                    <a:pt x="0" y="201"/>
                  </a:lnTo>
                  <a:lnTo>
                    <a:pt x="5" y="174"/>
                  </a:lnTo>
                  <a:lnTo>
                    <a:pt x="5" y="174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01" name="任意多边形 321900"/>
            <p:cNvSpPr/>
            <p:nvPr/>
          </p:nvSpPr>
          <p:spPr>
            <a:xfrm>
              <a:off x="4418" y="2421"/>
              <a:ext cx="28" cy="16"/>
            </a:xfrm>
            <a:custGeom>
              <a:avLst/>
              <a:gdLst/>
              <a:ahLst/>
              <a:cxnLst/>
              <a:rect l="0" t="0" r="0" b="0"/>
              <a:pathLst>
                <a:path w="57" h="33">
                  <a:moveTo>
                    <a:pt x="0" y="19"/>
                  </a:moveTo>
                  <a:lnTo>
                    <a:pt x="27" y="33"/>
                  </a:lnTo>
                  <a:lnTo>
                    <a:pt x="21" y="19"/>
                  </a:lnTo>
                  <a:lnTo>
                    <a:pt x="35" y="25"/>
                  </a:lnTo>
                  <a:lnTo>
                    <a:pt x="29" y="16"/>
                  </a:lnTo>
                  <a:lnTo>
                    <a:pt x="48" y="23"/>
                  </a:lnTo>
                  <a:lnTo>
                    <a:pt x="44" y="14"/>
                  </a:lnTo>
                  <a:lnTo>
                    <a:pt x="57" y="16"/>
                  </a:lnTo>
                  <a:lnTo>
                    <a:pt x="44" y="6"/>
                  </a:lnTo>
                  <a:lnTo>
                    <a:pt x="29" y="0"/>
                  </a:lnTo>
                  <a:lnTo>
                    <a:pt x="35" y="8"/>
                  </a:lnTo>
                  <a:lnTo>
                    <a:pt x="12" y="2"/>
                  </a:lnTo>
                  <a:lnTo>
                    <a:pt x="19" y="10"/>
                  </a:lnTo>
                  <a:lnTo>
                    <a:pt x="0" y="8"/>
                  </a:lnTo>
                  <a:lnTo>
                    <a:pt x="10" y="16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</p:grpSp>
      <p:grpSp>
        <p:nvGrpSpPr>
          <p:cNvPr id="321902" name="组合 321901"/>
          <p:cNvGrpSpPr/>
          <p:nvPr/>
        </p:nvGrpSpPr>
        <p:grpSpPr>
          <a:xfrm flipH="1">
            <a:off x="6832798" y="1676772"/>
            <a:ext cx="1771650" cy="1543050"/>
            <a:chOff x="3296" y="733"/>
            <a:chExt cx="2445" cy="2153"/>
          </a:xfrm>
        </p:grpSpPr>
        <p:sp>
          <p:nvSpPr>
            <p:cNvPr id="321903" name="任意多边形 321902"/>
            <p:cNvSpPr/>
            <p:nvPr/>
          </p:nvSpPr>
          <p:spPr>
            <a:xfrm>
              <a:off x="4749" y="2575"/>
              <a:ext cx="125" cy="45"/>
            </a:xfrm>
            <a:custGeom>
              <a:avLst/>
              <a:gdLst/>
              <a:ahLst/>
              <a:cxnLst/>
              <a:rect l="0" t="0" r="0" b="0"/>
              <a:pathLst>
                <a:path w="249" h="90">
                  <a:moveTo>
                    <a:pt x="87" y="0"/>
                  </a:moveTo>
                  <a:lnTo>
                    <a:pt x="0" y="4"/>
                  </a:lnTo>
                  <a:lnTo>
                    <a:pt x="59" y="44"/>
                  </a:lnTo>
                  <a:lnTo>
                    <a:pt x="171" y="90"/>
                  </a:lnTo>
                  <a:lnTo>
                    <a:pt x="249" y="90"/>
                  </a:lnTo>
                  <a:lnTo>
                    <a:pt x="230" y="54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04" name="任意多边形 321903"/>
            <p:cNvSpPr/>
            <p:nvPr/>
          </p:nvSpPr>
          <p:spPr>
            <a:xfrm>
              <a:off x="4559" y="1441"/>
              <a:ext cx="63" cy="58"/>
            </a:xfrm>
            <a:custGeom>
              <a:avLst/>
              <a:gdLst/>
              <a:ahLst/>
              <a:cxnLst/>
              <a:rect l="0" t="0" r="0" b="0"/>
              <a:pathLst>
                <a:path w="125" h="116">
                  <a:moveTo>
                    <a:pt x="125" y="47"/>
                  </a:moveTo>
                  <a:lnTo>
                    <a:pt x="62" y="47"/>
                  </a:lnTo>
                  <a:lnTo>
                    <a:pt x="0" y="116"/>
                  </a:lnTo>
                  <a:lnTo>
                    <a:pt x="11" y="61"/>
                  </a:lnTo>
                  <a:lnTo>
                    <a:pt x="32" y="26"/>
                  </a:lnTo>
                  <a:lnTo>
                    <a:pt x="70" y="0"/>
                  </a:lnTo>
                  <a:lnTo>
                    <a:pt x="112" y="4"/>
                  </a:lnTo>
                  <a:lnTo>
                    <a:pt x="125" y="47"/>
                  </a:lnTo>
                  <a:lnTo>
                    <a:pt x="125" y="4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05" name="任意多边形 321904"/>
            <p:cNvSpPr/>
            <p:nvPr/>
          </p:nvSpPr>
          <p:spPr>
            <a:xfrm>
              <a:off x="4611" y="740"/>
              <a:ext cx="1075" cy="2130"/>
            </a:xfrm>
            <a:custGeom>
              <a:avLst/>
              <a:gdLst/>
              <a:ahLst/>
              <a:cxnLst/>
              <a:rect l="0" t="0" r="0" b="0"/>
              <a:pathLst>
                <a:path w="2151" h="4260">
                  <a:moveTo>
                    <a:pt x="19" y="2788"/>
                  </a:moveTo>
                  <a:lnTo>
                    <a:pt x="65" y="2733"/>
                  </a:lnTo>
                  <a:lnTo>
                    <a:pt x="116" y="2593"/>
                  </a:lnTo>
                  <a:lnTo>
                    <a:pt x="147" y="2446"/>
                  </a:lnTo>
                  <a:lnTo>
                    <a:pt x="154" y="2309"/>
                  </a:lnTo>
                  <a:lnTo>
                    <a:pt x="162" y="2108"/>
                  </a:lnTo>
                  <a:lnTo>
                    <a:pt x="128" y="1948"/>
                  </a:lnTo>
                  <a:lnTo>
                    <a:pt x="124" y="1848"/>
                  </a:lnTo>
                  <a:lnTo>
                    <a:pt x="92" y="1714"/>
                  </a:lnTo>
                  <a:lnTo>
                    <a:pt x="78" y="1557"/>
                  </a:lnTo>
                  <a:lnTo>
                    <a:pt x="52" y="1498"/>
                  </a:lnTo>
                  <a:lnTo>
                    <a:pt x="0" y="1456"/>
                  </a:lnTo>
                  <a:lnTo>
                    <a:pt x="18" y="1426"/>
                  </a:lnTo>
                  <a:lnTo>
                    <a:pt x="23" y="1403"/>
                  </a:lnTo>
                  <a:lnTo>
                    <a:pt x="75" y="1378"/>
                  </a:lnTo>
                  <a:lnTo>
                    <a:pt x="217" y="1150"/>
                  </a:lnTo>
                  <a:lnTo>
                    <a:pt x="411" y="920"/>
                  </a:lnTo>
                  <a:lnTo>
                    <a:pt x="725" y="570"/>
                  </a:lnTo>
                  <a:lnTo>
                    <a:pt x="860" y="437"/>
                  </a:lnTo>
                  <a:lnTo>
                    <a:pt x="1135" y="239"/>
                  </a:lnTo>
                  <a:lnTo>
                    <a:pt x="1272" y="144"/>
                  </a:lnTo>
                  <a:lnTo>
                    <a:pt x="1459" y="95"/>
                  </a:lnTo>
                  <a:lnTo>
                    <a:pt x="1915" y="0"/>
                  </a:lnTo>
                  <a:lnTo>
                    <a:pt x="2151" y="6"/>
                  </a:lnTo>
                  <a:lnTo>
                    <a:pt x="2073" y="68"/>
                  </a:lnTo>
                  <a:lnTo>
                    <a:pt x="1951" y="207"/>
                  </a:lnTo>
                  <a:lnTo>
                    <a:pt x="1845" y="433"/>
                  </a:lnTo>
                  <a:lnTo>
                    <a:pt x="1786" y="602"/>
                  </a:lnTo>
                  <a:lnTo>
                    <a:pt x="1770" y="791"/>
                  </a:lnTo>
                  <a:lnTo>
                    <a:pt x="1784" y="867"/>
                  </a:lnTo>
                  <a:lnTo>
                    <a:pt x="1808" y="899"/>
                  </a:lnTo>
                  <a:lnTo>
                    <a:pt x="1765" y="977"/>
                  </a:lnTo>
                  <a:lnTo>
                    <a:pt x="1683" y="1159"/>
                  </a:lnTo>
                  <a:lnTo>
                    <a:pt x="1556" y="1560"/>
                  </a:lnTo>
                  <a:lnTo>
                    <a:pt x="1523" y="1743"/>
                  </a:lnTo>
                  <a:lnTo>
                    <a:pt x="1537" y="1943"/>
                  </a:lnTo>
                  <a:lnTo>
                    <a:pt x="1601" y="2247"/>
                  </a:lnTo>
                  <a:lnTo>
                    <a:pt x="1645" y="2338"/>
                  </a:lnTo>
                  <a:lnTo>
                    <a:pt x="1567" y="2334"/>
                  </a:lnTo>
                  <a:lnTo>
                    <a:pt x="1476" y="2368"/>
                  </a:lnTo>
                  <a:lnTo>
                    <a:pt x="1432" y="2414"/>
                  </a:lnTo>
                  <a:lnTo>
                    <a:pt x="1400" y="2498"/>
                  </a:lnTo>
                  <a:lnTo>
                    <a:pt x="1377" y="2560"/>
                  </a:lnTo>
                  <a:lnTo>
                    <a:pt x="1360" y="2777"/>
                  </a:lnTo>
                  <a:lnTo>
                    <a:pt x="1409" y="3132"/>
                  </a:lnTo>
                  <a:lnTo>
                    <a:pt x="1434" y="3292"/>
                  </a:lnTo>
                  <a:lnTo>
                    <a:pt x="1487" y="3397"/>
                  </a:lnTo>
                  <a:lnTo>
                    <a:pt x="1445" y="3467"/>
                  </a:lnTo>
                  <a:lnTo>
                    <a:pt x="1436" y="3564"/>
                  </a:lnTo>
                  <a:lnTo>
                    <a:pt x="1466" y="3716"/>
                  </a:lnTo>
                  <a:lnTo>
                    <a:pt x="1464" y="3805"/>
                  </a:lnTo>
                  <a:lnTo>
                    <a:pt x="1434" y="3881"/>
                  </a:lnTo>
                  <a:lnTo>
                    <a:pt x="1398" y="4108"/>
                  </a:lnTo>
                  <a:lnTo>
                    <a:pt x="1339" y="4260"/>
                  </a:lnTo>
                  <a:lnTo>
                    <a:pt x="1278" y="4191"/>
                  </a:lnTo>
                  <a:lnTo>
                    <a:pt x="1145" y="4085"/>
                  </a:lnTo>
                  <a:lnTo>
                    <a:pt x="972" y="3995"/>
                  </a:lnTo>
                  <a:lnTo>
                    <a:pt x="782" y="3927"/>
                  </a:lnTo>
                  <a:lnTo>
                    <a:pt x="700" y="3798"/>
                  </a:lnTo>
                  <a:lnTo>
                    <a:pt x="597" y="3682"/>
                  </a:lnTo>
                  <a:lnTo>
                    <a:pt x="19" y="2788"/>
                  </a:lnTo>
                  <a:lnTo>
                    <a:pt x="19" y="2788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06" name="任意多边形 321905"/>
            <p:cNvSpPr/>
            <p:nvPr/>
          </p:nvSpPr>
          <p:spPr>
            <a:xfrm>
              <a:off x="4609" y="1466"/>
              <a:ext cx="234" cy="692"/>
            </a:xfrm>
            <a:custGeom>
              <a:avLst/>
              <a:gdLst/>
              <a:ahLst/>
              <a:cxnLst/>
              <a:rect l="0" t="0" r="0" b="0"/>
              <a:pathLst>
                <a:path w="467" h="1384">
                  <a:moveTo>
                    <a:pt x="0" y="1384"/>
                  </a:moveTo>
                  <a:lnTo>
                    <a:pt x="102" y="1238"/>
                  </a:lnTo>
                  <a:lnTo>
                    <a:pt x="131" y="1139"/>
                  </a:lnTo>
                  <a:lnTo>
                    <a:pt x="167" y="947"/>
                  </a:lnTo>
                  <a:lnTo>
                    <a:pt x="173" y="726"/>
                  </a:lnTo>
                  <a:lnTo>
                    <a:pt x="150" y="508"/>
                  </a:lnTo>
                  <a:lnTo>
                    <a:pt x="110" y="274"/>
                  </a:lnTo>
                  <a:lnTo>
                    <a:pt x="95" y="108"/>
                  </a:lnTo>
                  <a:lnTo>
                    <a:pt x="51" y="48"/>
                  </a:lnTo>
                  <a:lnTo>
                    <a:pt x="15" y="6"/>
                  </a:lnTo>
                  <a:lnTo>
                    <a:pt x="47" y="0"/>
                  </a:lnTo>
                  <a:lnTo>
                    <a:pt x="116" y="53"/>
                  </a:lnTo>
                  <a:lnTo>
                    <a:pt x="175" y="224"/>
                  </a:lnTo>
                  <a:lnTo>
                    <a:pt x="283" y="555"/>
                  </a:lnTo>
                  <a:lnTo>
                    <a:pt x="448" y="983"/>
                  </a:lnTo>
                  <a:lnTo>
                    <a:pt x="317" y="588"/>
                  </a:lnTo>
                  <a:lnTo>
                    <a:pt x="464" y="973"/>
                  </a:lnTo>
                  <a:lnTo>
                    <a:pt x="467" y="1032"/>
                  </a:lnTo>
                  <a:lnTo>
                    <a:pt x="446" y="1013"/>
                  </a:lnTo>
                  <a:lnTo>
                    <a:pt x="439" y="1061"/>
                  </a:lnTo>
                  <a:lnTo>
                    <a:pt x="370" y="1162"/>
                  </a:lnTo>
                  <a:lnTo>
                    <a:pt x="230" y="1329"/>
                  </a:lnTo>
                  <a:lnTo>
                    <a:pt x="83" y="1363"/>
                  </a:lnTo>
                  <a:lnTo>
                    <a:pt x="171" y="1291"/>
                  </a:lnTo>
                  <a:lnTo>
                    <a:pt x="300" y="1165"/>
                  </a:lnTo>
                  <a:lnTo>
                    <a:pt x="376" y="1076"/>
                  </a:lnTo>
                  <a:lnTo>
                    <a:pt x="406" y="1013"/>
                  </a:lnTo>
                  <a:lnTo>
                    <a:pt x="376" y="909"/>
                  </a:lnTo>
                  <a:lnTo>
                    <a:pt x="195" y="407"/>
                  </a:lnTo>
                  <a:lnTo>
                    <a:pt x="136" y="245"/>
                  </a:lnTo>
                  <a:lnTo>
                    <a:pt x="195" y="639"/>
                  </a:lnTo>
                  <a:lnTo>
                    <a:pt x="218" y="935"/>
                  </a:lnTo>
                  <a:lnTo>
                    <a:pt x="123" y="1268"/>
                  </a:lnTo>
                  <a:lnTo>
                    <a:pt x="72" y="1359"/>
                  </a:lnTo>
                  <a:lnTo>
                    <a:pt x="0" y="1384"/>
                  </a:lnTo>
                  <a:lnTo>
                    <a:pt x="0" y="1384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07" name="任意多边形 321906"/>
            <p:cNvSpPr/>
            <p:nvPr/>
          </p:nvSpPr>
          <p:spPr>
            <a:xfrm>
              <a:off x="3363" y="1353"/>
              <a:ext cx="1234" cy="817"/>
            </a:xfrm>
            <a:custGeom>
              <a:avLst/>
              <a:gdLst/>
              <a:ahLst/>
              <a:cxnLst/>
              <a:rect l="0" t="0" r="0" b="0"/>
              <a:pathLst>
                <a:path w="2470" h="1635">
                  <a:moveTo>
                    <a:pt x="2447" y="1500"/>
                  </a:moveTo>
                  <a:lnTo>
                    <a:pt x="2369" y="1338"/>
                  </a:lnTo>
                  <a:lnTo>
                    <a:pt x="2333" y="1218"/>
                  </a:lnTo>
                  <a:lnTo>
                    <a:pt x="2080" y="1040"/>
                  </a:lnTo>
                  <a:lnTo>
                    <a:pt x="1896" y="891"/>
                  </a:lnTo>
                  <a:lnTo>
                    <a:pt x="1494" y="536"/>
                  </a:lnTo>
                  <a:lnTo>
                    <a:pt x="1420" y="479"/>
                  </a:lnTo>
                  <a:lnTo>
                    <a:pt x="1361" y="437"/>
                  </a:lnTo>
                  <a:lnTo>
                    <a:pt x="1301" y="365"/>
                  </a:lnTo>
                  <a:lnTo>
                    <a:pt x="1221" y="323"/>
                  </a:lnTo>
                  <a:lnTo>
                    <a:pt x="994" y="148"/>
                  </a:lnTo>
                  <a:lnTo>
                    <a:pt x="618" y="4"/>
                  </a:lnTo>
                  <a:lnTo>
                    <a:pt x="304" y="0"/>
                  </a:lnTo>
                  <a:lnTo>
                    <a:pt x="40" y="21"/>
                  </a:lnTo>
                  <a:lnTo>
                    <a:pt x="0" y="42"/>
                  </a:lnTo>
                  <a:lnTo>
                    <a:pt x="211" y="63"/>
                  </a:lnTo>
                  <a:lnTo>
                    <a:pt x="424" y="112"/>
                  </a:lnTo>
                  <a:lnTo>
                    <a:pt x="580" y="270"/>
                  </a:lnTo>
                  <a:lnTo>
                    <a:pt x="588" y="384"/>
                  </a:lnTo>
                  <a:lnTo>
                    <a:pt x="679" y="405"/>
                  </a:lnTo>
                  <a:lnTo>
                    <a:pt x="858" y="523"/>
                  </a:lnTo>
                  <a:lnTo>
                    <a:pt x="1008" y="808"/>
                  </a:lnTo>
                  <a:lnTo>
                    <a:pt x="1418" y="884"/>
                  </a:lnTo>
                  <a:lnTo>
                    <a:pt x="1804" y="1235"/>
                  </a:lnTo>
                  <a:lnTo>
                    <a:pt x="2006" y="1380"/>
                  </a:lnTo>
                  <a:lnTo>
                    <a:pt x="2036" y="1635"/>
                  </a:lnTo>
                  <a:lnTo>
                    <a:pt x="2470" y="1555"/>
                  </a:lnTo>
                  <a:lnTo>
                    <a:pt x="2447" y="1500"/>
                  </a:lnTo>
                  <a:lnTo>
                    <a:pt x="2447" y="1500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08" name="任意多边形 321907"/>
            <p:cNvSpPr/>
            <p:nvPr/>
          </p:nvSpPr>
          <p:spPr>
            <a:xfrm>
              <a:off x="4191" y="2119"/>
              <a:ext cx="1251" cy="750"/>
            </a:xfrm>
            <a:custGeom>
              <a:avLst/>
              <a:gdLst/>
              <a:ahLst/>
              <a:cxnLst/>
              <a:rect l="0" t="0" r="0" b="0"/>
              <a:pathLst>
                <a:path w="2500" h="1500">
                  <a:moveTo>
                    <a:pt x="103" y="422"/>
                  </a:moveTo>
                  <a:lnTo>
                    <a:pt x="63" y="338"/>
                  </a:lnTo>
                  <a:lnTo>
                    <a:pt x="17" y="257"/>
                  </a:lnTo>
                  <a:lnTo>
                    <a:pt x="2" y="179"/>
                  </a:lnTo>
                  <a:lnTo>
                    <a:pt x="0" y="124"/>
                  </a:lnTo>
                  <a:lnTo>
                    <a:pt x="23" y="127"/>
                  </a:lnTo>
                  <a:lnTo>
                    <a:pt x="80" y="179"/>
                  </a:lnTo>
                  <a:lnTo>
                    <a:pt x="139" y="240"/>
                  </a:lnTo>
                  <a:lnTo>
                    <a:pt x="171" y="234"/>
                  </a:lnTo>
                  <a:lnTo>
                    <a:pt x="238" y="160"/>
                  </a:lnTo>
                  <a:lnTo>
                    <a:pt x="363" y="95"/>
                  </a:lnTo>
                  <a:lnTo>
                    <a:pt x="470" y="51"/>
                  </a:lnTo>
                  <a:lnTo>
                    <a:pt x="675" y="0"/>
                  </a:lnTo>
                  <a:lnTo>
                    <a:pt x="835" y="23"/>
                  </a:lnTo>
                  <a:lnTo>
                    <a:pt x="1063" y="40"/>
                  </a:lnTo>
                  <a:lnTo>
                    <a:pt x="1213" y="86"/>
                  </a:lnTo>
                  <a:lnTo>
                    <a:pt x="1397" y="163"/>
                  </a:lnTo>
                  <a:lnTo>
                    <a:pt x="1776" y="336"/>
                  </a:lnTo>
                  <a:lnTo>
                    <a:pt x="1915" y="316"/>
                  </a:lnTo>
                  <a:lnTo>
                    <a:pt x="2048" y="369"/>
                  </a:lnTo>
                  <a:lnTo>
                    <a:pt x="2160" y="475"/>
                  </a:lnTo>
                  <a:lnTo>
                    <a:pt x="2266" y="608"/>
                  </a:lnTo>
                  <a:lnTo>
                    <a:pt x="2350" y="650"/>
                  </a:lnTo>
                  <a:lnTo>
                    <a:pt x="2445" y="677"/>
                  </a:lnTo>
                  <a:lnTo>
                    <a:pt x="2479" y="698"/>
                  </a:lnTo>
                  <a:lnTo>
                    <a:pt x="2494" y="724"/>
                  </a:lnTo>
                  <a:lnTo>
                    <a:pt x="2500" y="768"/>
                  </a:lnTo>
                  <a:lnTo>
                    <a:pt x="2460" y="817"/>
                  </a:lnTo>
                  <a:lnTo>
                    <a:pt x="2460" y="842"/>
                  </a:lnTo>
                  <a:lnTo>
                    <a:pt x="2445" y="848"/>
                  </a:lnTo>
                  <a:lnTo>
                    <a:pt x="2439" y="871"/>
                  </a:lnTo>
                  <a:lnTo>
                    <a:pt x="2407" y="886"/>
                  </a:lnTo>
                  <a:lnTo>
                    <a:pt x="2403" y="905"/>
                  </a:lnTo>
                  <a:lnTo>
                    <a:pt x="2384" y="903"/>
                  </a:lnTo>
                  <a:lnTo>
                    <a:pt x="2363" y="863"/>
                  </a:lnTo>
                  <a:lnTo>
                    <a:pt x="2344" y="842"/>
                  </a:lnTo>
                  <a:lnTo>
                    <a:pt x="2371" y="852"/>
                  </a:lnTo>
                  <a:lnTo>
                    <a:pt x="2377" y="838"/>
                  </a:lnTo>
                  <a:lnTo>
                    <a:pt x="2377" y="791"/>
                  </a:lnTo>
                  <a:lnTo>
                    <a:pt x="2337" y="713"/>
                  </a:lnTo>
                  <a:lnTo>
                    <a:pt x="2228" y="671"/>
                  </a:lnTo>
                  <a:lnTo>
                    <a:pt x="2097" y="494"/>
                  </a:lnTo>
                  <a:lnTo>
                    <a:pt x="2004" y="424"/>
                  </a:lnTo>
                  <a:lnTo>
                    <a:pt x="1926" y="416"/>
                  </a:lnTo>
                  <a:lnTo>
                    <a:pt x="1833" y="485"/>
                  </a:lnTo>
                  <a:lnTo>
                    <a:pt x="1728" y="703"/>
                  </a:lnTo>
                  <a:lnTo>
                    <a:pt x="1812" y="728"/>
                  </a:lnTo>
                  <a:lnTo>
                    <a:pt x="1918" y="869"/>
                  </a:lnTo>
                  <a:lnTo>
                    <a:pt x="2051" y="1099"/>
                  </a:lnTo>
                  <a:lnTo>
                    <a:pt x="2108" y="1281"/>
                  </a:lnTo>
                  <a:lnTo>
                    <a:pt x="2165" y="1500"/>
                  </a:lnTo>
                  <a:lnTo>
                    <a:pt x="2141" y="1490"/>
                  </a:lnTo>
                  <a:lnTo>
                    <a:pt x="2118" y="1418"/>
                  </a:lnTo>
                  <a:lnTo>
                    <a:pt x="2069" y="1247"/>
                  </a:lnTo>
                  <a:lnTo>
                    <a:pt x="2015" y="1127"/>
                  </a:lnTo>
                  <a:lnTo>
                    <a:pt x="1968" y="1025"/>
                  </a:lnTo>
                  <a:lnTo>
                    <a:pt x="1888" y="916"/>
                  </a:lnTo>
                  <a:lnTo>
                    <a:pt x="1787" y="791"/>
                  </a:lnTo>
                  <a:lnTo>
                    <a:pt x="1751" y="766"/>
                  </a:lnTo>
                  <a:lnTo>
                    <a:pt x="1721" y="772"/>
                  </a:lnTo>
                  <a:lnTo>
                    <a:pt x="1734" y="783"/>
                  </a:lnTo>
                  <a:lnTo>
                    <a:pt x="1703" y="783"/>
                  </a:lnTo>
                  <a:lnTo>
                    <a:pt x="1711" y="796"/>
                  </a:lnTo>
                  <a:lnTo>
                    <a:pt x="1643" y="819"/>
                  </a:lnTo>
                  <a:lnTo>
                    <a:pt x="1546" y="855"/>
                  </a:lnTo>
                  <a:lnTo>
                    <a:pt x="1433" y="920"/>
                  </a:lnTo>
                  <a:lnTo>
                    <a:pt x="1472" y="1019"/>
                  </a:lnTo>
                  <a:lnTo>
                    <a:pt x="1470" y="1045"/>
                  </a:lnTo>
                  <a:lnTo>
                    <a:pt x="1475" y="1112"/>
                  </a:lnTo>
                  <a:lnTo>
                    <a:pt x="1496" y="1152"/>
                  </a:lnTo>
                  <a:lnTo>
                    <a:pt x="1496" y="1192"/>
                  </a:lnTo>
                  <a:lnTo>
                    <a:pt x="1468" y="1192"/>
                  </a:lnTo>
                  <a:lnTo>
                    <a:pt x="1451" y="1218"/>
                  </a:lnTo>
                  <a:lnTo>
                    <a:pt x="1422" y="1211"/>
                  </a:lnTo>
                  <a:lnTo>
                    <a:pt x="1413" y="1230"/>
                  </a:lnTo>
                  <a:lnTo>
                    <a:pt x="1397" y="1224"/>
                  </a:lnTo>
                  <a:lnTo>
                    <a:pt x="1371" y="1207"/>
                  </a:lnTo>
                  <a:lnTo>
                    <a:pt x="1382" y="1192"/>
                  </a:lnTo>
                  <a:lnTo>
                    <a:pt x="1384" y="1182"/>
                  </a:lnTo>
                  <a:lnTo>
                    <a:pt x="1357" y="1177"/>
                  </a:lnTo>
                  <a:lnTo>
                    <a:pt x="1375" y="1160"/>
                  </a:lnTo>
                  <a:lnTo>
                    <a:pt x="1350" y="1144"/>
                  </a:lnTo>
                  <a:lnTo>
                    <a:pt x="1373" y="1131"/>
                  </a:lnTo>
                  <a:lnTo>
                    <a:pt x="1384" y="1104"/>
                  </a:lnTo>
                  <a:lnTo>
                    <a:pt x="1390" y="1009"/>
                  </a:lnTo>
                  <a:lnTo>
                    <a:pt x="1335" y="1007"/>
                  </a:lnTo>
                  <a:lnTo>
                    <a:pt x="1361" y="987"/>
                  </a:lnTo>
                  <a:lnTo>
                    <a:pt x="1184" y="916"/>
                  </a:lnTo>
                  <a:lnTo>
                    <a:pt x="1080" y="903"/>
                  </a:lnTo>
                  <a:lnTo>
                    <a:pt x="958" y="871"/>
                  </a:lnTo>
                  <a:lnTo>
                    <a:pt x="871" y="827"/>
                  </a:lnTo>
                  <a:lnTo>
                    <a:pt x="776" y="745"/>
                  </a:lnTo>
                  <a:lnTo>
                    <a:pt x="736" y="739"/>
                  </a:lnTo>
                  <a:lnTo>
                    <a:pt x="702" y="739"/>
                  </a:lnTo>
                  <a:lnTo>
                    <a:pt x="673" y="758"/>
                  </a:lnTo>
                  <a:lnTo>
                    <a:pt x="546" y="766"/>
                  </a:lnTo>
                  <a:lnTo>
                    <a:pt x="498" y="781"/>
                  </a:lnTo>
                  <a:lnTo>
                    <a:pt x="464" y="825"/>
                  </a:lnTo>
                  <a:lnTo>
                    <a:pt x="388" y="865"/>
                  </a:lnTo>
                  <a:lnTo>
                    <a:pt x="338" y="876"/>
                  </a:lnTo>
                  <a:lnTo>
                    <a:pt x="312" y="884"/>
                  </a:lnTo>
                  <a:lnTo>
                    <a:pt x="281" y="882"/>
                  </a:lnTo>
                  <a:lnTo>
                    <a:pt x="260" y="886"/>
                  </a:lnTo>
                  <a:lnTo>
                    <a:pt x="238" y="880"/>
                  </a:lnTo>
                  <a:lnTo>
                    <a:pt x="221" y="859"/>
                  </a:lnTo>
                  <a:lnTo>
                    <a:pt x="192" y="842"/>
                  </a:lnTo>
                  <a:lnTo>
                    <a:pt x="194" y="821"/>
                  </a:lnTo>
                  <a:lnTo>
                    <a:pt x="203" y="812"/>
                  </a:lnTo>
                  <a:lnTo>
                    <a:pt x="226" y="829"/>
                  </a:lnTo>
                  <a:lnTo>
                    <a:pt x="287" y="834"/>
                  </a:lnTo>
                  <a:lnTo>
                    <a:pt x="327" y="815"/>
                  </a:lnTo>
                  <a:lnTo>
                    <a:pt x="420" y="758"/>
                  </a:lnTo>
                  <a:lnTo>
                    <a:pt x="464" y="720"/>
                  </a:lnTo>
                  <a:lnTo>
                    <a:pt x="432" y="717"/>
                  </a:lnTo>
                  <a:lnTo>
                    <a:pt x="397" y="717"/>
                  </a:lnTo>
                  <a:lnTo>
                    <a:pt x="382" y="698"/>
                  </a:lnTo>
                  <a:lnTo>
                    <a:pt x="279" y="660"/>
                  </a:lnTo>
                  <a:lnTo>
                    <a:pt x="196" y="663"/>
                  </a:lnTo>
                  <a:lnTo>
                    <a:pt x="137" y="660"/>
                  </a:lnTo>
                  <a:lnTo>
                    <a:pt x="103" y="547"/>
                  </a:lnTo>
                  <a:lnTo>
                    <a:pt x="158" y="521"/>
                  </a:lnTo>
                  <a:lnTo>
                    <a:pt x="103" y="422"/>
                  </a:lnTo>
                  <a:lnTo>
                    <a:pt x="103" y="422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09" name="任意多边形 321908"/>
            <p:cNvSpPr/>
            <p:nvPr/>
          </p:nvSpPr>
          <p:spPr>
            <a:xfrm>
              <a:off x="4529" y="1784"/>
              <a:ext cx="175" cy="408"/>
            </a:xfrm>
            <a:custGeom>
              <a:avLst/>
              <a:gdLst/>
              <a:ahLst/>
              <a:cxnLst/>
              <a:rect l="0" t="0" r="0" b="0"/>
              <a:pathLst>
                <a:path w="350" h="815">
                  <a:moveTo>
                    <a:pt x="63" y="793"/>
                  </a:moveTo>
                  <a:lnTo>
                    <a:pt x="112" y="770"/>
                  </a:lnTo>
                  <a:lnTo>
                    <a:pt x="84" y="794"/>
                  </a:lnTo>
                  <a:lnTo>
                    <a:pt x="110" y="783"/>
                  </a:lnTo>
                  <a:lnTo>
                    <a:pt x="85" y="815"/>
                  </a:lnTo>
                  <a:lnTo>
                    <a:pt x="133" y="783"/>
                  </a:lnTo>
                  <a:lnTo>
                    <a:pt x="106" y="815"/>
                  </a:lnTo>
                  <a:lnTo>
                    <a:pt x="165" y="772"/>
                  </a:lnTo>
                  <a:lnTo>
                    <a:pt x="150" y="804"/>
                  </a:lnTo>
                  <a:lnTo>
                    <a:pt x="213" y="753"/>
                  </a:lnTo>
                  <a:lnTo>
                    <a:pt x="171" y="806"/>
                  </a:lnTo>
                  <a:lnTo>
                    <a:pt x="230" y="760"/>
                  </a:lnTo>
                  <a:lnTo>
                    <a:pt x="200" y="802"/>
                  </a:lnTo>
                  <a:lnTo>
                    <a:pt x="245" y="770"/>
                  </a:lnTo>
                  <a:lnTo>
                    <a:pt x="310" y="713"/>
                  </a:lnTo>
                  <a:lnTo>
                    <a:pt x="245" y="732"/>
                  </a:lnTo>
                  <a:lnTo>
                    <a:pt x="182" y="736"/>
                  </a:lnTo>
                  <a:lnTo>
                    <a:pt x="219" y="694"/>
                  </a:lnTo>
                  <a:lnTo>
                    <a:pt x="279" y="585"/>
                  </a:lnTo>
                  <a:lnTo>
                    <a:pt x="325" y="397"/>
                  </a:lnTo>
                  <a:lnTo>
                    <a:pt x="350" y="156"/>
                  </a:lnTo>
                  <a:lnTo>
                    <a:pt x="323" y="0"/>
                  </a:lnTo>
                  <a:lnTo>
                    <a:pt x="317" y="238"/>
                  </a:lnTo>
                  <a:lnTo>
                    <a:pt x="304" y="363"/>
                  </a:lnTo>
                  <a:lnTo>
                    <a:pt x="279" y="475"/>
                  </a:lnTo>
                  <a:lnTo>
                    <a:pt x="260" y="559"/>
                  </a:lnTo>
                  <a:lnTo>
                    <a:pt x="230" y="631"/>
                  </a:lnTo>
                  <a:lnTo>
                    <a:pt x="203" y="675"/>
                  </a:lnTo>
                  <a:lnTo>
                    <a:pt x="158" y="709"/>
                  </a:lnTo>
                  <a:lnTo>
                    <a:pt x="0" y="813"/>
                  </a:lnTo>
                  <a:lnTo>
                    <a:pt x="63" y="793"/>
                  </a:lnTo>
                  <a:lnTo>
                    <a:pt x="63" y="793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10" name="任意多边形 321909"/>
            <p:cNvSpPr/>
            <p:nvPr/>
          </p:nvSpPr>
          <p:spPr>
            <a:xfrm>
              <a:off x="4410" y="2131"/>
              <a:ext cx="466" cy="447"/>
            </a:xfrm>
            <a:custGeom>
              <a:avLst/>
              <a:gdLst/>
              <a:ahLst/>
              <a:cxnLst/>
              <a:rect l="0" t="0" r="0" b="0"/>
              <a:pathLst>
                <a:path w="932" h="893">
                  <a:moveTo>
                    <a:pt x="398" y="23"/>
                  </a:moveTo>
                  <a:lnTo>
                    <a:pt x="358" y="53"/>
                  </a:lnTo>
                  <a:lnTo>
                    <a:pt x="299" y="78"/>
                  </a:lnTo>
                  <a:lnTo>
                    <a:pt x="251" y="116"/>
                  </a:lnTo>
                  <a:lnTo>
                    <a:pt x="240" y="131"/>
                  </a:lnTo>
                  <a:lnTo>
                    <a:pt x="331" y="110"/>
                  </a:lnTo>
                  <a:lnTo>
                    <a:pt x="282" y="133"/>
                  </a:lnTo>
                  <a:lnTo>
                    <a:pt x="322" y="133"/>
                  </a:lnTo>
                  <a:lnTo>
                    <a:pt x="251" y="154"/>
                  </a:lnTo>
                  <a:lnTo>
                    <a:pt x="280" y="152"/>
                  </a:lnTo>
                  <a:lnTo>
                    <a:pt x="270" y="169"/>
                  </a:lnTo>
                  <a:lnTo>
                    <a:pt x="306" y="140"/>
                  </a:lnTo>
                  <a:lnTo>
                    <a:pt x="291" y="178"/>
                  </a:lnTo>
                  <a:lnTo>
                    <a:pt x="312" y="161"/>
                  </a:lnTo>
                  <a:lnTo>
                    <a:pt x="297" y="197"/>
                  </a:lnTo>
                  <a:lnTo>
                    <a:pt x="341" y="140"/>
                  </a:lnTo>
                  <a:lnTo>
                    <a:pt x="329" y="173"/>
                  </a:lnTo>
                  <a:lnTo>
                    <a:pt x="369" y="121"/>
                  </a:lnTo>
                  <a:lnTo>
                    <a:pt x="342" y="175"/>
                  </a:lnTo>
                  <a:lnTo>
                    <a:pt x="384" y="127"/>
                  </a:lnTo>
                  <a:lnTo>
                    <a:pt x="361" y="178"/>
                  </a:lnTo>
                  <a:lnTo>
                    <a:pt x="424" y="116"/>
                  </a:lnTo>
                  <a:lnTo>
                    <a:pt x="388" y="169"/>
                  </a:lnTo>
                  <a:lnTo>
                    <a:pt x="438" y="133"/>
                  </a:lnTo>
                  <a:lnTo>
                    <a:pt x="468" y="110"/>
                  </a:lnTo>
                  <a:lnTo>
                    <a:pt x="426" y="157"/>
                  </a:lnTo>
                  <a:lnTo>
                    <a:pt x="464" y="133"/>
                  </a:lnTo>
                  <a:lnTo>
                    <a:pt x="428" y="167"/>
                  </a:lnTo>
                  <a:lnTo>
                    <a:pt x="506" y="129"/>
                  </a:lnTo>
                  <a:lnTo>
                    <a:pt x="453" y="182"/>
                  </a:lnTo>
                  <a:lnTo>
                    <a:pt x="506" y="177"/>
                  </a:lnTo>
                  <a:lnTo>
                    <a:pt x="466" y="205"/>
                  </a:lnTo>
                  <a:lnTo>
                    <a:pt x="495" y="207"/>
                  </a:lnTo>
                  <a:lnTo>
                    <a:pt x="420" y="241"/>
                  </a:lnTo>
                  <a:lnTo>
                    <a:pt x="466" y="243"/>
                  </a:lnTo>
                  <a:lnTo>
                    <a:pt x="420" y="256"/>
                  </a:lnTo>
                  <a:lnTo>
                    <a:pt x="457" y="262"/>
                  </a:lnTo>
                  <a:lnTo>
                    <a:pt x="420" y="275"/>
                  </a:lnTo>
                  <a:lnTo>
                    <a:pt x="462" y="294"/>
                  </a:lnTo>
                  <a:lnTo>
                    <a:pt x="403" y="298"/>
                  </a:lnTo>
                  <a:lnTo>
                    <a:pt x="451" y="321"/>
                  </a:lnTo>
                  <a:lnTo>
                    <a:pt x="432" y="319"/>
                  </a:lnTo>
                  <a:lnTo>
                    <a:pt x="477" y="384"/>
                  </a:lnTo>
                  <a:lnTo>
                    <a:pt x="453" y="367"/>
                  </a:lnTo>
                  <a:lnTo>
                    <a:pt x="470" y="424"/>
                  </a:lnTo>
                  <a:lnTo>
                    <a:pt x="451" y="395"/>
                  </a:lnTo>
                  <a:lnTo>
                    <a:pt x="476" y="464"/>
                  </a:lnTo>
                  <a:lnTo>
                    <a:pt x="439" y="427"/>
                  </a:lnTo>
                  <a:lnTo>
                    <a:pt x="386" y="378"/>
                  </a:lnTo>
                  <a:lnTo>
                    <a:pt x="401" y="401"/>
                  </a:lnTo>
                  <a:lnTo>
                    <a:pt x="360" y="378"/>
                  </a:lnTo>
                  <a:lnTo>
                    <a:pt x="380" y="407"/>
                  </a:lnTo>
                  <a:lnTo>
                    <a:pt x="342" y="384"/>
                  </a:lnTo>
                  <a:lnTo>
                    <a:pt x="396" y="448"/>
                  </a:lnTo>
                  <a:lnTo>
                    <a:pt x="344" y="427"/>
                  </a:lnTo>
                  <a:lnTo>
                    <a:pt x="356" y="471"/>
                  </a:lnTo>
                  <a:lnTo>
                    <a:pt x="337" y="441"/>
                  </a:lnTo>
                  <a:lnTo>
                    <a:pt x="342" y="475"/>
                  </a:lnTo>
                  <a:lnTo>
                    <a:pt x="323" y="446"/>
                  </a:lnTo>
                  <a:lnTo>
                    <a:pt x="342" y="500"/>
                  </a:lnTo>
                  <a:lnTo>
                    <a:pt x="318" y="469"/>
                  </a:lnTo>
                  <a:lnTo>
                    <a:pt x="325" y="503"/>
                  </a:lnTo>
                  <a:lnTo>
                    <a:pt x="310" y="473"/>
                  </a:lnTo>
                  <a:lnTo>
                    <a:pt x="312" y="517"/>
                  </a:lnTo>
                  <a:lnTo>
                    <a:pt x="299" y="479"/>
                  </a:lnTo>
                  <a:lnTo>
                    <a:pt x="303" y="532"/>
                  </a:lnTo>
                  <a:lnTo>
                    <a:pt x="287" y="494"/>
                  </a:lnTo>
                  <a:lnTo>
                    <a:pt x="295" y="560"/>
                  </a:lnTo>
                  <a:lnTo>
                    <a:pt x="276" y="509"/>
                  </a:lnTo>
                  <a:lnTo>
                    <a:pt x="272" y="557"/>
                  </a:lnTo>
                  <a:lnTo>
                    <a:pt x="259" y="526"/>
                  </a:lnTo>
                  <a:lnTo>
                    <a:pt x="257" y="589"/>
                  </a:lnTo>
                  <a:lnTo>
                    <a:pt x="244" y="543"/>
                  </a:lnTo>
                  <a:lnTo>
                    <a:pt x="236" y="589"/>
                  </a:lnTo>
                  <a:lnTo>
                    <a:pt x="228" y="616"/>
                  </a:lnTo>
                  <a:lnTo>
                    <a:pt x="236" y="646"/>
                  </a:lnTo>
                  <a:lnTo>
                    <a:pt x="246" y="608"/>
                  </a:lnTo>
                  <a:lnTo>
                    <a:pt x="259" y="631"/>
                  </a:lnTo>
                  <a:lnTo>
                    <a:pt x="257" y="608"/>
                  </a:lnTo>
                  <a:lnTo>
                    <a:pt x="278" y="625"/>
                  </a:lnTo>
                  <a:lnTo>
                    <a:pt x="276" y="604"/>
                  </a:lnTo>
                  <a:lnTo>
                    <a:pt x="308" y="616"/>
                  </a:lnTo>
                  <a:lnTo>
                    <a:pt x="299" y="595"/>
                  </a:lnTo>
                  <a:lnTo>
                    <a:pt x="322" y="600"/>
                  </a:lnTo>
                  <a:lnTo>
                    <a:pt x="314" y="585"/>
                  </a:lnTo>
                  <a:lnTo>
                    <a:pt x="350" y="589"/>
                  </a:lnTo>
                  <a:lnTo>
                    <a:pt x="333" y="572"/>
                  </a:lnTo>
                  <a:lnTo>
                    <a:pt x="371" y="572"/>
                  </a:lnTo>
                  <a:lnTo>
                    <a:pt x="356" y="559"/>
                  </a:lnTo>
                  <a:lnTo>
                    <a:pt x="405" y="568"/>
                  </a:lnTo>
                  <a:lnTo>
                    <a:pt x="369" y="538"/>
                  </a:lnTo>
                  <a:lnTo>
                    <a:pt x="407" y="545"/>
                  </a:lnTo>
                  <a:lnTo>
                    <a:pt x="379" y="521"/>
                  </a:lnTo>
                  <a:lnTo>
                    <a:pt x="401" y="522"/>
                  </a:lnTo>
                  <a:lnTo>
                    <a:pt x="382" y="503"/>
                  </a:lnTo>
                  <a:lnTo>
                    <a:pt x="415" y="507"/>
                  </a:lnTo>
                  <a:lnTo>
                    <a:pt x="400" y="486"/>
                  </a:lnTo>
                  <a:lnTo>
                    <a:pt x="419" y="488"/>
                  </a:lnTo>
                  <a:lnTo>
                    <a:pt x="407" y="467"/>
                  </a:lnTo>
                  <a:lnTo>
                    <a:pt x="420" y="460"/>
                  </a:lnTo>
                  <a:lnTo>
                    <a:pt x="420" y="452"/>
                  </a:lnTo>
                  <a:lnTo>
                    <a:pt x="420" y="446"/>
                  </a:lnTo>
                  <a:lnTo>
                    <a:pt x="420" y="439"/>
                  </a:lnTo>
                  <a:lnTo>
                    <a:pt x="438" y="469"/>
                  </a:lnTo>
                  <a:lnTo>
                    <a:pt x="498" y="505"/>
                  </a:lnTo>
                  <a:lnTo>
                    <a:pt x="466" y="500"/>
                  </a:lnTo>
                  <a:lnTo>
                    <a:pt x="493" y="522"/>
                  </a:lnTo>
                  <a:lnTo>
                    <a:pt x="468" y="517"/>
                  </a:lnTo>
                  <a:lnTo>
                    <a:pt x="502" y="545"/>
                  </a:lnTo>
                  <a:lnTo>
                    <a:pt x="533" y="576"/>
                  </a:lnTo>
                  <a:lnTo>
                    <a:pt x="504" y="568"/>
                  </a:lnTo>
                  <a:lnTo>
                    <a:pt x="534" y="589"/>
                  </a:lnTo>
                  <a:lnTo>
                    <a:pt x="502" y="587"/>
                  </a:lnTo>
                  <a:lnTo>
                    <a:pt x="527" y="604"/>
                  </a:lnTo>
                  <a:lnTo>
                    <a:pt x="498" y="602"/>
                  </a:lnTo>
                  <a:lnTo>
                    <a:pt x="546" y="642"/>
                  </a:lnTo>
                  <a:lnTo>
                    <a:pt x="599" y="663"/>
                  </a:lnTo>
                  <a:lnTo>
                    <a:pt x="597" y="745"/>
                  </a:lnTo>
                  <a:lnTo>
                    <a:pt x="498" y="752"/>
                  </a:lnTo>
                  <a:lnTo>
                    <a:pt x="896" y="846"/>
                  </a:lnTo>
                  <a:lnTo>
                    <a:pt x="932" y="887"/>
                  </a:lnTo>
                  <a:lnTo>
                    <a:pt x="886" y="893"/>
                  </a:lnTo>
                  <a:lnTo>
                    <a:pt x="633" y="878"/>
                  </a:lnTo>
                  <a:lnTo>
                    <a:pt x="476" y="828"/>
                  </a:lnTo>
                  <a:lnTo>
                    <a:pt x="409" y="785"/>
                  </a:lnTo>
                  <a:lnTo>
                    <a:pt x="335" y="718"/>
                  </a:lnTo>
                  <a:lnTo>
                    <a:pt x="289" y="699"/>
                  </a:lnTo>
                  <a:lnTo>
                    <a:pt x="251" y="724"/>
                  </a:lnTo>
                  <a:lnTo>
                    <a:pt x="126" y="741"/>
                  </a:lnTo>
                  <a:lnTo>
                    <a:pt x="179" y="692"/>
                  </a:lnTo>
                  <a:lnTo>
                    <a:pt x="206" y="540"/>
                  </a:lnTo>
                  <a:lnTo>
                    <a:pt x="244" y="414"/>
                  </a:lnTo>
                  <a:lnTo>
                    <a:pt x="213" y="330"/>
                  </a:lnTo>
                  <a:lnTo>
                    <a:pt x="223" y="243"/>
                  </a:lnTo>
                  <a:lnTo>
                    <a:pt x="221" y="186"/>
                  </a:lnTo>
                  <a:lnTo>
                    <a:pt x="188" y="163"/>
                  </a:lnTo>
                  <a:lnTo>
                    <a:pt x="122" y="161"/>
                  </a:lnTo>
                  <a:lnTo>
                    <a:pt x="95" y="165"/>
                  </a:lnTo>
                  <a:lnTo>
                    <a:pt x="111" y="152"/>
                  </a:lnTo>
                  <a:lnTo>
                    <a:pt x="65" y="167"/>
                  </a:lnTo>
                  <a:lnTo>
                    <a:pt x="82" y="152"/>
                  </a:lnTo>
                  <a:lnTo>
                    <a:pt x="44" y="173"/>
                  </a:lnTo>
                  <a:lnTo>
                    <a:pt x="50" y="157"/>
                  </a:lnTo>
                  <a:lnTo>
                    <a:pt x="15" y="171"/>
                  </a:lnTo>
                  <a:lnTo>
                    <a:pt x="44" y="144"/>
                  </a:lnTo>
                  <a:lnTo>
                    <a:pt x="0" y="161"/>
                  </a:lnTo>
                  <a:lnTo>
                    <a:pt x="72" y="110"/>
                  </a:lnTo>
                  <a:lnTo>
                    <a:pt x="147" y="91"/>
                  </a:lnTo>
                  <a:lnTo>
                    <a:pt x="217" y="85"/>
                  </a:lnTo>
                  <a:lnTo>
                    <a:pt x="168" y="125"/>
                  </a:lnTo>
                  <a:lnTo>
                    <a:pt x="215" y="102"/>
                  </a:lnTo>
                  <a:lnTo>
                    <a:pt x="253" y="89"/>
                  </a:lnTo>
                  <a:lnTo>
                    <a:pt x="236" y="83"/>
                  </a:lnTo>
                  <a:lnTo>
                    <a:pt x="274" y="78"/>
                  </a:lnTo>
                  <a:lnTo>
                    <a:pt x="266" y="66"/>
                  </a:lnTo>
                  <a:lnTo>
                    <a:pt x="303" y="66"/>
                  </a:lnTo>
                  <a:lnTo>
                    <a:pt x="287" y="51"/>
                  </a:lnTo>
                  <a:lnTo>
                    <a:pt x="316" y="53"/>
                  </a:lnTo>
                  <a:lnTo>
                    <a:pt x="301" y="38"/>
                  </a:lnTo>
                  <a:lnTo>
                    <a:pt x="335" y="43"/>
                  </a:lnTo>
                  <a:lnTo>
                    <a:pt x="314" y="15"/>
                  </a:lnTo>
                  <a:lnTo>
                    <a:pt x="356" y="28"/>
                  </a:lnTo>
                  <a:lnTo>
                    <a:pt x="361" y="23"/>
                  </a:lnTo>
                  <a:lnTo>
                    <a:pt x="373" y="28"/>
                  </a:lnTo>
                  <a:lnTo>
                    <a:pt x="398" y="0"/>
                  </a:lnTo>
                  <a:lnTo>
                    <a:pt x="407" y="13"/>
                  </a:lnTo>
                  <a:lnTo>
                    <a:pt x="398" y="23"/>
                  </a:lnTo>
                  <a:lnTo>
                    <a:pt x="398" y="23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11" name="任意多边形 321910"/>
            <p:cNvSpPr/>
            <p:nvPr/>
          </p:nvSpPr>
          <p:spPr>
            <a:xfrm>
              <a:off x="4264" y="2388"/>
              <a:ext cx="249" cy="169"/>
            </a:xfrm>
            <a:custGeom>
              <a:avLst/>
              <a:gdLst/>
              <a:ahLst/>
              <a:cxnLst/>
              <a:rect l="0" t="0" r="0" b="0"/>
              <a:pathLst>
                <a:path w="499" h="338">
                  <a:moveTo>
                    <a:pt x="4" y="116"/>
                  </a:moveTo>
                  <a:lnTo>
                    <a:pt x="0" y="76"/>
                  </a:lnTo>
                  <a:lnTo>
                    <a:pt x="14" y="103"/>
                  </a:lnTo>
                  <a:lnTo>
                    <a:pt x="14" y="87"/>
                  </a:lnTo>
                  <a:lnTo>
                    <a:pt x="29" y="103"/>
                  </a:lnTo>
                  <a:lnTo>
                    <a:pt x="29" y="91"/>
                  </a:lnTo>
                  <a:lnTo>
                    <a:pt x="44" y="101"/>
                  </a:lnTo>
                  <a:lnTo>
                    <a:pt x="44" y="87"/>
                  </a:lnTo>
                  <a:lnTo>
                    <a:pt x="59" y="95"/>
                  </a:lnTo>
                  <a:lnTo>
                    <a:pt x="59" y="78"/>
                  </a:lnTo>
                  <a:lnTo>
                    <a:pt x="75" y="87"/>
                  </a:lnTo>
                  <a:lnTo>
                    <a:pt x="84" y="59"/>
                  </a:lnTo>
                  <a:lnTo>
                    <a:pt x="88" y="80"/>
                  </a:lnTo>
                  <a:lnTo>
                    <a:pt x="97" y="36"/>
                  </a:lnTo>
                  <a:lnTo>
                    <a:pt x="109" y="59"/>
                  </a:lnTo>
                  <a:lnTo>
                    <a:pt x="115" y="40"/>
                  </a:lnTo>
                  <a:lnTo>
                    <a:pt x="126" y="55"/>
                  </a:lnTo>
                  <a:lnTo>
                    <a:pt x="134" y="38"/>
                  </a:lnTo>
                  <a:lnTo>
                    <a:pt x="145" y="59"/>
                  </a:lnTo>
                  <a:lnTo>
                    <a:pt x="153" y="42"/>
                  </a:lnTo>
                  <a:lnTo>
                    <a:pt x="168" y="59"/>
                  </a:lnTo>
                  <a:lnTo>
                    <a:pt x="173" y="38"/>
                  </a:lnTo>
                  <a:lnTo>
                    <a:pt x="147" y="0"/>
                  </a:lnTo>
                  <a:lnTo>
                    <a:pt x="189" y="28"/>
                  </a:lnTo>
                  <a:lnTo>
                    <a:pt x="210" y="32"/>
                  </a:lnTo>
                  <a:lnTo>
                    <a:pt x="255" y="84"/>
                  </a:lnTo>
                  <a:lnTo>
                    <a:pt x="219" y="57"/>
                  </a:lnTo>
                  <a:lnTo>
                    <a:pt x="259" y="103"/>
                  </a:lnTo>
                  <a:lnTo>
                    <a:pt x="284" y="122"/>
                  </a:lnTo>
                  <a:lnTo>
                    <a:pt x="282" y="95"/>
                  </a:lnTo>
                  <a:lnTo>
                    <a:pt x="307" y="108"/>
                  </a:lnTo>
                  <a:lnTo>
                    <a:pt x="305" y="95"/>
                  </a:lnTo>
                  <a:lnTo>
                    <a:pt x="346" y="116"/>
                  </a:lnTo>
                  <a:lnTo>
                    <a:pt x="329" y="99"/>
                  </a:lnTo>
                  <a:lnTo>
                    <a:pt x="360" y="110"/>
                  </a:lnTo>
                  <a:lnTo>
                    <a:pt x="345" y="95"/>
                  </a:lnTo>
                  <a:lnTo>
                    <a:pt x="371" y="104"/>
                  </a:lnTo>
                  <a:lnTo>
                    <a:pt x="360" y="89"/>
                  </a:lnTo>
                  <a:lnTo>
                    <a:pt x="383" y="101"/>
                  </a:lnTo>
                  <a:lnTo>
                    <a:pt x="371" y="84"/>
                  </a:lnTo>
                  <a:lnTo>
                    <a:pt x="392" y="84"/>
                  </a:lnTo>
                  <a:lnTo>
                    <a:pt x="371" y="66"/>
                  </a:lnTo>
                  <a:lnTo>
                    <a:pt x="398" y="63"/>
                  </a:lnTo>
                  <a:lnTo>
                    <a:pt x="381" y="49"/>
                  </a:lnTo>
                  <a:lnTo>
                    <a:pt x="409" y="53"/>
                  </a:lnTo>
                  <a:lnTo>
                    <a:pt x="362" y="32"/>
                  </a:lnTo>
                  <a:lnTo>
                    <a:pt x="400" y="11"/>
                  </a:lnTo>
                  <a:lnTo>
                    <a:pt x="451" y="30"/>
                  </a:lnTo>
                  <a:lnTo>
                    <a:pt x="483" y="40"/>
                  </a:lnTo>
                  <a:lnTo>
                    <a:pt x="499" y="80"/>
                  </a:lnTo>
                  <a:lnTo>
                    <a:pt x="491" y="143"/>
                  </a:lnTo>
                  <a:lnTo>
                    <a:pt x="468" y="190"/>
                  </a:lnTo>
                  <a:lnTo>
                    <a:pt x="434" y="222"/>
                  </a:lnTo>
                  <a:lnTo>
                    <a:pt x="354" y="241"/>
                  </a:lnTo>
                  <a:lnTo>
                    <a:pt x="335" y="272"/>
                  </a:lnTo>
                  <a:lnTo>
                    <a:pt x="320" y="287"/>
                  </a:lnTo>
                  <a:lnTo>
                    <a:pt x="244" y="323"/>
                  </a:lnTo>
                  <a:lnTo>
                    <a:pt x="196" y="338"/>
                  </a:lnTo>
                  <a:lnTo>
                    <a:pt x="151" y="338"/>
                  </a:lnTo>
                  <a:lnTo>
                    <a:pt x="172" y="329"/>
                  </a:lnTo>
                  <a:lnTo>
                    <a:pt x="143" y="323"/>
                  </a:lnTo>
                  <a:lnTo>
                    <a:pt x="111" y="308"/>
                  </a:lnTo>
                  <a:lnTo>
                    <a:pt x="173" y="302"/>
                  </a:lnTo>
                  <a:lnTo>
                    <a:pt x="198" y="287"/>
                  </a:lnTo>
                  <a:lnTo>
                    <a:pt x="236" y="264"/>
                  </a:lnTo>
                  <a:lnTo>
                    <a:pt x="280" y="220"/>
                  </a:lnTo>
                  <a:lnTo>
                    <a:pt x="320" y="201"/>
                  </a:lnTo>
                  <a:lnTo>
                    <a:pt x="307" y="173"/>
                  </a:lnTo>
                  <a:lnTo>
                    <a:pt x="270" y="173"/>
                  </a:lnTo>
                  <a:lnTo>
                    <a:pt x="175" y="125"/>
                  </a:lnTo>
                  <a:lnTo>
                    <a:pt x="27" y="122"/>
                  </a:lnTo>
                  <a:lnTo>
                    <a:pt x="4" y="116"/>
                  </a:lnTo>
                  <a:lnTo>
                    <a:pt x="4" y="116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12" name="任意多边形 321911"/>
            <p:cNvSpPr/>
            <p:nvPr/>
          </p:nvSpPr>
          <p:spPr>
            <a:xfrm>
              <a:off x="4392" y="2223"/>
              <a:ext cx="138" cy="175"/>
            </a:xfrm>
            <a:custGeom>
              <a:avLst/>
              <a:gdLst/>
              <a:ahLst/>
              <a:cxnLst/>
              <a:rect l="0" t="0" r="0" b="0"/>
              <a:pathLst>
                <a:path w="276" h="352">
                  <a:moveTo>
                    <a:pt x="0" y="245"/>
                  </a:moveTo>
                  <a:lnTo>
                    <a:pt x="23" y="200"/>
                  </a:lnTo>
                  <a:lnTo>
                    <a:pt x="59" y="109"/>
                  </a:lnTo>
                  <a:lnTo>
                    <a:pt x="84" y="82"/>
                  </a:lnTo>
                  <a:lnTo>
                    <a:pt x="133" y="42"/>
                  </a:lnTo>
                  <a:lnTo>
                    <a:pt x="175" y="0"/>
                  </a:lnTo>
                  <a:lnTo>
                    <a:pt x="232" y="21"/>
                  </a:lnTo>
                  <a:lnTo>
                    <a:pt x="253" y="167"/>
                  </a:lnTo>
                  <a:lnTo>
                    <a:pt x="276" y="242"/>
                  </a:lnTo>
                  <a:lnTo>
                    <a:pt x="261" y="321"/>
                  </a:lnTo>
                  <a:lnTo>
                    <a:pt x="242" y="352"/>
                  </a:lnTo>
                  <a:lnTo>
                    <a:pt x="257" y="285"/>
                  </a:lnTo>
                  <a:lnTo>
                    <a:pt x="240" y="321"/>
                  </a:lnTo>
                  <a:lnTo>
                    <a:pt x="247" y="285"/>
                  </a:lnTo>
                  <a:lnTo>
                    <a:pt x="223" y="325"/>
                  </a:lnTo>
                  <a:lnTo>
                    <a:pt x="177" y="331"/>
                  </a:lnTo>
                  <a:lnTo>
                    <a:pt x="196" y="340"/>
                  </a:lnTo>
                  <a:lnTo>
                    <a:pt x="166" y="340"/>
                  </a:lnTo>
                  <a:lnTo>
                    <a:pt x="141" y="337"/>
                  </a:lnTo>
                  <a:lnTo>
                    <a:pt x="101" y="352"/>
                  </a:lnTo>
                  <a:lnTo>
                    <a:pt x="61" y="329"/>
                  </a:lnTo>
                  <a:lnTo>
                    <a:pt x="55" y="312"/>
                  </a:lnTo>
                  <a:lnTo>
                    <a:pt x="51" y="304"/>
                  </a:lnTo>
                  <a:lnTo>
                    <a:pt x="99" y="287"/>
                  </a:lnTo>
                  <a:lnTo>
                    <a:pt x="91" y="280"/>
                  </a:lnTo>
                  <a:lnTo>
                    <a:pt x="110" y="251"/>
                  </a:lnTo>
                  <a:lnTo>
                    <a:pt x="93" y="264"/>
                  </a:lnTo>
                  <a:lnTo>
                    <a:pt x="103" y="238"/>
                  </a:lnTo>
                  <a:lnTo>
                    <a:pt x="91" y="249"/>
                  </a:lnTo>
                  <a:lnTo>
                    <a:pt x="91" y="217"/>
                  </a:lnTo>
                  <a:lnTo>
                    <a:pt x="82" y="232"/>
                  </a:lnTo>
                  <a:lnTo>
                    <a:pt x="78" y="217"/>
                  </a:lnTo>
                  <a:lnTo>
                    <a:pt x="69" y="238"/>
                  </a:lnTo>
                  <a:lnTo>
                    <a:pt x="61" y="215"/>
                  </a:lnTo>
                  <a:lnTo>
                    <a:pt x="53" y="236"/>
                  </a:lnTo>
                  <a:lnTo>
                    <a:pt x="38" y="215"/>
                  </a:lnTo>
                  <a:lnTo>
                    <a:pt x="25" y="253"/>
                  </a:lnTo>
                  <a:lnTo>
                    <a:pt x="21" y="232"/>
                  </a:lnTo>
                  <a:lnTo>
                    <a:pt x="15" y="259"/>
                  </a:lnTo>
                  <a:lnTo>
                    <a:pt x="12" y="274"/>
                  </a:lnTo>
                  <a:lnTo>
                    <a:pt x="0" y="245"/>
                  </a:lnTo>
                  <a:lnTo>
                    <a:pt x="0" y="245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13" name="任意多边形 321912"/>
            <p:cNvSpPr/>
            <p:nvPr/>
          </p:nvSpPr>
          <p:spPr>
            <a:xfrm>
              <a:off x="4271" y="2455"/>
              <a:ext cx="151" cy="81"/>
            </a:xfrm>
            <a:custGeom>
              <a:avLst/>
              <a:gdLst/>
              <a:ahLst/>
              <a:cxnLst/>
              <a:rect l="0" t="0" r="0" b="0"/>
              <a:pathLst>
                <a:path w="300" h="163">
                  <a:moveTo>
                    <a:pt x="9" y="2"/>
                  </a:moveTo>
                  <a:lnTo>
                    <a:pt x="0" y="15"/>
                  </a:lnTo>
                  <a:lnTo>
                    <a:pt x="13" y="46"/>
                  </a:lnTo>
                  <a:lnTo>
                    <a:pt x="30" y="65"/>
                  </a:lnTo>
                  <a:lnTo>
                    <a:pt x="32" y="29"/>
                  </a:lnTo>
                  <a:lnTo>
                    <a:pt x="89" y="25"/>
                  </a:lnTo>
                  <a:lnTo>
                    <a:pt x="99" y="68"/>
                  </a:lnTo>
                  <a:lnTo>
                    <a:pt x="104" y="57"/>
                  </a:lnTo>
                  <a:lnTo>
                    <a:pt x="125" y="17"/>
                  </a:lnTo>
                  <a:lnTo>
                    <a:pt x="140" y="23"/>
                  </a:lnTo>
                  <a:lnTo>
                    <a:pt x="142" y="34"/>
                  </a:lnTo>
                  <a:lnTo>
                    <a:pt x="176" y="42"/>
                  </a:lnTo>
                  <a:lnTo>
                    <a:pt x="161" y="57"/>
                  </a:lnTo>
                  <a:lnTo>
                    <a:pt x="140" y="70"/>
                  </a:lnTo>
                  <a:lnTo>
                    <a:pt x="125" y="93"/>
                  </a:lnTo>
                  <a:lnTo>
                    <a:pt x="112" y="99"/>
                  </a:lnTo>
                  <a:lnTo>
                    <a:pt x="104" y="114"/>
                  </a:lnTo>
                  <a:lnTo>
                    <a:pt x="93" y="116"/>
                  </a:lnTo>
                  <a:lnTo>
                    <a:pt x="87" y="127"/>
                  </a:lnTo>
                  <a:lnTo>
                    <a:pt x="66" y="127"/>
                  </a:lnTo>
                  <a:lnTo>
                    <a:pt x="55" y="93"/>
                  </a:lnTo>
                  <a:lnTo>
                    <a:pt x="51" y="99"/>
                  </a:lnTo>
                  <a:lnTo>
                    <a:pt x="41" y="133"/>
                  </a:lnTo>
                  <a:lnTo>
                    <a:pt x="61" y="156"/>
                  </a:lnTo>
                  <a:lnTo>
                    <a:pt x="91" y="163"/>
                  </a:lnTo>
                  <a:lnTo>
                    <a:pt x="146" y="158"/>
                  </a:lnTo>
                  <a:lnTo>
                    <a:pt x="230" y="112"/>
                  </a:lnTo>
                  <a:lnTo>
                    <a:pt x="294" y="67"/>
                  </a:lnTo>
                  <a:lnTo>
                    <a:pt x="300" y="49"/>
                  </a:lnTo>
                  <a:lnTo>
                    <a:pt x="195" y="19"/>
                  </a:lnTo>
                  <a:lnTo>
                    <a:pt x="138" y="0"/>
                  </a:lnTo>
                  <a:lnTo>
                    <a:pt x="9" y="2"/>
                  </a:lnTo>
                  <a:lnTo>
                    <a:pt x="9" y="2"/>
                  </a:lnTo>
                  <a:close/>
                </a:path>
              </a:pathLst>
            </a:custGeom>
            <a:solidFill>
              <a:srgbClr val="D4D4EB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14" name="任意多边形 321913"/>
            <p:cNvSpPr/>
            <p:nvPr/>
          </p:nvSpPr>
          <p:spPr>
            <a:xfrm>
              <a:off x="4230" y="2393"/>
              <a:ext cx="68" cy="58"/>
            </a:xfrm>
            <a:custGeom>
              <a:avLst/>
              <a:gdLst/>
              <a:ahLst/>
              <a:cxnLst/>
              <a:rect l="0" t="0" r="0" b="0"/>
              <a:pathLst>
                <a:path w="137" h="116">
                  <a:moveTo>
                    <a:pt x="34" y="90"/>
                  </a:moveTo>
                  <a:lnTo>
                    <a:pt x="4" y="61"/>
                  </a:lnTo>
                  <a:lnTo>
                    <a:pt x="0" y="38"/>
                  </a:lnTo>
                  <a:lnTo>
                    <a:pt x="11" y="14"/>
                  </a:lnTo>
                  <a:lnTo>
                    <a:pt x="30" y="0"/>
                  </a:lnTo>
                  <a:lnTo>
                    <a:pt x="49" y="0"/>
                  </a:lnTo>
                  <a:lnTo>
                    <a:pt x="61" y="10"/>
                  </a:lnTo>
                  <a:lnTo>
                    <a:pt x="87" y="0"/>
                  </a:lnTo>
                  <a:lnTo>
                    <a:pt x="122" y="6"/>
                  </a:lnTo>
                  <a:lnTo>
                    <a:pt x="137" y="27"/>
                  </a:lnTo>
                  <a:lnTo>
                    <a:pt x="137" y="50"/>
                  </a:lnTo>
                  <a:lnTo>
                    <a:pt x="116" y="65"/>
                  </a:lnTo>
                  <a:lnTo>
                    <a:pt x="99" y="65"/>
                  </a:lnTo>
                  <a:lnTo>
                    <a:pt x="74" y="61"/>
                  </a:lnTo>
                  <a:lnTo>
                    <a:pt x="68" y="92"/>
                  </a:lnTo>
                  <a:lnTo>
                    <a:pt x="67" y="116"/>
                  </a:lnTo>
                  <a:lnTo>
                    <a:pt x="42" y="99"/>
                  </a:lnTo>
                  <a:lnTo>
                    <a:pt x="34" y="90"/>
                  </a:lnTo>
                  <a:lnTo>
                    <a:pt x="34" y="90"/>
                  </a:lnTo>
                  <a:close/>
                </a:path>
              </a:pathLst>
            </a:custGeom>
            <a:solidFill>
              <a:srgbClr val="FF8282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15" name="任意多边形 321914"/>
            <p:cNvSpPr/>
            <p:nvPr/>
          </p:nvSpPr>
          <p:spPr>
            <a:xfrm>
              <a:off x="4253" y="2121"/>
              <a:ext cx="350" cy="206"/>
            </a:xfrm>
            <a:custGeom>
              <a:avLst/>
              <a:gdLst/>
              <a:ahLst/>
              <a:cxnLst/>
              <a:rect l="0" t="0" r="0" b="0"/>
              <a:pathLst>
                <a:path w="699" h="412">
                  <a:moveTo>
                    <a:pt x="0" y="355"/>
                  </a:moveTo>
                  <a:lnTo>
                    <a:pt x="7" y="304"/>
                  </a:lnTo>
                  <a:lnTo>
                    <a:pt x="7" y="338"/>
                  </a:lnTo>
                  <a:lnTo>
                    <a:pt x="19" y="293"/>
                  </a:lnTo>
                  <a:lnTo>
                    <a:pt x="22" y="317"/>
                  </a:lnTo>
                  <a:lnTo>
                    <a:pt x="36" y="266"/>
                  </a:lnTo>
                  <a:lnTo>
                    <a:pt x="38" y="296"/>
                  </a:lnTo>
                  <a:lnTo>
                    <a:pt x="49" y="249"/>
                  </a:lnTo>
                  <a:lnTo>
                    <a:pt x="55" y="264"/>
                  </a:lnTo>
                  <a:lnTo>
                    <a:pt x="74" y="211"/>
                  </a:lnTo>
                  <a:lnTo>
                    <a:pt x="121" y="163"/>
                  </a:lnTo>
                  <a:lnTo>
                    <a:pt x="182" y="125"/>
                  </a:lnTo>
                  <a:lnTo>
                    <a:pt x="245" y="97"/>
                  </a:lnTo>
                  <a:lnTo>
                    <a:pt x="347" y="57"/>
                  </a:lnTo>
                  <a:lnTo>
                    <a:pt x="405" y="44"/>
                  </a:lnTo>
                  <a:lnTo>
                    <a:pt x="441" y="36"/>
                  </a:lnTo>
                  <a:lnTo>
                    <a:pt x="484" y="17"/>
                  </a:lnTo>
                  <a:lnTo>
                    <a:pt x="469" y="44"/>
                  </a:lnTo>
                  <a:lnTo>
                    <a:pt x="517" y="9"/>
                  </a:lnTo>
                  <a:lnTo>
                    <a:pt x="496" y="40"/>
                  </a:lnTo>
                  <a:lnTo>
                    <a:pt x="549" y="6"/>
                  </a:lnTo>
                  <a:lnTo>
                    <a:pt x="524" y="36"/>
                  </a:lnTo>
                  <a:lnTo>
                    <a:pt x="572" y="4"/>
                  </a:lnTo>
                  <a:lnTo>
                    <a:pt x="555" y="30"/>
                  </a:lnTo>
                  <a:lnTo>
                    <a:pt x="589" y="7"/>
                  </a:lnTo>
                  <a:lnTo>
                    <a:pt x="564" y="32"/>
                  </a:lnTo>
                  <a:lnTo>
                    <a:pt x="633" y="0"/>
                  </a:lnTo>
                  <a:lnTo>
                    <a:pt x="612" y="26"/>
                  </a:lnTo>
                  <a:lnTo>
                    <a:pt x="650" y="9"/>
                  </a:lnTo>
                  <a:lnTo>
                    <a:pt x="636" y="28"/>
                  </a:lnTo>
                  <a:lnTo>
                    <a:pt x="682" y="17"/>
                  </a:lnTo>
                  <a:lnTo>
                    <a:pt x="659" y="32"/>
                  </a:lnTo>
                  <a:lnTo>
                    <a:pt x="699" y="36"/>
                  </a:lnTo>
                  <a:lnTo>
                    <a:pt x="663" y="42"/>
                  </a:lnTo>
                  <a:lnTo>
                    <a:pt x="591" y="34"/>
                  </a:lnTo>
                  <a:lnTo>
                    <a:pt x="564" y="40"/>
                  </a:lnTo>
                  <a:lnTo>
                    <a:pt x="598" y="51"/>
                  </a:lnTo>
                  <a:lnTo>
                    <a:pt x="559" y="49"/>
                  </a:lnTo>
                  <a:lnTo>
                    <a:pt x="589" y="63"/>
                  </a:lnTo>
                  <a:lnTo>
                    <a:pt x="553" y="64"/>
                  </a:lnTo>
                  <a:lnTo>
                    <a:pt x="583" y="80"/>
                  </a:lnTo>
                  <a:lnTo>
                    <a:pt x="555" y="78"/>
                  </a:lnTo>
                  <a:lnTo>
                    <a:pt x="528" y="89"/>
                  </a:lnTo>
                  <a:lnTo>
                    <a:pt x="539" y="74"/>
                  </a:lnTo>
                  <a:lnTo>
                    <a:pt x="515" y="83"/>
                  </a:lnTo>
                  <a:lnTo>
                    <a:pt x="530" y="64"/>
                  </a:lnTo>
                  <a:lnTo>
                    <a:pt x="482" y="85"/>
                  </a:lnTo>
                  <a:lnTo>
                    <a:pt x="509" y="66"/>
                  </a:lnTo>
                  <a:lnTo>
                    <a:pt x="462" y="87"/>
                  </a:lnTo>
                  <a:lnTo>
                    <a:pt x="482" y="66"/>
                  </a:lnTo>
                  <a:lnTo>
                    <a:pt x="435" y="89"/>
                  </a:lnTo>
                  <a:lnTo>
                    <a:pt x="456" y="66"/>
                  </a:lnTo>
                  <a:lnTo>
                    <a:pt x="418" y="82"/>
                  </a:lnTo>
                  <a:lnTo>
                    <a:pt x="439" y="61"/>
                  </a:lnTo>
                  <a:lnTo>
                    <a:pt x="395" y="78"/>
                  </a:lnTo>
                  <a:lnTo>
                    <a:pt x="420" y="57"/>
                  </a:lnTo>
                  <a:lnTo>
                    <a:pt x="378" y="72"/>
                  </a:lnTo>
                  <a:lnTo>
                    <a:pt x="393" y="57"/>
                  </a:lnTo>
                  <a:lnTo>
                    <a:pt x="340" y="85"/>
                  </a:lnTo>
                  <a:lnTo>
                    <a:pt x="355" y="64"/>
                  </a:lnTo>
                  <a:lnTo>
                    <a:pt x="296" y="99"/>
                  </a:lnTo>
                  <a:lnTo>
                    <a:pt x="311" y="80"/>
                  </a:lnTo>
                  <a:lnTo>
                    <a:pt x="258" y="108"/>
                  </a:lnTo>
                  <a:lnTo>
                    <a:pt x="271" y="93"/>
                  </a:lnTo>
                  <a:lnTo>
                    <a:pt x="201" y="139"/>
                  </a:lnTo>
                  <a:lnTo>
                    <a:pt x="218" y="118"/>
                  </a:lnTo>
                  <a:lnTo>
                    <a:pt x="180" y="140"/>
                  </a:lnTo>
                  <a:lnTo>
                    <a:pt x="129" y="186"/>
                  </a:lnTo>
                  <a:lnTo>
                    <a:pt x="102" y="217"/>
                  </a:lnTo>
                  <a:lnTo>
                    <a:pt x="129" y="198"/>
                  </a:lnTo>
                  <a:lnTo>
                    <a:pt x="102" y="232"/>
                  </a:lnTo>
                  <a:lnTo>
                    <a:pt x="142" y="203"/>
                  </a:lnTo>
                  <a:lnTo>
                    <a:pt x="102" y="251"/>
                  </a:lnTo>
                  <a:lnTo>
                    <a:pt x="136" y="222"/>
                  </a:lnTo>
                  <a:lnTo>
                    <a:pt x="116" y="258"/>
                  </a:lnTo>
                  <a:lnTo>
                    <a:pt x="155" y="222"/>
                  </a:lnTo>
                  <a:lnTo>
                    <a:pt x="136" y="258"/>
                  </a:lnTo>
                  <a:lnTo>
                    <a:pt x="182" y="232"/>
                  </a:lnTo>
                  <a:lnTo>
                    <a:pt x="157" y="268"/>
                  </a:lnTo>
                  <a:lnTo>
                    <a:pt x="205" y="222"/>
                  </a:lnTo>
                  <a:lnTo>
                    <a:pt x="252" y="184"/>
                  </a:lnTo>
                  <a:lnTo>
                    <a:pt x="226" y="220"/>
                  </a:lnTo>
                  <a:lnTo>
                    <a:pt x="270" y="184"/>
                  </a:lnTo>
                  <a:lnTo>
                    <a:pt x="245" y="222"/>
                  </a:lnTo>
                  <a:lnTo>
                    <a:pt x="279" y="192"/>
                  </a:lnTo>
                  <a:lnTo>
                    <a:pt x="258" y="228"/>
                  </a:lnTo>
                  <a:lnTo>
                    <a:pt x="323" y="186"/>
                  </a:lnTo>
                  <a:lnTo>
                    <a:pt x="285" y="232"/>
                  </a:lnTo>
                  <a:lnTo>
                    <a:pt x="334" y="198"/>
                  </a:lnTo>
                  <a:lnTo>
                    <a:pt x="271" y="260"/>
                  </a:lnTo>
                  <a:lnTo>
                    <a:pt x="249" y="298"/>
                  </a:lnTo>
                  <a:lnTo>
                    <a:pt x="247" y="274"/>
                  </a:lnTo>
                  <a:lnTo>
                    <a:pt x="235" y="323"/>
                  </a:lnTo>
                  <a:lnTo>
                    <a:pt x="222" y="291"/>
                  </a:lnTo>
                  <a:lnTo>
                    <a:pt x="218" y="336"/>
                  </a:lnTo>
                  <a:lnTo>
                    <a:pt x="209" y="298"/>
                  </a:lnTo>
                  <a:lnTo>
                    <a:pt x="205" y="336"/>
                  </a:lnTo>
                  <a:lnTo>
                    <a:pt x="184" y="294"/>
                  </a:lnTo>
                  <a:lnTo>
                    <a:pt x="182" y="342"/>
                  </a:lnTo>
                  <a:lnTo>
                    <a:pt x="171" y="287"/>
                  </a:lnTo>
                  <a:lnTo>
                    <a:pt x="173" y="346"/>
                  </a:lnTo>
                  <a:lnTo>
                    <a:pt x="178" y="384"/>
                  </a:lnTo>
                  <a:lnTo>
                    <a:pt x="161" y="351"/>
                  </a:lnTo>
                  <a:lnTo>
                    <a:pt x="148" y="310"/>
                  </a:lnTo>
                  <a:lnTo>
                    <a:pt x="144" y="350"/>
                  </a:lnTo>
                  <a:lnTo>
                    <a:pt x="161" y="403"/>
                  </a:lnTo>
                  <a:lnTo>
                    <a:pt x="136" y="361"/>
                  </a:lnTo>
                  <a:lnTo>
                    <a:pt x="121" y="312"/>
                  </a:lnTo>
                  <a:lnTo>
                    <a:pt x="127" y="376"/>
                  </a:lnTo>
                  <a:lnTo>
                    <a:pt x="136" y="403"/>
                  </a:lnTo>
                  <a:lnTo>
                    <a:pt x="110" y="365"/>
                  </a:lnTo>
                  <a:lnTo>
                    <a:pt x="87" y="312"/>
                  </a:lnTo>
                  <a:lnTo>
                    <a:pt x="98" y="363"/>
                  </a:lnTo>
                  <a:lnTo>
                    <a:pt x="106" y="399"/>
                  </a:lnTo>
                  <a:lnTo>
                    <a:pt x="83" y="367"/>
                  </a:lnTo>
                  <a:lnTo>
                    <a:pt x="66" y="317"/>
                  </a:lnTo>
                  <a:lnTo>
                    <a:pt x="74" y="372"/>
                  </a:lnTo>
                  <a:lnTo>
                    <a:pt x="79" y="397"/>
                  </a:lnTo>
                  <a:lnTo>
                    <a:pt x="53" y="338"/>
                  </a:lnTo>
                  <a:lnTo>
                    <a:pt x="47" y="323"/>
                  </a:lnTo>
                  <a:lnTo>
                    <a:pt x="53" y="378"/>
                  </a:lnTo>
                  <a:lnTo>
                    <a:pt x="60" y="401"/>
                  </a:lnTo>
                  <a:lnTo>
                    <a:pt x="38" y="367"/>
                  </a:lnTo>
                  <a:lnTo>
                    <a:pt x="26" y="334"/>
                  </a:lnTo>
                  <a:lnTo>
                    <a:pt x="26" y="378"/>
                  </a:lnTo>
                  <a:lnTo>
                    <a:pt x="34" y="412"/>
                  </a:lnTo>
                  <a:lnTo>
                    <a:pt x="15" y="367"/>
                  </a:lnTo>
                  <a:lnTo>
                    <a:pt x="13" y="395"/>
                  </a:lnTo>
                  <a:lnTo>
                    <a:pt x="0" y="355"/>
                  </a:lnTo>
                  <a:lnTo>
                    <a:pt x="0" y="355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16" name="任意多边形 321915"/>
            <p:cNvSpPr/>
            <p:nvPr/>
          </p:nvSpPr>
          <p:spPr>
            <a:xfrm>
              <a:off x="4384" y="2226"/>
              <a:ext cx="78" cy="153"/>
            </a:xfrm>
            <a:custGeom>
              <a:avLst/>
              <a:gdLst/>
              <a:ahLst/>
              <a:cxnLst/>
              <a:rect l="0" t="0" r="0" b="0"/>
              <a:pathLst>
                <a:path w="158" h="306">
                  <a:moveTo>
                    <a:pt x="11" y="302"/>
                  </a:moveTo>
                  <a:lnTo>
                    <a:pt x="17" y="287"/>
                  </a:lnTo>
                  <a:lnTo>
                    <a:pt x="0" y="264"/>
                  </a:lnTo>
                  <a:lnTo>
                    <a:pt x="2" y="236"/>
                  </a:lnTo>
                  <a:lnTo>
                    <a:pt x="19" y="197"/>
                  </a:lnTo>
                  <a:lnTo>
                    <a:pt x="38" y="169"/>
                  </a:lnTo>
                  <a:lnTo>
                    <a:pt x="59" y="127"/>
                  </a:lnTo>
                  <a:lnTo>
                    <a:pt x="59" y="106"/>
                  </a:lnTo>
                  <a:lnTo>
                    <a:pt x="84" y="72"/>
                  </a:lnTo>
                  <a:lnTo>
                    <a:pt x="122" y="34"/>
                  </a:lnTo>
                  <a:lnTo>
                    <a:pt x="158" y="0"/>
                  </a:lnTo>
                  <a:lnTo>
                    <a:pt x="124" y="44"/>
                  </a:lnTo>
                  <a:lnTo>
                    <a:pt x="84" y="87"/>
                  </a:lnTo>
                  <a:lnTo>
                    <a:pt x="70" y="108"/>
                  </a:lnTo>
                  <a:lnTo>
                    <a:pt x="59" y="144"/>
                  </a:lnTo>
                  <a:lnTo>
                    <a:pt x="38" y="190"/>
                  </a:lnTo>
                  <a:lnTo>
                    <a:pt x="23" y="209"/>
                  </a:lnTo>
                  <a:lnTo>
                    <a:pt x="11" y="239"/>
                  </a:lnTo>
                  <a:lnTo>
                    <a:pt x="11" y="264"/>
                  </a:lnTo>
                  <a:lnTo>
                    <a:pt x="27" y="272"/>
                  </a:lnTo>
                  <a:lnTo>
                    <a:pt x="51" y="232"/>
                  </a:lnTo>
                  <a:lnTo>
                    <a:pt x="46" y="258"/>
                  </a:lnTo>
                  <a:lnTo>
                    <a:pt x="65" y="230"/>
                  </a:lnTo>
                  <a:lnTo>
                    <a:pt x="57" y="258"/>
                  </a:lnTo>
                  <a:lnTo>
                    <a:pt x="78" y="228"/>
                  </a:lnTo>
                  <a:lnTo>
                    <a:pt x="72" y="253"/>
                  </a:lnTo>
                  <a:lnTo>
                    <a:pt x="93" y="224"/>
                  </a:lnTo>
                  <a:lnTo>
                    <a:pt x="87" y="247"/>
                  </a:lnTo>
                  <a:lnTo>
                    <a:pt x="105" y="220"/>
                  </a:lnTo>
                  <a:lnTo>
                    <a:pt x="101" y="237"/>
                  </a:lnTo>
                  <a:lnTo>
                    <a:pt x="116" y="222"/>
                  </a:lnTo>
                  <a:lnTo>
                    <a:pt x="103" y="249"/>
                  </a:lnTo>
                  <a:lnTo>
                    <a:pt x="120" y="236"/>
                  </a:lnTo>
                  <a:lnTo>
                    <a:pt x="101" y="264"/>
                  </a:lnTo>
                  <a:lnTo>
                    <a:pt x="118" y="258"/>
                  </a:lnTo>
                  <a:lnTo>
                    <a:pt x="89" y="277"/>
                  </a:lnTo>
                  <a:lnTo>
                    <a:pt x="114" y="274"/>
                  </a:lnTo>
                  <a:lnTo>
                    <a:pt x="67" y="293"/>
                  </a:lnTo>
                  <a:lnTo>
                    <a:pt x="80" y="298"/>
                  </a:lnTo>
                  <a:lnTo>
                    <a:pt x="51" y="300"/>
                  </a:lnTo>
                  <a:lnTo>
                    <a:pt x="65" y="306"/>
                  </a:lnTo>
                  <a:lnTo>
                    <a:pt x="32" y="306"/>
                  </a:lnTo>
                  <a:lnTo>
                    <a:pt x="11" y="302"/>
                  </a:lnTo>
                  <a:lnTo>
                    <a:pt x="11" y="302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17" name="任意多边形 321916"/>
            <p:cNvSpPr/>
            <p:nvPr/>
          </p:nvSpPr>
          <p:spPr>
            <a:xfrm>
              <a:off x="4430" y="2255"/>
              <a:ext cx="35" cy="63"/>
            </a:xfrm>
            <a:custGeom>
              <a:avLst/>
              <a:gdLst/>
              <a:ahLst/>
              <a:cxnLst/>
              <a:rect l="0" t="0" r="0" b="0"/>
              <a:pathLst>
                <a:path w="71" h="125">
                  <a:moveTo>
                    <a:pt x="0" y="125"/>
                  </a:moveTo>
                  <a:lnTo>
                    <a:pt x="13" y="68"/>
                  </a:lnTo>
                  <a:lnTo>
                    <a:pt x="40" y="42"/>
                  </a:lnTo>
                  <a:lnTo>
                    <a:pt x="71" y="0"/>
                  </a:lnTo>
                  <a:lnTo>
                    <a:pt x="48" y="63"/>
                  </a:lnTo>
                  <a:lnTo>
                    <a:pt x="25" y="80"/>
                  </a:lnTo>
                  <a:lnTo>
                    <a:pt x="0" y="125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18" name="任意多边形 321917"/>
            <p:cNvSpPr/>
            <p:nvPr/>
          </p:nvSpPr>
          <p:spPr>
            <a:xfrm>
              <a:off x="4492" y="2270"/>
              <a:ext cx="24" cy="88"/>
            </a:xfrm>
            <a:custGeom>
              <a:avLst/>
              <a:gdLst/>
              <a:ahLst/>
              <a:cxnLst/>
              <a:rect l="0" t="0" r="0" b="0"/>
              <a:pathLst>
                <a:path w="47" h="175">
                  <a:moveTo>
                    <a:pt x="11" y="0"/>
                  </a:moveTo>
                  <a:lnTo>
                    <a:pt x="0" y="29"/>
                  </a:lnTo>
                  <a:lnTo>
                    <a:pt x="13" y="21"/>
                  </a:lnTo>
                  <a:lnTo>
                    <a:pt x="4" y="67"/>
                  </a:lnTo>
                  <a:lnTo>
                    <a:pt x="15" y="55"/>
                  </a:lnTo>
                  <a:lnTo>
                    <a:pt x="4" y="90"/>
                  </a:lnTo>
                  <a:lnTo>
                    <a:pt x="13" y="80"/>
                  </a:lnTo>
                  <a:lnTo>
                    <a:pt x="9" y="105"/>
                  </a:lnTo>
                  <a:lnTo>
                    <a:pt x="21" y="97"/>
                  </a:lnTo>
                  <a:lnTo>
                    <a:pt x="17" y="114"/>
                  </a:lnTo>
                  <a:lnTo>
                    <a:pt x="26" y="110"/>
                  </a:lnTo>
                  <a:lnTo>
                    <a:pt x="26" y="131"/>
                  </a:lnTo>
                  <a:lnTo>
                    <a:pt x="19" y="175"/>
                  </a:lnTo>
                  <a:lnTo>
                    <a:pt x="36" y="154"/>
                  </a:lnTo>
                  <a:lnTo>
                    <a:pt x="47" y="120"/>
                  </a:lnTo>
                  <a:lnTo>
                    <a:pt x="30" y="78"/>
                  </a:lnTo>
                  <a:lnTo>
                    <a:pt x="30" y="46"/>
                  </a:lnTo>
                  <a:lnTo>
                    <a:pt x="30" y="15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19" name="任意多边形 321918"/>
            <p:cNvSpPr/>
            <p:nvPr/>
          </p:nvSpPr>
          <p:spPr>
            <a:xfrm>
              <a:off x="4250" y="2379"/>
              <a:ext cx="99" cy="32"/>
            </a:xfrm>
            <a:custGeom>
              <a:avLst/>
              <a:gdLst/>
              <a:ahLst/>
              <a:cxnLst/>
              <a:rect l="0" t="0" r="0" b="0"/>
              <a:pathLst>
                <a:path w="198" h="63">
                  <a:moveTo>
                    <a:pt x="23" y="21"/>
                  </a:moveTo>
                  <a:lnTo>
                    <a:pt x="57" y="0"/>
                  </a:lnTo>
                  <a:lnTo>
                    <a:pt x="74" y="0"/>
                  </a:lnTo>
                  <a:lnTo>
                    <a:pt x="61" y="11"/>
                  </a:lnTo>
                  <a:lnTo>
                    <a:pt x="91" y="6"/>
                  </a:lnTo>
                  <a:lnTo>
                    <a:pt x="78" y="15"/>
                  </a:lnTo>
                  <a:lnTo>
                    <a:pt x="146" y="13"/>
                  </a:lnTo>
                  <a:lnTo>
                    <a:pt x="169" y="25"/>
                  </a:lnTo>
                  <a:lnTo>
                    <a:pt x="198" y="47"/>
                  </a:lnTo>
                  <a:lnTo>
                    <a:pt x="171" y="34"/>
                  </a:lnTo>
                  <a:lnTo>
                    <a:pt x="177" y="53"/>
                  </a:lnTo>
                  <a:lnTo>
                    <a:pt x="154" y="30"/>
                  </a:lnTo>
                  <a:lnTo>
                    <a:pt x="160" y="47"/>
                  </a:lnTo>
                  <a:lnTo>
                    <a:pt x="135" y="26"/>
                  </a:lnTo>
                  <a:lnTo>
                    <a:pt x="146" y="53"/>
                  </a:lnTo>
                  <a:lnTo>
                    <a:pt x="122" y="34"/>
                  </a:lnTo>
                  <a:lnTo>
                    <a:pt x="129" y="63"/>
                  </a:lnTo>
                  <a:lnTo>
                    <a:pt x="110" y="36"/>
                  </a:lnTo>
                  <a:lnTo>
                    <a:pt x="87" y="25"/>
                  </a:lnTo>
                  <a:lnTo>
                    <a:pt x="47" y="19"/>
                  </a:lnTo>
                  <a:lnTo>
                    <a:pt x="21" y="32"/>
                  </a:lnTo>
                  <a:lnTo>
                    <a:pt x="0" y="25"/>
                  </a:lnTo>
                  <a:lnTo>
                    <a:pt x="23" y="21"/>
                  </a:lnTo>
                  <a:lnTo>
                    <a:pt x="23" y="21"/>
                  </a:lnTo>
                  <a:close/>
                </a:path>
              </a:pathLst>
            </a:custGeom>
            <a:solidFill>
              <a:srgbClr val="FFD3D3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20" name="任意多边形 321919"/>
            <p:cNvSpPr/>
            <p:nvPr/>
          </p:nvSpPr>
          <p:spPr>
            <a:xfrm>
              <a:off x="4196" y="2185"/>
              <a:ext cx="77" cy="85"/>
            </a:xfrm>
            <a:custGeom>
              <a:avLst/>
              <a:gdLst/>
              <a:ahLst/>
              <a:cxnLst/>
              <a:rect l="0" t="0" r="0" b="0"/>
              <a:pathLst>
                <a:path w="154" h="171">
                  <a:moveTo>
                    <a:pt x="154" y="107"/>
                  </a:moveTo>
                  <a:lnTo>
                    <a:pt x="130" y="109"/>
                  </a:lnTo>
                  <a:lnTo>
                    <a:pt x="88" y="67"/>
                  </a:lnTo>
                  <a:lnTo>
                    <a:pt x="54" y="32"/>
                  </a:lnTo>
                  <a:lnTo>
                    <a:pt x="21" y="4"/>
                  </a:lnTo>
                  <a:lnTo>
                    <a:pt x="0" y="0"/>
                  </a:lnTo>
                  <a:lnTo>
                    <a:pt x="27" y="23"/>
                  </a:lnTo>
                  <a:lnTo>
                    <a:pt x="21" y="36"/>
                  </a:lnTo>
                  <a:lnTo>
                    <a:pt x="54" y="57"/>
                  </a:lnTo>
                  <a:lnTo>
                    <a:pt x="33" y="51"/>
                  </a:lnTo>
                  <a:lnTo>
                    <a:pt x="35" y="91"/>
                  </a:lnTo>
                  <a:lnTo>
                    <a:pt x="40" y="74"/>
                  </a:lnTo>
                  <a:lnTo>
                    <a:pt x="44" y="105"/>
                  </a:lnTo>
                  <a:lnTo>
                    <a:pt x="46" y="72"/>
                  </a:lnTo>
                  <a:lnTo>
                    <a:pt x="56" y="122"/>
                  </a:lnTo>
                  <a:lnTo>
                    <a:pt x="58" y="88"/>
                  </a:lnTo>
                  <a:lnTo>
                    <a:pt x="65" y="143"/>
                  </a:lnTo>
                  <a:lnTo>
                    <a:pt x="71" y="93"/>
                  </a:lnTo>
                  <a:lnTo>
                    <a:pt x="78" y="171"/>
                  </a:lnTo>
                  <a:lnTo>
                    <a:pt x="84" y="129"/>
                  </a:lnTo>
                  <a:lnTo>
                    <a:pt x="90" y="164"/>
                  </a:lnTo>
                  <a:lnTo>
                    <a:pt x="94" y="105"/>
                  </a:lnTo>
                  <a:lnTo>
                    <a:pt x="103" y="148"/>
                  </a:lnTo>
                  <a:lnTo>
                    <a:pt x="109" y="122"/>
                  </a:lnTo>
                  <a:lnTo>
                    <a:pt x="128" y="124"/>
                  </a:lnTo>
                  <a:lnTo>
                    <a:pt x="154" y="107"/>
                  </a:lnTo>
                  <a:lnTo>
                    <a:pt x="154" y="107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21" name="任意多边形 321920"/>
            <p:cNvSpPr/>
            <p:nvPr/>
          </p:nvSpPr>
          <p:spPr>
            <a:xfrm>
              <a:off x="4324" y="2452"/>
              <a:ext cx="98" cy="75"/>
            </a:xfrm>
            <a:custGeom>
              <a:avLst/>
              <a:gdLst/>
              <a:ahLst/>
              <a:cxnLst/>
              <a:rect l="0" t="0" r="0" b="0"/>
              <a:pathLst>
                <a:path w="198" h="150">
                  <a:moveTo>
                    <a:pt x="0" y="0"/>
                  </a:moveTo>
                  <a:lnTo>
                    <a:pt x="12" y="23"/>
                  </a:lnTo>
                  <a:lnTo>
                    <a:pt x="76" y="36"/>
                  </a:lnTo>
                  <a:lnTo>
                    <a:pt x="95" y="50"/>
                  </a:lnTo>
                  <a:lnTo>
                    <a:pt x="59" y="84"/>
                  </a:lnTo>
                  <a:lnTo>
                    <a:pt x="40" y="99"/>
                  </a:lnTo>
                  <a:lnTo>
                    <a:pt x="52" y="131"/>
                  </a:lnTo>
                  <a:lnTo>
                    <a:pt x="67" y="120"/>
                  </a:lnTo>
                  <a:lnTo>
                    <a:pt x="71" y="114"/>
                  </a:lnTo>
                  <a:lnTo>
                    <a:pt x="90" y="111"/>
                  </a:lnTo>
                  <a:lnTo>
                    <a:pt x="97" y="92"/>
                  </a:lnTo>
                  <a:lnTo>
                    <a:pt x="122" y="80"/>
                  </a:lnTo>
                  <a:lnTo>
                    <a:pt x="143" y="59"/>
                  </a:lnTo>
                  <a:lnTo>
                    <a:pt x="162" y="52"/>
                  </a:lnTo>
                  <a:lnTo>
                    <a:pt x="164" y="71"/>
                  </a:lnTo>
                  <a:lnTo>
                    <a:pt x="122" y="105"/>
                  </a:lnTo>
                  <a:lnTo>
                    <a:pt x="57" y="150"/>
                  </a:lnTo>
                  <a:lnTo>
                    <a:pt x="109" y="126"/>
                  </a:lnTo>
                  <a:lnTo>
                    <a:pt x="183" y="86"/>
                  </a:lnTo>
                  <a:lnTo>
                    <a:pt x="198" y="54"/>
                  </a:lnTo>
                  <a:lnTo>
                    <a:pt x="168" y="42"/>
                  </a:lnTo>
                  <a:lnTo>
                    <a:pt x="122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82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22" name="任意多边形 321921"/>
            <p:cNvSpPr/>
            <p:nvPr/>
          </p:nvSpPr>
          <p:spPr>
            <a:xfrm>
              <a:off x="4346" y="2486"/>
              <a:ext cx="31" cy="26"/>
            </a:xfrm>
            <a:custGeom>
              <a:avLst/>
              <a:gdLst/>
              <a:ahLst/>
              <a:cxnLst/>
              <a:rect l="0" t="0" r="0" b="0"/>
              <a:pathLst>
                <a:path w="61" h="53">
                  <a:moveTo>
                    <a:pt x="38" y="0"/>
                  </a:moveTo>
                  <a:lnTo>
                    <a:pt x="0" y="32"/>
                  </a:lnTo>
                  <a:lnTo>
                    <a:pt x="6" y="53"/>
                  </a:lnTo>
                  <a:lnTo>
                    <a:pt x="26" y="30"/>
                  </a:lnTo>
                  <a:lnTo>
                    <a:pt x="61" y="0"/>
                  </a:lnTo>
                  <a:lnTo>
                    <a:pt x="19" y="28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FFB5B5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23" name="任意多边形 321922"/>
            <p:cNvSpPr/>
            <p:nvPr/>
          </p:nvSpPr>
          <p:spPr>
            <a:xfrm>
              <a:off x="4273" y="2459"/>
              <a:ext cx="13" cy="26"/>
            </a:xfrm>
            <a:custGeom>
              <a:avLst/>
              <a:gdLst/>
              <a:ahLst/>
              <a:cxnLst/>
              <a:rect l="0" t="0" r="0" b="0"/>
              <a:pathLst>
                <a:path w="25" h="51">
                  <a:moveTo>
                    <a:pt x="14" y="0"/>
                  </a:moveTo>
                  <a:lnTo>
                    <a:pt x="25" y="51"/>
                  </a:lnTo>
                  <a:lnTo>
                    <a:pt x="4" y="22"/>
                  </a:lnTo>
                  <a:lnTo>
                    <a:pt x="0" y="1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24" name="任意多边形 321923"/>
            <p:cNvSpPr/>
            <p:nvPr/>
          </p:nvSpPr>
          <p:spPr>
            <a:xfrm>
              <a:off x="4316" y="2456"/>
              <a:ext cx="9" cy="31"/>
            </a:xfrm>
            <a:custGeom>
              <a:avLst/>
              <a:gdLst/>
              <a:ahLst/>
              <a:cxnLst/>
              <a:rect l="0" t="0" r="0" b="0"/>
              <a:pathLst>
                <a:path w="17" h="61">
                  <a:moveTo>
                    <a:pt x="0" y="6"/>
                  </a:moveTo>
                  <a:lnTo>
                    <a:pt x="2" y="42"/>
                  </a:lnTo>
                  <a:lnTo>
                    <a:pt x="8" y="61"/>
                  </a:lnTo>
                  <a:lnTo>
                    <a:pt x="10" y="26"/>
                  </a:lnTo>
                  <a:lnTo>
                    <a:pt x="17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25" name="任意多边形 321924"/>
            <p:cNvSpPr/>
            <p:nvPr/>
          </p:nvSpPr>
          <p:spPr>
            <a:xfrm>
              <a:off x="4293" y="2502"/>
              <a:ext cx="52" cy="32"/>
            </a:xfrm>
            <a:custGeom>
              <a:avLst/>
              <a:gdLst/>
              <a:ahLst/>
              <a:cxnLst/>
              <a:rect l="0" t="0" r="0" b="0"/>
              <a:pathLst>
                <a:path w="105" h="65">
                  <a:moveTo>
                    <a:pt x="105" y="57"/>
                  </a:moveTo>
                  <a:lnTo>
                    <a:pt x="97" y="2"/>
                  </a:lnTo>
                  <a:lnTo>
                    <a:pt x="90" y="15"/>
                  </a:lnTo>
                  <a:lnTo>
                    <a:pt x="90" y="49"/>
                  </a:lnTo>
                  <a:lnTo>
                    <a:pt x="73" y="46"/>
                  </a:lnTo>
                  <a:lnTo>
                    <a:pt x="56" y="49"/>
                  </a:lnTo>
                  <a:lnTo>
                    <a:pt x="35" y="46"/>
                  </a:lnTo>
                  <a:lnTo>
                    <a:pt x="18" y="40"/>
                  </a:lnTo>
                  <a:lnTo>
                    <a:pt x="10" y="0"/>
                  </a:lnTo>
                  <a:lnTo>
                    <a:pt x="0" y="25"/>
                  </a:lnTo>
                  <a:lnTo>
                    <a:pt x="10" y="46"/>
                  </a:lnTo>
                  <a:lnTo>
                    <a:pt x="23" y="63"/>
                  </a:lnTo>
                  <a:lnTo>
                    <a:pt x="78" y="65"/>
                  </a:lnTo>
                  <a:lnTo>
                    <a:pt x="105" y="57"/>
                  </a:lnTo>
                  <a:lnTo>
                    <a:pt x="105" y="5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26" name="任意多边形 321925"/>
            <p:cNvSpPr/>
            <p:nvPr/>
          </p:nvSpPr>
          <p:spPr>
            <a:xfrm>
              <a:off x="4351" y="2489"/>
              <a:ext cx="43" cy="36"/>
            </a:xfrm>
            <a:custGeom>
              <a:avLst/>
              <a:gdLst/>
              <a:ahLst/>
              <a:cxnLst/>
              <a:rect l="0" t="0" r="0" b="0"/>
              <a:pathLst>
                <a:path w="86" h="73">
                  <a:moveTo>
                    <a:pt x="8" y="59"/>
                  </a:moveTo>
                  <a:lnTo>
                    <a:pt x="17" y="46"/>
                  </a:lnTo>
                  <a:lnTo>
                    <a:pt x="27" y="46"/>
                  </a:lnTo>
                  <a:lnTo>
                    <a:pt x="29" y="54"/>
                  </a:lnTo>
                  <a:lnTo>
                    <a:pt x="42" y="40"/>
                  </a:lnTo>
                  <a:lnTo>
                    <a:pt x="44" y="25"/>
                  </a:lnTo>
                  <a:lnTo>
                    <a:pt x="54" y="19"/>
                  </a:lnTo>
                  <a:lnTo>
                    <a:pt x="54" y="35"/>
                  </a:lnTo>
                  <a:lnTo>
                    <a:pt x="69" y="25"/>
                  </a:lnTo>
                  <a:lnTo>
                    <a:pt x="76" y="2"/>
                  </a:lnTo>
                  <a:lnTo>
                    <a:pt x="86" y="0"/>
                  </a:lnTo>
                  <a:lnTo>
                    <a:pt x="84" y="18"/>
                  </a:lnTo>
                  <a:lnTo>
                    <a:pt x="52" y="46"/>
                  </a:lnTo>
                  <a:lnTo>
                    <a:pt x="10" y="73"/>
                  </a:lnTo>
                  <a:lnTo>
                    <a:pt x="0" y="71"/>
                  </a:lnTo>
                  <a:lnTo>
                    <a:pt x="8" y="59"/>
                  </a:lnTo>
                  <a:lnTo>
                    <a:pt x="8" y="5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27" name="任意多边形 321926"/>
            <p:cNvSpPr/>
            <p:nvPr/>
          </p:nvSpPr>
          <p:spPr>
            <a:xfrm>
              <a:off x="4316" y="2486"/>
              <a:ext cx="33" cy="30"/>
            </a:xfrm>
            <a:custGeom>
              <a:avLst/>
              <a:gdLst/>
              <a:ahLst/>
              <a:cxnLst/>
              <a:rect l="0" t="0" r="0" b="0"/>
              <a:pathLst>
                <a:path w="67" h="61">
                  <a:moveTo>
                    <a:pt x="0" y="57"/>
                  </a:moveTo>
                  <a:lnTo>
                    <a:pt x="21" y="61"/>
                  </a:lnTo>
                  <a:lnTo>
                    <a:pt x="25" y="47"/>
                  </a:lnTo>
                  <a:lnTo>
                    <a:pt x="40" y="32"/>
                  </a:lnTo>
                  <a:lnTo>
                    <a:pt x="55" y="17"/>
                  </a:lnTo>
                  <a:lnTo>
                    <a:pt x="67" y="0"/>
                  </a:lnTo>
                  <a:lnTo>
                    <a:pt x="46" y="13"/>
                  </a:lnTo>
                  <a:lnTo>
                    <a:pt x="38" y="30"/>
                  </a:lnTo>
                  <a:lnTo>
                    <a:pt x="30" y="36"/>
                  </a:lnTo>
                  <a:lnTo>
                    <a:pt x="19" y="36"/>
                  </a:lnTo>
                  <a:lnTo>
                    <a:pt x="11" y="49"/>
                  </a:lnTo>
                  <a:lnTo>
                    <a:pt x="0" y="57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28" name="任意多边形 321927"/>
            <p:cNvSpPr/>
            <p:nvPr/>
          </p:nvSpPr>
          <p:spPr>
            <a:xfrm>
              <a:off x="4351" y="2475"/>
              <a:ext cx="44" cy="36"/>
            </a:xfrm>
            <a:custGeom>
              <a:avLst/>
              <a:gdLst/>
              <a:ahLst/>
              <a:cxnLst/>
              <a:rect l="0" t="0" r="0" b="0"/>
              <a:pathLst>
                <a:path w="88" h="70">
                  <a:moveTo>
                    <a:pt x="0" y="30"/>
                  </a:moveTo>
                  <a:lnTo>
                    <a:pt x="31" y="17"/>
                  </a:lnTo>
                  <a:lnTo>
                    <a:pt x="21" y="36"/>
                  </a:lnTo>
                  <a:lnTo>
                    <a:pt x="56" y="15"/>
                  </a:lnTo>
                  <a:lnTo>
                    <a:pt x="67" y="17"/>
                  </a:lnTo>
                  <a:lnTo>
                    <a:pt x="42" y="32"/>
                  </a:lnTo>
                  <a:lnTo>
                    <a:pt x="6" y="70"/>
                  </a:lnTo>
                  <a:lnTo>
                    <a:pt x="35" y="66"/>
                  </a:lnTo>
                  <a:lnTo>
                    <a:pt x="42" y="44"/>
                  </a:lnTo>
                  <a:lnTo>
                    <a:pt x="69" y="30"/>
                  </a:lnTo>
                  <a:lnTo>
                    <a:pt x="88" y="11"/>
                  </a:lnTo>
                  <a:lnTo>
                    <a:pt x="75" y="4"/>
                  </a:lnTo>
                  <a:lnTo>
                    <a:pt x="42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B2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29" name="任意多边形 321928"/>
            <p:cNvSpPr/>
            <p:nvPr/>
          </p:nvSpPr>
          <p:spPr>
            <a:xfrm>
              <a:off x="4382" y="2397"/>
              <a:ext cx="21" cy="22"/>
            </a:xfrm>
            <a:custGeom>
              <a:avLst/>
              <a:gdLst/>
              <a:ahLst/>
              <a:cxnLst/>
              <a:rect l="0" t="0" r="0" b="0"/>
              <a:pathLst>
                <a:path w="42" h="44">
                  <a:moveTo>
                    <a:pt x="42" y="4"/>
                  </a:moveTo>
                  <a:lnTo>
                    <a:pt x="21" y="0"/>
                  </a:lnTo>
                  <a:lnTo>
                    <a:pt x="6" y="4"/>
                  </a:lnTo>
                  <a:lnTo>
                    <a:pt x="0" y="13"/>
                  </a:lnTo>
                  <a:lnTo>
                    <a:pt x="0" y="27"/>
                  </a:lnTo>
                  <a:lnTo>
                    <a:pt x="4" y="38"/>
                  </a:lnTo>
                  <a:lnTo>
                    <a:pt x="21" y="44"/>
                  </a:lnTo>
                  <a:lnTo>
                    <a:pt x="34" y="40"/>
                  </a:lnTo>
                  <a:lnTo>
                    <a:pt x="40" y="28"/>
                  </a:lnTo>
                  <a:lnTo>
                    <a:pt x="42" y="4"/>
                  </a:lnTo>
                  <a:lnTo>
                    <a:pt x="42" y="4"/>
                  </a:lnTo>
                  <a:close/>
                </a:path>
              </a:pathLst>
            </a:custGeom>
            <a:solidFill>
              <a:srgbClr val="CAF7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30" name="任意多边形 321929"/>
            <p:cNvSpPr/>
            <p:nvPr/>
          </p:nvSpPr>
          <p:spPr>
            <a:xfrm>
              <a:off x="4389" y="2399"/>
              <a:ext cx="7" cy="8"/>
            </a:xfrm>
            <a:custGeom>
              <a:avLst/>
              <a:gdLst/>
              <a:ahLst/>
              <a:cxnLst/>
              <a:rect l="0" t="0" r="0" b="0"/>
              <a:pathLst>
                <a:path w="14" h="15">
                  <a:moveTo>
                    <a:pt x="6" y="0"/>
                  </a:moveTo>
                  <a:lnTo>
                    <a:pt x="0" y="7"/>
                  </a:lnTo>
                  <a:lnTo>
                    <a:pt x="4" y="13"/>
                  </a:lnTo>
                  <a:lnTo>
                    <a:pt x="12" y="15"/>
                  </a:lnTo>
                  <a:lnTo>
                    <a:pt x="14" y="7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31" name="任意多边形 321930"/>
            <p:cNvSpPr/>
            <p:nvPr/>
          </p:nvSpPr>
          <p:spPr>
            <a:xfrm>
              <a:off x="4384" y="2398"/>
              <a:ext cx="19" cy="18"/>
            </a:xfrm>
            <a:custGeom>
              <a:avLst/>
              <a:gdLst/>
              <a:ahLst/>
              <a:cxnLst/>
              <a:rect l="0" t="0" r="0" b="0"/>
              <a:pathLst>
                <a:path w="36" h="34">
                  <a:moveTo>
                    <a:pt x="4" y="6"/>
                  </a:moveTo>
                  <a:lnTo>
                    <a:pt x="0" y="13"/>
                  </a:lnTo>
                  <a:lnTo>
                    <a:pt x="0" y="23"/>
                  </a:lnTo>
                  <a:lnTo>
                    <a:pt x="4" y="30"/>
                  </a:lnTo>
                  <a:lnTo>
                    <a:pt x="15" y="34"/>
                  </a:lnTo>
                  <a:lnTo>
                    <a:pt x="23" y="32"/>
                  </a:lnTo>
                  <a:lnTo>
                    <a:pt x="32" y="25"/>
                  </a:lnTo>
                  <a:lnTo>
                    <a:pt x="34" y="13"/>
                  </a:lnTo>
                  <a:lnTo>
                    <a:pt x="36" y="4"/>
                  </a:lnTo>
                  <a:lnTo>
                    <a:pt x="28" y="0"/>
                  </a:lnTo>
                  <a:lnTo>
                    <a:pt x="25" y="7"/>
                  </a:lnTo>
                  <a:lnTo>
                    <a:pt x="23" y="15"/>
                  </a:lnTo>
                  <a:lnTo>
                    <a:pt x="13" y="17"/>
                  </a:lnTo>
                  <a:lnTo>
                    <a:pt x="9" y="13"/>
                  </a:lnTo>
                  <a:lnTo>
                    <a:pt x="13" y="2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6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32" name="任意多边形 321931"/>
            <p:cNvSpPr/>
            <p:nvPr/>
          </p:nvSpPr>
          <p:spPr>
            <a:xfrm>
              <a:off x="4385" y="2346"/>
              <a:ext cx="51" cy="32"/>
            </a:xfrm>
            <a:custGeom>
              <a:avLst/>
              <a:gdLst/>
              <a:ahLst/>
              <a:cxnLst/>
              <a:rect l="0" t="0" r="0" b="0"/>
              <a:pathLst>
                <a:path w="101" h="63">
                  <a:moveTo>
                    <a:pt x="28" y="42"/>
                  </a:moveTo>
                  <a:lnTo>
                    <a:pt x="40" y="10"/>
                  </a:lnTo>
                  <a:lnTo>
                    <a:pt x="38" y="35"/>
                  </a:lnTo>
                  <a:lnTo>
                    <a:pt x="53" y="10"/>
                  </a:lnTo>
                  <a:lnTo>
                    <a:pt x="51" y="25"/>
                  </a:lnTo>
                  <a:lnTo>
                    <a:pt x="63" y="8"/>
                  </a:lnTo>
                  <a:lnTo>
                    <a:pt x="63" y="21"/>
                  </a:lnTo>
                  <a:lnTo>
                    <a:pt x="83" y="2"/>
                  </a:lnTo>
                  <a:lnTo>
                    <a:pt x="76" y="17"/>
                  </a:lnTo>
                  <a:lnTo>
                    <a:pt x="101" y="6"/>
                  </a:lnTo>
                  <a:lnTo>
                    <a:pt x="80" y="27"/>
                  </a:lnTo>
                  <a:lnTo>
                    <a:pt x="93" y="27"/>
                  </a:lnTo>
                  <a:lnTo>
                    <a:pt x="68" y="38"/>
                  </a:lnTo>
                  <a:lnTo>
                    <a:pt x="57" y="42"/>
                  </a:lnTo>
                  <a:lnTo>
                    <a:pt x="70" y="44"/>
                  </a:lnTo>
                  <a:lnTo>
                    <a:pt x="49" y="48"/>
                  </a:lnTo>
                  <a:lnTo>
                    <a:pt x="34" y="57"/>
                  </a:lnTo>
                  <a:lnTo>
                    <a:pt x="51" y="57"/>
                  </a:lnTo>
                  <a:lnTo>
                    <a:pt x="36" y="63"/>
                  </a:lnTo>
                  <a:lnTo>
                    <a:pt x="15" y="63"/>
                  </a:lnTo>
                  <a:lnTo>
                    <a:pt x="15" y="50"/>
                  </a:lnTo>
                  <a:lnTo>
                    <a:pt x="0" y="35"/>
                  </a:lnTo>
                  <a:lnTo>
                    <a:pt x="0" y="0"/>
                  </a:lnTo>
                  <a:lnTo>
                    <a:pt x="7" y="35"/>
                  </a:lnTo>
                  <a:lnTo>
                    <a:pt x="28" y="42"/>
                  </a:lnTo>
                  <a:lnTo>
                    <a:pt x="28" y="42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33" name="任意多边形 321932"/>
            <p:cNvSpPr/>
            <p:nvPr/>
          </p:nvSpPr>
          <p:spPr>
            <a:xfrm>
              <a:off x="4417" y="2232"/>
              <a:ext cx="41" cy="47"/>
            </a:xfrm>
            <a:custGeom>
              <a:avLst/>
              <a:gdLst/>
              <a:ahLst/>
              <a:cxnLst/>
              <a:rect l="0" t="0" r="0" b="0"/>
              <a:pathLst>
                <a:path w="81" h="93">
                  <a:moveTo>
                    <a:pt x="0" y="93"/>
                  </a:moveTo>
                  <a:lnTo>
                    <a:pt x="19" y="78"/>
                  </a:lnTo>
                  <a:lnTo>
                    <a:pt x="81" y="0"/>
                  </a:lnTo>
                  <a:lnTo>
                    <a:pt x="20" y="57"/>
                  </a:lnTo>
                  <a:lnTo>
                    <a:pt x="0" y="82"/>
                  </a:lnTo>
                  <a:lnTo>
                    <a:pt x="0" y="93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34" name="任意多边形 321933"/>
            <p:cNvSpPr/>
            <p:nvPr/>
          </p:nvSpPr>
          <p:spPr>
            <a:xfrm>
              <a:off x="4268" y="2222"/>
              <a:ext cx="123" cy="72"/>
            </a:xfrm>
            <a:custGeom>
              <a:avLst/>
              <a:gdLst/>
              <a:ahLst/>
              <a:cxnLst/>
              <a:rect l="0" t="0" r="0" b="0"/>
              <a:pathLst>
                <a:path w="247" h="145">
                  <a:moveTo>
                    <a:pt x="13" y="90"/>
                  </a:moveTo>
                  <a:lnTo>
                    <a:pt x="0" y="112"/>
                  </a:lnTo>
                  <a:lnTo>
                    <a:pt x="6" y="141"/>
                  </a:lnTo>
                  <a:lnTo>
                    <a:pt x="19" y="112"/>
                  </a:lnTo>
                  <a:lnTo>
                    <a:pt x="32" y="141"/>
                  </a:lnTo>
                  <a:lnTo>
                    <a:pt x="40" y="107"/>
                  </a:lnTo>
                  <a:lnTo>
                    <a:pt x="51" y="141"/>
                  </a:lnTo>
                  <a:lnTo>
                    <a:pt x="57" y="103"/>
                  </a:lnTo>
                  <a:lnTo>
                    <a:pt x="80" y="145"/>
                  </a:lnTo>
                  <a:lnTo>
                    <a:pt x="91" y="95"/>
                  </a:lnTo>
                  <a:lnTo>
                    <a:pt x="105" y="133"/>
                  </a:lnTo>
                  <a:lnTo>
                    <a:pt x="118" y="95"/>
                  </a:lnTo>
                  <a:lnTo>
                    <a:pt x="127" y="128"/>
                  </a:lnTo>
                  <a:lnTo>
                    <a:pt x="135" y="97"/>
                  </a:lnTo>
                  <a:lnTo>
                    <a:pt x="145" y="73"/>
                  </a:lnTo>
                  <a:lnTo>
                    <a:pt x="150" y="97"/>
                  </a:lnTo>
                  <a:lnTo>
                    <a:pt x="169" y="67"/>
                  </a:lnTo>
                  <a:lnTo>
                    <a:pt x="167" y="101"/>
                  </a:lnTo>
                  <a:lnTo>
                    <a:pt x="188" y="67"/>
                  </a:lnTo>
                  <a:lnTo>
                    <a:pt x="186" y="97"/>
                  </a:lnTo>
                  <a:lnTo>
                    <a:pt x="211" y="63"/>
                  </a:lnTo>
                  <a:lnTo>
                    <a:pt x="207" y="90"/>
                  </a:lnTo>
                  <a:lnTo>
                    <a:pt x="247" y="33"/>
                  </a:lnTo>
                  <a:lnTo>
                    <a:pt x="221" y="54"/>
                  </a:lnTo>
                  <a:lnTo>
                    <a:pt x="223" y="27"/>
                  </a:lnTo>
                  <a:lnTo>
                    <a:pt x="202" y="52"/>
                  </a:lnTo>
                  <a:lnTo>
                    <a:pt x="211" y="19"/>
                  </a:lnTo>
                  <a:lnTo>
                    <a:pt x="186" y="48"/>
                  </a:lnTo>
                  <a:lnTo>
                    <a:pt x="188" y="19"/>
                  </a:lnTo>
                  <a:lnTo>
                    <a:pt x="126" y="86"/>
                  </a:lnTo>
                  <a:lnTo>
                    <a:pt x="129" y="55"/>
                  </a:lnTo>
                  <a:lnTo>
                    <a:pt x="99" y="86"/>
                  </a:lnTo>
                  <a:lnTo>
                    <a:pt x="108" y="48"/>
                  </a:lnTo>
                  <a:lnTo>
                    <a:pt x="76" y="109"/>
                  </a:lnTo>
                  <a:lnTo>
                    <a:pt x="88" y="46"/>
                  </a:lnTo>
                  <a:lnTo>
                    <a:pt x="69" y="82"/>
                  </a:lnTo>
                  <a:lnTo>
                    <a:pt x="76" y="23"/>
                  </a:lnTo>
                  <a:lnTo>
                    <a:pt x="51" y="74"/>
                  </a:lnTo>
                  <a:lnTo>
                    <a:pt x="67" y="0"/>
                  </a:lnTo>
                  <a:lnTo>
                    <a:pt x="40" y="67"/>
                  </a:lnTo>
                  <a:lnTo>
                    <a:pt x="42" y="33"/>
                  </a:lnTo>
                  <a:lnTo>
                    <a:pt x="29" y="86"/>
                  </a:lnTo>
                  <a:lnTo>
                    <a:pt x="19" y="63"/>
                  </a:lnTo>
                  <a:lnTo>
                    <a:pt x="13" y="90"/>
                  </a:lnTo>
                  <a:lnTo>
                    <a:pt x="13" y="90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35" name="任意多边形 321934"/>
            <p:cNvSpPr/>
            <p:nvPr/>
          </p:nvSpPr>
          <p:spPr>
            <a:xfrm>
              <a:off x="4362" y="2387"/>
              <a:ext cx="64" cy="30"/>
            </a:xfrm>
            <a:custGeom>
              <a:avLst/>
              <a:gdLst/>
              <a:ahLst/>
              <a:cxnLst/>
              <a:rect l="0" t="0" r="0" b="0"/>
              <a:pathLst>
                <a:path w="130" h="61">
                  <a:moveTo>
                    <a:pt x="4" y="27"/>
                  </a:moveTo>
                  <a:lnTo>
                    <a:pt x="38" y="51"/>
                  </a:lnTo>
                  <a:lnTo>
                    <a:pt x="40" y="32"/>
                  </a:lnTo>
                  <a:lnTo>
                    <a:pt x="57" y="23"/>
                  </a:lnTo>
                  <a:lnTo>
                    <a:pt x="80" y="13"/>
                  </a:lnTo>
                  <a:lnTo>
                    <a:pt x="103" y="27"/>
                  </a:lnTo>
                  <a:lnTo>
                    <a:pt x="80" y="61"/>
                  </a:lnTo>
                  <a:lnTo>
                    <a:pt x="109" y="42"/>
                  </a:lnTo>
                  <a:lnTo>
                    <a:pt x="130" y="42"/>
                  </a:lnTo>
                  <a:lnTo>
                    <a:pt x="118" y="19"/>
                  </a:lnTo>
                  <a:lnTo>
                    <a:pt x="90" y="0"/>
                  </a:lnTo>
                  <a:lnTo>
                    <a:pt x="55" y="2"/>
                  </a:lnTo>
                  <a:lnTo>
                    <a:pt x="25" y="10"/>
                  </a:lnTo>
                  <a:lnTo>
                    <a:pt x="0" y="17"/>
                  </a:lnTo>
                  <a:lnTo>
                    <a:pt x="4" y="27"/>
                  </a:lnTo>
                  <a:lnTo>
                    <a:pt x="4" y="27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36" name="任意多边形 321935"/>
            <p:cNvSpPr/>
            <p:nvPr/>
          </p:nvSpPr>
          <p:spPr>
            <a:xfrm>
              <a:off x="4456" y="2411"/>
              <a:ext cx="42" cy="74"/>
            </a:xfrm>
            <a:custGeom>
              <a:avLst/>
              <a:gdLst/>
              <a:ahLst/>
              <a:cxnLst/>
              <a:rect l="0" t="0" r="0" b="0"/>
              <a:pathLst>
                <a:path w="83" h="148">
                  <a:moveTo>
                    <a:pt x="51" y="20"/>
                  </a:moveTo>
                  <a:lnTo>
                    <a:pt x="83" y="47"/>
                  </a:lnTo>
                  <a:lnTo>
                    <a:pt x="62" y="41"/>
                  </a:lnTo>
                  <a:lnTo>
                    <a:pt x="83" y="62"/>
                  </a:lnTo>
                  <a:lnTo>
                    <a:pt x="64" y="53"/>
                  </a:lnTo>
                  <a:lnTo>
                    <a:pt x="79" y="74"/>
                  </a:lnTo>
                  <a:lnTo>
                    <a:pt x="60" y="70"/>
                  </a:lnTo>
                  <a:lnTo>
                    <a:pt x="68" y="89"/>
                  </a:lnTo>
                  <a:lnTo>
                    <a:pt x="55" y="81"/>
                  </a:lnTo>
                  <a:lnTo>
                    <a:pt x="60" y="100"/>
                  </a:lnTo>
                  <a:lnTo>
                    <a:pt x="47" y="100"/>
                  </a:lnTo>
                  <a:lnTo>
                    <a:pt x="45" y="116"/>
                  </a:lnTo>
                  <a:lnTo>
                    <a:pt x="34" y="114"/>
                  </a:lnTo>
                  <a:lnTo>
                    <a:pt x="30" y="131"/>
                  </a:lnTo>
                  <a:lnTo>
                    <a:pt x="15" y="148"/>
                  </a:lnTo>
                  <a:lnTo>
                    <a:pt x="15" y="129"/>
                  </a:lnTo>
                  <a:lnTo>
                    <a:pt x="0" y="142"/>
                  </a:lnTo>
                  <a:lnTo>
                    <a:pt x="9" y="116"/>
                  </a:lnTo>
                  <a:lnTo>
                    <a:pt x="19" y="91"/>
                  </a:lnTo>
                  <a:lnTo>
                    <a:pt x="19" y="114"/>
                  </a:lnTo>
                  <a:lnTo>
                    <a:pt x="26" y="83"/>
                  </a:lnTo>
                  <a:lnTo>
                    <a:pt x="32" y="100"/>
                  </a:lnTo>
                  <a:lnTo>
                    <a:pt x="38" y="58"/>
                  </a:lnTo>
                  <a:lnTo>
                    <a:pt x="43" y="79"/>
                  </a:lnTo>
                  <a:lnTo>
                    <a:pt x="51" y="47"/>
                  </a:lnTo>
                  <a:lnTo>
                    <a:pt x="28" y="0"/>
                  </a:lnTo>
                  <a:lnTo>
                    <a:pt x="51" y="20"/>
                  </a:lnTo>
                  <a:lnTo>
                    <a:pt x="51" y="2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37" name="任意多边形 321936"/>
            <p:cNvSpPr/>
            <p:nvPr/>
          </p:nvSpPr>
          <p:spPr>
            <a:xfrm>
              <a:off x="4752" y="2210"/>
              <a:ext cx="137" cy="182"/>
            </a:xfrm>
            <a:custGeom>
              <a:avLst/>
              <a:gdLst/>
              <a:ahLst/>
              <a:cxnLst/>
              <a:rect l="0" t="0" r="0" b="0"/>
              <a:pathLst>
                <a:path w="273" h="364">
                  <a:moveTo>
                    <a:pt x="0" y="0"/>
                  </a:moveTo>
                  <a:lnTo>
                    <a:pt x="59" y="39"/>
                  </a:lnTo>
                  <a:lnTo>
                    <a:pt x="30" y="35"/>
                  </a:lnTo>
                  <a:lnTo>
                    <a:pt x="59" y="59"/>
                  </a:lnTo>
                  <a:lnTo>
                    <a:pt x="34" y="56"/>
                  </a:lnTo>
                  <a:lnTo>
                    <a:pt x="80" y="105"/>
                  </a:lnTo>
                  <a:lnTo>
                    <a:pt x="36" y="92"/>
                  </a:lnTo>
                  <a:lnTo>
                    <a:pt x="100" y="147"/>
                  </a:lnTo>
                  <a:lnTo>
                    <a:pt x="59" y="135"/>
                  </a:lnTo>
                  <a:lnTo>
                    <a:pt x="81" y="166"/>
                  </a:lnTo>
                  <a:lnTo>
                    <a:pt x="49" y="162"/>
                  </a:lnTo>
                  <a:lnTo>
                    <a:pt x="87" y="198"/>
                  </a:lnTo>
                  <a:lnTo>
                    <a:pt x="42" y="187"/>
                  </a:lnTo>
                  <a:lnTo>
                    <a:pt x="93" y="238"/>
                  </a:lnTo>
                  <a:lnTo>
                    <a:pt x="47" y="227"/>
                  </a:lnTo>
                  <a:lnTo>
                    <a:pt x="133" y="297"/>
                  </a:lnTo>
                  <a:lnTo>
                    <a:pt x="64" y="270"/>
                  </a:lnTo>
                  <a:lnTo>
                    <a:pt x="150" y="327"/>
                  </a:lnTo>
                  <a:lnTo>
                    <a:pt x="89" y="314"/>
                  </a:lnTo>
                  <a:lnTo>
                    <a:pt x="171" y="356"/>
                  </a:lnTo>
                  <a:lnTo>
                    <a:pt x="211" y="364"/>
                  </a:lnTo>
                  <a:lnTo>
                    <a:pt x="180" y="331"/>
                  </a:lnTo>
                  <a:lnTo>
                    <a:pt x="232" y="345"/>
                  </a:lnTo>
                  <a:lnTo>
                    <a:pt x="190" y="303"/>
                  </a:lnTo>
                  <a:lnTo>
                    <a:pt x="232" y="308"/>
                  </a:lnTo>
                  <a:lnTo>
                    <a:pt x="205" y="278"/>
                  </a:lnTo>
                  <a:lnTo>
                    <a:pt x="251" y="289"/>
                  </a:lnTo>
                  <a:lnTo>
                    <a:pt x="194" y="227"/>
                  </a:lnTo>
                  <a:lnTo>
                    <a:pt x="273" y="269"/>
                  </a:lnTo>
                  <a:lnTo>
                    <a:pt x="178" y="183"/>
                  </a:lnTo>
                  <a:lnTo>
                    <a:pt x="237" y="210"/>
                  </a:lnTo>
                  <a:lnTo>
                    <a:pt x="167" y="137"/>
                  </a:lnTo>
                  <a:lnTo>
                    <a:pt x="201" y="156"/>
                  </a:lnTo>
                  <a:lnTo>
                    <a:pt x="142" y="99"/>
                  </a:lnTo>
                  <a:lnTo>
                    <a:pt x="205" y="113"/>
                  </a:lnTo>
                  <a:lnTo>
                    <a:pt x="95" y="56"/>
                  </a:lnTo>
                  <a:lnTo>
                    <a:pt x="159" y="73"/>
                  </a:lnTo>
                  <a:lnTo>
                    <a:pt x="78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38" name="任意多边形 321937"/>
            <p:cNvSpPr/>
            <p:nvPr/>
          </p:nvSpPr>
          <p:spPr>
            <a:xfrm>
              <a:off x="4811" y="2278"/>
              <a:ext cx="261" cy="175"/>
            </a:xfrm>
            <a:custGeom>
              <a:avLst/>
              <a:gdLst/>
              <a:ahLst/>
              <a:cxnLst/>
              <a:rect l="0" t="0" r="0" b="0"/>
              <a:pathLst>
                <a:path w="521" h="350">
                  <a:moveTo>
                    <a:pt x="131" y="297"/>
                  </a:moveTo>
                  <a:lnTo>
                    <a:pt x="55" y="291"/>
                  </a:lnTo>
                  <a:lnTo>
                    <a:pt x="83" y="308"/>
                  </a:lnTo>
                  <a:lnTo>
                    <a:pt x="5" y="289"/>
                  </a:lnTo>
                  <a:lnTo>
                    <a:pt x="49" y="314"/>
                  </a:lnTo>
                  <a:lnTo>
                    <a:pt x="0" y="310"/>
                  </a:lnTo>
                  <a:lnTo>
                    <a:pt x="91" y="350"/>
                  </a:lnTo>
                  <a:lnTo>
                    <a:pt x="70" y="325"/>
                  </a:lnTo>
                  <a:lnTo>
                    <a:pt x="154" y="348"/>
                  </a:lnTo>
                  <a:lnTo>
                    <a:pt x="106" y="312"/>
                  </a:lnTo>
                  <a:lnTo>
                    <a:pt x="199" y="339"/>
                  </a:lnTo>
                  <a:lnTo>
                    <a:pt x="167" y="312"/>
                  </a:lnTo>
                  <a:lnTo>
                    <a:pt x="252" y="324"/>
                  </a:lnTo>
                  <a:lnTo>
                    <a:pt x="216" y="301"/>
                  </a:lnTo>
                  <a:lnTo>
                    <a:pt x="298" y="303"/>
                  </a:lnTo>
                  <a:lnTo>
                    <a:pt x="247" y="280"/>
                  </a:lnTo>
                  <a:lnTo>
                    <a:pt x="349" y="284"/>
                  </a:lnTo>
                  <a:lnTo>
                    <a:pt x="317" y="270"/>
                  </a:lnTo>
                  <a:lnTo>
                    <a:pt x="378" y="270"/>
                  </a:lnTo>
                  <a:lnTo>
                    <a:pt x="315" y="249"/>
                  </a:lnTo>
                  <a:lnTo>
                    <a:pt x="372" y="251"/>
                  </a:lnTo>
                  <a:lnTo>
                    <a:pt x="319" y="221"/>
                  </a:lnTo>
                  <a:lnTo>
                    <a:pt x="393" y="221"/>
                  </a:lnTo>
                  <a:lnTo>
                    <a:pt x="365" y="202"/>
                  </a:lnTo>
                  <a:lnTo>
                    <a:pt x="444" y="198"/>
                  </a:lnTo>
                  <a:lnTo>
                    <a:pt x="397" y="185"/>
                  </a:lnTo>
                  <a:lnTo>
                    <a:pt x="452" y="183"/>
                  </a:lnTo>
                  <a:lnTo>
                    <a:pt x="422" y="164"/>
                  </a:lnTo>
                  <a:lnTo>
                    <a:pt x="521" y="154"/>
                  </a:lnTo>
                  <a:lnTo>
                    <a:pt x="460" y="143"/>
                  </a:lnTo>
                  <a:lnTo>
                    <a:pt x="517" y="141"/>
                  </a:lnTo>
                  <a:lnTo>
                    <a:pt x="471" y="103"/>
                  </a:lnTo>
                  <a:lnTo>
                    <a:pt x="513" y="113"/>
                  </a:lnTo>
                  <a:lnTo>
                    <a:pt x="443" y="75"/>
                  </a:lnTo>
                  <a:lnTo>
                    <a:pt x="357" y="48"/>
                  </a:lnTo>
                  <a:lnTo>
                    <a:pt x="420" y="57"/>
                  </a:lnTo>
                  <a:lnTo>
                    <a:pt x="323" y="21"/>
                  </a:lnTo>
                  <a:lnTo>
                    <a:pt x="285" y="0"/>
                  </a:lnTo>
                  <a:lnTo>
                    <a:pt x="323" y="35"/>
                  </a:lnTo>
                  <a:lnTo>
                    <a:pt x="243" y="8"/>
                  </a:lnTo>
                  <a:lnTo>
                    <a:pt x="311" y="48"/>
                  </a:lnTo>
                  <a:lnTo>
                    <a:pt x="262" y="37"/>
                  </a:lnTo>
                  <a:lnTo>
                    <a:pt x="327" y="65"/>
                  </a:lnTo>
                  <a:lnTo>
                    <a:pt x="260" y="56"/>
                  </a:lnTo>
                  <a:lnTo>
                    <a:pt x="325" y="90"/>
                  </a:lnTo>
                  <a:lnTo>
                    <a:pt x="252" y="75"/>
                  </a:lnTo>
                  <a:lnTo>
                    <a:pt x="309" y="103"/>
                  </a:lnTo>
                  <a:lnTo>
                    <a:pt x="264" y="95"/>
                  </a:lnTo>
                  <a:lnTo>
                    <a:pt x="294" y="116"/>
                  </a:lnTo>
                  <a:lnTo>
                    <a:pt x="249" y="107"/>
                  </a:lnTo>
                  <a:lnTo>
                    <a:pt x="287" y="134"/>
                  </a:lnTo>
                  <a:lnTo>
                    <a:pt x="258" y="128"/>
                  </a:lnTo>
                  <a:lnTo>
                    <a:pt x="279" y="151"/>
                  </a:lnTo>
                  <a:lnTo>
                    <a:pt x="228" y="139"/>
                  </a:lnTo>
                  <a:lnTo>
                    <a:pt x="271" y="170"/>
                  </a:lnTo>
                  <a:lnTo>
                    <a:pt x="190" y="156"/>
                  </a:lnTo>
                  <a:lnTo>
                    <a:pt x="228" y="183"/>
                  </a:lnTo>
                  <a:lnTo>
                    <a:pt x="186" y="183"/>
                  </a:lnTo>
                  <a:lnTo>
                    <a:pt x="264" y="211"/>
                  </a:lnTo>
                  <a:lnTo>
                    <a:pt x="195" y="210"/>
                  </a:lnTo>
                  <a:lnTo>
                    <a:pt x="258" y="230"/>
                  </a:lnTo>
                  <a:lnTo>
                    <a:pt x="203" y="232"/>
                  </a:lnTo>
                  <a:lnTo>
                    <a:pt x="241" y="244"/>
                  </a:lnTo>
                  <a:lnTo>
                    <a:pt x="173" y="246"/>
                  </a:lnTo>
                  <a:lnTo>
                    <a:pt x="209" y="259"/>
                  </a:lnTo>
                  <a:lnTo>
                    <a:pt x="142" y="255"/>
                  </a:lnTo>
                  <a:lnTo>
                    <a:pt x="173" y="270"/>
                  </a:lnTo>
                  <a:lnTo>
                    <a:pt x="74" y="265"/>
                  </a:lnTo>
                  <a:lnTo>
                    <a:pt x="131" y="297"/>
                  </a:lnTo>
                  <a:lnTo>
                    <a:pt x="131" y="297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39" name="任意多边形 321938"/>
            <p:cNvSpPr/>
            <p:nvPr/>
          </p:nvSpPr>
          <p:spPr>
            <a:xfrm>
              <a:off x="5025" y="2294"/>
              <a:ext cx="326" cy="165"/>
            </a:xfrm>
            <a:custGeom>
              <a:avLst/>
              <a:gdLst/>
              <a:ahLst/>
              <a:cxnLst/>
              <a:rect l="0" t="0" r="0" b="0"/>
              <a:pathLst>
                <a:path w="652" h="331">
                  <a:moveTo>
                    <a:pt x="54" y="70"/>
                  </a:moveTo>
                  <a:lnTo>
                    <a:pt x="103" y="70"/>
                  </a:lnTo>
                  <a:lnTo>
                    <a:pt x="92" y="57"/>
                  </a:lnTo>
                  <a:lnTo>
                    <a:pt x="143" y="66"/>
                  </a:lnTo>
                  <a:lnTo>
                    <a:pt x="126" y="55"/>
                  </a:lnTo>
                  <a:lnTo>
                    <a:pt x="164" y="57"/>
                  </a:lnTo>
                  <a:lnTo>
                    <a:pt x="147" y="40"/>
                  </a:lnTo>
                  <a:lnTo>
                    <a:pt x="185" y="40"/>
                  </a:lnTo>
                  <a:lnTo>
                    <a:pt x="175" y="28"/>
                  </a:lnTo>
                  <a:lnTo>
                    <a:pt x="213" y="28"/>
                  </a:lnTo>
                  <a:lnTo>
                    <a:pt x="263" y="24"/>
                  </a:lnTo>
                  <a:lnTo>
                    <a:pt x="318" y="30"/>
                  </a:lnTo>
                  <a:lnTo>
                    <a:pt x="381" y="74"/>
                  </a:lnTo>
                  <a:lnTo>
                    <a:pt x="459" y="150"/>
                  </a:lnTo>
                  <a:lnTo>
                    <a:pt x="514" y="215"/>
                  </a:lnTo>
                  <a:lnTo>
                    <a:pt x="576" y="300"/>
                  </a:lnTo>
                  <a:lnTo>
                    <a:pt x="595" y="315"/>
                  </a:lnTo>
                  <a:lnTo>
                    <a:pt x="624" y="317"/>
                  </a:lnTo>
                  <a:lnTo>
                    <a:pt x="652" y="331"/>
                  </a:lnTo>
                  <a:lnTo>
                    <a:pt x="630" y="310"/>
                  </a:lnTo>
                  <a:lnTo>
                    <a:pt x="597" y="294"/>
                  </a:lnTo>
                  <a:lnTo>
                    <a:pt x="624" y="291"/>
                  </a:lnTo>
                  <a:lnTo>
                    <a:pt x="578" y="270"/>
                  </a:lnTo>
                  <a:lnTo>
                    <a:pt x="514" y="201"/>
                  </a:lnTo>
                  <a:lnTo>
                    <a:pt x="426" y="95"/>
                  </a:lnTo>
                  <a:lnTo>
                    <a:pt x="373" y="49"/>
                  </a:lnTo>
                  <a:lnTo>
                    <a:pt x="314" y="17"/>
                  </a:lnTo>
                  <a:lnTo>
                    <a:pt x="257" y="0"/>
                  </a:lnTo>
                  <a:lnTo>
                    <a:pt x="209" y="0"/>
                  </a:lnTo>
                  <a:lnTo>
                    <a:pt x="130" y="21"/>
                  </a:lnTo>
                  <a:lnTo>
                    <a:pt x="55" y="49"/>
                  </a:lnTo>
                  <a:lnTo>
                    <a:pt x="0" y="47"/>
                  </a:lnTo>
                  <a:lnTo>
                    <a:pt x="54" y="70"/>
                  </a:lnTo>
                  <a:lnTo>
                    <a:pt x="54" y="7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40" name="任意多边形 321939"/>
            <p:cNvSpPr/>
            <p:nvPr/>
          </p:nvSpPr>
          <p:spPr>
            <a:xfrm>
              <a:off x="4646" y="2040"/>
              <a:ext cx="148" cy="338"/>
            </a:xfrm>
            <a:custGeom>
              <a:avLst/>
              <a:gdLst/>
              <a:ahLst/>
              <a:cxnLst/>
              <a:rect l="0" t="0" r="0" b="0"/>
              <a:pathLst>
                <a:path w="296" h="677">
                  <a:moveTo>
                    <a:pt x="62" y="211"/>
                  </a:moveTo>
                  <a:lnTo>
                    <a:pt x="15" y="244"/>
                  </a:lnTo>
                  <a:lnTo>
                    <a:pt x="49" y="242"/>
                  </a:lnTo>
                  <a:lnTo>
                    <a:pt x="11" y="266"/>
                  </a:lnTo>
                  <a:lnTo>
                    <a:pt x="36" y="263"/>
                  </a:lnTo>
                  <a:lnTo>
                    <a:pt x="13" y="287"/>
                  </a:lnTo>
                  <a:lnTo>
                    <a:pt x="36" y="280"/>
                  </a:lnTo>
                  <a:lnTo>
                    <a:pt x="7" y="306"/>
                  </a:lnTo>
                  <a:lnTo>
                    <a:pt x="45" y="293"/>
                  </a:lnTo>
                  <a:lnTo>
                    <a:pt x="15" y="342"/>
                  </a:lnTo>
                  <a:lnTo>
                    <a:pt x="49" y="339"/>
                  </a:lnTo>
                  <a:lnTo>
                    <a:pt x="24" y="361"/>
                  </a:lnTo>
                  <a:lnTo>
                    <a:pt x="66" y="382"/>
                  </a:lnTo>
                  <a:lnTo>
                    <a:pt x="19" y="384"/>
                  </a:lnTo>
                  <a:lnTo>
                    <a:pt x="13" y="403"/>
                  </a:lnTo>
                  <a:lnTo>
                    <a:pt x="30" y="411"/>
                  </a:lnTo>
                  <a:lnTo>
                    <a:pt x="9" y="424"/>
                  </a:lnTo>
                  <a:lnTo>
                    <a:pt x="5" y="561"/>
                  </a:lnTo>
                  <a:lnTo>
                    <a:pt x="23" y="614"/>
                  </a:lnTo>
                  <a:lnTo>
                    <a:pt x="0" y="588"/>
                  </a:lnTo>
                  <a:lnTo>
                    <a:pt x="19" y="648"/>
                  </a:lnTo>
                  <a:lnTo>
                    <a:pt x="64" y="677"/>
                  </a:lnTo>
                  <a:lnTo>
                    <a:pt x="32" y="628"/>
                  </a:lnTo>
                  <a:lnTo>
                    <a:pt x="74" y="641"/>
                  </a:lnTo>
                  <a:lnTo>
                    <a:pt x="42" y="601"/>
                  </a:lnTo>
                  <a:lnTo>
                    <a:pt x="66" y="612"/>
                  </a:lnTo>
                  <a:lnTo>
                    <a:pt x="55" y="584"/>
                  </a:lnTo>
                  <a:lnTo>
                    <a:pt x="95" y="626"/>
                  </a:lnTo>
                  <a:lnTo>
                    <a:pt x="74" y="586"/>
                  </a:lnTo>
                  <a:lnTo>
                    <a:pt x="101" y="609"/>
                  </a:lnTo>
                  <a:lnTo>
                    <a:pt x="85" y="570"/>
                  </a:lnTo>
                  <a:lnTo>
                    <a:pt x="110" y="595"/>
                  </a:lnTo>
                  <a:lnTo>
                    <a:pt x="80" y="525"/>
                  </a:lnTo>
                  <a:lnTo>
                    <a:pt x="116" y="555"/>
                  </a:lnTo>
                  <a:lnTo>
                    <a:pt x="76" y="483"/>
                  </a:lnTo>
                  <a:lnTo>
                    <a:pt x="99" y="502"/>
                  </a:lnTo>
                  <a:lnTo>
                    <a:pt x="62" y="439"/>
                  </a:lnTo>
                  <a:lnTo>
                    <a:pt x="87" y="456"/>
                  </a:lnTo>
                  <a:lnTo>
                    <a:pt x="66" y="403"/>
                  </a:lnTo>
                  <a:lnTo>
                    <a:pt x="95" y="403"/>
                  </a:lnTo>
                  <a:lnTo>
                    <a:pt x="57" y="356"/>
                  </a:lnTo>
                  <a:lnTo>
                    <a:pt x="89" y="346"/>
                  </a:lnTo>
                  <a:lnTo>
                    <a:pt x="57" y="323"/>
                  </a:lnTo>
                  <a:lnTo>
                    <a:pt x="93" y="316"/>
                  </a:lnTo>
                  <a:lnTo>
                    <a:pt x="62" y="308"/>
                  </a:lnTo>
                  <a:lnTo>
                    <a:pt x="106" y="289"/>
                  </a:lnTo>
                  <a:lnTo>
                    <a:pt x="80" y="289"/>
                  </a:lnTo>
                  <a:lnTo>
                    <a:pt x="108" y="270"/>
                  </a:lnTo>
                  <a:lnTo>
                    <a:pt x="78" y="268"/>
                  </a:lnTo>
                  <a:lnTo>
                    <a:pt x="110" y="259"/>
                  </a:lnTo>
                  <a:lnTo>
                    <a:pt x="91" y="249"/>
                  </a:lnTo>
                  <a:lnTo>
                    <a:pt x="114" y="232"/>
                  </a:lnTo>
                  <a:lnTo>
                    <a:pt x="80" y="232"/>
                  </a:lnTo>
                  <a:lnTo>
                    <a:pt x="120" y="209"/>
                  </a:lnTo>
                  <a:lnTo>
                    <a:pt x="95" y="211"/>
                  </a:lnTo>
                  <a:lnTo>
                    <a:pt x="169" y="150"/>
                  </a:lnTo>
                  <a:lnTo>
                    <a:pt x="296" y="0"/>
                  </a:lnTo>
                  <a:lnTo>
                    <a:pt x="228" y="48"/>
                  </a:lnTo>
                  <a:lnTo>
                    <a:pt x="173" y="107"/>
                  </a:lnTo>
                  <a:lnTo>
                    <a:pt x="95" y="179"/>
                  </a:lnTo>
                  <a:lnTo>
                    <a:pt x="62" y="211"/>
                  </a:lnTo>
                  <a:lnTo>
                    <a:pt x="62" y="211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41" name="任意多边形 321940"/>
            <p:cNvSpPr/>
            <p:nvPr/>
          </p:nvSpPr>
          <p:spPr>
            <a:xfrm>
              <a:off x="4730" y="1893"/>
              <a:ext cx="108" cy="217"/>
            </a:xfrm>
            <a:custGeom>
              <a:avLst/>
              <a:gdLst/>
              <a:ahLst/>
              <a:cxnLst/>
              <a:rect l="0" t="0" r="0" b="0"/>
              <a:pathLst>
                <a:path w="217" h="435">
                  <a:moveTo>
                    <a:pt x="160" y="213"/>
                  </a:moveTo>
                  <a:lnTo>
                    <a:pt x="177" y="148"/>
                  </a:lnTo>
                  <a:lnTo>
                    <a:pt x="145" y="0"/>
                  </a:lnTo>
                  <a:lnTo>
                    <a:pt x="196" y="142"/>
                  </a:lnTo>
                  <a:lnTo>
                    <a:pt x="198" y="106"/>
                  </a:lnTo>
                  <a:lnTo>
                    <a:pt x="217" y="167"/>
                  </a:lnTo>
                  <a:lnTo>
                    <a:pt x="198" y="155"/>
                  </a:lnTo>
                  <a:lnTo>
                    <a:pt x="183" y="218"/>
                  </a:lnTo>
                  <a:lnTo>
                    <a:pt x="0" y="435"/>
                  </a:lnTo>
                  <a:lnTo>
                    <a:pt x="160" y="213"/>
                  </a:lnTo>
                  <a:lnTo>
                    <a:pt x="160" y="213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42" name="任意多边形 321941"/>
            <p:cNvSpPr/>
            <p:nvPr/>
          </p:nvSpPr>
          <p:spPr>
            <a:xfrm>
              <a:off x="4651" y="2236"/>
              <a:ext cx="33" cy="104"/>
            </a:xfrm>
            <a:custGeom>
              <a:avLst/>
              <a:gdLst/>
              <a:ahLst/>
              <a:cxnLst/>
              <a:rect l="0" t="0" r="0" b="0"/>
              <a:pathLst>
                <a:path w="67" h="207">
                  <a:moveTo>
                    <a:pt x="23" y="11"/>
                  </a:moveTo>
                  <a:lnTo>
                    <a:pt x="33" y="28"/>
                  </a:lnTo>
                  <a:lnTo>
                    <a:pt x="12" y="45"/>
                  </a:lnTo>
                  <a:lnTo>
                    <a:pt x="12" y="85"/>
                  </a:lnTo>
                  <a:lnTo>
                    <a:pt x="19" y="144"/>
                  </a:lnTo>
                  <a:lnTo>
                    <a:pt x="0" y="121"/>
                  </a:lnTo>
                  <a:lnTo>
                    <a:pt x="25" y="207"/>
                  </a:lnTo>
                  <a:lnTo>
                    <a:pt x="29" y="171"/>
                  </a:lnTo>
                  <a:lnTo>
                    <a:pt x="55" y="196"/>
                  </a:lnTo>
                  <a:lnTo>
                    <a:pt x="40" y="146"/>
                  </a:lnTo>
                  <a:lnTo>
                    <a:pt x="59" y="167"/>
                  </a:lnTo>
                  <a:lnTo>
                    <a:pt x="42" y="104"/>
                  </a:lnTo>
                  <a:lnTo>
                    <a:pt x="67" y="129"/>
                  </a:lnTo>
                  <a:lnTo>
                    <a:pt x="38" y="49"/>
                  </a:lnTo>
                  <a:lnTo>
                    <a:pt x="65" y="85"/>
                  </a:lnTo>
                  <a:lnTo>
                    <a:pt x="48" y="26"/>
                  </a:lnTo>
                  <a:lnTo>
                    <a:pt x="29" y="0"/>
                  </a:lnTo>
                  <a:lnTo>
                    <a:pt x="23" y="11"/>
                  </a:lnTo>
                  <a:lnTo>
                    <a:pt x="23" y="11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43" name="任意多边形 321942"/>
            <p:cNvSpPr/>
            <p:nvPr/>
          </p:nvSpPr>
          <p:spPr>
            <a:xfrm>
              <a:off x="4582" y="1832"/>
              <a:ext cx="118" cy="345"/>
            </a:xfrm>
            <a:custGeom>
              <a:avLst/>
              <a:gdLst/>
              <a:ahLst/>
              <a:cxnLst/>
              <a:rect l="0" t="0" r="0" b="0"/>
              <a:pathLst>
                <a:path w="236" h="690">
                  <a:moveTo>
                    <a:pt x="0" y="675"/>
                  </a:moveTo>
                  <a:lnTo>
                    <a:pt x="69" y="616"/>
                  </a:lnTo>
                  <a:lnTo>
                    <a:pt x="114" y="557"/>
                  </a:lnTo>
                  <a:lnTo>
                    <a:pt x="173" y="405"/>
                  </a:lnTo>
                  <a:lnTo>
                    <a:pt x="208" y="234"/>
                  </a:lnTo>
                  <a:lnTo>
                    <a:pt x="221" y="0"/>
                  </a:lnTo>
                  <a:lnTo>
                    <a:pt x="236" y="226"/>
                  </a:lnTo>
                  <a:lnTo>
                    <a:pt x="223" y="314"/>
                  </a:lnTo>
                  <a:lnTo>
                    <a:pt x="166" y="498"/>
                  </a:lnTo>
                  <a:lnTo>
                    <a:pt x="95" y="618"/>
                  </a:lnTo>
                  <a:lnTo>
                    <a:pt x="46" y="648"/>
                  </a:lnTo>
                  <a:lnTo>
                    <a:pt x="76" y="646"/>
                  </a:lnTo>
                  <a:lnTo>
                    <a:pt x="16" y="690"/>
                  </a:lnTo>
                  <a:lnTo>
                    <a:pt x="33" y="665"/>
                  </a:lnTo>
                  <a:lnTo>
                    <a:pt x="0" y="675"/>
                  </a:lnTo>
                  <a:lnTo>
                    <a:pt x="0" y="675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44" name="任意多边形 321943"/>
            <p:cNvSpPr/>
            <p:nvPr/>
          </p:nvSpPr>
          <p:spPr>
            <a:xfrm>
              <a:off x="4655" y="2113"/>
              <a:ext cx="60" cy="90"/>
            </a:xfrm>
            <a:custGeom>
              <a:avLst/>
              <a:gdLst/>
              <a:ahLst/>
              <a:cxnLst/>
              <a:rect l="0" t="0" r="0" b="0"/>
              <a:pathLst>
                <a:path w="120" h="178">
                  <a:moveTo>
                    <a:pt x="2" y="91"/>
                  </a:moveTo>
                  <a:lnTo>
                    <a:pt x="26" y="60"/>
                  </a:lnTo>
                  <a:lnTo>
                    <a:pt x="120" y="0"/>
                  </a:lnTo>
                  <a:lnTo>
                    <a:pt x="30" y="78"/>
                  </a:lnTo>
                  <a:lnTo>
                    <a:pt x="63" y="68"/>
                  </a:lnTo>
                  <a:lnTo>
                    <a:pt x="40" y="89"/>
                  </a:lnTo>
                  <a:lnTo>
                    <a:pt x="63" y="89"/>
                  </a:lnTo>
                  <a:lnTo>
                    <a:pt x="38" y="106"/>
                  </a:lnTo>
                  <a:lnTo>
                    <a:pt x="57" y="112"/>
                  </a:lnTo>
                  <a:lnTo>
                    <a:pt x="32" y="121"/>
                  </a:lnTo>
                  <a:lnTo>
                    <a:pt x="53" y="127"/>
                  </a:lnTo>
                  <a:lnTo>
                    <a:pt x="30" y="144"/>
                  </a:lnTo>
                  <a:lnTo>
                    <a:pt x="19" y="178"/>
                  </a:lnTo>
                  <a:lnTo>
                    <a:pt x="17" y="135"/>
                  </a:lnTo>
                  <a:lnTo>
                    <a:pt x="21" y="100"/>
                  </a:lnTo>
                  <a:lnTo>
                    <a:pt x="0" y="116"/>
                  </a:lnTo>
                  <a:lnTo>
                    <a:pt x="21" y="81"/>
                  </a:lnTo>
                  <a:lnTo>
                    <a:pt x="2" y="91"/>
                  </a:lnTo>
                  <a:lnTo>
                    <a:pt x="2" y="91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45" name="任意多边形 321944"/>
            <p:cNvSpPr/>
            <p:nvPr/>
          </p:nvSpPr>
          <p:spPr>
            <a:xfrm>
              <a:off x="4653" y="2041"/>
              <a:ext cx="462" cy="536"/>
            </a:xfrm>
            <a:custGeom>
              <a:avLst/>
              <a:gdLst/>
              <a:ahLst/>
              <a:cxnLst/>
              <a:rect l="0" t="0" r="0" b="0"/>
              <a:pathLst>
                <a:path w="926" h="1072">
                  <a:moveTo>
                    <a:pt x="422" y="80"/>
                  </a:moveTo>
                  <a:lnTo>
                    <a:pt x="276" y="247"/>
                  </a:lnTo>
                  <a:lnTo>
                    <a:pt x="418" y="283"/>
                  </a:lnTo>
                  <a:lnTo>
                    <a:pt x="662" y="407"/>
                  </a:lnTo>
                  <a:lnTo>
                    <a:pt x="867" y="508"/>
                  </a:lnTo>
                  <a:lnTo>
                    <a:pt x="806" y="546"/>
                  </a:lnTo>
                  <a:lnTo>
                    <a:pt x="743" y="536"/>
                  </a:lnTo>
                  <a:lnTo>
                    <a:pt x="780" y="527"/>
                  </a:lnTo>
                  <a:lnTo>
                    <a:pt x="709" y="519"/>
                  </a:lnTo>
                  <a:lnTo>
                    <a:pt x="743" y="513"/>
                  </a:lnTo>
                  <a:lnTo>
                    <a:pt x="664" y="491"/>
                  </a:lnTo>
                  <a:lnTo>
                    <a:pt x="723" y="491"/>
                  </a:lnTo>
                  <a:lnTo>
                    <a:pt x="627" y="462"/>
                  </a:lnTo>
                  <a:lnTo>
                    <a:pt x="686" y="464"/>
                  </a:lnTo>
                  <a:lnTo>
                    <a:pt x="567" y="435"/>
                  </a:lnTo>
                  <a:lnTo>
                    <a:pt x="631" y="432"/>
                  </a:lnTo>
                  <a:lnTo>
                    <a:pt x="538" y="411"/>
                  </a:lnTo>
                  <a:lnTo>
                    <a:pt x="586" y="411"/>
                  </a:lnTo>
                  <a:lnTo>
                    <a:pt x="496" y="390"/>
                  </a:lnTo>
                  <a:lnTo>
                    <a:pt x="576" y="453"/>
                  </a:lnTo>
                  <a:lnTo>
                    <a:pt x="517" y="437"/>
                  </a:lnTo>
                  <a:lnTo>
                    <a:pt x="578" y="475"/>
                  </a:lnTo>
                  <a:lnTo>
                    <a:pt x="517" y="462"/>
                  </a:lnTo>
                  <a:lnTo>
                    <a:pt x="563" y="494"/>
                  </a:lnTo>
                  <a:lnTo>
                    <a:pt x="519" y="487"/>
                  </a:lnTo>
                  <a:lnTo>
                    <a:pt x="569" y="521"/>
                  </a:lnTo>
                  <a:lnTo>
                    <a:pt x="538" y="519"/>
                  </a:lnTo>
                  <a:lnTo>
                    <a:pt x="555" y="544"/>
                  </a:lnTo>
                  <a:lnTo>
                    <a:pt x="525" y="538"/>
                  </a:lnTo>
                  <a:lnTo>
                    <a:pt x="550" y="559"/>
                  </a:lnTo>
                  <a:lnTo>
                    <a:pt x="527" y="555"/>
                  </a:lnTo>
                  <a:lnTo>
                    <a:pt x="496" y="508"/>
                  </a:lnTo>
                  <a:lnTo>
                    <a:pt x="468" y="462"/>
                  </a:lnTo>
                  <a:lnTo>
                    <a:pt x="367" y="401"/>
                  </a:lnTo>
                  <a:lnTo>
                    <a:pt x="416" y="403"/>
                  </a:lnTo>
                  <a:lnTo>
                    <a:pt x="325" y="361"/>
                  </a:lnTo>
                  <a:lnTo>
                    <a:pt x="371" y="365"/>
                  </a:lnTo>
                  <a:lnTo>
                    <a:pt x="300" y="340"/>
                  </a:lnTo>
                  <a:lnTo>
                    <a:pt x="223" y="319"/>
                  </a:lnTo>
                  <a:lnTo>
                    <a:pt x="266" y="308"/>
                  </a:lnTo>
                  <a:lnTo>
                    <a:pt x="177" y="300"/>
                  </a:lnTo>
                  <a:lnTo>
                    <a:pt x="196" y="325"/>
                  </a:lnTo>
                  <a:lnTo>
                    <a:pt x="171" y="319"/>
                  </a:lnTo>
                  <a:lnTo>
                    <a:pt x="207" y="367"/>
                  </a:lnTo>
                  <a:lnTo>
                    <a:pt x="171" y="344"/>
                  </a:lnTo>
                  <a:lnTo>
                    <a:pt x="230" y="413"/>
                  </a:lnTo>
                  <a:lnTo>
                    <a:pt x="190" y="390"/>
                  </a:lnTo>
                  <a:lnTo>
                    <a:pt x="242" y="443"/>
                  </a:lnTo>
                  <a:lnTo>
                    <a:pt x="213" y="430"/>
                  </a:lnTo>
                  <a:lnTo>
                    <a:pt x="242" y="477"/>
                  </a:lnTo>
                  <a:lnTo>
                    <a:pt x="217" y="462"/>
                  </a:lnTo>
                  <a:lnTo>
                    <a:pt x="240" y="508"/>
                  </a:lnTo>
                  <a:lnTo>
                    <a:pt x="211" y="487"/>
                  </a:lnTo>
                  <a:lnTo>
                    <a:pt x="232" y="538"/>
                  </a:lnTo>
                  <a:lnTo>
                    <a:pt x="200" y="511"/>
                  </a:lnTo>
                  <a:lnTo>
                    <a:pt x="232" y="567"/>
                  </a:lnTo>
                  <a:lnTo>
                    <a:pt x="207" y="549"/>
                  </a:lnTo>
                  <a:lnTo>
                    <a:pt x="236" y="588"/>
                  </a:lnTo>
                  <a:lnTo>
                    <a:pt x="219" y="580"/>
                  </a:lnTo>
                  <a:lnTo>
                    <a:pt x="242" y="629"/>
                  </a:lnTo>
                  <a:lnTo>
                    <a:pt x="217" y="610"/>
                  </a:lnTo>
                  <a:lnTo>
                    <a:pt x="274" y="677"/>
                  </a:lnTo>
                  <a:lnTo>
                    <a:pt x="215" y="658"/>
                  </a:lnTo>
                  <a:lnTo>
                    <a:pt x="299" y="715"/>
                  </a:lnTo>
                  <a:lnTo>
                    <a:pt x="268" y="717"/>
                  </a:lnTo>
                  <a:lnTo>
                    <a:pt x="319" y="736"/>
                  </a:lnTo>
                  <a:lnTo>
                    <a:pt x="367" y="743"/>
                  </a:lnTo>
                  <a:lnTo>
                    <a:pt x="304" y="749"/>
                  </a:lnTo>
                  <a:lnTo>
                    <a:pt x="261" y="743"/>
                  </a:lnTo>
                  <a:lnTo>
                    <a:pt x="304" y="766"/>
                  </a:lnTo>
                  <a:lnTo>
                    <a:pt x="264" y="766"/>
                  </a:lnTo>
                  <a:lnTo>
                    <a:pt x="331" y="819"/>
                  </a:lnTo>
                  <a:lnTo>
                    <a:pt x="285" y="821"/>
                  </a:lnTo>
                  <a:lnTo>
                    <a:pt x="321" y="844"/>
                  </a:lnTo>
                  <a:lnTo>
                    <a:pt x="261" y="842"/>
                  </a:lnTo>
                  <a:lnTo>
                    <a:pt x="312" y="863"/>
                  </a:lnTo>
                  <a:lnTo>
                    <a:pt x="363" y="884"/>
                  </a:lnTo>
                  <a:lnTo>
                    <a:pt x="352" y="861"/>
                  </a:lnTo>
                  <a:lnTo>
                    <a:pt x="409" y="873"/>
                  </a:lnTo>
                  <a:lnTo>
                    <a:pt x="386" y="850"/>
                  </a:lnTo>
                  <a:lnTo>
                    <a:pt x="458" y="867"/>
                  </a:lnTo>
                  <a:lnTo>
                    <a:pt x="445" y="848"/>
                  </a:lnTo>
                  <a:lnTo>
                    <a:pt x="502" y="850"/>
                  </a:lnTo>
                  <a:lnTo>
                    <a:pt x="479" y="831"/>
                  </a:lnTo>
                  <a:lnTo>
                    <a:pt x="584" y="837"/>
                  </a:lnTo>
                  <a:lnTo>
                    <a:pt x="553" y="814"/>
                  </a:lnTo>
                  <a:lnTo>
                    <a:pt x="612" y="816"/>
                  </a:lnTo>
                  <a:lnTo>
                    <a:pt x="599" y="798"/>
                  </a:lnTo>
                  <a:lnTo>
                    <a:pt x="685" y="800"/>
                  </a:lnTo>
                  <a:lnTo>
                    <a:pt x="652" y="779"/>
                  </a:lnTo>
                  <a:lnTo>
                    <a:pt x="709" y="779"/>
                  </a:lnTo>
                  <a:lnTo>
                    <a:pt x="688" y="764"/>
                  </a:lnTo>
                  <a:lnTo>
                    <a:pt x="747" y="766"/>
                  </a:lnTo>
                  <a:lnTo>
                    <a:pt x="721" y="751"/>
                  </a:lnTo>
                  <a:lnTo>
                    <a:pt x="780" y="747"/>
                  </a:lnTo>
                  <a:lnTo>
                    <a:pt x="743" y="730"/>
                  </a:lnTo>
                  <a:lnTo>
                    <a:pt x="787" y="724"/>
                  </a:lnTo>
                  <a:lnTo>
                    <a:pt x="761" y="702"/>
                  </a:lnTo>
                  <a:lnTo>
                    <a:pt x="812" y="696"/>
                  </a:lnTo>
                  <a:lnTo>
                    <a:pt x="781" y="675"/>
                  </a:lnTo>
                  <a:lnTo>
                    <a:pt x="829" y="671"/>
                  </a:lnTo>
                  <a:lnTo>
                    <a:pt x="804" y="652"/>
                  </a:lnTo>
                  <a:lnTo>
                    <a:pt x="856" y="646"/>
                  </a:lnTo>
                  <a:lnTo>
                    <a:pt x="839" y="624"/>
                  </a:lnTo>
                  <a:lnTo>
                    <a:pt x="903" y="627"/>
                  </a:lnTo>
                  <a:lnTo>
                    <a:pt x="859" y="610"/>
                  </a:lnTo>
                  <a:lnTo>
                    <a:pt x="926" y="616"/>
                  </a:lnTo>
                  <a:lnTo>
                    <a:pt x="875" y="711"/>
                  </a:lnTo>
                  <a:lnTo>
                    <a:pt x="819" y="814"/>
                  </a:lnTo>
                  <a:lnTo>
                    <a:pt x="791" y="861"/>
                  </a:lnTo>
                  <a:lnTo>
                    <a:pt x="863" y="947"/>
                  </a:lnTo>
                  <a:lnTo>
                    <a:pt x="793" y="943"/>
                  </a:lnTo>
                  <a:lnTo>
                    <a:pt x="781" y="958"/>
                  </a:lnTo>
                  <a:lnTo>
                    <a:pt x="578" y="1036"/>
                  </a:lnTo>
                  <a:lnTo>
                    <a:pt x="496" y="1072"/>
                  </a:lnTo>
                  <a:lnTo>
                    <a:pt x="413" y="1063"/>
                  </a:lnTo>
                  <a:lnTo>
                    <a:pt x="333" y="1004"/>
                  </a:lnTo>
                  <a:lnTo>
                    <a:pt x="133" y="970"/>
                  </a:lnTo>
                  <a:lnTo>
                    <a:pt x="67" y="886"/>
                  </a:lnTo>
                  <a:lnTo>
                    <a:pt x="82" y="857"/>
                  </a:lnTo>
                  <a:lnTo>
                    <a:pt x="0" y="770"/>
                  </a:lnTo>
                  <a:lnTo>
                    <a:pt x="72" y="795"/>
                  </a:lnTo>
                  <a:lnTo>
                    <a:pt x="55" y="772"/>
                  </a:lnTo>
                  <a:lnTo>
                    <a:pt x="107" y="791"/>
                  </a:lnTo>
                  <a:lnTo>
                    <a:pt x="72" y="762"/>
                  </a:lnTo>
                  <a:lnTo>
                    <a:pt x="108" y="776"/>
                  </a:lnTo>
                  <a:lnTo>
                    <a:pt x="70" y="738"/>
                  </a:lnTo>
                  <a:lnTo>
                    <a:pt x="112" y="747"/>
                  </a:lnTo>
                  <a:lnTo>
                    <a:pt x="69" y="705"/>
                  </a:lnTo>
                  <a:lnTo>
                    <a:pt x="118" y="713"/>
                  </a:lnTo>
                  <a:lnTo>
                    <a:pt x="42" y="665"/>
                  </a:lnTo>
                  <a:lnTo>
                    <a:pt x="93" y="675"/>
                  </a:lnTo>
                  <a:lnTo>
                    <a:pt x="19" y="610"/>
                  </a:lnTo>
                  <a:lnTo>
                    <a:pt x="69" y="633"/>
                  </a:lnTo>
                  <a:lnTo>
                    <a:pt x="55" y="612"/>
                  </a:lnTo>
                  <a:lnTo>
                    <a:pt x="118" y="631"/>
                  </a:lnTo>
                  <a:lnTo>
                    <a:pt x="93" y="608"/>
                  </a:lnTo>
                  <a:lnTo>
                    <a:pt x="118" y="612"/>
                  </a:lnTo>
                  <a:lnTo>
                    <a:pt x="99" y="584"/>
                  </a:lnTo>
                  <a:lnTo>
                    <a:pt x="129" y="591"/>
                  </a:lnTo>
                  <a:lnTo>
                    <a:pt x="86" y="555"/>
                  </a:lnTo>
                  <a:lnTo>
                    <a:pt x="116" y="559"/>
                  </a:lnTo>
                  <a:lnTo>
                    <a:pt x="84" y="523"/>
                  </a:lnTo>
                  <a:lnTo>
                    <a:pt x="108" y="532"/>
                  </a:lnTo>
                  <a:lnTo>
                    <a:pt x="80" y="487"/>
                  </a:lnTo>
                  <a:lnTo>
                    <a:pt x="103" y="498"/>
                  </a:lnTo>
                  <a:lnTo>
                    <a:pt x="86" y="462"/>
                  </a:lnTo>
                  <a:lnTo>
                    <a:pt x="110" y="466"/>
                  </a:lnTo>
                  <a:lnTo>
                    <a:pt x="72" y="432"/>
                  </a:lnTo>
                  <a:lnTo>
                    <a:pt x="108" y="435"/>
                  </a:lnTo>
                  <a:lnTo>
                    <a:pt x="84" y="413"/>
                  </a:lnTo>
                  <a:lnTo>
                    <a:pt x="118" y="413"/>
                  </a:lnTo>
                  <a:lnTo>
                    <a:pt x="86" y="390"/>
                  </a:lnTo>
                  <a:lnTo>
                    <a:pt x="21" y="356"/>
                  </a:lnTo>
                  <a:lnTo>
                    <a:pt x="88" y="359"/>
                  </a:lnTo>
                  <a:lnTo>
                    <a:pt x="116" y="316"/>
                  </a:lnTo>
                  <a:lnTo>
                    <a:pt x="156" y="230"/>
                  </a:lnTo>
                  <a:lnTo>
                    <a:pt x="430" y="0"/>
                  </a:lnTo>
                  <a:lnTo>
                    <a:pt x="422" y="80"/>
                  </a:lnTo>
                  <a:lnTo>
                    <a:pt x="422" y="80"/>
                  </a:lnTo>
                  <a:close/>
                </a:path>
              </a:pathLst>
            </a:custGeom>
            <a:solidFill>
              <a:srgbClr val="786161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46" name="任意多边形 321945"/>
            <p:cNvSpPr/>
            <p:nvPr/>
          </p:nvSpPr>
          <p:spPr>
            <a:xfrm>
              <a:off x="4782" y="2229"/>
              <a:ext cx="66" cy="145"/>
            </a:xfrm>
            <a:custGeom>
              <a:avLst/>
              <a:gdLst/>
              <a:ahLst/>
              <a:cxnLst/>
              <a:rect l="0" t="0" r="0" b="0"/>
              <a:pathLst>
                <a:path w="133" h="288">
                  <a:moveTo>
                    <a:pt x="5" y="38"/>
                  </a:moveTo>
                  <a:lnTo>
                    <a:pt x="66" y="106"/>
                  </a:lnTo>
                  <a:lnTo>
                    <a:pt x="28" y="83"/>
                  </a:lnTo>
                  <a:lnTo>
                    <a:pt x="60" y="121"/>
                  </a:lnTo>
                  <a:lnTo>
                    <a:pt x="30" y="119"/>
                  </a:lnTo>
                  <a:lnTo>
                    <a:pt x="64" y="153"/>
                  </a:lnTo>
                  <a:lnTo>
                    <a:pt x="43" y="144"/>
                  </a:lnTo>
                  <a:lnTo>
                    <a:pt x="81" y="195"/>
                  </a:lnTo>
                  <a:lnTo>
                    <a:pt x="49" y="174"/>
                  </a:lnTo>
                  <a:lnTo>
                    <a:pt x="78" y="218"/>
                  </a:lnTo>
                  <a:lnTo>
                    <a:pt x="55" y="209"/>
                  </a:lnTo>
                  <a:lnTo>
                    <a:pt x="116" y="288"/>
                  </a:lnTo>
                  <a:lnTo>
                    <a:pt x="97" y="233"/>
                  </a:lnTo>
                  <a:lnTo>
                    <a:pt x="123" y="264"/>
                  </a:lnTo>
                  <a:lnTo>
                    <a:pt x="100" y="209"/>
                  </a:lnTo>
                  <a:lnTo>
                    <a:pt x="133" y="231"/>
                  </a:lnTo>
                  <a:lnTo>
                    <a:pt x="97" y="178"/>
                  </a:lnTo>
                  <a:lnTo>
                    <a:pt x="133" y="193"/>
                  </a:lnTo>
                  <a:lnTo>
                    <a:pt x="79" y="138"/>
                  </a:lnTo>
                  <a:lnTo>
                    <a:pt x="118" y="157"/>
                  </a:lnTo>
                  <a:lnTo>
                    <a:pt x="79" y="108"/>
                  </a:lnTo>
                  <a:lnTo>
                    <a:pt x="114" y="127"/>
                  </a:lnTo>
                  <a:lnTo>
                    <a:pt x="81" y="85"/>
                  </a:lnTo>
                  <a:lnTo>
                    <a:pt x="43" y="43"/>
                  </a:lnTo>
                  <a:lnTo>
                    <a:pt x="79" y="60"/>
                  </a:lnTo>
                  <a:lnTo>
                    <a:pt x="0" y="0"/>
                  </a:lnTo>
                  <a:lnTo>
                    <a:pt x="41" y="60"/>
                  </a:lnTo>
                  <a:lnTo>
                    <a:pt x="5" y="38"/>
                  </a:lnTo>
                  <a:lnTo>
                    <a:pt x="5" y="38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47" name="任意多边形 321946"/>
            <p:cNvSpPr/>
            <p:nvPr/>
          </p:nvSpPr>
          <p:spPr>
            <a:xfrm>
              <a:off x="4933" y="2295"/>
              <a:ext cx="115" cy="92"/>
            </a:xfrm>
            <a:custGeom>
              <a:avLst/>
              <a:gdLst/>
              <a:ahLst/>
              <a:cxnLst/>
              <a:rect l="0" t="0" r="0" b="0"/>
              <a:pathLst>
                <a:path w="230" h="184">
                  <a:moveTo>
                    <a:pt x="70" y="0"/>
                  </a:moveTo>
                  <a:lnTo>
                    <a:pt x="154" y="28"/>
                  </a:lnTo>
                  <a:lnTo>
                    <a:pt x="110" y="30"/>
                  </a:lnTo>
                  <a:lnTo>
                    <a:pt x="167" y="41"/>
                  </a:lnTo>
                  <a:lnTo>
                    <a:pt x="139" y="49"/>
                  </a:lnTo>
                  <a:lnTo>
                    <a:pt x="182" y="53"/>
                  </a:lnTo>
                  <a:lnTo>
                    <a:pt x="230" y="55"/>
                  </a:lnTo>
                  <a:lnTo>
                    <a:pt x="179" y="66"/>
                  </a:lnTo>
                  <a:lnTo>
                    <a:pt x="220" y="76"/>
                  </a:lnTo>
                  <a:lnTo>
                    <a:pt x="169" y="80"/>
                  </a:lnTo>
                  <a:lnTo>
                    <a:pt x="228" y="97"/>
                  </a:lnTo>
                  <a:lnTo>
                    <a:pt x="150" y="91"/>
                  </a:lnTo>
                  <a:lnTo>
                    <a:pt x="190" y="104"/>
                  </a:lnTo>
                  <a:lnTo>
                    <a:pt x="139" y="108"/>
                  </a:lnTo>
                  <a:lnTo>
                    <a:pt x="163" y="116"/>
                  </a:lnTo>
                  <a:lnTo>
                    <a:pt x="103" y="119"/>
                  </a:lnTo>
                  <a:lnTo>
                    <a:pt x="146" y="133"/>
                  </a:lnTo>
                  <a:lnTo>
                    <a:pt x="74" y="140"/>
                  </a:lnTo>
                  <a:lnTo>
                    <a:pt x="114" y="148"/>
                  </a:lnTo>
                  <a:lnTo>
                    <a:pt x="47" y="161"/>
                  </a:lnTo>
                  <a:lnTo>
                    <a:pt x="91" y="171"/>
                  </a:lnTo>
                  <a:lnTo>
                    <a:pt x="6" y="184"/>
                  </a:lnTo>
                  <a:lnTo>
                    <a:pt x="30" y="173"/>
                  </a:lnTo>
                  <a:lnTo>
                    <a:pt x="0" y="156"/>
                  </a:lnTo>
                  <a:lnTo>
                    <a:pt x="55" y="146"/>
                  </a:lnTo>
                  <a:lnTo>
                    <a:pt x="23" y="137"/>
                  </a:lnTo>
                  <a:lnTo>
                    <a:pt x="85" y="127"/>
                  </a:lnTo>
                  <a:lnTo>
                    <a:pt x="44" y="114"/>
                  </a:lnTo>
                  <a:lnTo>
                    <a:pt x="106" y="104"/>
                  </a:lnTo>
                  <a:lnTo>
                    <a:pt x="63" y="97"/>
                  </a:lnTo>
                  <a:lnTo>
                    <a:pt x="110" y="91"/>
                  </a:lnTo>
                  <a:lnTo>
                    <a:pt x="76" y="80"/>
                  </a:lnTo>
                  <a:lnTo>
                    <a:pt x="127" y="76"/>
                  </a:lnTo>
                  <a:lnTo>
                    <a:pt x="85" y="60"/>
                  </a:lnTo>
                  <a:lnTo>
                    <a:pt x="120" y="59"/>
                  </a:lnTo>
                  <a:lnTo>
                    <a:pt x="63" y="38"/>
                  </a:lnTo>
                  <a:lnTo>
                    <a:pt x="97" y="41"/>
                  </a:lnTo>
                  <a:lnTo>
                    <a:pt x="61" y="19"/>
                  </a:lnTo>
                  <a:lnTo>
                    <a:pt x="85" y="19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48" name="任意多边形 321947"/>
            <p:cNvSpPr/>
            <p:nvPr/>
          </p:nvSpPr>
          <p:spPr>
            <a:xfrm>
              <a:off x="4249" y="1760"/>
              <a:ext cx="288" cy="393"/>
            </a:xfrm>
            <a:custGeom>
              <a:avLst/>
              <a:gdLst/>
              <a:ahLst/>
              <a:cxnLst/>
              <a:rect l="0" t="0" r="0" b="0"/>
              <a:pathLst>
                <a:path w="576" h="786">
                  <a:moveTo>
                    <a:pt x="397" y="737"/>
                  </a:moveTo>
                  <a:lnTo>
                    <a:pt x="454" y="648"/>
                  </a:lnTo>
                  <a:lnTo>
                    <a:pt x="485" y="498"/>
                  </a:lnTo>
                  <a:lnTo>
                    <a:pt x="472" y="421"/>
                  </a:lnTo>
                  <a:lnTo>
                    <a:pt x="293" y="275"/>
                  </a:lnTo>
                  <a:lnTo>
                    <a:pt x="0" y="0"/>
                  </a:lnTo>
                  <a:lnTo>
                    <a:pt x="295" y="241"/>
                  </a:lnTo>
                  <a:lnTo>
                    <a:pt x="534" y="402"/>
                  </a:lnTo>
                  <a:lnTo>
                    <a:pt x="576" y="536"/>
                  </a:lnTo>
                  <a:lnTo>
                    <a:pt x="544" y="499"/>
                  </a:lnTo>
                  <a:lnTo>
                    <a:pt x="529" y="606"/>
                  </a:lnTo>
                  <a:lnTo>
                    <a:pt x="466" y="697"/>
                  </a:lnTo>
                  <a:lnTo>
                    <a:pt x="502" y="697"/>
                  </a:lnTo>
                  <a:lnTo>
                    <a:pt x="445" y="729"/>
                  </a:lnTo>
                  <a:lnTo>
                    <a:pt x="371" y="777"/>
                  </a:lnTo>
                  <a:lnTo>
                    <a:pt x="327" y="786"/>
                  </a:lnTo>
                  <a:lnTo>
                    <a:pt x="397" y="737"/>
                  </a:lnTo>
                  <a:lnTo>
                    <a:pt x="397" y="73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49" name="任意多边形 321948"/>
            <p:cNvSpPr/>
            <p:nvPr/>
          </p:nvSpPr>
          <p:spPr>
            <a:xfrm>
              <a:off x="4231" y="1765"/>
              <a:ext cx="200" cy="401"/>
            </a:xfrm>
            <a:custGeom>
              <a:avLst/>
              <a:gdLst/>
              <a:ahLst/>
              <a:cxnLst/>
              <a:rect l="0" t="0" r="0" b="0"/>
              <a:pathLst>
                <a:path w="399" h="802">
                  <a:moveTo>
                    <a:pt x="285" y="802"/>
                  </a:moveTo>
                  <a:lnTo>
                    <a:pt x="291" y="627"/>
                  </a:lnTo>
                  <a:lnTo>
                    <a:pt x="268" y="397"/>
                  </a:lnTo>
                  <a:lnTo>
                    <a:pt x="213" y="260"/>
                  </a:lnTo>
                  <a:lnTo>
                    <a:pt x="0" y="0"/>
                  </a:lnTo>
                  <a:lnTo>
                    <a:pt x="260" y="243"/>
                  </a:lnTo>
                  <a:lnTo>
                    <a:pt x="399" y="374"/>
                  </a:lnTo>
                  <a:lnTo>
                    <a:pt x="251" y="268"/>
                  </a:lnTo>
                  <a:lnTo>
                    <a:pt x="372" y="405"/>
                  </a:lnTo>
                  <a:lnTo>
                    <a:pt x="386" y="527"/>
                  </a:lnTo>
                  <a:lnTo>
                    <a:pt x="350" y="424"/>
                  </a:lnTo>
                  <a:lnTo>
                    <a:pt x="359" y="591"/>
                  </a:lnTo>
                  <a:lnTo>
                    <a:pt x="319" y="460"/>
                  </a:lnTo>
                  <a:lnTo>
                    <a:pt x="342" y="682"/>
                  </a:lnTo>
                  <a:lnTo>
                    <a:pt x="315" y="644"/>
                  </a:lnTo>
                  <a:lnTo>
                    <a:pt x="319" y="795"/>
                  </a:lnTo>
                  <a:lnTo>
                    <a:pt x="285" y="802"/>
                  </a:lnTo>
                  <a:lnTo>
                    <a:pt x="285" y="802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50" name="任意多边形 321949"/>
            <p:cNvSpPr/>
            <p:nvPr/>
          </p:nvSpPr>
          <p:spPr>
            <a:xfrm>
              <a:off x="3479" y="1356"/>
              <a:ext cx="397" cy="122"/>
            </a:xfrm>
            <a:custGeom>
              <a:avLst/>
              <a:gdLst/>
              <a:ahLst/>
              <a:cxnLst/>
              <a:rect l="0" t="0" r="0" b="0"/>
              <a:pathLst>
                <a:path w="793" h="245">
                  <a:moveTo>
                    <a:pt x="125" y="0"/>
                  </a:moveTo>
                  <a:lnTo>
                    <a:pt x="255" y="3"/>
                  </a:lnTo>
                  <a:lnTo>
                    <a:pt x="418" y="53"/>
                  </a:lnTo>
                  <a:lnTo>
                    <a:pt x="673" y="163"/>
                  </a:lnTo>
                  <a:lnTo>
                    <a:pt x="793" y="245"/>
                  </a:lnTo>
                  <a:lnTo>
                    <a:pt x="652" y="203"/>
                  </a:lnTo>
                  <a:lnTo>
                    <a:pt x="492" y="203"/>
                  </a:lnTo>
                  <a:lnTo>
                    <a:pt x="527" y="184"/>
                  </a:lnTo>
                  <a:lnTo>
                    <a:pt x="616" y="176"/>
                  </a:lnTo>
                  <a:lnTo>
                    <a:pt x="538" y="146"/>
                  </a:lnTo>
                  <a:lnTo>
                    <a:pt x="376" y="72"/>
                  </a:lnTo>
                  <a:lnTo>
                    <a:pt x="297" y="32"/>
                  </a:lnTo>
                  <a:lnTo>
                    <a:pt x="323" y="78"/>
                  </a:lnTo>
                  <a:lnTo>
                    <a:pt x="257" y="22"/>
                  </a:lnTo>
                  <a:lnTo>
                    <a:pt x="278" y="64"/>
                  </a:lnTo>
                  <a:lnTo>
                    <a:pt x="224" y="21"/>
                  </a:lnTo>
                  <a:lnTo>
                    <a:pt x="232" y="49"/>
                  </a:lnTo>
                  <a:lnTo>
                    <a:pt x="188" y="26"/>
                  </a:lnTo>
                  <a:lnTo>
                    <a:pt x="213" y="62"/>
                  </a:lnTo>
                  <a:lnTo>
                    <a:pt x="143" y="26"/>
                  </a:lnTo>
                  <a:lnTo>
                    <a:pt x="0" y="5"/>
                  </a:lnTo>
                  <a:lnTo>
                    <a:pt x="125" y="0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51" name="任意多边形 321950"/>
            <p:cNvSpPr/>
            <p:nvPr/>
          </p:nvSpPr>
          <p:spPr>
            <a:xfrm>
              <a:off x="3692" y="1431"/>
              <a:ext cx="568" cy="381"/>
            </a:xfrm>
            <a:custGeom>
              <a:avLst/>
              <a:gdLst/>
              <a:ahLst/>
              <a:cxnLst/>
              <a:rect l="0" t="0" r="0" b="0"/>
              <a:pathLst>
                <a:path w="1135" h="762">
                  <a:moveTo>
                    <a:pt x="625" y="312"/>
                  </a:moveTo>
                  <a:lnTo>
                    <a:pt x="576" y="291"/>
                  </a:lnTo>
                  <a:lnTo>
                    <a:pt x="530" y="277"/>
                  </a:lnTo>
                  <a:lnTo>
                    <a:pt x="502" y="296"/>
                  </a:lnTo>
                  <a:lnTo>
                    <a:pt x="473" y="319"/>
                  </a:lnTo>
                  <a:lnTo>
                    <a:pt x="540" y="325"/>
                  </a:lnTo>
                  <a:lnTo>
                    <a:pt x="583" y="327"/>
                  </a:lnTo>
                  <a:lnTo>
                    <a:pt x="620" y="350"/>
                  </a:lnTo>
                  <a:lnTo>
                    <a:pt x="665" y="369"/>
                  </a:lnTo>
                  <a:lnTo>
                    <a:pt x="690" y="408"/>
                  </a:lnTo>
                  <a:lnTo>
                    <a:pt x="760" y="445"/>
                  </a:lnTo>
                  <a:lnTo>
                    <a:pt x="1025" y="642"/>
                  </a:lnTo>
                  <a:lnTo>
                    <a:pt x="1135" y="762"/>
                  </a:lnTo>
                  <a:lnTo>
                    <a:pt x="1013" y="673"/>
                  </a:lnTo>
                  <a:lnTo>
                    <a:pt x="956" y="648"/>
                  </a:lnTo>
                  <a:lnTo>
                    <a:pt x="840" y="633"/>
                  </a:lnTo>
                  <a:lnTo>
                    <a:pt x="941" y="627"/>
                  </a:lnTo>
                  <a:lnTo>
                    <a:pt x="869" y="608"/>
                  </a:lnTo>
                  <a:lnTo>
                    <a:pt x="751" y="591"/>
                  </a:lnTo>
                  <a:lnTo>
                    <a:pt x="863" y="587"/>
                  </a:lnTo>
                  <a:lnTo>
                    <a:pt x="770" y="562"/>
                  </a:lnTo>
                  <a:lnTo>
                    <a:pt x="679" y="555"/>
                  </a:lnTo>
                  <a:lnTo>
                    <a:pt x="793" y="540"/>
                  </a:lnTo>
                  <a:lnTo>
                    <a:pt x="741" y="515"/>
                  </a:lnTo>
                  <a:lnTo>
                    <a:pt x="671" y="502"/>
                  </a:lnTo>
                  <a:lnTo>
                    <a:pt x="593" y="502"/>
                  </a:lnTo>
                  <a:lnTo>
                    <a:pt x="506" y="519"/>
                  </a:lnTo>
                  <a:lnTo>
                    <a:pt x="420" y="555"/>
                  </a:lnTo>
                  <a:lnTo>
                    <a:pt x="466" y="490"/>
                  </a:lnTo>
                  <a:lnTo>
                    <a:pt x="506" y="454"/>
                  </a:lnTo>
                  <a:lnTo>
                    <a:pt x="580" y="408"/>
                  </a:lnTo>
                  <a:lnTo>
                    <a:pt x="534" y="410"/>
                  </a:lnTo>
                  <a:lnTo>
                    <a:pt x="477" y="418"/>
                  </a:lnTo>
                  <a:lnTo>
                    <a:pt x="441" y="405"/>
                  </a:lnTo>
                  <a:lnTo>
                    <a:pt x="369" y="350"/>
                  </a:lnTo>
                  <a:lnTo>
                    <a:pt x="293" y="201"/>
                  </a:lnTo>
                  <a:lnTo>
                    <a:pt x="300" y="274"/>
                  </a:lnTo>
                  <a:lnTo>
                    <a:pt x="253" y="140"/>
                  </a:lnTo>
                  <a:lnTo>
                    <a:pt x="256" y="190"/>
                  </a:lnTo>
                  <a:lnTo>
                    <a:pt x="199" y="91"/>
                  </a:lnTo>
                  <a:lnTo>
                    <a:pt x="192" y="129"/>
                  </a:lnTo>
                  <a:lnTo>
                    <a:pt x="165" y="93"/>
                  </a:lnTo>
                  <a:lnTo>
                    <a:pt x="167" y="163"/>
                  </a:lnTo>
                  <a:lnTo>
                    <a:pt x="120" y="85"/>
                  </a:lnTo>
                  <a:lnTo>
                    <a:pt x="131" y="129"/>
                  </a:lnTo>
                  <a:lnTo>
                    <a:pt x="97" y="91"/>
                  </a:lnTo>
                  <a:lnTo>
                    <a:pt x="97" y="140"/>
                  </a:lnTo>
                  <a:lnTo>
                    <a:pt x="76" y="99"/>
                  </a:lnTo>
                  <a:lnTo>
                    <a:pt x="59" y="140"/>
                  </a:lnTo>
                  <a:lnTo>
                    <a:pt x="51" y="108"/>
                  </a:lnTo>
                  <a:lnTo>
                    <a:pt x="34" y="148"/>
                  </a:lnTo>
                  <a:lnTo>
                    <a:pt x="25" y="123"/>
                  </a:lnTo>
                  <a:lnTo>
                    <a:pt x="0" y="154"/>
                  </a:lnTo>
                  <a:lnTo>
                    <a:pt x="9" y="110"/>
                  </a:lnTo>
                  <a:lnTo>
                    <a:pt x="55" y="49"/>
                  </a:lnTo>
                  <a:lnTo>
                    <a:pt x="118" y="23"/>
                  </a:lnTo>
                  <a:lnTo>
                    <a:pt x="190" y="0"/>
                  </a:lnTo>
                  <a:lnTo>
                    <a:pt x="342" y="76"/>
                  </a:lnTo>
                  <a:lnTo>
                    <a:pt x="441" y="148"/>
                  </a:lnTo>
                  <a:lnTo>
                    <a:pt x="599" y="260"/>
                  </a:lnTo>
                  <a:lnTo>
                    <a:pt x="625" y="312"/>
                  </a:lnTo>
                  <a:lnTo>
                    <a:pt x="625" y="312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52" name="任意多边形 321951"/>
            <p:cNvSpPr/>
            <p:nvPr/>
          </p:nvSpPr>
          <p:spPr>
            <a:xfrm>
              <a:off x="3660" y="1358"/>
              <a:ext cx="193" cy="79"/>
            </a:xfrm>
            <a:custGeom>
              <a:avLst/>
              <a:gdLst/>
              <a:ahLst/>
              <a:cxnLst/>
              <a:rect l="0" t="0" r="0" b="0"/>
              <a:pathLst>
                <a:path w="386" h="158">
                  <a:moveTo>
                    <a:pt x="0" y="0"/>
                  </a:moveTo>
                  <a:lnTo>
                    <a:pt x="310" y="126"/>
                  </a:lnTo>
                  <a:lnTo>
                    <a:pt x="386" y="158"/>
                  </a:lnTo>
                  <a:lnTo>
                    <a:pt x="285" y="9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53" name="任意多边形 321952"/>
            <p:cNvSpPr/>
            <p:nvPr/>
          </p:nvSpPr>
          <p:spPr>
            <a:xfrm>
              <a:off x="3843" y="1424"/>
              <a:ext cx="201" cy="165"/>
            </a:xfrm>
            <a:custGeom>
              <a:avLst/>
              <a:gdLst/>
              <a:ahLst/>
              <a:cxnLst/>
              <a:rect l="0" t="0" r="0" b="0"/>
              <a:pathLst>
                <a:path w="403" h="328">
                  <a:moveTo>
                    <a:pt x="50" y="57"/>
                  </a:moveTo>
                  <a:lnTo>
                    <a:pt x="137" y="140"/>
                  </a:lnTo>
                  <a:lnTo>
                    <a:pt x="283" y="226"/>
                  </a:lnTo>
                  <a:lnTo>
                    <a:pt x="403" y="328"/>
                  </a:lnTo>
                  <a:lnTo>
                    <a:pt x="342" y="241"/>
                  </a:lnTo>
                  <a:lnTo>
                    <a:pt x="209" y="140"/>
                  </a:lnTo>
                  <a:lnTo>
                    <a:pt x="0" y="0"/>
                  </a:lnTo>
                  <a:lnTo>
                    <a:pt x="50" y="57"/>
                  </a:lnTo>
                  <a:lnTo>
                    <a:pt x="50" y="5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54" name="任意多边形 321953"/>
            <p:cNvSpPr/>
            <p:nvPr/>
          </p:nvSpPr>
          <p:spPr>
            <a:xfrm>
              <a:off x="3948" y="1573"/>
              <a:ext cx="492" cy="352"/>
            </a:xfrm>
            <a:custGeom>
              <a:avLst/>
              <a:gdLst/>
              <a:ahLst/>
              <a:cxnLst/>
              <a:rect l="0" t="0" r="0" b="0"/>
              <a:pathLst>
                <a:path w="983" h="705">
                  <a:moveTo>
                    <a:pt x="0" y="0"/>
                  </a:moveTo>
                  <a:lnTo>
                    <a:pt x="27" y="17"/>
                  </a:lnTo>
                  <a:lnTo>
                    <a:pt x="65" y="25"/>
                  </a:lnTo>
                  <a:lnTo>
                    <a:pt x="120" y="55"/>
                  </a:lnTo>
                  <a:lnTo>
                    <a:pt x="154" y="63"/>
                  </a:lnTo>
                  <a:lnTo>
                    <a:pt x="175" y="76"/>
                  </a:lnTo>
                  <a:lnTo>
                    <a:pt x="215" y="78"/>
                  </a:lnTo>
                  <a:lnTo>
                    <a:pt x="181" y="95"/>
                  </a:lnTo>
                  <a:lnTo>
                    <a:pt x="217" y="114"/>
                  </a:lnTo>
                  <a:lnTo>
                    <a:pt x="246" y="120"/>
                  </a:lnTo>
                  <a:lnTo>
                    <a:pt x="415" y="243"/>
                  </a:lnTo>
                  <a:lnTo>
                    <a:pt x="983" y="705"/>
                  </a:lnTo>
                  <a:lnTo>
                    <a:pt x="424" y="211"/>
                  </a:lnTo>
                  <a:lnTo>
                    <a:pt x="289" y="108"/>
                  </a:lnTo>
                  <a:lnTo>
                    <a:pt x="249" y="95"/>
                  </a:lnTo>
                  <a:lnTo>
                    <a:pt x="249" y="67"/>
                  </a:lnTo>
                  <a:lnTo>
                    <a:pt x="175" y="49"/>
                  </a:lnTo>
                  <a:lnTo>
                    <a:pt x="130" y="38"/>
                  </a:lnTo>
                  <a:lnTo>
                    <a:pt x="76" y="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55" name="任意多边形 321954"/>
            <p:cNvSpPr/>
            <p:nvPr/>
          </p:nvSpPr>
          <p:spPr>
            <a:xfrm>
              <a:off x="4344" y="1891"/>
              <a:ext cx="61" cy="276"/>
            </a:xfrm>
            <a:custGeom>
              <a:avLst/>
              <a:gdLst/>
              <a:ahLst/>
              <a:cxnLst/>
              <a:rect l="0" t="0" r="0" b="0"/>
              <a:pathLst>
                <a:path w="124" h="551">
                  <a:moveTo>
                    <a:pt x="103" y="532"/>
                  </a:moveTo>
                  <a:lnTo>
                    <a:pt x="110" y="458"/>
                  </a:lnTo>
                  <a:lnTo>
                    <a:pt x="97" y="367"/>
                  </a:lnTo>
                  <a:lnTo>
                    <a:pt x="86" y="243"/>
                  </a:lnTo>
                  <a:lnTo>
                    <a:pt x="124" y="329"/>
                  </a:lnTo>
                  <a:lnTo>
                    <a:pt x="91" y="182"/>
                  </a:lnTo>
                  <a:lnTo>
                    <a:pt x="120" y="224"/>
                  </a:lnTo>
                  <a:lnTo>
                    <a:pt x="103" y="159"/>
                  </a:lnTo>
                  <a:lnTo>
                    <a:pt x="0" y="0"/>
                  </a:lnTo>
                  <a:lnTo>
                    <a:pt x="59" y="135"/>
                  </a:lnTo>
                  <a:lnTo>
                    <a:pt x="67" y="272"/>
                  </a:lnTo>
                  <a:lnTo>
                    <a:pt x="78" y="477"/>
                  </a:lnTo>
                  <a:lnTo>
                    <a:pt x="69" y="551"/>
                  </a:lnTo>
                  <a:lnTo>
                    <a:pt x="103" y="532"/>
                  </a:lnTo>
                  <a:lnTo>
                    <a:pt x="103" y="532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56" name="任意多边形 321955"/>
            <p:cNvSpPr/>
            <p:nvPr/>
          </p:nvSpPr>
          <p:spPr>
            <a:xfrm>
              <a:off x="4393" y="1877"/>
              <a:ext cx="125" cy="264"/>
            </a:xfrm>
            <a:custGeom>
              <a:avLst/>
              <a:gdLst/>
              <a:ahLst/>
              <a:cxnLst/>
              <a:rect l="0" t="0" r="0" b="0"/>
              <a:pathLst>
                <a:path w="249" h="529">
                  <a:moveTo>
                    <a:pt x="86" y="529"/>
                  </a:moveTo>
                  <a:lnTo>
                    <a:pt x="143" y="460"/>
                  </a:lnTo>
                  <a:lnTo>
                    <a:pt x="175" y="380"/>
                  </a:lnTo>
                  <a:lnTo>
                    <a:pt x="192" y="265"/>
                  </a:lnTo>
                  <a:lnTo>
                    <a:pt x="184" y="188"/>
                  </a:lnTo>
                  <a:lnTo>
                    <a:pt x="0" y="0"/>
                  </a:lnTo>
                  <a:lnTo>
                    <a:pt x="173" y="141"/>
                  </a:lnTo>
                  <a:lnTo>
                    <a:pt x="236" y="173"/>
                  </a:lnTo>
                  <a:lnTo>
                    <a:pt x="249" y="230"/>
                  </a:lnTo>
                  <a:lnTo>
                    <a:pt x="240" y="272"/>
                  </a:lnTo>
                  <a:lnTo>
                    <a:pt x="219" y="363"/>
                  </a:lnTo>
                  <a:lnTo>
                    <a:pt x="162" y="466"/>
                  </a:lnTo>
                  <a:lnTo>
                    <a:pt x="148" y="491"/>
                  </a:lnTo>
                  <a:lnTo>
                    <a:pt x="86" y="529"/>
                  </a:lnTo>
                  <a:lnTo>
                    <a:pt x="86" y="529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57" name="任意多边形 321956"/>
            <p:cNvSpPr/>
            <p:nvPr/>
          </p:nvSpPr>
          <p:spPr>
            <a:xfrm>
              <a:off x="4455" y="1941"/>
              <a:ext cx="52" cy="183"/>
            </a:xfrm>
            <a:custGeom>
              <a:avLst/>
              <a:gdLst/>
              <a:ahLst/>
              <a:cxnLst/>
              <a:rect l="0" t="0" r="0" b="0"/>
              <a:pathLst>
                <a:path w="104" h="365">
                  <a:moveTo>
                    <a:pt x="68" y="32"/>
                  </a:moveTo>
                  <a:lnTo>
                    <a:pt x="104" y="58"/>
                  </a:lnTo>
                  <a:lnTo>
                    <a:pt x="104" y="106"/>
                  </a:lnTo>
                  <a:lnTo>
                    <a:pt x="97" y="159"/>
                  </a:lnTo>
                  <a:lnTo>
                    <a:pt x="70" y="252"/>
                  </a:lnTo>
                  <a:lnTo>
                    <a:pt x="24" y="347"/>
                  </a:lnTo>
                  <a:lnTo>
                    <a:pt x="0" y="365"/>
                  </a:lnTo>
                  <a:lnTo>
                    <a:pt x="55" y="249"/>
                  </a:lnTo>
                  <a:lnTo>
                    <a:pt x="79" y="129"/>
                  </a:lnTo>
                  <a:lnTo>
                    <a:pt x="70" y="79"/>
                  </a:lnTo>
                  <a:lnTo>
                    <a:pt x="17" y="0"/>
                  </a:lnTo>
                  <a:lnTo>
                    <a:pt x="68" y="32"/>
                  </a:lnTo>
                  <a:lnTo>
                    <a:pt x="68" y="32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58" name="任意多边形 321957"/>
            <p:cNvSpPr/>
            <p:nvPr/>
          </p:nvSpPr>
          <p:spPr>
            <a:xfrm>
              <a:off x="4349" y="1903"/>
              <a:ext cx="35" cy="251"/>
            </a:xfrm>
            <a:custGeom>
              <a:avLst/>
              <a:gdLst/>
              <a:ahLst/>
              <a:cxnLst/>
              <a:rect l="0" t="0" r="0" b="0"/>
              <a:pathLst>
                <a:path w="70" h="501">
                  <a:moveTo>
                    <a:pt x="62" y="131"/>
                  </a:moveTo>
                  <a:lnTo>
                    <a:pt x="70" y="292"/>
                  </a:lnTo>
                  <a:lnTo>
                    <a:pt x="68" y="501"/>
                  </a:lnTo>
                  <a:lnTo>
                    <a:pt x="41" y="315"/>
                  </a:lnTo>
                  <a:lnTo>
                    <a:pt x="41" y="119"/>
                  </a:lnTo>
                  <a:lnTo>
                    <a:pt x="0" y="0"/>
                  </a:lnTo>
                  <a:lnTo>
                    <a:pt x="62" y="131"/>
                  </a:lnTo>
                  <a:lnTo>
                    <a:pt x="62" y="131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59" name="任意多边形 321958"/>
            <p:cNvSpPr/>
            <p:nvPr/>
          </p:nvSpPr>
          <p:spPr>
            <a:xfrm>
              <a:off x="3998" y="1586"/>
              <a:ext cx="26" cy="12"/>
            </a:xfrm>
            <a:custGeom>
              <a:avLst/>
              <a:gdLst/>
              <a:ahLst/>
              <a:cxnLst/>
              <a:rect l="0" t="0" r="0" b="0"/>
              <a:pathLst>
                <a:path w="53" h="24">
                  <a:moveTo>
                    <a:pt x="0" y="0"/>
                  </a:moveTo>
                  <a:lnTo>
                    <a:pt x="17" y="24"/>
                  </a:lnTo>
                  <a:lnTo>
                    <a:pt x="53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60" name="任意多边形 321959"/>
            <p:cNvSpPr/>
            <p:nvPr/>
          </p:nvSpPr>
          <p:spPr>
            <a:xfrm>
              <a:off x="4036" y="1601"/>
              <a:ext cx="41" cy="28"/>
            </a:xfrm>
            <a:custGeom>
              <a:avLst/>
              <a:gdLst/>
              <a:ahLst/>
              <a:cxnLst/>
              <a:rect l="0" t="0" r="0" b="0"/>
              <a:pathLst>
                <a:path w="84" h="55">
                  <a:moveTo>
                    <a:pt x="84" y="49"/>
                  </a:moveTo>
                  <a:lnTo>
                    <a:pt x="46" y="55"/>
                  </a:lnTo>
                  <a:lnTo>
                    <a:pt x="15" y="27"/>
                  </a:lnTo>
                  <a:lnTo>
                    <a:pt x="0" y="0"/>
                  </a:lnTo>
                  <a:lnTo>
                    <a:pt x="55" y="15"/>
                  </a:lnTo>
                  <a:lnTo>
                    <a:pt x="48" y="32"/>
                  </a:lnTo>
                  <a:lnTo>
                    <a:pt x="84" y="49"/>
                  </a:lnTo>
                  <a:lnTo>
                    <a:pt x="84" y="49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61" name="任意多边形 321960"/>
            <p:cNvSpPr/>
            <p:nvPr/>
          </p:nvSpPr>
          <p:spPr>
            <a:xfrm>
              <a:off x="4567" y="1441"/>
              <a:ext cx="47" cy="27"/>
            </a:xfrm>
            <a:custGeom>
              <a:avLst/>
              <a:gdLst/>
              <a:ahLst/>
              <a:cxnLst/>
              <a:rect l="0" t="0" r="0" b="0"/>
              <a:pathLst>
                <a:path w="93" h="53">
                  <a:moveTo>
                    <a:pt x="93" y="36"/>
                  </a:moveTo>
                  <a:lnTo>
                    <a:pt x="57" y="28"/>
                  </a:lnTo>
                  <a:lnTo>
                    <a:pt x="0" y="53"/>
                  </a:lnTo>
                  <a:lnTo>
                    <a:pt x="49" y="0"/>
                  </a:lnTo>
                  <a:lnTo>
                    <a:pt x="84" y="0"/>
                  </a:lnTo>
                  <a:lnTo>
                    <a:pt x="93" y="36"/>
                  </a:lnTo>
                  <a:lnTo>
                    <a:pt x="93" y="36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62" name="任意多边形 321961"/>
            <p:cNvSpPr/>
            <p:nvPr/>
          </p:nvSpPr>
          <p:spPr>
            <a:xfrm>
              <a:off x="4691" y="1088"/>
              <a:ext cx="675" cy="499"/>
            </a:xfrm>
            <a:custGeom>
              <a:avLst/>
              <a:gdLst/>
              <a:ahLst/>
              <a:cxnLst/>
              <a:rect l="0" t="0" r="0" b="0"/>
              <a:pathLst>
                <a:path w="1352" h="998">
                  <a:moveTo>
                    <a:pt x="4" y="684"/>
                  </a:moveTo>
                  <a:lnTo>
                    <a:pt x="183" y="482"/>
                  </a:lnTo>
                  <a:lnTo>
                    <a:pt x="460" y="176"/>
                  </a:lnTo>
                  <a:lnTo>
                    <a:pt x="531" y="125"/>
                  </a:lnTo>
                  <a:lnTo>
                    <a:pt x="572" y="226"/>
                  </a:lnTo>
                  <a:lnTo>
                    <a:pt x="474" y="199"/>
                  </a:lnTo>
                  <a:lnTo>
                    <a:pt x="504" y="239"/>
                  </a:lnTo>
                  <a:lnTo>
                    <a:pt x="435" y="226"/>
                  </a:lnTo>
                  <a:lnTo>
                    <a:pt x="483" y="275"/>
                  </a:lnTo>
                  <a:lnTo>
                    <a:pt x="432" y="266"/>
                  </a:lnTo>
                  <a:lnTo>
                    <a:pt x="460" y="298"/>
                  </a:lnTo>
                  <a:lnTo>
                    <a:pt x="390" y="294"/>
                  </a:lnTo>
                  <a:lnTo>
                    <a:pt x="418" y="315"/>
                  </a:lnTo>
                  <a:lnTo>
                    <a:pt x="354" y="319"/>
                  </a:lnTo>
                  <a:lnTo>
                    <a:pt x="377" y="347"/>
                  </a:lnTo>
                  <a:lnTo>
                    <a:pt x="318" y="368"/>
                  </a:lnTo>
                  <a:lnTo>
                    <a:pt x="344" y="374"/>
                  </a:lnTo>
                  <a:lnTo>
                    <a:pt x="287" y="403"/>
                  </a:lnTo>
                  <a:lnTo>
                    <a:pt x="333" y="408"/>
                  </a:lnTo>
                  <a:lnTo>
                    <a:pt x="249" y="467"/>
                  </a:lnTo>
                  <a:lnTo>
                    <a:pt x="367" y="443"/>
                  </a:lnTo>
                  <a:lnTo>
                    <a:pt x="489" y="418"/>
                  </a:lnTo>
                  <a:lnTo>
                    <a:pt x="451" y="403"/>
                  </a:lnTo>
                  <a:lnTo>
                    <a:pt x="529" y="395"/>
                  </a:lnTo>
                  <a:lnTo>
                    <a:pt x="491" y="380"/>
                  </a:lnTo>
                  <a:lnTo>
                    <a:pt x="567" y="366"/>
                  </a:lnTo>
                  <a:lnTo>
                    <a:pt x="523" y="346"/>
                  </a:lnTo>
                  <a:lnTo>
                    <a:pt x="591" y="344"/>
                  </a:lnTo>
                  <a:lnTo>
                    <a:pt x="557" y="330"/>
                  </a:lnTo>
                  <a:lnTo>
                    <a:pt x="614" y="330"/>
                  </a:lnTo>
                  <a:lnTo>
                    <a:pt x="582" y="294"/>
                  </a:lnTo>
                  <a:lnTo>
                    <a:pt x="660" y="311"/>
                  </a:lnTo>
                  <a:lnTo>
                    <a:pt x="635" y="281"/>
                  </a:lnTo>
                  <a:lnTo>
                    <a:pt x="673" y="290"/>
                  </a:lnTo>
                  <a:lnTo>
                    <a:pt x="639" y="245"/>
                  </a:lnTo>
                  <a:lnTo>
                    <a:pt x="702" y="275"/>
                  </a:lnTo>
                  <a:lnTo>
                    <a:pt x="666" y="199"/>
                  </a:lnTo>
                  <a:lnTo>
                    <a:pt x="785" y="237"/>
                  </a:lnTo>
                  <a:lnTo>
                    <a:pt x="742" y="190"/>
                  </a:lnTo>
                  <a:lnTo>
                    <a:pt x="850" y="211"/>
                  </a:lnTo>
                  <a:lnTo>
                    <a:pt x="793" y="163"/>
                  </a:lnTo>
                  <a:lnTo>
                    <a:pt x="907" y="190"/>
                  </a:lnTo>
                  <a:lnTo>
                    <a:pt x="850" y="133"/>
                  </a:lnTo>
                  <a:lnTo>
                    <a:pt x="970" y="171"/>
                  </a:lnTo>
                  <a:lnTo>
                    <a:pt x="934" y="119"/>
                  </a:lnTo>
                  <a:lnTo>
                    <a:pt x="998" y="148"/>
                  </a:lnTo>
                  <a:lnTo>
                    <a:pt x="930" y="26"/>
                  </a:lnTo>
                  <a:lnTo>
                    <a:pt x="1034" y="114"/>
                  </a:lnTo>
                  <a:lnTo>
                    <a:pt x="972" y="0"/>
                  </a:lnTo>
                  <a:lnTo>
                    <a:pt x="1093" y="104"/>
                  </a:lnTo>
                  <a:lnTo>
                    <a:pt x="1055" y="0"/>
                  </a:lnTo>
                  <a:lnTo>
                    <a:pt x="1158" y="102"/>
                  </a:lnTo>
                  <a:lnTo>
                    <a:pt x="1139" y="26"/>
                  </a:lnTo>
                  <a:lnTo>
                    <a:pt x="1205" y="98"/>
                  </a:lnTo>
                  <a:lnTo>
                    <a:pt x="1179" y="21"/>
                  </a:lnTo>
                  <a:lnTo>
                    <a:pt x="1236" y="91"/>
                  </a:lnTo>
                  <a:lnTo>
                    <a:pt x="1352" y="140"/>
                  </a:lnTo>
                  <a:lnTo>
                    <a:pt x="1118" y="163"/>
                  </a:lnTo>
                  <a:lnTo>
                    <a:pt x="905" y="249"/>
                  </a:lnTo>
                  <a:lnTo>
                    <a:pt x="667" y="368"/>
                  </a:lnTo>
                  <a:lnTo>
                    <a:pt x="721" y="393"/>
                  </a:lnTo>
                  <a:lnTo>
                    <a:pt x="671" y="393"/>
                  </a:lnTo>
                  <a:lnTo>
                    <a:pt x="770" y="460"/>
                  </a:lnTo>
                  <a:lnTo>
                    <a:pt x="664" y="414"/>
                  </a:lnTo>
                  <a:lnTo>
                    <a:pt x="770" y="534"/>
                  </a:lnTo>
                  <a:lnTo>
                    <a:pt x="616" y="433"/>
                  </a:lnTo>
                  <a:lnTo>
                    <a:pt x="755" y="579"/>
                  </a:lnTo>
                  <a:lnTo>
                    <a:pt x="586" y="463"/>
                  </a:lnTo>
                  <a:lnTo>
                    <a:pt x="692" y="587"/>
                  </a:lnTo>
                  <a:lnTo>
                    <a:pt x="491" y="486"/>
                  </a:lnTo>
                  <a:lnTo>
                    <a:pt x="557" y="549"/>
                  </a:lnTo>
                  <a:lnTo>
                    <a:pt x="411" y="513"/>
                  </a:lnTo>
                  <a:lnTo>
                    <a:pt x="569" y="610"/>
                  </a:lnTo>
                  <a:lnTo>
                    <a:pt x="437" y="577"/>
                  </a:lnTo>
                  <a:lnTo>
                    <a:pt x="591" y="692"/>
                  </a:lnTo>
                  <a:lnTo>
                    <a:pt x="453" y="657"/>
                  </a:lnTo>
                  <a:lnTo>
                    <a:pt x="681" y="785"/>
                  </a:lnTo>
                  <a:lnTo>
                    <a:pt x="574" y="754"/>
                  </a:lnTo>
                  <a:lnTo>
                    <a:pt x="780" y="891"/>
                  </a:lnTo>
                  <a:lnTo>
                    <a:pt x="637" y="828"/>
                  </a:lnTo>
                  <a:lnTo>
                    <a:pt x="757" y="933"/>
                  </a:lnTo>
                  <a:lnTo>
                    <a:pt x="626" y="868"/>
                  </a:lnTo>
                  <a:lnTo>
                    <a:pt x="745" y="969"/>
                  </a:lnTo>
                  <a:lnTo>
                    <a:pt x="652" y="920"/>
                  </a:lnTo>
                  <a:lnTo>
                    <a:pt x="736" y="998"/>
                  </a:lnTo>
                  <a:lnTo>
                    <a:pt x="629" y="952"/>
                  </a:lnTo>
                  <a:lnTo>
                    <a:pt x="483" y="868"/>
                  </a:lnTo>
                  <a:lnTo>
                    <a:pt x="249" y="787"/>
                  </a:lnTo>
                  <a:lnTo>
                    <a:pt x="93" y="754"/>
                  </a:lnTo>
                  <a:lnTo>
                    <a:pt x="4" y="750"/>
                  </a:lnTo>
                  <a:lnTo>
                    <a:pt x="0" y="722"/>
                  </a:lnTo>
                  <a:lnTo>
                    <a:pt x="4" y="684"/>
                  </a:lnTo>
                  <a:lnTo>
                    <a:pt x="4" y="684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63" name="任意多边形 321962"/>
            <p:cNvSpPr/>
            <p:nvPr/>
          </p:nvSpPr>
          <p:spPr>
            <a:xfrm>
              <a:off x="4700" y="1474"/>
              <a:ext cx="462" cy="180"/>
            </a:xfrm>
            <a:custGeom>
              <a:avLst/>
              <a:gdLst/>
              <a:ahLst/>
              <a:cxnLst/>
              <a:rect l="0" t="0" r="0" b="0"/>
              <a:pathLst>
                <a:path w="924" h="362">
                  <a:moveTo>
                    <a:pt x="0" y="0"/>
                  </a:moveTo>
                  <a:lnTo>
                    <a:pt x="2" y="92"/>
                  </a:lnTo>
                  <a:lnTo>
                    <a:pt x="50" y="219"/>
                  </a:lnTo>
                  <a:lnTo>
                    <a:pt x="200" y="337"/>
                  </a:lnTo>
                  <a:lnTo>
                    <a:pt x="137" y="251"/>
                  </a:lnTo>
                  <a:lnTo>
                    <a:pt x="291" y="360"/>
                  </a:lnTo>
                  <a:lnTo>
                    <a:pt x="133" y="185"/>
                  </a:lnTo>
                  <a:lnTo>
                    <a:pt x="268" y="270"/>
                  </a:lnTo>
                  <a:lnTo>
                    <a:pt x="173" y="162"/>
                  </a:lnTo>
                  <a:lnTo>
                    <a:pt x="299" y="240"/>
                  </a:lnTo>
                  <a:lnTo>
                    <a:pt x="185" y="126"/>
                  </a:lnTo>
                  <a:lnTo>
                    <a:pt x="268" y="164"/>
                  </a:lnTo>
                  <a:lnTo>
                    <a:pt x="179" y="76"/>
                  </a:lnTo>
                  <a:lnTo>
                    <a:pt x="329" y="118"/>
                  </a:lnTo>
                  <a:lnTo>
                    <a:pt x="635" y="223"/>
                  </a:lnTo>
                  <a:lnTo>
                    <a:pt x="924" y="362"/>
                  </a:lnTo>
                  <a:lnTo>
                    <a:pt x="745" y="242"/>
                  </a:lnTo>
                  <a:lnTo>
                    <a:pt x="477" y="132"/>
                  </a:lnTo>
                  <a:lnTo>
                    <a:pt x="228" y="4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64" name="任意多边形 321963"/>
            <p:cNvSpPr/>
            <p:nvPr/>
          </p:nvSpPr>
          <p:spPr>
            <a:xfrm>
              <a:off x="4990" y="1748"/>
              <a:ext cx="274" cy="120"/>
            </a:xfrm>
            <a:custGeom>
              <a:avLst/>
              <a:gdLst/>
              <a:ahLst/>
              <a:cxnLst/>
              <a:rect l="0" t="0" r="0" b="0"/>
              <a:pathLst>
                <a:path w="548" h="239">
                  <a:moveTo>
                    <a:pt x="78" y="93"/>
                  </a:moveTo>
                  <a:lnTo>
                    <a:pt x="114" y="150"/>
                  </a:lnTo>
                  <a:lnTo>
                    <a:pt x="40" y="133"/>
                  </a:lnTo>
                  <a:lnTo>
                    <a:pt x="87" y="182"/>
                  </a:lnTo>
                  <a:lnTo>
                    <a:pt x="0" y="186"/>
                  </a:lnTo>
                  <a:lnTo>
                    <a:pt x="59" y="239"/>
                  </a:lnTo>
                  <a:lnTo>
                    <a:pt x="53" y="205"/>
                  </a:lnTo>
                  <a:lnTo>
                    <a:pt x="97" y="230"/>
                  </a:lnTo>
                  <a:lnTo>
                    <a:pt x="86" y="201"/>
                  </a:lnTo>
                  <a:lnTo>
                    <a:pt x="217" y="233"/>
                  </a:lnTo>
                  <a:lnTo>
                    <a:pt x="139" y="190"/>
                  </a:lnTo>
                  <a:lnTo>
                    <a:pt x="264" y="218"/>
                  </a:lnTo>
                  <a:lnTo>
                    <a:pt x="494" y="186"/>
                  </a:lnTo>
                  <a:lnTo>
                    <a:pt x="293" y="186"/>
                  </a:lnTo>
                  <a:lnTo>
                    <a:pt x="548" y="156"/>
                  </a:lnTo>
                  <a:lnTo>
                    <a:pt x="437" y="137"/>
                  </a:lnTo>
                  <a:lnTo>
                    <a:pt x="388" y="99"/>
                  </a:lnTo>
                  <a:lnTo>
                    <a:pt x="462" y="127"/>
                  </a:lnTo>
                  <a:lnTo>
                    <a:pt x="257" y="0"/>
                  </a:lnTo>
                  <a:lnTo>
                    <a:pt x="331" y="74"/>
                  </a:lnTo>
                  <a:lnTo>
                    <a:pt x="165" y="13"/>
                  </a:lnTo>
                  <a:lnTo>
                    <a:pt x="308" y="112"/>
                  </a:lnTo>
                  <a:lnTo>
                    <a:pt x="87" y="30"/>
                  </a:lnTo>
                  <a:lnTo>
                    <a:pt x="245" y="127"/>
                  </a:lnTo>
                  <a:lnTo>
                    <a:pt x="78" y="93"/>
                  </a:lnTo>
                  <a:lnTo>
                    <a:pt x="78" y="93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65" name="任意多边形 321964"/>
            <p:cNvSpPr/>
            <p:nvPr/>
          </p:nvSpPr>
          <p:spPr>
            <a:xfrm>
              <a:off x="5198" y="1721"/>
              <a:ext cx="230" cy="262"/>
            </a:xfrm>
            <a:custGeom>
              <a:avLst/>
              <a:gdLst/>
              <a:ahLst/>
              <a:cxnLst/>
              <a:rect l="0" t="0" r="0" b="0"/>
              <a:pathLst>
                <a:path w="460" h="524">
                  <a:moveTo>
                    <a:pt x="436" y="353"/>
                  </a:moveTo>
                  <a:lnTo>
                    <a:pt x="365" y="239"/>
                  </a:lnTo>
                  <a:lnTo>
                    <a:pt x="274" y="138"/>
                  </a:lnTo>
                  <a:lnTo>
                    <a:pt x="133" y="0"/>
                  </a:lnTo>
                  <a:lnTo>
                    <a:pt x="303" y="188"/>
                  </a:lnTo>
                  <a:lnTo>
                    <a:pt x="354" y="268"/>
                  </a:lnTo>
                  <a:lnTo>
                    <a:pt x="367" y="315"/>
                  </a:lnTo>
                  <a:lnTo>
                    <a:pt x="282" y="231"/>
                  </a:lnTo>
                  <a:lnTo>
                    <a:pt x="175" y="148"/>
                  </a:lnTo>
                  <a:lnTo>
                    <a:pt x="238" y="228"/>
                  </a:lnTo>
                  <a:lnTo>
                    <a:pt x="90" y="121"/>
                  </a:lnTo>
                  <a:lnTo>
                    <a:pt x="156" y="190"/>
                  </a:lnTo>
                  <a:lnTo>
                    <a:pt x="0" y="106"/>
                  </a:lnTo>
                  <a:lnTo>
                    <a:pt x="107" y="188"/>
                  </a:lnTo>
                  <a:lnTo>
                    <a:pt x="164" y="241"/>
                  </a:lnTo>
                  <a:lnTo>
                    <a:pt x="86" y="281"/>
                  </a:lnTo>
                  <a:lnTo>
                    <a:pt x="204" y="260"/>
                  </a:lnTo>
                  <a:lnTo>
                    <a:pt x="126" y="309"/>
                  </a:lnTo>
                  <a:lnTo>
                    <a:pt x="261" y="290"/>
                  </a:lnTo>
                  <a:lnTo>
                    <a:pt x="86" y="372"/>
                  </a:lnTo>
                  <a:lnTo>
                    <a:pt x="259" y="340"/>
                  </a:lnTo>
                  <a:lnTo>
                    <a:pt x="75" y="401"/>
                  </a:lnTo>
                  <a:lnTo>
                    <a:pt x="204" y="389"/>
                  </a:lnTo>
                  <a:lnTo>
                    <a:pt x="50" y="446"/>
                  </a:lnTo>
                  <a:lnTo>
                    <a:pt x="170" y="422"/>
                  </a:lnTo>
                  <a:lnTo>
                    <a:pt x="67" y="492"/>
                  </a:lnTo>
                  <a:lnTo>
                    <a:pt x="185" y="458"/>
                  </a:lnTo>
                  <a:lnTo>
                    <a:pt x="132" y="494"/>
                  </a:lnTo>
                  <a:lnTo>
                    <a:pt x="162" y="524"/>
                  </a:lnTo>
                  <a:lnTo>
                    <a:pt x="217" y="454"/>
                  </a:lnTo>
                  <a:lnTo>
                    <a:pt x="282" y="412"/>
                  </a:lnTo>
                  <a:lnTo>
                    <a:pt x="337" y="387"/>
                  </a:lnTo>
                  <a:lnTo>
                    <a:pt x="390" y="380"/>
                  </a:lnTo>
                  <a:lnTo>
                    <a:pt x="460" y="385"/>
                  </a:lnTo>
                  <a:lnTo>
                    <a:pt x="436" y="353"/>
                  </a:lnTo>
                  <a:lnTo>
                    <a:pt x="436" y="353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66" name="任意多边形 321965"/>
            <p:cNvSpPr/>
            <p:nvPr/>
          </p:nvSpPr>
          <p:spPr>
            <a:xfrm>
              <a:off x="4980" y="1960"/>
              <a:ext cx="303" cy="209"/>
            </a:xfrm>
            <a:custGeom>
              <a:avLst/>
              <a:gdLst/>
              <a:ahLst/>
              <a:cxnLst/>
              <a:rect l="0" t="0" r="0" b="0"/>
              <a:pathLst>
                <a:path w="607" h="418">
                  <a:moveTo>
                    <a:pt x="74" y="287"/>
                  </a:moveTo>
                  <a:lnTo>
                    <a:pt x="272" y="311"/>
                  </a:lnTo>
                  <a:lnTo>
                    <a:pt x="107" y="243"/>
                  </a:lnTo>
                  <a:lnTo>
                    <a:pt x="316" y="216"/>
                  </a:lnTo>
                  <a:lnTo>
                    <a:pt x="192" y="205"/>
                  </a:lnTo>
                  <a:lnTo>
                    <a:pt x="363" y="142"/>
                  </a:lnTo>
                  <a:lnTo>
                    <a:pt x="253" y="127"/>
                  </a:lnTo>
                  <a:lnTo>
                    <a:pt x="420" y="108"/>
                  </a:lnTo>
                  <a:lnTo>
                    <a:pt x="494" y="79"/>
                  </a:lnTo>
                  <a:lnTo>
                    <a:pt x="342" y="74"/>
                  </a:lnTo>
                  <a:lnTo>
                    <a:pt x="607" y="0"/>
                  </a:lnTo>
                  <a:lnTo>
                    <a:pt x="513" y="51"/>
                  </a:lnTo>
                  <a:lnTo>
                    <a:pt x="550" y="57"/>
                  </a:lnTo>
                  <a:lnTo>
                    <a:pt x="449" y="119"/>
                  </a:lnTo>
                  <a:lnTo>
                    <a:pt x="491" y="136"/>
                  </a:lnTo>
                  <a:lnTo>
                    <a:pt x="534" y="173"/>
                  </a:lnTo>
                  <a:lnTo>
                    <a:pt x="430" y="148"/>
                  </a:lnTo>
                  <a:lnTo>
                    <a:pt x="500" y="201"/>
                  </a:lnTo>
                  <a:lnTo>
                    <a:pt x="445" y="192"/>
                  </a:lnTo>
                  <a:lnTo>
                    <a:pt x="491" y="250"/>
                  </a:lnTo>
                  <a:lnTo>
                    <a:pt x="441" y="222"/>
                  </a:lnTo>
                  <a:lnTo>
                    <a:pt x="472" y="283"/>
                  </a:lnTo>
                  <a:lnTo>
                    <a:pt x="437" y="269"/>
                  </a:lnTo>
                  <a:lnTo>
                    <a:pt x="472" y="349"/>
                  </a:lnTo>
                  <a:lnTo>
                    <a:pt x="451" y="328"/>
                  </a:lnTo>
                  <a:lnTo>
                    <a:pt x="464" y="418"/>
                  </a:lnTo>
                  <a:lnTo>
                    <a:pt x="394" y="313"/>
                  </a:lnTo>
                  <a:lnTo>
                    <a:pt x="434" y="353"/>
                  </a:lnTo>
                  <a:lnTo>
                    <a:pt x="409" y="239"/>
                  </a:lnTo>
                  <a:lnTo>
                    <a:pt x="380" y="163"/>
                  </a:lnTo>
                  <a:lnTo>
                    <a:pt x="365" y="222"/>
                  </a:lnTo>
                  <a:lnTo>
                    <a:pt x="329" y="190"/>
                  </a:lnTo>
                  <a:lnTo>
                    <a:pt x="335" y="271"/>
                  </a:lnTo>
                  <a:lnTo>
                    <a:pt x="262" y="247"/>
                  </a:lnTo>
                  <a:lnTo>
                    <a:pt x="323" y="332"/>
                  </a:lnTo>
                  <a:lnTo>
                    <a:pt x="185" y="317"/>
                  </a:lnTo>
                  <a:lnTo>
                    <a:pt x="295" y="389"/>
                  </a:lnTo>
                  <a:lnTo>
                    <a:pt x="171" y="347"/>
                  </a:lnTo>
                  <a:lnTo>
                    <a:pt x="232" y="391"/>
                  </a:lnTo>
                  <a:lnTo>
                    <a:pt x="145" y="365"/>
                  </a:lnTo>
                  <a:lnTo>
                    <a:pt x="0" y="336"/>
                  </a:lnTo>
                  <a:lnTo>
                    <a:pt x="137" y="346"/>
                  </a:lnTo>
                  <a:lnTo>
                    <a:pt x="74" y="287"/>
                  </a:lnTo>
                  <a:lnTo>
                    <a:pt x="74" y="287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67" name="任意多边形 321966"/>
            <p:cNvSpPr/>
            <p:nvPr/>
          </p:nvSpPr>
          <p:spPr>
            <a:xfrm>
              <a:off x="5126" y="2359"/>
              <a:ext cx="161" cy="310"/>
            </a:xfrm>
            <a:custGeom>
              <a:avLst/>
              <a:gdLst/>
              <a:ahLst/>
              <a:cxnLst/>
              <a:rect l="0" t="0" r="0" b="0"/>
              <a:pathLst>
                <a:path w="321" h="622">
                  <a:moveTo>
                    <a:pt x="141" y="19"/>
                  </a:moveTo>
                  <a:lnTo>
                    <a:pt x="93" y="0"/>
                  </a:lnTo>
                  <a:lnTo>
                    <a:pt x="21" y="30"/>
                  </a:lnTo>
                  <a:lnTo>
                    <a:pt x="70" y="30"/>
                  </a:lnTo>
                  <a:lnTo>
                    <a:pt x="13" y="68"/>
                  </a:lnTo>
                  <a:lnTo>
                    <a:pt x="65" y="55"/>
                  </a:lnTo>
                  <a:lnTo>
                    <a:pt x="15" y="103"/>
                  </a:lnTo>
                  <a:lnTo>
                    <a:pt x="59" y="89"/>
                  </a:lnTo>
                  <a:lnTo>
                    <a:pt x="9" y="146"/>
                  </a:lnTo>
                  <a:lnTo>
                    <a:pt x="84" y="131"/>
                  </a:lnTo>
                  <a:lnTo>
                    <a:pt x="23" y="167"/>
                  </a:lnTo>
                  <a:lnTo>
                    <a:pt x="108" y="152"/>
                  </a:lnTo>
                  <a:lnTo>
                    <a:pt x="36" y="203"/>
                  </a:lnTo>
                  <a:lnTo>
                    <a:pt x="0" y="236"/>
                  </a:lnTo>
                  <a:lnTo>
                    <a:pt x="91" y="209"/>
                  </a:lnTo>
                  <a:lnTo>
                    <a:pt x="148" y="215"/>
                  </a:lnTo>
                  <a:lnTo>
                    <a:pt x="91" y="240"/>
                  </a:lnTo>
                  <a:lnTo>
                    <a:pt x="44" y="293"/>
                  </a:lnTo>
                  <a:lnTo>
                    <a:pt x="101" y="268"/>
                  </a:lnTo>
                  <a:lnTo>
                    <a:pt x="156" y="272"/>
                  </a:lnTo>
                  <a:lnTo>
                    <a:pt x="72" y="336"/>
                  </a:lnTo>
                  <a:lnTo>
                    <a:pt x="129" y="323"/>
                  </a:lnTo>
                  <a:lnTo>
                    <a:pt x="93" y="363"/>
                  </a:lnTo>
                  <a:lnTo>
                    <a:pt x="141" y="355"/>
                  </a:lnTo>
                  <a:lnTo>
                    <a:pt x="127" y="399"/>
                  </a:lnTo>
                  <a:lnTo>
                    <a:pt x="141" y="449"/>
                  </a:lnTo>
                  <a:lnTo>
                    <a:pt x="190" y="527"/>
                  </a:lnTo>
                  <a:lnTo>
                    <a:pt x="213" y="470"/>
                  </a:lnTo>
                  <a:lnTo>
                    <a:pt x="236" y="557"/>
                  </a:lnTo>
                  <a:lnTo>
                    <a:pt x="236" y="622"/>
                  </a:lnTo>
                  <a:lnTo>
                    <a:pt x="308" y="500"/>
                  </a:lnTo>
                  <a:lnTo>
                    <a:pt x="276" y="528"/>
                  </a:lnTo>
                  <a:lnTo>
                    <a:pt x="312" y="420"/>
                  </a:lnTo>
                  <a:lnTo>
                    <a:pt x="255" y="451"/>
                  </a:lnTo>
                  <a:lnTo>
                    <a:pt x="312" y="336"/>
                  </a:lnTo>
                  <a:lnTo>
                    <a:pt x="321" y="260"/>
                  </a:lnTo>
                  <a:lnTo>
                    <a:pt x="304" y="184"/>
                  </a:lnTo>
                  <a:lnTo>
                    <a:pt x="243" y="91"/>
                  </a:lnTo>
                  <a:lnTo>
                    <a:pt x="141" y="19"/>
                  </a:lnTo>
                  <a:lnTo>
                    <a:pt x="141" y="19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68" name="任意多边形 321967"/>
            <p:cNvSpPr/>
            <p:nvPr/>
          </p:nvSpPr>
          <p:spPr>
            <a:xfrm>
              <a:off x="5250" y="2499"/>
              <a:ext cx="82" cy="326"/>
            </a:xfrm>
            <a:custGeom>
              <a:avLst/>
              <a:gdLst/>
              <a:ahLst/>
              <a:cxnLst/>
              <a:rect l="0" t="0" r="0" b="0"/>
              <a:pathLst>
                <a:path w="165" h="652">
                  <a:moveTo>
                    <a:pt x="91" y="0"/>
                  </a:moveTo>
                  <a:lnTo>
                    <a:pt x="131" y="152"/>
                  </a:lnTo>
                  <a:lnTo>
                    <a:pt x="148" y="211"/>
                  </a:lnTo>
                  <a:lnTo>
                    <a:pt x="116" y="295"/>
                  </a:lnTo>
                  <a:lnTo>
                    <a:pt x="99" y="443"/>
                  </a:lnTo>
                  <a:lnTo>
                    <a:pt x="86" y="510"/>
                  </a:lnTo>
                  <a:lnTo>
                    <a:pt x="74" y="365"/>
                  </a:lnTo>
                  <a:lnTo>
                    <a:pt x="61" y="443"/>
                  </a:lnTo>
                  <a:lnTo>
                    <a:pt x="53" y="297"/>
                  </a:lnTo>
                  <a:lnTo>
                    <a:pt x="40" y="373"/>
                  </a:lnTo>
                  <a:lnTo>
                    <a:pt x="36" y="185"/>
                  </a:lnTo>
                  <a:lnTo>
                    <a:pt x="0" y="339"/>
                  </a:lnTo>
                  <a:lnTo>
                    <a:pt x="17" y="316"/>
                  </a:lnTo>
                  <a:lnTo>
                    <a:pt x="25" y="382"/>
                  </a:lnTo>
                  <a:lnTo>
                    <a:pt x="23" y="481"/>
                  </a:lnTo>
                  <a:lnTo>
                    <a:pt x="40" y="432"/>
                  </a:lnTo>
                  <a:lnTo>
                    <a:pt x="51" y="536"/>
                  </a:lnTo>
                  <a:lnTo>
                    <a:pt x="68" y="500"/>
                  </a:lnTo>
                  <a:lnTo>
                    <a:pt x="68" y="652"/>
                  </a:lnTo>
                  <a:lnTo>
                    <a:pt x="118" y="567"/>
                  </a:lnTo>
                  <a:lnTo>
                    <a:pt x="116" y="447"/>
                  </a:lnTo>
                  <a:lnTo>
                    <a:pt x="150" y="312"/>
                  </a:lnTo>
                  <a:lnTo>
                    <a:pt x="165" y="247"/>
                  </a:lnTo>
                  <a:lnTo>
                    <a:pt x="156" y="154"/>
                  </a:lnTo>
                  <a:lnTo>
                    <a:pt x="91" y="0"/>
                  </a:lnTo>
                  <a:lnTo>
                    <a:pt x="91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69" name="任意多边形 321968"/>
            <p:cNvSpPr/>
            <p:nvPr/>
          </p:nvSpPr>
          <p:spPr>
            <a:xfrm>
              <a:off x="4949" y="2533"/>
              <a:ext cx="249" cy="235"/>
            </a:xfrm>
            <a:custGeom>
              <a:avLst/>
              <a:gdLst/>
              <a:ahLst/>
              <a:cxnLst/>
              <a:rect l="0" t="0" r="0" b="0"/>
              <a:pathLst>
                <a:path w="498" h="469">
                  <a:moveTo>
                    <a:pt x="0" y="121"/>
                  </a:moveTo>
                  <a:lnTo>
                    <a:pt x="128" y="194"/>
                  </a:lnTo>
                  <a:lnTo>
                    <a:pt x="40" y="180"/>
                  </a:lnTo>
                  <a:lnTo>
                    <a:pt x="228" y="243"/>
                  </a:lnTo>
                  <a:lnTo>
                    <a:pt x="122" y="239"/>
                  </a:lnTo>
                  <a:lnTo>
                    <a:pt x="234" y="338"/>
                  </a:lnTo>
                  <a:lnTo>
                    <a:pt x="122" y="306"/>
                  </a:lnTo>
                  <a:lnTo>
                    <a:pt x="261" y="374"/>
                  </a:lnTo>
                  <a:lnTo>
                    <a:pt x="447" y="469"/>
                  </a:lnTo>
                  <a:lnTo>
                    <a:pt x="285" y="361"/>
                  </a:lnTo>
                  <a:lnTo>
                    <a:pt x="498" y="441"/>
                  </a:lnTo>
                  <a:lnTo>
                    <a:pt x="270" y="304"/>
                  </a:lnTo>
                  <a:lnTo>
                    <a:pt x="491" y="369"/>
                  </a:lnTo>
                  <a:lnTo>
                    <a:pt x="278" y="239"/>
                  </a:lnTo>
                  <a:lnTo>
                    <a:pt x="441" y="270"/>
                  </a:lnTo>
                  <a:lnTo>
                    <a:pt x="333" y="222"/>
                  </a:lnTo>
                  <a:lnTo>
                    <a:pt x="211" y="173"/>
                  </a:lnTo>
                  <a:lnTo>
                    <a:pt x="388" y="201"/>
                  </a:lnTo>
                  <a:lnTo>
                    <a:pt x="304" y="158"/>
                  </a:lnTo>
                  <a:lnTo>
                    <a:pt x="164" y="116"/>
                  </a:lnTo>
                  <a:lnTo>
                    <a:pt x="348" y="108"/>
                  </a:lnTo>
                  <a:lnTo>
                    <a:pt x="225" y="70"/>
                  </a:lnTo>
                  <a:lnTo>
                    <a:pt x="175" y="49"/>
                  </a:lnTo>
                  <a:lnTo>
                    <a:pt x="297" y="42"/>
                  </a:lnTo>
                  <a:lnTo>
                    <a:pt x="247" y="9"/>
                  </a:lnTo>
                  <a:lnTo>
                    <a:pt x="168" y="0"/>
                  </a:lnTo>
                  <a:lnTo>
                    <a:pt x="225" y="23"/>
                  </a:lnTo>
                  <a:lnTo>
                    <a:pt x="78" y="23"/>
                  </a:lnTo>
                  <a:lnTo>
                    <a:pt x="137" y="49"/>
                  </a:lnTo>
                  <a:lnTo>
                    <a:pt x="40" y="59"/>
                  </a:lnTo>
                  <a:lnTo>
                    <a:pt x="97" y="116"/>
                  </a:lnTo>
                  <a:lnTo>
                    <a:pt x="0" y="95"/>
                  </a:lnTo>
                  <a:lnTo>
                    <a:pt x="0" y="121"/>
                  </a:lnTo>
                  <a:lnTo>
                    <a:pt x="0" y="121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70" name="任意多边形 321969"/>
            <p:cNvSpPr/>
            <p:nvPr/>
          </p:nvSpPr>
          <p:spPr>
            <a:xfrm>
              <a:off x="5390" y="750"/>
              <a:ext cx="284" cy="397"/>
            </a:xfrm>
            <a:custGeom>
              <a:avLst/>
              <a:gdLst/>
              <a:ahLst/>
              <a:cxnLst/>
              <a:rect l="0" t="0" r="0" b="0"/>
              <a:pathLst>
                <a:path w="569" h="792">
                  <a:moveTo>
                    <a:pt x="86" y="658"/>
                  </a:moveTo>
                  <a:lnTo>
                    <a:pt x="0" y="382"/>
                  </a:lnTo>
                  <a:lnTo>
                    <a:pt x="160" y="635"/>
                  </a:lnTo>
                  <a:lnTo>
                    <a:pt x="71" y="365"/>
                  </a:lnTo>
                  <a:lnTo>
                    <a:pt x="192" y="500"/>
                  </a:lnTo>
                  <a:lnTo>
                    <a:pt x="126" y="367"/>
                  </a:lnTo>
                  <a:lnTo>
                    <a:pt x="244" y="435"/>
                  </a:lnTo>
                  <a:lnTo>
                    <a:pt x="173" y="340"/>
                  </a:lnTo>
                  <a:lnTo>
                    <a:pt x="261" y="376"/>
                  </a:lnTo>
                  <a:lnTo>
                    <a:pt x="213" y="294"/>
                  </a:lnTo>
                  <a:lnTo>
                    <a:pt x="274" y="327"/>
                  </a:lnTo>
                  <a:lnTo>
                    <a:pt x="227" y="243"/>
                  </a:lnTo>
                  <a:lnTo>
                    <a:pt x="282" y="281"/>
                  </a:lnTo>
                  <a:lnTo>
                    <a:pt x="259" y="224"/>
                  </a:lnTo>
                  <a:lnTo>
                    <a:pt x="295" y="245"/>
                  </a:lnTo>
                  <a:lnTo>
                    <a:pt x="286" y="203"/>
                  </a:lnTo>
                  <a:lnTo>
                    <a:pt x="331" y="220"/>
                  </a:lnTo>
                  <a:lnTo>
                    <a:pt x="305" y="156"/>
                  </a:lnTo>
                  <a:lnTo>
                    <a:pt x="350" y="186"/>
                  </a:lnTo>
                  <a:lnTo>
                    <a:pt x="331" y="127"/>
                  </a:lnTo>
                  <a:lnTo>
                    <a:pt x="383" y="152"/>
                  </a:lnTo>
                  <a:lnTo>
                    <a:pt x="365" y="110"/>
                  </a:lnTo>
                  <a:lnTo>
                    <a:pt x="407" y="121"/>
                  </a:lnTo>
                  <a:lnTo>
                    <a:pt x="398" y="89"/>
                  </a:lnTo>
                  <a:lnTo>
                    <a:pt x="430" y="91"/>
                  </a:lnTo>
                  <a:lnTo>
                    <a:pt x="413" y="66"/>
                  </a:lnTo>
                  <a:lnTo>
                    <a:pt x="474" y="59"/>
                  </a:lnTo>
                  <a:lnTo>
                    <a:pt x="419" y="38"/>
                  </a:lnTo>
                  <a:lnTo>
                    <a:pt x="478" y="28"/>
                  </a:lnTo>
                  <a:lnTo>
                    <a:pt x="430" y="9"/>
                  </a:lnTo>
                  <a:lnTo>
                    <a:pt x="569" y="0"/>
                  </a:lnTo>
                  <a:lnTo>
                    <a:pt x="512" y="45"/>
                  </a:lnTo>
                  <a:lnTo>
                    <a:pt x="415" y="167"/>
                  </a:lnTo>
                  <a:lnTo>
                    <a:pt x="345" y="289"/>
                  </a:lnTo>
                  <a:lnTo>
                    <a:pt x="242" y="534"/>
                  </a:lnTo>
                  <a:lnTo>
                    <a:pt x="206" y="675"/>
                  </a:lnTo>
                  <a:lnTo>
                    <a:pt x="204" y="559"/>
                  </a:lnTo>
                  <a:lnTo>
                    <a:pt x="191" y="734"/>
                  </a:lnTo>
                  <a:lnTo>
                    <a:pt x="177" y="578"/>
                  </a:lnTo>
                  <a:lnTo>
                    <a:pt x="177" y="720"/>
                  </a:lnTo>
                  <a:lnTo>
                    <a:pt x="113" y="619"/>
                  </a:lnTo>
                  <a:lnTo>
                    <a:pt x="173" y="792"/>
                  </a:lnTo>
                  <a:lnTo>
                    <a:pt x="86" y="658"/>
                  </a:lnTo>
                  <a:lnTo>
                    <a:pt x="86" y="658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71" name="任意多边形 321970"/>
            <p:cNvSpPr/>
            <p:nvPr/>
          </p:nvSpPr>
          <p:spPr>
            <a:xfrm>
              <a:off x="5009" y="830"/>
              <a:ext cx="223" cy="216"/>
            </a:xfrm>
            <a:custGeom>
              <a:avLst/>
              <a:gdLst/>
              <a:ahLst/>
              <a:cxnLst/>
              <a:rect l="0" t="0" r="0" b="0"/>
              <a:pathLst>
                <a:path w="447" h="432">
                  <a:moveTo>
                    <a:pt x="447" y="0"/>
                  </a:moveTo>
                  <a:lnTo>
                    <a:pt x="304" y="128"/>
                  </a:lnTo>
                  <a:lnTo>
                    <a:pt x="241" y="217"/>
                  </a:lnTo>
                  <a:lnTo>
                    <a:pt x="198" y="265"/>
                  </a:lnTo>
                  <a:lnTo>
                    <a:pt x="126" y="348"/>
                  </a:lnTo>
                  <a:lnTo>
                    <a:pt x="105" y="388"/>
                  </a:lnTo>
                  <a:lnTo>
                    <a:pt x="99" y="346"/>
                  </a:lnTo>
                  <a:lnTo>
                    <a:pt x="0" y="432"/>
                  </a:lnTo>
                  <a:lnTo>
                    <a:pt x="95" y="308"/>
                  </a:lnTo>
                  <a:lnTo>
                    <a:pt x="165" y="236"/>
                  </a:lnTo>
                  <a:lnTo>
                    <a:pt x="319" y="94"/>
                  </a:lnTo>
                  <a:lnTo>
                    <a:pt x="447" y="0"/>
                  </a:lnTo>
                  <a:lnTo>
                    <a:pt x="447" y="0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72" name="任意多边形 321971"/>
            <p:cNvSpPr/>
            <p:nvPr/>
          </p:nvSpPr>
          <p:spPr>
            <a:xfrm>
              <a:off x="4718" y="1075"/>
              <a:ext cx="285" cy="334"/>
            </a:xfrm>
            <a:custGeom>
              <a:avLst/>
              <a:gdLst/>
              <a:ahLst/>
              <a:cxnLst/>
              <a:rect l="0" t="0" r="0" b="0"/>
              <a:pathLst>
                <a:path w="571" h="667">
                  <a:moveTo>
                    <a:pt x="31" y="601"/>
                  </a:moveTo>
                  <a:lnTo>
                    <a:pt x="261" y="302"/>
                  </a:lnTo>
                  <a:lnTo>
                    <a:pt x="445" y="40"/>
                  </a:lnTo>
                  <a:lnTo>
                    <a:pt x="232" y="367"/>
                  </a:lnTo>
                  <a:lnTo>
                    <a:pt x="571" y="0"/>
                  </a:lnTo>
                  <a:lnTo>
                    <a:pt x="44" y="620"/>
                  </a:lnTo>
                  <a:lnTo>
                    <a:pt x="0" y="667"/>
                  </a:lnTo>
                  <a:lnTo>
                    <a:pt x="31" y="601"/>
                  </a:lnTo>
                  <a:lnTo>
                    <a:pt x="31" y="601"/>
                  </a:lnTo>
                  <a:close/>
                </a:path>
              </a:pathLst>
            </a:custGeom>
            <a:solidFill>
              <a:srgbClr val="A68F8F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73" name="任意多边形 321972"/>
            <p:cNvSpPr/>
            <p:nvPr/>
          </p:nvSpPr>
          <p:spPr>
            <a:xfrm>
              <a:off x="4643" y="1036"/>
              <a:ext cx="324" cy="402"/>
            </a:xfrm>
            <a:custGeom>
              <a:avLst/>
              <a:gdLst/>
              <a:ahLst/>
              <a:cxnLst/>
              <a:rect l="0" t="0" r="0" b="0"/>
              <a:pathLst>
                <a:path w="648" h="802">
                  <a:moveTo>
                    <a:pt x="27" y="802"/>
                  </a:moveTo>
                  <a:lnTo>
                    <a:pt x="202" y="527"/>
                  </a:lnTo>
                  <a:lnTo>
                    <a:pt x="342" y="355"/>
                  </a:lnTo>
                  <a:lnTo>
                    <a:pt x="648" y="0"/>
                  </a:lnTo>
                  <a:lnTo>
                    <a:pt x="424" y="215"/>
                  </a:lnTo>
                  <a:lnTo>
                    <a:pt x="278" y="395"/>
                  </a:lnTo>
                  <a:lnTo>
                    <a:pt x="173" y="532"/>
                  </a:lnTo>
                  <a:lnTo>
                    <a:pt x="99" y="642"/>
                  </a:lnTo>
                  <a:lnTo>
                    <a:pt x="0" y="793"/>
                  </a:lnTo>
                  <a:lnTo>
                    <a:pt x="27" y="802"/>
                  </a:lnTo>
                  <a:lnTo>
                    <a:pt x="27" y="802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74" name="任意多边形 321973"/>
            <p:cNvSpPr/>
            <p:nvPr/>
          </p:nvSpPr>
          <p:spPr>
            <a:xfrm>
              <a:off x="4799" y="842"/>
              <a:ext cx="415" cy="460"/>
            </a:xfrm>
            <a:custGeom>
              <a:avLst/>
              <a:gdLst/>
              <a:ahLst/>
              <a:cxnLst/>
              <a:rect l="0" t="0" r="0" b="0"/>
              <a:pathLst>
                <a:path w="831" h="920">
                  <a:moveTo>
                    <a:pt x="831" y="0"/>
                  </a:moveTo>
                  <a:lnTo>
                    <a:pt x="791" y="54"/>
                  </a:lnTo>
                  <a:lnTo>
                    <a:pt x="703" y="150"/>
                  </a:lnTo>
                  <a:lnTo>
                    <a:pt x="536" y="371"/>
                  </a:lnTo>
                  <a:lnTo>
                    <a:pt x="0" y="920"/>
                  </a:lnTo>
                  <a:lnTo>
                    <a:pt x="441" y="441"/>
                  </a:lnTo>
                  <a:lnTo>
                    <a:pt x="511" y="373"/>
                  </a:lnTo>
                  <a:lnTo>
                    <a:pt x="544" y="325"/>
                  </a:lnTo>
                  <a:lnTo>
                    <a:pt x="517" y="335"/>
                  </a:lnTo>
                  <a:lnTo>
                    <a:pt x="608" y="247"/>
                  </a:lnTo>
                  <a:lnTo>
                    <a:pt x="656" y="187"/>
                  </a:lnTo>
                  <a:lnTo>
                    <a:pt x="584" y="223"/>
                  </a:lnTo>
                  <a:lnTo>
                    <a:pt x="711" y="114"/>
                  </a:lnTo>
                  <a:lnTo>
                    <a:pt x="831" y="0"/>
                  </a:lnTo>
                  <a:lnTo>
                    <a:pt x="831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75" name="任意多边形 321974"/>
            <p:cNvSpPr/>
            <p:nvPr/>
          </p:nvSpPr>
          <p:spPr>
            <a:xfrm>
              <a:off x="4614" y="1338"/>
              <a:ext cx="158" cy="108"/>
            </a:xfrm>
            <a:custGeom>
              <a:avLst/>
              <a:gdLst/>
              <a:ahLst/>
              <a:cxnLst/>
              <a:rect l="0" t="0" r="0" b="0"/>
              <a:pathLst>
                <a:path w="318" h="216">
                  <a:moveTo>
                    <a:pt x="36" y="214"/>
                  </a:moveTo>
                  <a:lnTo>
                    <a:pt x="78" y="216"/>
                  </a:lnTo>
                  <a:lnTo>
                    <a:pt x="137" y="182"/>
                  </a:lnTo>
                  <a:lnTo>
                    <a:pt x="200" y="131"/>
                  </a:lnTo>
                  <a:lnTo>
                    <a:pt x="318" y="0"/>
                  </a:lnTo>
                  <a:lnTo>
                    <a:pt x="167" y="136"/>
                  </a:lnTo>
                  <a:lnTo>
                    <a:pt x="93" y="186"/>
                  </a:lnTo>
                  <a:lnTo>
                    <a:pt x="0" y="205"/>
                  </a:lnTo>
                  <a:lnTo>
                    <a:pt x="36" y="214"/>
                  </a:lnTo>
                  <a:lnTo>
                    <a:pt x="36" y="214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76" name="任意多边形 321975"/>
            <p:cNvSpPr/>
            <p:nvPr/>
          </p:nvSpPr>
          <p:spPr>
            <a:xfrm>
              <a:off x="4732" y="1369"/>
              <a:ext cx="242" cy="136"/>
            </a:xfrm>
            <a:custGeom>
              <a:avLst/>
              <a:gdLst/>
              <a:ahLst/>
              <a:cxnLst/>
              <a:rect l="0" t="0" r="0" b="0"/>
              <a:pathLst>
                <a:path w="483" h="272">
                  <a:moveTo>
                    <a:pt x="148" y="57"/>
                  </a:moveTo>
                  <a:lnTo>
                    <a:pt x="47" y="126"/>
                  </a:lnTo>
                  <a:lnTo>
                    <a:pt x="0" y="162"/>
                  </a:lnTo>
                  <a:lnTo>
                    <a:pt x="70" y="173"/>
                  </a:lnTo>
                  <a:lnTo>
                    <a:pt x="222" y="211"/>
                  </a:lnTo>
                  <a:lnTo>
                    <a:pt x="374" y="272"/>
                  </a:lnTo>
                  <a:lnTo>
                    <a:pt x="287" y="215"/>
                  </a:lnTo>
                  <a:lnTo>
                    <a:pt x="407" y="257"/>
                  </a:lnTo>
                  <a:lnTo>
                    <a:pt x="321" y="183"/>
                  </a:lnTo>
                  <a:lnTo>
                    <a:pt x="437" y="215"/>
                  </a:lnTo>
                  <a:lnTo>
                    <a:pt x="346" y="137"/>
                  </a:lnTo>
                  <a:lnTo>
                    <a:pt x="483" y="185"/>
                  </a:lnTo>
                  <a:lnTo>
                    <a:pt x="300" y="76"/>
                  </a:lnTo>
                  <a:lnTo>
                    <a:pt x="393" y="90"/>
                  </a:lnTo>
                  <a:lnTo>
                    <a:pt x="321" y="46"/>
                  </a:lnTo>
                  <a:lnTo>
                    <a:pt x="275" y="27"/>
                  </a:lnTo>
                  <a:lnTo>
                    <a:pt x="357" y="15"/>
                  </a:lnTo>
                  <a:lnTo>
                    <a:pt x="285" y="0"/>
                  </a:lnTo>
                  <a:lnTo>
                    <a:pt x="148" y="57"/>
                  </a:lnTo>
                  <a:lnTo>
                    <a:pt x="148" y="57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77" name="任意多边形 321976"/>
            <p:cNvSpPr/>
            <p:nvPr/>
          </p:nvSpPr>
          <p:spPr>
            <a:xfrm>
              <a:off x="4750" y="1305"/>
              <a:ext cx="132" cy="91"/>
            </a:xfrm>
            <a:custGeom>
              <a:avLst/>
              <a:gdLst/>
              <a:ahLst/>
              <a:cxnLst/>
              <a:rect l="0" t="0" r="0" b="0"/>
              <a:pathLst>
                <a:path w="262" h="180">
                  <a:moveTo>
                    <a:pt x="184" y="49"/>
                  </a:moveTo>
                  <a:lnTo>
                    <a:pt x="0" y="180"/>
                  </a:lnTo>
                  <a:lnTo>
                    <a:pt x="82" y="78"/>
                  </a:lnTo>
                  <a:lnTo>
                    <a:pt x="142" y="0"/>
                  </a:lnTo>
                  <a:lnTo>
                    <a:pt x="106" y="68"/>
                  </a:lnTo>
                  <a:lnTo>
                    <a:pt x="165" y="36"/>
                  </a:lnTo>
                  <a:lnTo>
                    <a:pt x="262" y="13"/>
                  </a:lnTo>
                  <a:lnTo>
                    <a:pt x="184" y="49"/>
                  </a:lnTo>
                  <a:lnTo>
                    <a:pt x="184" y="49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78" name="任意多边形 321977"/>
            <p:cNvSpPr/>
            <p:nvPr/>
          </p:nvSpPr>
          <p:spPr>
            <a:xfrm>
              <a:off x="4879" y="2584"/>
              <a:ext cx="24" cy="93"/>
            </a:xfrm>
            <a:custGeom>
              <a:avLst/>
              <a:gdLst/>
              <a:ahLst/>
              <a:cxnLst/>
              <a:rect l="0" t="0" r="0" b="0"/>
              <a:pathLst>
                <a:path w="49" h="186">
                  <a:moveTo>
                    <a:pt x="0" y="0"/>
                  </a:moveTo>
                  <a:lnTo>
                    <a:pt x="26" y="28"/>
                  </a:lnTo>
                  <a:lnTo>
                    <a:pt x="26" y="39"/>
                  </a:lnTo>
                  <a:lnTo>
                    <a:pt x="49" y="72"/>
                  </a:lnTo>
                  <a:lnTo>
                    <a:pt x="47" y="186"/>
                  </a:lnTo>
                  <a:lnTo>
                    <a:pt x="36" y="100"/>
                  </a:lnTo>
                  <a:lnTo>
                    <a:pt x="11" y="142"/>
                  </a:lnTo>
                  <a:lnTo>
                    <a:pt x="36" y="70"/>
                  </a:lnTo>
                  <a:lnTo>
                    <a:pt x="13" y="43"/>
                  </a:lnTo>
                  <a:lnTo>
                    <a:pt x="13" y="2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79" name="任意多边形 321978"/>
            <p:cNvSpPr/>
            <p:nvPr/>
          </p:nvSpPr>
          <p:spPr>
            <a:xfrm>
              <a:off x="4904" y="2619"/>
              <a:ext cx="26" cy="79"/>
            </a:xfrm>
            <a:custGeom>
              <a:avLst/>
              <a:gdLst/>
              <a:ahLst/>
              <a:cxnLst/>
              <a:rect l="0" t="0" r="0" b="0"/>
              <a:pathLst>
                <a:path w="51" h="158">
                  <a:moveTo>
                    <a:pt x="17" y="40"/>
                  </a:moveTo>
                  <a:lnTo>
                    <a:pt x="36" y="127"/>
                  </a:lnTo>
                  <a:lnTo>
                    <a:pt x="51" y="158"/>
                  </a:lnTo>
                  <a:lnTo>
                    <a:pt x="38" y="99"/>
                  </a:lnTo>
                  <a:lnTo>
                    <a:pt x="30" y="40"/>
                  </a:lnTo>
                  <a:lnTo>
                    <a:pt x="0" y="0"/>
                  </a:lnTo>
                  <a:lnTo>
                    <a:pt x="17" y="141"/>
                  </a:lnTo>
                  <a:lnTo>
                    <a:pt x="17" y="40"/>
                  </a:lnTo>
                  <a:lnTo>
                    <a:pt x="17" y="4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80" name="任意多边形 321979"/>
            <p:cNvSpPr/>
            <p:nvPr/>
          </p:nvSpPr>
          <p:spPr>
            <a:xfrm>
              <a:off x="5373" y="2452"/>
              <a:ext cx="53" cy="33"/>
            </a:xfrm>
            <a:custGeom>
              <a:avLst/>
              <a:gdLst/>
              <a:ahLst/>
              <a:cxnLst/>
              <a:rect l="0" t="0" r="0" b="0"/>
              <a:pathLst>
                <a:path w="107" h="67">
                  <a:moveTo>
                    <a:pt x="0" y="0"/>
                  </a:moveTo>
                  <a:lnTo>
                    <a:pt x="65" y="19"/>
                  </a:lnTo>
                  <a:lnTo>
                    <a:pt x="107" y="67"/>
                  </a:lnTo>
                  <a:lnTo>
                    <a:pt x="101" y="35"/>
                  </a:lnTo>
                  <a:lnTo>
                    <a:pt x="57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81" name="任意多边形 321980"/>
            <p:cNvSpPr/>
            <p:nvPr/>
          </p:nvSpPr>
          <p:spPr>
            <a:xfrm>
              <a:off x="5366" y="2460"/>
              <a:ext cx="45" cy="79"/>
            </a:xfrm>
            <a:custGeom>
              <a:avLst/>
              <a:gdLst/>
              <a:ahLst/>
              <a:cxnLst/>
              <a:rect l="0" t="0" r="0" b="0"/>
              <a:pathLst>
                <a:path w="89" h="158">
                  <a:moveTo>
                    <a:pt x="46" y="156"/>
                  </a:moveTo>
                  <a:lnTo>
                    <a:pt x="40" y="97"/>
                  </a:lnTo>
                  <a:lnTo>
                    <a:pt x="57" y="114"/>
                  </a:lnTo>
                  <a:lnTo>
                    <a:pt x="36" y="59"/>
                  </a:lnTo>
                  <a:lnTo>
                    <a:pt x="66" y="90"/>
                  </a:lnTo>
                  <a:lnTo>
                    <a:pt x="51" y="56"/>
                  </a:lnTo>
                  <a:lnTo>
                    <a:pt x="89" y="69"/>
                  </a:lnTo>
                  <a:lnTo>
                    <a:pt x="55" y="33"/>
                  </a:lnTo>
                  <a:lnTo>
                    <a:pt x="28" y="6"/>
                  </a:lnTo>
                  <a:lnTo>
                    <a:pt x="11" y="0"/>
                  </a:lnTo>
                  <a:lnTo>
                    <a:pt x="4" y="19"/>
                  </a:lnTo>
                  <a:lnTo>
                    <a:pt x="0" y="38"/>
                  </a:lnTo>
                  <a:lnTo>
                    <a:pt x="28" y="103"/>
                  </a:lnTo>
                  <a:lnTo>
                    <a:pt x="28" y="158"/>
                  </a:lnTo>
                  <a:lnTo>
                    <a:pt x="46" y="156"/>
                  </a:lnTo>
                  <a:lnTo>
                    <a:pt x="46" y="156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82" name="任意多边形 321981"/>
            <p:cNvSpPr/>
            <p:nvPr/>
          </p:nvSpPr>
          <p:spPr>
            <a:xfrm>
              <a:off x="4234" y="2412"/>
              <a:ext cx="11" cy="18"/>
            </a:xfrm>
            <a:custGeom>
              <a:avLst/>
              <a:gdLst/>
              <a:ahLst/>
              <a:cxnLst/>
              <a:rect l="0" t="0" r="0" b="0"/>
              <a:pathLst>
                <a:path w="20" h="37">
                  <a:moveTo>
                    <a:pt x="20" y="25"/>
                  </a:moveTo>
                  <a:lnTo>
                    <a:pt x="9" y="18"/>
                  </a:lnTo>
                  <a:lnTo>
                    <a:pt x="0" y="0"/>
                  </a:lnTo>
                  <a:lnTo>
                    <a:pt x="1" y="18"/>
                  </a:lnTo>
                  <a:lnTo>
                    <a:pt x="9" y="35"/>
                  </a:lnTo>
                  <a:lnTo>
                    <a:pt x="17" y="37"/>
                  </a:lnTo>
                  <a:lnTo>
                    <a:pt x="20" y="25"/>
                  </a:lnTo>
                  <a:lnTo>
                    <a:pt x="20" y="25"/>
                  </a:lnTo>
                  <a:close/>
                </a:path>
              </a:pathLst>
            </a:custGeom>
            <a:solidFill>
              <a:srgbClr val="FFB5B5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83" name="任意多边形 321982"/>
            <p:cNvSpPr/>
            <p:nvPr/>
          </p:nvSpPr>
          <p:spPr>
            <a:xfrm>
              <a:off x="4240" y="2397"/>
              <a:ext cx="47" cy="34"/>
            </a:xfrm>
            <a:custGeom>
              <a:avLst/>
              <a:gdLst/>
              <a:ahLst/>
              <a:cxnLst/>
              <a:rect l="0" t="0" r="0" b="0"/>
              <a:pathLst>
                <a:path w="93" h="68">
                  <a:moveTo>
                    <a:pt x="30" y="68"/>
                  </a:moveTo>
                  <a:lnTo>
                    <a:pt x="25" y="38"/>
                  </a:lnTo>
                  <a:lnTo>
                    <a:pt x="13" y="6"/>
                  </a:lnTo>
                  <a:lnTo>
                    <a:pt x="0" y="4"/>
                  </a:lnTo>
                  <a:lnTo>
                    <a:pt x="15" y="0"/>
                  </a:lnTo>
                  <a:lnTo>
                    <a:pt x="30" y="6"/>
                  </a:lnTo>
                  <a:lnTo>
                    <a:pt x="32" y="21"/>
                  </a:lnTo>
                  <a:lnTo>
                    <a:pt x="44" y="6"/>
                  </a:lnTo>
                  <a:lnTo>
                    <a:pt x="76" y="0"/>
                  </a:lnTo>
                  <a:lnTo>
                    <a:pt x="93" y="4"/>
                  </a:lnTo>
                  <a:lnTo>
                    <a:pt x="72" y="8"/>
                  </a:lnTo>
                  <a:lnTo>
                    <a:pt x="61" y="40"/>
                  </a:lnTo>
                  <a:lnTo>
                    <a:pt x="59" y="13"/>
                  </a:lnTo>
                  <a:lnTo>
                    <a:pt x="44" y="23"/>
                  </a:lnTo>
                  <a:lnTo>
                    <a:pt x="34" y="40"/>
                  </a:lnTo>
                  <a:lnTo>
                    <a:pt x="30" y="68"/>
                  </a:lnTo>
                  <a:lnTo>
                    <a:pt x="30" y="68"/>
                  </a:lnTo>
                  <a:close/>
                </a:path>
              </a:pathLst>
            </a:custGeom>
            <a:solidFill>
              <a:srgbClr val="FFB5B5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84" name="任意多边形 321983"/>
            <p:cNvSpPr/>
            <p:nvPr/>
          </p:nvSpPr>
          <p:spPr>
            <a:xfrm>
              <a:off x="4234" y="2399"/>
              <a:ext cx="59" cy="51"/>
            </a:xfrm>
            <a:custGeom>
              <a:avLst/>
              <a:gdLst/>
              <a:ahLst/>
              <a:cxnLst/>
              <a:rect l="0" t="0" r="0" b="0"/>
              <a:pathLst>
                <a:path w="117" h="101">
                  <a:moveTo>
                    <a:pt x="28" y="57"/>
                  </a:moveTo>
                  <a:lnTo>
                    <a:pt x="11" y="42"/>
                  </a:lnTo>
                  <a:lnTo>
                    <a:pt x="0" y="21"/>
                  </a:lnTo>
                  <a:lnTo>
                    <a:pt x="0" y="5"/>
                  </a:lnTo>
                  <a:lnTo>
                    <a:pt x="11" y="0"/>
                  </a:lnTo>
                  <a:lnTo>
                    <a:pt x="24" y="11"/>
                  </a:lnTo>
                  <a:lnTo>
                    <a:pt x="24" y="30"/>
                  </a:lnTo>
                  <a:lnTo>
                    <a:pt x="32" y="40"/>
                  </a:lnTo>
                  <a:lnTo>
                    <a:pt x="47" y="76"/>
                  </a:lnTo>
                  <a:lnTo>
                    <a:pt x="47" y="51"/>
                  </a:lnTo>
                  <a:lnTo>
                    <a:pt x="64" y="21"/>
                  </a:lnTo>
                  <a:lnTo>
                    <a:pt x="77" y="43"/>
                  </a:lnTo>
                  <a:lnTo>
                    <a:pt x="95" y="43"/>
                  </a:lnTo>
                  <a:lnTo>
                    <a:pt x="106" y="30"/>
                  </a:lnTo>
                  <a:lnTo>
                    <a:pt x="81" y="32"/>
                  </a:lnTo>
                  <a:lnTo>
                    <a:pt x="83" y="15"/>
                  </a:lnTo>
                  <a:lnTo>
                    <a:pt x="93" y="4"/>
                  </a:lnTo>
                  <a:lnTo>
                    <a:pt x="106" y="4"/>
                  </a:lnTo>
                  <a:lnTo>
                    <a:pt x="117" y="15"/>
                  </a:lnTo>
                  <a:lnTo>
                    <a:pt x="117" y="36"/>
                  </a:lnTo>
                  <a:lnTo>
                    <a:pt x="115" y="45"/>
                  </a:lnTo>
                  <a:lnTo>
                    <a:pt x="96" y="55"/>
                  </a:lnTo>
                  <a:lnTo>
                    <a:pt x="72" y="53"/>
                  </a:lnTo>
                  <a:lnTo>
                    <a:pt x="57" y="45"/>
                  </a:lnTo>
                  <a:lnTo>
                    <a:pt x="57" y="85"/>
                  </a:lnTo>
                  <a:lnTo>
                    <a:pt x="55" y="101"/>
                  </a:lnTo>
                  <a:lnTo>
                    <a:pt x="38" y="83"/>
                  </a:lnTo>
                  <a:lnTo>
                    <a:pt x="26" y="70"/>
                  </a:lnTo>
                  <a:lnTo>
                    <a:pt x="28" y="57"/>
                  </a:lnTo>
                  <a:lnTo>
                    <a:pt x="28" y="57"/>
                  </a:lnTo>
                  <a:close/>
                </a:path>
              </a:pathLst>
            </a:custGeom>
            <a:solidFill>
              <a:srgbClr val="D85858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85" name="任意多边形 321984"/>
            <p:cNvSpPr/>
            <p:nvPr/>
          </p:nvSpPr>
          <p:spPr>
            <a:xfrm>
              <a:off x="3867" y="1567"/>
              <a:ext cx="515" cy="597"/>
            </a:xfrm>
            <a:custGeom>
              <a:avLst/>
              <a:gdLst/>
              <a:ahLst/>
              <a:cxnLst/>
              <a:rect l="0" t="0" r="0" b="0"/>
              <a:pathLst>
                <a:path w="1028" h="1193">
                  <a:moveTo>
                    <a:pt x="1011" y="1193"/>
                  </a:moveTo>
                  <a:lnTo>
                    <a:pt x="992" y="967"/>
                  </a:lnTo>
                  <a:lnTo>
                    <a:pt x="958" y="811"/>
                  </a:lnTo>
                  <a:lnTo>
                    <a:pt x="878" y="638"/>
                  </a:lnTo>
                  <a:lnTo>
                    <a:pt x="781" y="511"/>
                  </a:lnTo>
                  <a:lnTo>
                    <a:pt x="644" y="368"/>
                  </a:lnTo>
                  <a:lnTo>
                    <a:pt x="522" y="271"/>
                  </a:lnTo>
                  <a:lnTo>
                    <a:pt x="426" y="199"/>
                  </a:lnTo>
                  <a:lnTo>
                    <a:pt x="384" y="184"/>
                  </a:lnTo>
                  <a:lnTo>
                    <a:pt x="361" y="165"/>
                  </a:lnTo>
                  <a:lnTo>
                    <a:pt x="260" y="186"/>
                  </a:lnTo>
                  <a:lnTo>
                    <a:pt x="176" y="218"/>
                  </a:lnTo>
                  <a:lnTo>
                    <a:pt x="106" y="268"/>
                  </a:lnTo>
                  <a:lnTo>
                    <a:pt x="51" y="328"/>
                  </a:lnTo>
                  <a:lnTo>
                    <a:pt x="0" y="391"/>
                  </a:lnTo>
                  <a:lnTo>
                    <a:pt x="62" y="270"/>
                  </a:lnTo>
                  <a:lnTo>
                    <a:pt x="154" y="203"/>
                  </a:lnTo>
                  <a:lnTo>
                    <a:pt x="260" y="154"/>
                  </a:lnTo>
                  <a:lnTo>
                    <a:pt x="327" y="133"/>
                  </a:lnTo>
                  <a:lnTo>
                    <a:pt x="304" y="114"/>
                  </a:lnTo>
                  <a:lnTo>
                    <a:pt x="304" y="102"/>
                  </a:lnTo>
                  <a:lnTo>
                    <a:pt x="264" y="97"/>
                  </a:lnTo>
                  <a:lnTo>
                    <a:pt x="249" y="68"/>
                  </a:lnTo>
                  <a:lnTo>
                    <a:pt x="192" y="64"/>
                  </a:lnTo>
                  <a:lnTo>
                    <a:pt x="161" y="57"/>
                  </a:lnTo>
                  <a:lnTo>
                    <a:pt x="135" y="72"/>
                  </a:lnTo>
                  <a:lnTo>
                    <a:pt x="121" y="95"/>
                  </a:lnTo>
                  <a:lnTo>
                    <a:pt x="114" y="133"/>
                  </a:lnTo>
                  <a:lnTo>
                    <a:pt x="100" y="98"/>
                  </a:lnTo>
                  <a:lnTo>
                    <a:pt x="100" y="72"/>
                  </a:lnTo>
                  <a:lnTo>
                    <a:pt x="106" y="49"/>
                  </a:lnTo>
                  <a:lnTo>
                    <a:pt x="129" y="28"/>
                  </a:lnTo>
                  <a:lnTo>
                    <a:pt x="144" y="22"/>
                  </a:lnTo>
                  <a:lnTo>
                    <a:pt x="161" y="0"/>
                  </a:lnTo>
                  <a:lnTo>
                    <a:pt x="184" y="0"/>
                  </a:lnTo>
                  <a:lnTo>
                    <a:pt x="203" y="11"/>
                  </a:lnTo>
                  <a:lnTo>
                    <a:pt x="176" y="11"/>
                  </a:lnTo>
                  <a:lnTo>
                    <a:pt x="165" y="26"/>
                  </a:lnTo>
                  <a:lnTo>
                    <a:pt x="184" y="34"/>
                  </a:lnTo>
                  <a:lnTo>
                    <a:pt x="211" y="36"/>
                  </a:lnTo>
                  <a:lnTo>
                    <a:pt x="251" y="57"/>
                  </a:lnTo>
                  <a:lnTo>
                    <a:pt x="272" y="74"/>
                  </a:lnTo>
                  <a:lnTo>
                    <a:pt x="302" y="81"/>
                  </a:lnTo>
                  <a:lnTo>
                    <a:pt x="321" y="83"/>
                  </a:lnTo>
                  <a:lnTo>
                    <a:pt x="332" y="112"/>
                  </a:lnTo>
                  <a:lnTo>
                    <a:pt x="357" y="127"/>
                  </a:lnTo>
                  <a:lnTo>
                    <a:pt x="387" y="138"/>
                  </a:lnTo>
                  <a:lnTo>
                    <a:pt x="521" y="216"/>
                  </a:lnTo>
                  <a:lnTo>
                    <a:pt x="711" y="368"/>
                  </a:lnTo>
                  <a:lnTo>
                    <a:pt x="899" y="530"/>
                  </a:lnTo>
                  <a:lnTo>
                    <a:pt x="996" y="616"/>
                  </a:lnTo>
                  <a:lnTo>
                    <a:pt x="800" y="465"/>
                  </a:lnTo>
                  <a:lnTo>
                    <a:pt x="735" y="422"/>
                  </a:lnTo>
                  <a:lnTo>
                    <a:pt x="821" y="515"/>
                  </a:lnTo>
                  <a:lnTo>
                    <a:pt x="891" y="598"/>
                  </a:lnTo>
                  <a:lnTo>
                    <a:pt x="954" y="718"/>
                  </a:lnTo>
                  <a:lnTo>
                    <a:pt x="988" y="817"/>
                  </a:lnTo>
                  <a:lnTo>
                    <a:pt x="1007" y="944"/>
                  </a:lnTo>
                  <a:lnTo>
                    <a:pt x="1028" y="1152"/>
                  </a:lnTo>
                  <a:lnTo>
                    <a:pt x="1011" y="1193"/>
                  </a:lnTo>
                  <a:lnTo>
                    <a:pt x="1011" y="119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86" name="任意多边形 321985"/>
            <p:cNvSpPr/>
            <p:nvPr/>
          </p:nvSpPr>
          <p:spPr>
            <a:xfrm>
              <a:off x="4398" y="2020"/>
              <a:ext cx="85" cy="136"/>
            </a:xfrm>
            <a:custGeom>
              <a:avLst/>
              <a:gdLst/>
              <a:ahLst/>
              <a:cxnLst/>
              <a:rect l="0" t="0" r="0" b="0"/>
              <a:pathLst>
                <a:path w="171" h="272">
                  <a:moveTo>
                    <a:pt x="41" y="259"/>
                  </a:moveTo>
                  <a:lnTo>
                    <a:pt x="96" y="200"/>
                  </a:lnTo>
                  <a:lnTo>
                    <a:pt x="133" y="143"/>
                  </a:lnTo>
                  <a:lnTo>
                    <a:pt x="148" y="88"/>
                  </a:lnTo>
                  <a:lnTo>
                    <a:pt x="171" y="0"/>
                  </a:lnTo>
                  <a:lnTo>
                    <a:pt x="138" y="76"/>
                  </a:lnTo>
                  <a:lnTo>
                    <a:pt x="125" y="4"/>
                  </a:lnTo>
                  <a:lnTo>
                    <a:pt x="108" y="128"/>
                  </a:lnTo>
                  <a:lnTo>
                    <a:pt x="66" y="189"/>
                  </a:lnTo>
                  <a:lnTo>
                    <a:pt x="43" y="219"/>
                  </a:lnTo>
                  <a:lnTo>
                    <a:pt x="34" y="54"/>
                  </a:lnTo>
                  <a:lnTo>
                    <a:pt x="20" y="230"/>
                  </a:lnTo>
                  <a:lnTo>
                    <a:pt x="0" y="272"/>
                  </a:lnTo>
                  <a:lnTo>
                    <a:pt x="39" y="234"/>
                  </a:lnTo>
                  <a:lnTo>
                    <a:pt x="22" y="266"/>
                  </a:lnTo>
                  <a:lnTo>
                    <a:pt x="51" y="236"/>
                  </a:lnTo>
                  <a:lnTo>
                    <a:pt x="41" y="259"/>
                  </a:lnTo>
                  <a:lnTo>
                    <a:pt x="41" y="2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87" name="任意多边形 321986"/>
            <p:cNvSpPr/>
            <p:nvPr/>
          </p:nvSpPr>
          <p:spPr>
            <a:xfrm>
              <a:off x="3296" y="1349"/>
              <a:ext cx="744" cy="251"/>
            </a:xfrm>
            <a:custGeom>
              <a:avLst/>
              <a:gdLst/>
              <a:ahLst/>
              <a:cxnLst/>
              <a:rect l="0" t="0" r="0" b="0"/>
              <a:pathLst>
                <a:path w="1489" h="502">
                  <a:moveTo>
                    <a:pt x="4" y="63"/>
                  </a:moveTo>
                  <a:lnTo>
                    <a:pt x="186" y="23"/>
                  </a:lnTo>
                  <a:lnTo>
                    <a:pt x="298" y="14"/>
                  </a:lnTo>
                  <a:lnTo>
                    <a:pt x="530" y="0"/>
                  </a:lnTo>
                  <a:lnTo>
                    <a:pt x="646" y="6"/>
                  </a:lnTo>
                  <a:lnTo>
                    <a:pt x="677" y="23"/>
                  </a:lnTo>
                  <a:lnTo>
                    <a:pt x="764" y="50"/>
                  </a:lnTo>
                  <a:lnTo>
                    <a:pt x="1078" y="179"/>
                  </a:lnTo>
                  <a:lnTo>
                    <a:pt x="1234" y="301"/>
                  </a:lnTo>
                  <a:lnTo>
                    <a:pt x="1280" y="327"/>
                  </a:lnTo>
                  <a:lnTo>
                    <a:pt x="1378" y="394"/>
                  </a:lnTo>
                  <a:lnTo>
                    <a:pt x="1430" y="443"/>
                  </a:lnTo>
                  <a:lnTo>
                    <a:pt x="1489" y="502"/>
                  </a:lnTo>
                  <a:lnTo>
                    <a:pt x="1460" y="498"/>
                  </a:lnTo>
                  <a:lnTo>
                    <a:pt x="1430" y="479"/>
                  </a:lnTo>
                  <a:lnTo>
                    <a:pt x="1403" y="470"/>
                  </a:lnTo>
                  <a:lnTo>
                    <a:pt x="1378" y="428"/>
                  </a:lnTo>
                  <a:lnTo>
                    <a:pt x="1297" y="360"/>
                  </a:lnTo>
                  <a:lnTo>
                    <a:pt x="1213" y="314"/>
                  </a:lnTo>
                  <a:lnTo>
                    <a:pt x="1131" y="276"/>
                  </a:lnTo>
                  <a:lnTo>
                    <a:pt x="1030" y="240"/>
                  </a:lnTo>
                  <a:lnTo>
                    <a:pt x="962" y="230"/>
                  </a:lnTo>
                  <a:lnTo>
                    <a:pt x="867" y="240"/>
                  </a:lnTo>
                  <a:lnTo>
                    <a:pt x="768" y="320"/>
                  </a:lnTo>
                  <a:lnTo>
                    <a:pt x="726" y="373"/>
                  </a:lnTo>
                  <a:lnTo>
                    <a:pt x="728" y="350"/>
                  </a:lnTo>
                  <a:lnTo>
                    <a:pt x="776" y="285"/>
                  </a:lnTo>
                  <a:lnTo>
                    <a:pt x="857" y="223"/>
                  </a:lnTo>
                  <a:lnTo>
                    <a:pt x="897" y="208"/>
                  </a:lnTo>
                  <a:lnTo>
                    <a:pt x="998" y="208"/>
                  </a:lnTo>
                  <a:lnTo>
                    <a:pt x="1137" y="251"/>
                  </a:lnTo>
                  <a:lnTo>
                    <a:pt x="1068" y="215"/>
                  </a:lnTo>
                  <a:lnTo>
                    <a:pt x="1017" y="194"/>
                  </a:lnTo>
                  <a:lnTo>
                    <a:pt x="941" y="151"/>
                  </a:lnTo>
                  <a:lnTo>
                    <a:pt x="812" y="93"/>
                  </a:lnTo>
                  <a:lnTo>
                    <a:pt x="664" y="36"/>
                  </a:lnTo>
                  <a:lnTo>
                    <a:pt x="595" y="23"/>
                  </a:lnTo>
                  <a:lnTo>
                    <a:pt x="420" y="29"/>
                  </a:lnTo>
                  <a:lnTo>
                    <a:pt x="289" y="29"/>
                  </a:lnTo>
                  <a:lnTo>
                    <a:pt x="192" y="40"/>
                  </a:lnTo>
                  <a:lnTo>
                    <a:pt x="327" y="52"/>
                  </a:lnTo>
                  <a:lnTo>
                    <a:pt x="454" y="86"/>
                  </a:lnTo>
                  <a:lnTo>
                    <a:pt x="532" y="139"/>
                  </a:lnTo>
                  <a:lnTo>
                    <a:pt x="439" y="103"/>
                  </a:lnTo>
                  <a:lnTo>
                    <a:pt x="323" y="74"/>
                  </a:lnTo>
                  <a:lnTo>
                    <a:pt x="209" y="65"/>
                  </a:lnTo>
                  <a:lnTo>
                    <a:pt x="76" y="65"/>
                  </a:lnTo>
                  <a:lnTo>
                    <a:pt x="0" y="78"/>
                  </a:lnTo>
                  <a:lnTo>
                    <a:pt x="4" y="63"/>
                  </a:lnTo>
                  <a:lnTo>
                    <a:pt x="4" y="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88" name="任意多边形 321987"/>
            <p:cNvSpPr/>
            <p:nvPr/>
          </p:nvSpPr>
          <p:spPr>
            <a:xfrm>
              <a:off x="3674" y="1356"/>
              <a:ext cx="368" cy="230"/>
            </a:xfrm>
            <a:custGeom>
              <a:avLst/>
              <a:gdLst/>
              <a:ahLst/>
              <a:cxnLst/>
              <a:rect l="0" t="0" r="0" b="0"/>
              <a:pathLst>
                <a:path w="735" h="460">
                  <a:moveTo>
                    <a:pt x="735" y="460"/>
                  </a:moveTo>
                  <a:lnTo>
                    <a:pt x="629" y="338"/>
                  </a:lnTo>
                  <a:lnTo>
                    <a:pt x="599" y="309"/>
                  </a:lnTo>
                  <a:lnTo>
                    <a:pt x="521" y="247"/>
                  </a:lnTo>
                  <a:lnTo>
                    <a:pt x="374" y="137"/>
                  </a:lnTo>
                  <a:lnTo>
                    <a:pt x="220" y="74"/>
                  </a:lnTo>
                  <a:lnTo>
                    <a:pt x="0" y="0"/>
                  </a:lnTo>
                  <a:lnTo>
                    <a:pt x="359" y="148"/>
                  </a:lnTo>
                  <a:lnTo>
                    <a:pt x="507" y="256"/>
                  </a:lnTo>
                  <a:lnTo>
                    <a:pt x="635" y="361"/>
                  </a:lnTo>
                  <a:lnTo>
                    <a:pt x="735" y="460"/>
                  </a:lnTo>
                  <a:lnTo>
                    <a:pt x="735" y="4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89" name="任意多边形 321988"/>
            <p:cNvSpPr/>
            <p:nvPr/>
          </p:nvSpPr>
          <p:spPr>
            <a:xfrm>
              <a:off x="4449" y="1475"/>
              <a:ext cx="245" cy="674"/>
            </a:xfrm>
            <a:custGeom>
              <a:avLst/>
              <a:gdLst/>
              <a:ahLst/>
              <a:cxnLst/>
              <a:rect l="0" t="0" r="0" b="0"/>
              <a:pathLst>
                <a:path w="491" h="1350">
                  <a:moveTo>
                    <a:pt x="219" y="1148"/>
                  </a:moveTo>
                  <a:lnTo>
                    <a:pt x="289" y="1257"/>
                  </a:lnTo>
                  <a:lnTo>
                    <a:pt x="341" y="1306"/>
                  </a:lnTo>
                  <a:lnTo>
                    <a:pt x="379" y="1268"/>
                  </a:lnTo>
                  <a:lnTo>
                    <a:pt x="434" y="1118"/>
                  </a:lnTo>
                  <a:lnTo>
                    <a:pt x="464" y="987"/>
                  </a:lnTo>
                  <a:lnTo>
                    <a:pt x="476" y="842"/>
                  </a:lnTo>
                  <a:lnTo>
                    <a:pt x="477" y="656"/>
                  </a:lnTo>
                  <a:lnTo>
                    <a:pt x="449" y="504"/>
                  </a:lnTo>
                  <a:lnTo>
                    <a:pt x="439" y="369"/>
                  </a:lnTo>
                  <a:lnTo>
                    <a:pt x="411" y="236"/>
                  </a:lnTo>
                  <a:lnTo>
                    <a:pt x="396" y="91"/>
                  </a:lnTo>
                  <a:lnTo>
                    <a:pt x="377" y="34"/>
                  </a:lnTo>
                  <a:lnTo>
                    <a:pt x="341" y="0"/>
                  </a:lnTo>
                  <a:lnTo>
                    <a:pt x="384" y="27"/>
                  </a:lnTo>
                  <a:lnTo>
                    <a:pt x="407" y="80"/>
                  </a:lnTo>
                  <a:lnTo>
                    <a:pt x="422" y="236"/>
                  </a:lnTo>
                  <a:lnTo>
                    <a:pt x="449" y="361"/>
                  </a:lnTo>
                  <a:lnTo>
                    <a:pt x="462" y="512"/>
                  </a:lnTo>
                  <a:lnTo>
                    <a:pt x="491" y="637"/>
                  </a:lnTo>
                  <a:lnTo>
                    <a:pt x="489" y="918"/>
                  </a:lnTo>
                  <a:lnTo>
                    <a:pt x="470" y="1025"/>
                  </a:lnTo>
                  <a:lnTo>
                    <a:pt x="437" y="1152"/>
                  </a:lnTo>
                  <a:lnTo>
                    <a:pt x="394" y="1264"/>
                  </a:lnTo>
                  <a:lnTo>
                    <a:pt x="350" y="1319"/>
                  </a:lnTo>
                  <a:lnTo>
                    <a:pt x="304" y="1350"/>
                  </a:lnTo>
                  <a:lnTo>
                    <a:pt x="318" y="1321"/>
                  </a:lnTo>
                  <a:lnTo>
                    <a:pt x="289" y="1329"/>
                  </a:lnTo>
                  <a:lnTo>
                    <a:pt x="295" y="1306"/>
                  </a:lnTo>
                  <a:lnTo>
                    <a:pt x="263" y="1314"/>
                  </a:lnTo>
                  <a:lnTo>
                    <a:pt x="266" y="1299"/>
                  </a:lnTo>
                  <a:lnTo>
                    <a:pt x="242" y="1314"/>
                  </a:lnTo>
                  <a:lnTo>
                    <a:pt x="247" y="1291"/>
                  </a:lnTo>
                  <a:lnTo>
                    <a:pt x="198" y="1325"/>
                  </a:lnTo>
                  <a:lnTo>
                    <a:pt x="217" y="1299"/>
                  </a:lnTo>
                  <a:lnTo>
                    <a:pt x="181" y="1319"/>
                  </a:lnTo>
                  <a:lnTo>
                    <a:pt x="190" y="1289"/>
                  </a:lnTo>
                  <a:lnTo>
                    <a:pt x="150" y="1318"/>
                  </a:lnTo>
                  <a:lnTo>
                    <a:pt x="158" y="1295"/>
                  </a:lnTo>
                  <a:lnTo>
                    <a:pt x="120" y="1319"/>
                  </a:lnTo>
                  <a:lnTo>
                    <a:pt x="124" y="1299"/>
                  </a:lnTo>
                  <a:lnTo>
                    <a:pt x="90" y="1329"/>
                  </a:lnTo>
                  <a:lnTo>
                    <a:pt x="97" y="1310"/>
                  </a:lnTo>
                  <a:lnTo>
                    <a:pt x="63" y="1329"/>
                  </a:lnTo>
                  <a:lnTo>
                    <a:pt x="71" y="1312"/>
                  </a:lnTo>
                  <a:lnTo>
                    <a:pt x="0" y="1340"/>
                  </a:lnTo>
                  <a:lnTo>
                    <a:pt x="71" y="1287"/>
                  </a:lnTo>
                  <a:lnTo>
                    <a:pt x="48" y="1312"/>
                  </a:lnTo>
                  <a:lnTo>
                    <a:pt x="86" y="1291"/>
                  </a:lnTo>
                  <a:lnTo>
                    <a:pt x="145" y="1274"/>
                  </a:lnTo>
                  <a:lnTo>
                    <a:pt x="109" y="1272"/>
                  </a:lnTo>
                  <a:lnTo>
                    <a:pt x="162" y="1266"/>
                  </a:lnTo>
                  <a:lnTo>
                    <a:pt x="204" y="1274"/>
                  </a:lnTo>
                  <a:lnTo>
                    <a:pt x="143" y="1241"/>
                  </a:lnTo>
                  <a:lnTo>
                    <a:pt x="213" y="1259"/>
                  </a:lnTo>
                  <a:lnTo>
                    <a:pt x="150" y="1222"/>
                  </a:lnTo>
                  <a:lnTo>
                    <a:pt x="244" y="1257"/>
                  </a:lnTo>
                  <a:lnTo>
                    <a:pt x="204" y="1221"/>
                  </a:lnTo>
                  <a:lnTo>
                    <a:pt x="264" y="1253"/>
                  </a:lnTo>
                  <a:lnTo>
                    <a:pt x="213" y="1200"/>
                  </a:lnTo>
                  <a:lnTo>
                    <a:pt x="251" y="1230"/>
                  </a:lnTo>
                  <a:lnTo>
                    <a:pt x="219" y="1148"/>
                  </a:lnTo>
                  <a:lnTo>
                    <a:pt x="219" y="11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90" name="任意多边形 321989"/>
            <p:cNvSpPr/>
            <p:nvPr/>
          </p:nvSpPr>
          <p:spPr>
            <a:xfrm>
              <a:off x="4558" y="733"/>
              <a:ext cx="1183" cy="809"/>
            </a:xfrm>
            <a:custGeom>
              <a:avLst/>
              <a:gdLst/>
              <a:ahLst/>
              <a:cxnLst/>
              <a:rect l="0" t="0" r="0" b="0"/>
              <a:pathLst>
                <a:path w="2365" h="1617">
                  <a:moveTo>
                    <a:pt x="142" y="1478"/>
                  </a:moveTo>
                  <a:lnTo>
                    <a:pt x="120" y="1484"/>
                  </a:lnTo>
                  <a:lnTo>
                    <a:pt x="74" y="1475"/>
                  </a:lnTo>
                  <a:lnTo>
                    <a:pt x="30" y="1507"/>
                  </a:lnTo>
                  <a:lnTo>
                    <a:pt x="0" y="1543"/>
                  </a:lnTo>
                  <a:lnTo>
                    <a:pt x="9" y="1515"/>
                  </a:lnTo>
                  <a:lnTo>
                    <a:pt x="32" y="1477"/>
                  </a:lnTo>
                  <a:lnTo>
                    <a:pt x="70" y="1446"/>
                  </a:lnTo>
                  <a:lnTo>
                    <a:pt x="93" y="1454"/>
                  </a:lnTo>
                  <a:lnTo>
                    <a:pt x="106" y="1440"/>
                  </a:lnTo>
                  <a:lnTo>
                    <a:pt x="108" y="1423"/>
                  </a:lnTo>
                  <a:lnTo>
                    <a:pt x="152" y="1425"/>
                  </a:lnTo>
                  <a:lnTo>
                    <a:pt x="188" y="1429"/>
                  </a:lnTo>
                  <a:lnTo>
                    <a:pt x="220" y="1416"/>
                  </a:lnTo>
                  <a:lnTo>
                    <a:pt x="281" y="1363"/>
                  </a:lnTo>
                  <a:lnTo>
                    <a:pt x="357" y="1290"/>
                  </a:lnTo>
                  <a:lnTo>
                    <a:pt x="460" y="1167"/>
                  </a:lnTo>
                  <a:lnTo>
                    <a:pt x="652" y="963"/>
                  </a:lnTo>
                  <a:lnTo>
                    <a:pt x="785" y="821"/>
                  </a:lnTo>
                  <a:lnTo>
                    <a:pt x="867" y="741"/>
                  </a:lnTo>
                  <a:lnTo>
                    <a:pt x="1027" y="583"/>
                  </a:lnTo>
                  <a:lnTo>
                    <a:pt x="1038" y="547"/>
                  </a:lnTo>
                  <a:lnTo>
                    <a:pt x="1158" y="414"/>
                  </a:lnTo>
                  <a:lnTo>
                    <a:pt x="1226" y="321"/>
                  </a:lnTo>
                  <a:lnTo>
                    <a:pt x="1392" y="174"/>
                  </a:lnTo>
                  <a:lnTo>
                    <a:pt x="1487" y="144"/>
                  </a:lnTo>
                  <a:lnTo>
                    <a:pt x="1793" y="45"/>
                  </a:lnTo>
                  <a:lnTo>
                    <a:pt x="2009" y="9"/>
                  </a:lnTo>
                  <a:lnTo>
                    <a:pt x="2162" y="0"/>
                  </a:lnTo>
                  <a:lnTo>
                    <a:pt x="2312" y="11"/>
                  </a:lnTo>
                  <a:lnTo>
                    <a:pt x="2365" y="24"/>
                  </a:lnTo>
                  <a:lnTo>
                    <a:pt x="2272" y="40"/>
                  </a:lnTo>
                  <a:lnTo>
                    <a:pt x="2211" y="68"/>
                  </a:lnTo>
                  <a:lnTo>
                    <a:pt x="2129" y="142"/>
                  </a:lnTo>
                  <a:lnTo>
                    <a:pt x="2175" y="68"/>
                  </a:lnTo>
                  <a:lnTo>
                    <a:pt x="2213" y="30"/>
                  </a:lnTo>
                  <a:lnTo>
                    <a:pt x="1979" y="49"/>
                  </a:lnTo>
                  <a:lnTo>
                    <a:pt x="1793" y="87"/>
                  </a:lnTo>
                  <a:lnTo>
                    <a:pt x="1563" y="142"/>
                  </a:lnTo>
                  <a:lnTo>
                    <a:pt x="1414" y="197"/>
                  </a:lnTo>
                  <a:lnTo>
                    <a:pt x="1300" y="309"/>
                  </a:lnTo>
                  <a:lnTo>
                    <a:pt x="1089" y="558"/>
                  </a:lnTo>
                  <a:lnTo>
                    <a:pt x="1055" y="633"/>
                  </a:lnTo>
                  <a:lnTo>
                    <a:pt x="795" y="832"/>
                  </a:lnTo>
                  <a:lnTo>
                    <a:pt x="559" y="1093"/>
                  </a:lnTo>
                  <a:lnTo>
                    <a:pt x="393" y="1281"/>
                  </a:lnTo>
                  <a:lnTo>
                    <a:pt x="287" y="1410"/>
                  </a:lnTo>
                  <a:lnTo>
                    <a:pt x="494" y="1266"/>
                  </a:lnTo>
                  <a:lnTo>
                    <a:pt x="698" y="1148"/>
                  </a:lnTo>
                  <a:lnTo>
                    <a:pt x="931" y="1037"/>
                  </a:lnTo>
                  <a:lnTo>
                    <a:pt x="1154" y="922"/>
                  </a:lnTo>
                  <a:lnTo>
                    <a:pt x="977" y="1034"/>
                  </a:lnTo>
                  <a:lnTo>
                    <a:pt x="772" y="1138"/>
                  </a:lnTo>
                  <a:lnTo>
                    <a:pt x="1065" y="1009"/>
                  </a:lnTo>
                  <a:lnTo>
                    <a:pt x="1192" y="935"/>
                  </a:lnTo>
                  <a:lnTo>
                    <a:pt x="1363" y="866"/>
                  </a:lnTo>
                  <a:lnTo>
                    <a:pt x="1513" y="840"/>
                  </a:lnTo>
                  <a:lnTo>
                    <a:pt x="1766" y="844"/>
                  </a:lnTo>
                  <a:lnTo>
                    <a:pt x="1907" y="891"/>
                  </a:lnTo>
                  <a:lnTo>
                    <a:pt x="1747" y="855"/>
                  </a:lnTo>
                  <a:lnTo>
                    <a:pt x="1506" y="861"/>
                  </a:lnTo>
                  <a:lnTo>
                    <a:pt x="1369" y="895"/>
                  </a:lnTo>
                  <a:lnTo>
                    <a:pt x="950" y="1074"/>
                  </a:lnTo>
                  <a:lnTo>
                    <a:pt x="665" y="1216"/>
                  </a:lnTo>
                  <a:lnTo>
                    <a:pt x="430" y="1357"/>
                  </a:lnTo>
                  <a:lnTo>
                    <a:pt x="336" y="1429"/>
                  </a:lnTo>
                  <a:lnTo>
                    <a:pt x="300" y="1435"/>
                  </a:lnTo>
                  <a:lnTo>
                    <a:pt x="272" y="1439"/>
                  </a:lnTo>
                  <a:lnTo>
                    <a:pt x="414" y="1505"/>
                  </a:lnTo>
                  <a:lnTo>
                    <a:pt x="215" y="1450"/>
                  </a:lnTo>
                  <a:lnTo>
                    <a:pt x="186" y="1442"/>
                  </a:lnTo>
                  <a:lnTo>
                    <a:pt x="139" y="1442"/>
                  </a:lnTo>
                  <a:lnTo>
                    <a:pt x="199" y="1484"/>
                  </a:lnTo>
                  <a:lnTo>
                    <a:pt x="234" y="1515"/>
                  </a:lnTo>
                  <a:lnTo>
                    <a:pt x="266" y="1617"/>
                  </a:lnTo>
                  <a:lnTo>
                    <a:pt x="207" y="1524"/>
                  </a:lnTo>
                  <a:lnTo>
                    <a:pt x="175" y="1490"/>
                  </a:lnTo>
                  <a:lnTo>
                    <a:pt x="142" y="1478"/>
                  </a:lnTo>
                  <a:lnTo>
                    <a:pt x="142" y="14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91" name="任意多边形 321990"/>
            <p:cNvSpPr/>
            <p:nvPr/>
          </p:nvSpPr>
          <p:spPr>
            <a:xfrm>
              <a:off x="4665" y="1463"/>
              <a:ext cx="769" cy="667"/>
            </a:xfrm>
            <a:custGeom>
              <a:avLst/>
              <a:gdLst/>
              <a:ahLst/>
              <a:cxnLst/>
              <a:rect l="0" t="0" r="0" b="0"/>
              <a:pathLst>
                <a:path w="1538" h="1335">
                  <a:moveTo>
                    <a:pt x="0" y="63"/>
                  </a:moveTo>
                  <a:lnTo>
                    <a:pt x="44" y="206"/>
                  </a:lnTo>
                  <a:lnTo>
                    <a:pt x="78" y="297"/>
                  </a:lnTo>
                  <a:lnTo>
                    <a:pt x="104" y="417"/>
                  </a:lnTo>
                  <a:lnTo>
                    <a:pt x="158" y="565"/>
                  </a:lnTo>
                  <a:lnTo>
                    <a:pt x="224" y="730"/>
                  </a:lnTo>
                  <a:lnTo>
                    <a:pt x="285" y="860"/>
                  </a:lnTo>
                  <a:lnTo>
                    <a:pt x="331" y="966"/>
                  </a:lnTo>
                  <a:lnTo>
                    <a:pt x="129" y="396"/>
                  </a:lnTo>
                  <a:lnTo>
                    <a:pt x="382" y="958"/>
                  </a:lnTo>
                  <a:lnTo>
                    <a:pt x="386" y="1048"/>
                  </a:lnTo>
                  <a:lnTo>
                    <a:pt x="355" y="1076"/>
                  </a:lnTo>
                  <a:lnTo>
                    <a:pt x="346" y="1034"/>
                  </a:lnTo>
                  <a:lnTo>
                    <a:pt x="331" y="1092"/>
                  </a:lnTo>
                  <a:lnTo>
                    <a:pt x="348" y="1101"/>
                  </a:lnTo>
                  <a:lnTo>
                    <a:pt x="348" y="1122"/>
                  </a:lnTo>
                  <a:lnTo>
                    <a:pt x="277" y="1185"/>
                  </a:lnTo>
                  <a:lnTo>
                    <a:pt x="144" y="1335"/>
                  </a:lnTo>
                  <a:lnTo>
                    <a:pt x="256" y="1234"/>
                  </a:lnTo>
                  <a:lnTo>
                    <a:pt x="344" y="1149"/>
                  </a:lnTo>
                  <a:lnTo>
                    <a:pt x="374" y="1122"/>
                  </a:lnTo>
                  <a:lnTo>
                    <a:pt x="378" y="1088"/>
                  </a:lnTo>
                  <a:lnTo>
                    <a:pt x="422" y="1042"/>
                  </a:lnTo>
                  <a:lnTo>
                    <a:pt x="422" y="1004"/>
                  </a:lnTo>
                  <a:lnTo>
                    <a:pt x="407" y="949"/>
                  </a:lnTo>
                  <a:lnTo>
                    <a:pt x="439" y="998"/>
                  </a:lnTo>
                  <a:lnTo>
                    <a:pt x="473" y="1012"/>
                  </a:lnTo>
                  <a:lnTo>
                    <a:pt x="511" y="1017"/>
                  </a:lnTo>
                  <a:lnTo>
                    <a:pt x="483" y="960"/>
                  </a:lnTo>
                  <a:lnTo>
                    <a:pt x="376" y="846"/>
                  </a:lnTo>
                  <a:lnTo>
                    <a:pt x="308" y="749"/>
                  </a:lnTo>
                  <a:lnTo>
                    <a:pt x="300" y="687"/>
                  </a:lnTo>
                  <a:lnTo>
                    <a:pt x="243" y="614"/>
                  </a:lnTo>
                  <a:lnTo>
                    <a:pt x="201" y="500"/>
                  </a:lnTo>
                  <a:lnTo>
                    <a:pt x="186" y="440"/>
                  </a:lnTo>
                  <a:lnTo>
                    <a:pt x="148" y="365"/>
                  </a:lnTo>
                  <a:lnTo>
                    <a:pt x="114" y="265"/>
                  </a:lnTo>
                  <a:lnTo>
                    <a:pt x="99" y="183"/>
                  </a:lnTo>
                  <a:lnTo>
                    <a:pt x="76" y="145"/>
                  </a:lnTo>
                  <a:lnTo>
                    <a:pt x="61" y="95"/>
                  </a:lnTo>
                  <a:lnTo>
                    <a:pt x="270" y="137"/>
                  </a:lnTo>
                  <a:lnTo>
                    <a:pt x="102" y="56"/>
                  </a:lnTo>
                  <a:lnTo>
                    <a:pt x="184" y="67"/>
                  </a:lnTo>
                  <a:lnTo>
                    <a:pt x="336" y="92"/>
                  </a:lnTo>
                  <a:lnTo>
                    <a:pt x="559" y="166"/>
                  </a:lnTo>
                  <a:lnTo>
                    <a:pt x="640" y="208"/>
                  </a:lnTo>
                  <a:lnTo>
                    <a:pt x="726" y="230"/>
                  </a:lnTo>
                  <a:lnTo>
                    <a:pt x="876" y="303"/>
                  </a:lnTo>
                  <a:lnTo>
                    <a:pt x="1017" y="392"/>
                  </a:lnTo>
                  <a:lnTo>
                    <a:pt x="1059" y="432"/>
                  </a:lnTo>
                  <a:lnTo>
                    <a:pt x="1122" y="457"/>
                  </a:lnTo>
                  <a:lnTo>
                    <a:pt x="1260" y="559"/>
                  </a:lnTo>
                  <a:lnTo>
                    <a:pt x="1420" y="727"/>
                  </a:lnTo>
                  <a:lnTo>
                    <a:pt x="1471" y="808"/>
                  </a:lnTo>
                  <a:lnTo>
                    <a:pt x="1538" y="888"/>
                  </a:lnTo>
                  <a:lnTo>
                    <a:pt x="1507" y="829"/>
                  </a:lnTo>
                  <a:lnTo>
                    <a:pt x="1469" y="772"/>
                  </a:lnTo>
                  <a:lnTo>
                    <a:pt x="1420" y="702"/>
                  </a:lnTo>
                  <a:lnTo>
                    <a:pt x="1296" y="573"/>
                  </a:lnTo>
                  <a:lnTo>
                    <a:pt x="1209" y="514"/>
                  </a:lnTo>
                  <a:lnTo>
                    <a:pt x="1125" y="432"/>
                  </a:lnTo>
                  <a:lnTo>
                    <a:pt x="1091" y="432"/>
                  </a:lnTo>
                  <a:lnTo>
                    <a:pt x="1066" y="419"/>
                  </a:lnTo>
                  <a:lnTo>
                    <a:pt x="1057" y="400"/>
                  </a:lnTo>
                  <a:lnTo>
                    <a:pt x="975" y="343"/>
                  </a:lnTo>
                  <a:lnTo>
                    <a:pt x="833" y="261"/>
                  </a:lnTo>
                  <a:lnTo>
                    <a:pt x="694" y="200"/>
                  </a:lnTo>
                  <a:lnTo>
                    <a:pt x="563" y="122"/>
                  </a:lnTo>
                  <a:lnTo>
                    <a:pt x="452" y="76"/>
                  </a:lnTo>
                  <a:lnTo>
                    <a:pt x="300" y="25"/>
                  </a:lnTo>
                  <a:lnTo>
                    <a:pt x="112" y="0"/>
                  </a:lnTo>
                  <a:lnTo>
                    <a:pt x="340" y="54"/>
                  </a:lnTo>
                  <a:lnTo>
                    <a:pt x="490" y="109"/>
                  </a:lnTo>
                  <a:lnTo>
                    <a:pt x="642" y="181"/>
                  </a:lnTo>
                  <a:lnTo>
                    <a:pt x="437" y="109"/>
                  </a:lnTo>
                  <a:lnTo>
                    <a:pt x="264" y="50"/>
                  </a:lnTo>
                  <a:lnTo>
                    <a:pt x="110" y="18"/>
                  </a:lnTo>
                  <a:lnTo>
                    <a:pt x="78" y="8"/>
                  </a:lnTo>
                  <a:lnTo>
                    <a:pt x="47" y="2"/>
                  </a:lnTo>
                  <a:lnTo>
                    <a:pt x="44" y="31"/>
                  </a:lnTo>
                  <a:lnTo>
                    <a:pt x="53" y="99"/>
                  </a:lnTo>
                  <a:lnTo>
                    <a:pt x="53" y="158"/>
                  </a:lnTo>
                  <a:lnTo>
                    <a:pt x="0" y="63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92" name="任意多边形 321991"/>
            <p:cNvSpPr/>
            <p:nvPr/>
          </p:nvSpPr>
          <p:spPr>
            <a:xfrm>
              <a:off x="3389" y="1371"/>
              <a:ext cx="977" cy="705"/>
            </a:xfrm>
            <a:custGeom>
              <a:avLst/>
              <a:gdLst/>
              <a:ahLst/>
              <a:cxnLst/>
              <a:rect l="0" t="0" r="0" b="0"/>
              <a:pathLst>
                <a:path w="1955" h="1410">
                  <a:moveTo>
                    <a:pt x="1955" y="1410"/>
                  </a:moveTo>
                  <a:lnTo>
                    <a:pt x="1877" y="1361"/>
                  </a:lnTo>
                  <a:lnTo>
                    <a:pt x="1723" y="1241"/>
                  </a:lnTo>
                  <a:lnTo>
                    <a:pt x="1578" y="1112"/>
                  </a:lnTo>
                  <a:lnTo>
                    <a:pt x="1451" y="987"/>
                  </a:lnTo>
                  <a:lnTo>
                    <a:pt x="1356" y="907"/>
                  </a:lnTo>
                  <a:lnTo>
                    <a:pt x="1227" y="844"/>
                  </a:lnTo>
                  <a:lnTo>
                    <a:pt x="1124" y="819"/>
                  </a:lnTo>
                  <a:lnTo>
                    <a:pt x="1056" y="817"/>
                  </a:lnTo>
                  <a:lnTo>
                    <a:pt x="922" y="812"/>
                  </a:lnTo>
                  <a:lnTo>
                    <a:pt x="926" y="774"/>
                  </a:lnTo>
                  <a:lnTo>
                    <a:pt x="877" y="654"/>
                  </a:lnTo>
                  <a:lnTo>
                    <a:pt x="837" y="578"/>
                  </a:lnTo>
                  <a:lnTo>
                    <a:pt x="751" y="487"/>
                  </a:lnTo>
                  <a:lnTo>
                    <a:pt x="673" y="414"/>
                  </a:lnTo>
                  <a:lnTo>
                    <a:pt x="586" y="373"/>
                  </a:lnTo>
                  <a:lnTo>
                    <a:pt x="535" y="359"/>
                  </a:lnTo>
                  <a:lnTo>
                    <a:pt x="517" y="278"/>
                  </a:lnTo>
                  <a:lnTo>
                    <a:pt x="459" y="177"/>
                  </a:lnTo>
                  <a:lnTo>
                    <a:pt x="360" y="107"/>
                  </a:lnTo>
                  <a:lnTo>
                    <a:pt x="234" y="49"/>
                  </a:lnTo>
                  <a:lnTo>
                    <a:pt x="0" y="8"/>
                  </a:lnTo>
                  <a:lnTo>
                    <a:pt x="44" y="0"/>
                  </a:lnTo>
                  <a:lnTo>
                    <a:pt x="213" y="19"/>
                  </a:lnTo>
                  <a:lnTo>
                    <a:pt x="280" y="23"/>
                  </a:lnTo>
                  <a:lnTo>
                    <a:pt x="329" y="42"/>
                  </a:lnTo>
                  <a:lnTo>
                    <a:pt x="384" y="65"/>
                  </a:lnTo>
                  <a:lnTo>
                    <a:pt x="341" y="19"/>
                  </a:lnTo>
                  <a:lnTo>
                    <a:pt x="386" y="44"/>
                  </a:lnTo>
                  <a:lnTo>
                    <a:pt x="441" y="105"/>
                  </a:lnTo>
                  <a:lnTo>
                    <a:pt x="401" y="21"/>
                  </a:lnTo>
                  <a:lnTo>
                    <a:pt x="453" y="80"/>
                  </a:lnTo>
                  <a:lnTo>
                    <a:pt x="502" y="165"/>
                  </a:lnTo>
                  <a:lnTo>
                    <a:pt x="459" y="15"/>
                  </a:lnTo>
                  <a:lnTo>
                    <a:pt x="504" y="91"/>
                  </a:lnTo>
                  <a:lnTo>
                    <a:pt x="542" y="200"/>
                  </a:lnTo>
                  <a:lnTo>
                    <a:pt x="514" y="49"/>
                  </a:lnTo>
                  <a:lnTo>
                    <a:pt x="550" y="122"/>
                  </a:lnTo>
                  <a:lnTo>
                    <a:pt x="573" y="230"/>
                  </a:lnTo>
                  <a:lnTo>
                    <a:pt x="571" y="95"/>
                  </a:lnTo>
                  <a:lnTo>
                    <a:pt x="595" y="179"/>
                  </a:lnTo>
                  <a:lnTo>
                    <a:pt x="605" y="207"/>
                  </a:lnTo>
                  <a:lnTo>
                    <a:pt x="603" y="135"/>
                  </a:lnTo>
                  <a:lnTo>
                    <a:pt x="618" y="186"/>
                  </a:lnTo>
                  <a:lnTo>
                    <a:pt x="618" y="224"/>
                  </a:lnTo>
                  <a:lnTo>
                    <a:pt x="542" y="316"/>
                  </a:lnTo>
                  <a:lnTo>
                    <a:pt x="540" y="335"/>
                  </a:lnTo>
                  <a:lnTo>
                    <a:pt x="601" y="291"/>
                  </a:lnTo>
                  <a:lnTo>
                    <a:pt x="603" y="342"/>
                  </a:lnTo>
                  <a:lnTo>
                    <a:pt x="626" y="272"/>
                  </a:lnTo>
                  <a:lnTo>
                    <a:pt x="628" y="354"/>
                  </a:lnTo>
                  <a:lnTo>
                    <a:pt x="654" y="268"/>
                  </a:lnTo>
                  <a:lnTo>
                    <a:pt x="673" y="365"/>
                  </a:lnTo>
                  <a:lnTo>
                    <a:pt x="685" y="240"/>
                  </a:lnTo>
                  <a:lnTo>
                    <a:pt x="702" y="375"/>
                  </a:lnTo>
                  <a:lnTo>
                    <a:pt x="723" y="240"/>
                  </a:lnTo>
                  <a:lnTo>
                    <a:pt x="746" y="420"/>
                  </a:lnTo>
                  <a:lnTo>
                    <a:pt x="746" y="241"/>
                  </a:lnTo>
                  <a:lnTo>
                    <a:pt x="789" y="451"/>
                  </a:lnTo>
                  <a:lnTo>
                    <a:pt x="786" y="249"/>
                  </a:lnTo>
                  <a:lnTo>
                    <a:pt x="824" y="487"/>
                  </a:lnTo>
                  <a:lnTo>
                    <a:pt x="812" y="238"/>
                  </a:lnTo>
                  <a:lnTo>
                    <a:pt x="896" y="534"/>
                  </a:lnTo>
                  <a:lnTo>
                    <a:pt x="938" y="656"/>
                  </a:lnTo>
                  <a:lnTo>
                    <a:pt x="911" y="519"/>
                  </a:lnTo>
                  <a:lnTo>
                    <a:pt x="862" y="342"/>
                  </a:lnTo>
                  <a:lnTo>
                    <a:pt x="938" y="542"/>
                  </a:lnTo>
                  <a:lnTo>
                    <a:pt x="919" y="430"/>
                  </a:lnTo>
                  <a:lnTo>
                    <a:pt x="974" y="557"/>
                  </a:lnTo>
                  <a:lnTo>
                    <a:pt x="1025" y="591"/>
                  </a:lnTo>
                  <a:lnTo>
                    <a:pt x="951" y="570"/>
                  </a:lnTo>
                  <a:lnTo>
                    <a:pt x="1033" y="624"/>
                  </a:lnTo>
                  <a:lnTo>
                    <a:pt x="951" y="593"/>
                  </a:lnTo>
                  <a:lnTo>
                    <a:pt x="1012" y="646"/>
                  </a:lnTo>
                  <a:lnTo>
                    <a:pt x="953" y="629"/>
                  </a:lnTo>
                  <a:lnTo>
                    <a:pt x="993" y="681"/>
                  </a:lnTo>
                  <a:lnTo>
                    <a:pt x="959" y="662"/>
                  </a:lnTo>
                  <a:lnTo>
                    <a:pt x="972" y="700"/>
                  </a:lnTo>
                  <a:lnTo>
                    <a:pt x="978" y="749"/>
                  </a:lnTo>
                  <a:lnTo>
                    <a:pt x="1061" y="715"/>
                  </a:lnTo>
                  <a:lnTo>
                    <a:pt x="1202" y="673"/>
                  </a:lnTo>
                  <a:lnTo>
                    <a:pt x="1295" y="662"/>
                  </a:lnTo>
                  <a:lnTo>
                    <a:pt x="1118" y="715"/>
                  </a:lnTo>
                  <a:lnTo>
                    <a:pt x="1048" y="743"/>
                  </a:lnTo>
                  <a:lnTo>
                    <a:pt x="1175" y="713"/>
                  </a:lnTo>
                  <a:lnTo>
                    <a:pt x="1333" y="692"/>
                  </a:lnTo>
                  <a:lnTo>
                    <a:pt x="1388" y="698"/>
                  </a:lnTo>
                  <a:lnTo>
                    <a:pt x="1177" y="741"/>
                  </a:lnTo>
                  <a:lnTo>
                    <a:pt x="1367" y="734"/>
                  </a:lnTo>
                  <a:lnTo>
                    <a:pt x="1497" y="749"/>
                  </a:lnTo>
                  <a:lnTo>
                    <a:pt x="1371" y="753"/>
                  </a:lnTo>
                  <a:lnTo>
                    <a:pt x="1287" y="764"/>
                  </a:lnTo>
                  <a:lnTo>
                    <a:pt x="1375" y="779"/>
                  </a:lnTo>
                  <a:lnTo>
                    <a:pt x="1451" y="791"/>
                  </a:lnTo>
                  <a:lnTo>
                    <a:pt x="1552" y="814"/>
                  </a:lnTo>
                  <a:lnTo>
                    <a:pt x="1405" y="810"/>
                  </a:lnTo>
                  <a:lnTo>
                    <a:pt x="1609" y="844"/>
                  </a:lnTo>
                  <a:lnTo>
                    <a:pt x="1502" y="850"/>
                  </a:lnTo>
                  <a:lnTo>
                    <a:pt x="1637" y="878"/>
                  </a:lnTo>
                  <a:lnTo>
                    <a:pt x="1535" y="878"/>
                  </a:lnTo>
                  <a:lnTo>
                    <a:pt x="1685" y="907"/>
                  </a:lnTo>
                  <a:lnTo>
                    <a:pt x="1624" y="909"/>
                  </a:lnTo>
                  <a:lnTo>
                    <a:pt x="1523" y="924"/>
                  </a:lnTo>
                  <a:lnTo>
                    <a:pt x="1704" y="924"/>
                  </a:lnTo>
                  <a:lnTo>
                    <a:pt x="1525" y="947"/>
                  </a:lnTo>
                  <a:lnTo>
                    <a:pt x="1736" y="947"/>
                  </a:lnTo>
                  <a:lnTo>
                    <a:pt x="1540" y="968"/>
                  </a:lnTo>
                  <a:lnTo>
                    <a:pt x="1746" y="969"/>
                  </a:lnTo>
                  <a:lnTo>
                    <a:pt x="1575" y="985"/>
                  </a:lnTo>
                  <a:lnTo>
                    <a:pt x="1753" y="990"/>
                  </a:lnTo>
                  <a:lnTo>
                    <a:pt x="1605" y="1008"/>
                  </a:lnTo>
                  <a:lnTo>
                    <a:pt x="1763" y="1006"/>
                  </a:lnTo>
                  <a:lnTo>
                    <a:pt x="1620" y="1027"/>
                  </a:lnTo>
                  <a:lnTo>
                    <a:pt x="1778" y="1021"/>
                  </a:lnTo>
                  <a:lnTo>
                    <a:pt x="1630" y="1049"/>
                  </a:lnTo>
                  <a:lnTo>
                    <a:pt x="1782" y="1038"/>
                  </a:lnTo>
                  <a:lnTo>
                    <a:pt x="1658" y="1066"/>
                  </a:lnTo>
                  <a:lnTo>
                    <a:pt x="1789" y="1059"/>
                  </a:lnTo>
                  <a:lnTo>
                    <a:pt x="1691" y="1084"/>
                  </a:lnTo>
                  <a:lnTo>
                    <a:pt x="1791" y="1080"/>
                  </a:lnTo>
                  <a:lnTo>
                    <a:pt x="1711" y="1103"/>
                  </a:lnTo>
                  <a:lnTo>
                    <a:pt x="1797" y="1099"/>
                  </a:lnTo>
                  <a:lnTo>
                    <a:pt x="1719" y="1114"/>
                  </a:lnTo>
                  <a:lnTo>
                    <a:pt x="1795" y="1118"/>
                  </a:lnTo>
                  <a:lnTo>
                    <a:pt x="1729" y="1141"/>
                  </a:lnTo>
                  <a:lnTo>
                    <a:pt x="1808" y="1133"/>
                  </a:lnTo>
                  <a:lnTo>
                    <a:pt x="1749" y="1156"/>
                  </a:lnTo>
                  <a:lnTo>
                    <a:pt x="1808" y="1158"/>
                  </a:lnTo>
                  <a:lnTo>
                    <a:pt x="1768" y="1171"/>
                  </a:lnTo>
                  <a:lnTo>
                    <a:pt x="1818" y="1175"/>
                  </a:lnTo>
                  <a:lnTo>
                    <a:pt x="1789" y="1188"/>
                  </a:lnTo>
                  <a:lnTo>
                    <a:pt x="1839" y="1196"/>
                  </a:lnTo>
                  <a:lnTo>
                    <a:pt x="1848" y="1127"/>
                  </a:lnTo>
                  <a:lnTo>
                    <a:pt x="1812" y="977"/>
                  </a:lnTo>
                  <a:lnTo>
                    <a:pt x="1881" y="1097"/>
                  </a:lnTo>
                  <a:lnTo>
                    <a:pt x="1949" y="1253"/>
                  </a:lnTo>
                  <a:lnTo>
                    <a:pt x="1955" y="1410"/>
                  </a:lnTo>
                  <a:lnTo>
                    <a:pt x="1955" y="14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93" name="任意多边形 321992"/>
            <p:cNvSpPr/>
            <p:nvPr/>
          </p:nvSpPr>
          <p:spPr>
            <a:xfrm>
              <a:off x="3940" y="1490"/>
              <a:ext cx="148" cy="111"/>
            </a:xfrm>
            <a:custGeom>
              <a:avLst/>
              <a:gdLst/>
              <a:ahLst/>
              <a:cxnLst/>
              <a:rect l="0" t="0" r="0" b="0"/>
              <a:pathLst>
                <a:path w="297" h="222">
                  <a:moveTo>
                    <a:pt x="188" y="218"/>
                  </a:moveTo>
                  <a:lnTo>
                    <a:pt x="221" y="220"/>
                  </a:lnTo>
                  <a:lnTo>
                    <a:pt x="297" y="222"/>
                  </a:lnTo>
                  <a:lnTo>
                    <a:pt x="209" y="154"/>
                  </a:lnTo>
                  <a:lnTo>
                    <a:pt x="158" y="91"/>
                  </a:lnTo>
                  <a:lnTo>
                    <a:pt x="0" y="0"/>
                  </a:lnTo>
                  <a:lnTo>
                    <a:pt x="156" y="112"/>
                  </a:lnTo>
                  <a:lnTo>
                    <a:pt x="232" y="203"/>
                  </a:lnTo>
                  <a:lnTo>
                    <a:pt x="150" y="203"/>
                  </a:lnTo>
                  <a:lnTo>
                    <a:pt x="188" y="218"/>
                  </a:lnTo>
                  <a:lnTo>
                    <a:pt x="188" y="21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94" name="任意多边形 321993"/>
            <p:cNvSpPr/>
            <p:nvPr/>
          </p:nvSpPr>
          <p:spPr>
            <a:xfrm>
              <a:off x="4044" y="1598"/>
              <a:ext cx="542" cy="493"/>
            </a:xfrm>
            <a:custGeom>
              <a:avLst/>
              <a:gdLst/>
              <a:ahLst/>
              <a:cxnLst/>
              <a:rect l="0" t="0" r="0" b="0"/>
              <a:pathLst>
                <a:path w="1084" h="987">
                  <a:moveTo>
                    <a:pt x="55" y="0"/>
                  </a:moveTo>
                  <a:lnTo>
                    <a:pt x="126" y="21"/>
                  </a:lnTo>
                  <a:lnTo>
                    <a:pt x="297" y="185"/>
                  </a:lnTo>
                  <a:lnTo>
                    <a:pt x="690" y="525"/>
                  </a:lnTo>
                  <a:lnTo>
                    <a:pt x="985" y="732"/>
                  </a:lnTo>
                  <a:lnTo>
                    <a:pt x="995" y="801"/>
                  </a:lnTo>
                  <a:lnTo>
                    <a:pt x="1084" y="987"/>
                  </a:lnTo>
                  <a:lnTo>
                    <a:pt x="1010" y="879"/>
                  </a:lnTo>
                  <a:lnTo>
                    <a:pt x="978" y="814"/>
                  </a:lnTo>
                  <a:lnTo>
                    <a:pt x="968" y="726"/>
                  </a:lnTo>
                  <a:lnTo>
                    <a:pt x="675" y="529"/>
                  </a:lnTo>
                  <a:lnTo>
                    <a:pt x="306" y="213"/>
                  </a:lnTo>
                  <a:lnTo>
                    <a:pt x="137" y="63"/>
                  </a:lnTo>
                  <a:lnTo>
                    <a:pt x="420" y="329"/>
                  </a:lnTo>
                  <a:lnTo>
                    <a:pt x="133" y="92"/>
                  </a:lnTo>
                  <a:lnTo>
                    <a:pt x="78" y="50"/>
                  </a:lnTo>
                  <a:lnTo>
                    <a:pt x="95" y="33"/>
                  </a:lnTo>
                  <a:lnTo>
                    <a:pt x="61" y="31"/>
                  </a:lnTo>
                  <a:lnTo>
                    <a:pt x="42" y="48"/>
                  </a:lnTo>
                  <a:lnTo>
                    <a:pt x="0" y="40"/>
                  </a:lnTo>
                  <a:lnTo>
                    <a:pt x="33" y="35"/>
                  </a:lnTo>
                  <a:lnTo>
                    <a:pt x="55" y="17"/>
                  </a:lnTo>
                  <a:lnTo>
                    <a:pt x="55" y="0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95" name="任意多边形 321994"/>
            <p:cNvSpPr/>
            <p:nvPr/>
          </p:nvSpPr>
          <p:spPr>
            <a:xfrm>
              <a:off x="4388" y="1900"/>
              <a:ext cx="94" cy="132"/>
            </a:xfrm>
            <a:custGeom>
              <a:avLst/>
              <a:gdLst/>
              <a:ahLst/>
              <a:cxnLst/>
              <a:rect l="0" t="0" r="0" b="0"/>
              <a:pathLst>
                <a:path w="188" h="262">
                  <a:moveTo>
                    <a:pt x="180" y="241"/>
                  </a:moveTo>
                  <a:lnTo>
                    <a:pt x="188" y="179"/>
                  </a:lnTo>
                  <a:lnTo>
                    <a:pt x="152" y="127"/>
                  </a:lnTo>
                  <a:lnTo>
                    <a:pt x="0" y="0"/>
                  </a:lnTo>
                  <a:lnTo>
                    <a:pt x="142" y="133"/>
                  </a:lnTo>
                  <a:lnTo>
                    <a:pt x="167" y="194"/>
                  </a:lnTo>
                  <a:lnTo>
                    <a:pt x="115" y="137"/>
                  </a:lnTo>
                  <a:lnTo>
                    <a:pt x="152" y="196"/>
                  </a:lnTo>
                  <a:lnTo>
                    <a:pt x="165" y="262"/>
                  </a:lnTo>
                  <a:lnTo>
                    <a:pt x="180" y="241"/>
                  </a:lnTo>
                  <a:lnTo>
                    <a:pt x="180" y="2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96" name="任意多边形 321995"/>
            <p:cNvSpPr/>
            <p:nvPr/>
          </p:nvSpPr>
          <p:spPr>
            <a:xfrm>
              <a:off x="4418" y="1979"/>
              <a:ext cx="42" cy="156"/>
            </a:xfrm>
            <a:custGeom>
              <a:avLst/>
              <a:gdLst/>
              <a:ahLst/>
              <a:cxnLst/>
              <a:rect l="0" t="0" r="0" b="0"/>
              <a:pathLst>
                <a:path w="84" h="311">
                  <a:moveTo>
                    <a:pt x="2" y="289"/>
                  </a:moveTo>
                  <a:lnTo>
                    <a:pt x="21" y="135"/>
                  </a:lnTo>
                  <a:lnTo>
                    <a:pt x="25" y="0"/>
                  </a:lnTo>
                  <a:lnTo>
                    <a:pt x="33" y="173"/>
                  </a:lnTo>
                  <a:lnTo>
                    <a:pt x="46" y="97"/>
                  </a:lnTo>
                  <a:lnTo>
                    <a:pt x="46" y="173"/>
                  </a:lnTo>
                  <a:lnTo>
                    <a:pt x="65" y="97"/>
                  </a:lnTo>
                  <a:lnTo>
                    <a:pt x="57" y="186"/>
                  </a:lnTo>
                  <a:lnTo>
                    <a:pt x="84" y="129"/>
                  </a:lnTo>
                  <a:lnTo>
                    <a:pt x="78" y="211"/>
                  </a:lnTo>
                  <a:lnTo>
                    <a:pt x="40" y="264"/>
                  </a:lnTo>
                  <a:lnTo>
                    <a:pt x="0" y="311"/>
                  </a:lnTo>
                  <a:lnTo>
                    <a:pt x="2" y="289"/>
                  </a:lnTo>
                  <a:lnTo>
                    <a:pt x="2" y="28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97" name="任意多边形 321996"/>
            <p:cNvSpPr/>
            <p:nvPr/>
          </p:nvSpPr>
          <p:spPr>
            <a:xfrm>
              <a:off x="4557" y="811"/>
              <a:ext cx="691" cy="696"/>
            </a:xfrm>
            <a:custGeom>
              <a:avLst/>
              <a:gdLst/>
              <a:ahLst/>
              <a:cxnLst/>
              <a:rect l="0" t="0" r="0" b="0"/>
              <a:pathLst>
                <a:path w="1382" h="1392">
                  <a:moveTo>
                    <a:pt x="10" y="1377"/>
                  </a:moveTo>
                  <a:lnTo>
                    <a:pt x="23" y="1314"/>
                  </a:lnTo>
                  <a:lnTo>
                    <a:pt x="61" y="1284"/>
                  </a:lnTo>
                  <a:lnTo>
                    <a:pt x="82" y="1266"/>
                  </a:lnTo>
                  <a:lnTo>
                    <a:pt x="95" y="1266"/>
                  </a:lnTo>
                  <a:lnTo>
                    <a:pt x="129" y="1282"/>
                  </a:lnTo>
                  <a:lnTo>
                    <a:pt x="202" y="1234"/>
                  </a:lnTo>
                  <a:lnTo>
                    <a:pt x="340" y="998"/>
                  </a:lnTo>
                  <a:lnTo>
                    <a:pt x="548" y="748"/>
                  </a:lnTo>
                  <a:lnTo>
                    <a:pt x="806" y="468"/>
                  </a:lnTo>
                  <a:lnTo>
                    <a:pt x="985" y="289"/>
                  </a:lnTo>
                  <a:lnTo>
                    <a:pt x="1185" y="141"/>
                  </a:lnTo>
                  <a:lnTo>
                    <a:pt x="1382" y="0"/>
                  </a:lnTo>
                  <a:lnTo>
                    <a:pt x="1154" y="147"/>
                  </a:lnTo>
                  <a:lnTo>
                    <a:pt x="958" y="297"/>
                  </a:lnTo>
                  <a:lnTo>
                    <a:pt x="629" y="633"/>
                  </a:lnTo>
                  <a:lnTo>
                    <a:pt x="418" y="888"/>
                  </a:lnTo>
                  <a:lnTo>
                    <a:pt x="325" y="1002"/>
                  </a:lnTo>
                  <a:lnTo>
                    <a:pt x="213" y="1187"/>
                  </a:lnTo>
                  <a:lnTo>
                    <a:pt x="177" y="1234"/>
                  </a:lnTo>
                  <a:lnTo>
                    <a:pt x="120" y="1255"/>
                  </a:lnTo>
                  <a:lnTo>
                    <a:pt x="76" y="1251"/>
                  </a:lnTo>
                  <a:lnTo>
                    <a:pt x="48" y="1276"/>
                  </a:lnTo>
                  <a:lnTo>
                    <a:pt x="11" y="1310"/>
                  </a:lnTo>
                  <a:lnTo>
                    <a:pt x="0" y="1350"/>
                  </a:lnTo>
                  <a:lnTo>
                    <a:pt x="6" y="1392"/>
                  </a:lnTo>
                  <a:lnTo>
                    <a:pt x="10" y="1377"/>
                  </a:lnTo>
                  <a:lnTo>
                    <a:pt x="10" y="137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98" name="任意多边形 321997"/>
            <p:cNvSpPr/>
            <p:nvPr/>
          </p:nvSpPr>
          <p:spPr>
            <a:xfrm>
              <a:off x="4629" y="768"/>
              <a:ext cx="795" cy="671"/>
            </a:xfrm>
            <a:custGeom>
              <a:avLst/>
              <a:gdLst/>
              <a:ahLst/>
              <a:cxnLst/>
              <a:rect l="0" t="0" r="0" b="0"/>
              <a:pathLst>
                <a:path w="1591" h="1344">
                  <a:moveTo>
                    <a:pt x="83" y="1302"/>
                  </a:moveTo>
                  <a:lnTo>
                    <a:pt x="235" y="1053"/>
                  </a:lnTo>
                  <a:lnTo>
                    <a:pt x="437" y="814"/>
                  </a:lnTo>
                  <a:lnTo>
                    <a:pt x="294" y="1002"/>
                  </a:lnTo>
                  <a:lnTo>
                    <a:pt x="205" y="1139"/>
                  </a:lnTo>
                  <a:lnTo>
                    <a:pt x="146" y="1237"/>
                  </a:lnTo>
                  <a:lnTo>
                    <a:pt x="250" y="1104"/>
                  </a:lnTo>
                  <a:lnTo>
                    <a:pt x="418" y="888"/>
                  </a:lnTo>
                  <a:lnTo>
                    <a:pt x="494" y="774"/>
                  </a:lnTo>
                  <a:lnTo>
                    <a:pt x="650" y="589"/>
                  </a:lnTo>
                  <a:lnTo>
                    <a:pt x="823" y="407"/>
                  </a:lnTo>
                  <a:lnTo>
                    <a:pt x="1020" y="249"/>
                  </a:lnTo>
                  <a:lnTo>
                    <a:pt x="1144" y="162"/>
                  </a:lnTo>
                  <a:lnTo>
                    <a:pt x="1237" y="82"/>
                  </a:lnTo>
                  <a:lnTo>
                    <a:pt x="1591" y="0"/>
                  </a:lnTo>
                  <a:lnTo>
                    <a:pt x="1230" y="101"/>
                  </a:lnTo>
                  <a:lnTo>
                    <a:pt x="1121" y="192"/>
                  </a:lnTo>
                  <a:lnTo>
                    <a:pt x="878" y="390"/>
                  </a:lnTo>
                  <a:lnTo>
                    <a:pt x="749" y="525"/>
                  </a:lnTo>
                  <a:lnTo>
                    <a:pt x="600" y="696"/>
                  </a:lnTo>
                  <a:lnTo>
                    <a:pt x="420" y="943"/>
                  </a:lnTo>
                  <a:lnTo>
                    <a:pt x="245" y="1160"/>
                  </a:lnTo>
                  <a:lnTo>
                    <a:pt x="180" y="1232"/>
                  </a:lnTo>
                  <a:lnTo>
                    <a:pt x="98" y="1304"/>
                  </a:lnTo>
                  <a:lnTo>
                    <a:pt x="55" y="1333"/>
                  </a:lnTo>
                  <a:lnTo>
                    <a:pt x="0" y="1344"/>
                  </a:lnTo>
                  <a:lnTo>
                    <a:pt x="58" y="1317"/>
                  </a:lnTo>
                  <a:lnTo>
                    <a:pt x="83" y="1302"/>
                  </a:lnTo>
                  <a:lnTo>
                    <a:pt x="83" y="13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1999" name="任意多边形 321998"/>
            <p:cNvSpPr/>
            <p:nvPr/>
          </p:nvSpPr>
          <p:spPr>
            <a:xfrm>
              <a:off x="4857" y="950"/>
              <a:ext cx="248" cy="284"/>
            </a:xfrm>
            <a:custGeom>
              <a:avLst/>
              <a:gdLst/>
              <a:ahLst/>
              <a:cxnLst/>
              <a:rect l="0" t="0" r="0" b="0"/>
              <a:pathLst>
                <a:path w="496" h="568">
                  <a:moveTo>
                    <a:pt x="458" y="55"/>
                  </a:moveTo>
                  <a:lnTo>
                    <a:pt x="376" y="141"/>
                  </a:lnTo>
                  <a:lnTo>
                    <a:pt x="403" y="129"/>
                  </a:lnTo>
                  <a:lnTo>
                    <a:pt x="371" y="165"/>
                  </a:lnTo>
                  <a:lnTo>
                    <a:pt x="403" y="158"/>
                  </a:lnTo>
                  <a:lnTo>
                    <a:pt x="304" y="240"/>
                  </a:lnTo>
                  <a:lnTo>
                    <a:pt x="0" y="568"/>
                  </a:lnTo>
                  <a:lnTo>
                    <a:pt x="91" y="443"/>
                  </a:lnTo>
                  <a:lnTo>
                    <a:pt x="209" y="285"/>
                  </a:lnTo>
                  <a:lnTo>
                    <a:pt x="359" y="108"/>
                  </a:lnTo>
                  <a:lnTo>
                    <a:pt x="222" y="287"/>
                  </a:lnTo>
                  <a:lnTo>
                    <a:pt x="319" y="188"/>
                  </a:lnTo>
                  <a:lnTo>
                    <a:pt x="424" y="74"/>
                  </a:lnTo>
                  <a:lnTo>
                    <a:pt x="496" y="0"/>
                  </a:lnTo>
                  <a:lnTo>
                    <a:pt x="458" y="55"/>
                  </a:lnTo>
                  <a:lnTo>
                    <a:pt x="458" y="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00" name="任意多边形 321999"/>
            <p:cNvSpPr/>
            <p:nvPr/>
          </p:nvSpPr>
          <p:spPr>
            <a:xfrm>
              <a:off x="5370" y="747"/>
              <a:ext cx="304" cy="1149"/>
            </a:xfrm>
            <a:custGeom>
              <a:avLst/>
              <a:gdLst/>
              <a:ahLst/>
              <a:cxnLst/>
              <a:rect l="0" t="0" r="0" b="0"/>
              <a:pathLst>
                <a:path w="609" h="2298">
                  <a:moveTo>
                    <a:pt x="609" y="17"/>
                  </a:moveTo>
                  <a:lnTo>
                    <a:pt x="434" y="207"/>
                  </a:lnTo>
                  <a:lnTo>
                    <a:pt x="337" y="418"/>
                  </a:lnTo>
                  <a:lnTo>
                    <a:pt x="278" y="595"/>
                  </a:lnTo>
                  <a:lnTo>
                    <a:pt x="261" y="743"/>
                  </a:lnTo>
                  <a:lnTo>
                    <a:pt x="269" y="821"/>
                  </a:lnTo>
                  <a:lnTo>
                    <a:pt x="299" y="886"/>
                  </a:lnTo>
                  <a:lnTo>
                    <a:pt x="210" y="1040"/>
                  </a:lnTo>
                  <a:lnTo>
                    <a:pt x="145" y="1230"/>
                  </a:lnTo>
                  <a:lnTo>
                    <a:pt x="50" y="1523"/>
                  </a:lnTo>
                  <a:lnTo>
                    <a:pt x="18" y="1724"/>
                  </a:lnTo>
                  <a:lnTo>
                    <a:pt x="29" y="1954"/>
                  </a:lnTo>
                  <a:lnTo>
                    <a:pt x="94" y="2251"/>
                  </a:lnTo>
                  <a:lnTo>
                    <a:pt x="111" y="2298"/>
                  </a:lnTo>
                  <a:lnTo>
                    <a:pt x="78" y="2249"/>
                  </a:lnTo>
                  <a:lnTo>
                    <a:pt x="6" y="1916"/>
                  </a:lnTo>
                  <a:lnTo>
                    <a:pt x="0" y="1730"/>
                  </a:lnTo>
                  <a:lnTo>
                    <a:pt x="27" y="1542"/>
                  </a:lnTo>
                  <a:lnTo>
                    <a:pt x="130" y="1222"/>
                  </a:lnTo>
                  <a:lnTo>
                    <a:pt x="208" y="1013"/>
                  </a:lnTo>
                  <a:lnTo>
                    <a:pt x="282" y="882"/>
                  </a:lnTo>
                  <a:lnTo>
                    <a:pt x="160" y="829"/>
                  </a:lnTo>
                  <a:lnTo>
                    <a:pt x="251" y="848"/>
                  </a:lnTo>
                  <a:lnTo>
                    <a:pt x="242" y="742"/>
                  </a:lnTo>
                  <a:lnTo>
                    <a:pt x="259" y="580"/>
                  </a:lnTo>
                  <a:lnTo>
                    <a:pt x="350" y="352"/>
                  </a:lnTo>
                  <a:lnTo>
                    <a:pt x="419" y="202"/>
                  </a:lnTo>
                  <a:lnTo>
                    <a:pt x="594" y="0"/>
                  </a:lnTo>
                  <a:lnTo>
                    <a:pt x="609" y="17"/>
                  </a:lnTo>
                  <a:lnTo>
                    <a:pt x="609" y="1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01" name="任意多边形 322000"/>
            <p:cNvSpPr/>
            <p:nvPr/>
          </p:nvSpPr>
          <p:spPr>
            <a:xfrm>
              <a:off x="4656" y="1948"/>
              <a:ext cx="440" cy="281"/>
            </a:xfrm>
            <a:custGeom>
              <a:avLst/>
              <a:gdLst/>
              <a:ahLst/>
              <a:cxnLst/>
              <a:rect l="0" t="0" r="0" b="0"/>
              <a:pathLst>
                <a:path w="880" h="563">
                  <a:moveTo>
                    <a:pt x="195" y="435"/>
                  </a:moveTo>
                  <a:lnTo>
                    <a:pt x="277" y="334"/>
                  </a:lnTo>
                  <a:lnTo>
                    <a:pt x="407" y="217"/>
                  </a:lnTo>
                  <a:lnTo>
                    <a:pt x="505" y="118"/>
                  </a:lnTo>
                  <a:lnTo>
                    <a:pt x="608" y="118"/>
                  </a:lnTo>
                  <a:lnTo>
                    <a:pt x="722" y="120"/>
                  </a:lnTo>
                  <a:lnTo>
                    <a:pt x="773" y="158"/>
                  </a:lnTo>
                  <a:lnTo>
                    <a:pt x="880" y="220"/>
                  </a:lnTo>
                  <a:lnTo>
                    <a:pt x="804" y="163"/>
                  </a:lnTo>
                  <a:lnTo>
                    <a:pt x="745" y="97"/>
                  </a:lnTo>
                  <a:lnTo>
                    <a:pt x="867" y="93"/>
                  </a:lnTo>
                  <a:lnTo>
                    <a:pt x="616" y="74"/>
                  </a:lnTo>
                  <a:lnTo>
                    <a:pt x="517" y="44"/>
                  </a:lnTo>
                  <a:lnTo>
                    <a:pt x="475" y="0"/>
                  </a:lnTo>
                  <a:lnTo>
                    <a:pt x="502" y="64"/>
                  </a:lnTo>
                  <a:lnTo>
                    <a:pt x="484" y="97"/>
                  </a:lnTo>
                  <a:lnTo>
                    <a:pt x="469" y="70"/>
                  </a:lnTo>
                  <a:lnTo>
                    <a:pt x="471" y="104"/>
                  </a:lnTo>
                  <a:lnTo>
                    <a:pt x="435" y="158"/>
                  </a:lnTo>
                  <a:lnTo>
                    <a:pt x="353" y="234"/>
                  </a:lnTo>
                  <a:lnTo>
                    <a:pt x="222" y="340"/>
                  </a:lnTo>
                  <a:lnTo>
                    <a:pt x="176" y="388"/>
                  </a:lnTo>
                  <a:lnTo>
                    <a:pt x="197" y="340"/>
                  </a:lnTo>
                  <a:lnTo>
                    <a:pt x="157" y="388"/>
                  </a:lnTo>
                  <a:lnTo>
                    <a:pt x="175" y="340"/>
                  </a:lnTo>
                  <a:lnTo>
                    <a:pt x="131" y="388"/>
                  </a:lnTo>
                  <a:lnTo>
                    <a:pt x="99" y="403"/>
                  </a:lnTo>
                  <a:lnTo>
                    <a:pt x="131" y="409"/>
                  </a:lnTo>
                  <a:lnTo>
                    <a:pt x="99" y="418"/>
                  </a:lnTo>
                  <a:lnTo>
                    <a:pt x="121" y="422"/>
                  </a:lnTo>
                  <a:lnTo>
                    <a:pt x="95" y="429"/>
                  </a:lnTo>
                  <a:lnTo>
                    <a:pt x="121" y="443"/>
                  </a:lnTo>
                  <a:lnTo>
                    <a:pt x="100" y="443"/>
                  </a:lnTo>
                  <a:lnTo>
                    <a:pt x="116" y="456"/>
                  </a:lnTo>
                  <a:lnTo>
                    <a:pt x="78" y="456"/>
                  </a:lnTo>
                  <a:lnTo>
                    <a:pt x="129" y="471"/>
                  </a:lnTo>
                  <a:lnTo>
                    <a:pt x="85" y="473"/>
                  </a:lnTo>
                  <a:lnTo>
                    <a:pt x="110" y="483"/>
                  </a:lnTo>
                  <a:lnTo>
                    <a:pt x="78" y="488"/>
                  </a:lnTo>
                  <a:lnTo>
                    <a:pt x="100" y="502"/>
                  </a:lnTo>
                  <a:lnTo>
                    <a:pt x="74" y="507"/>
                  </a:lnTo>
                  <a:lnTo>
                    <a:pt x="97" y="515"/>
                  </a:lnTo>
                  <a:lnTo>
                    <a:pt x="64" y="524"/>
                  </a:lnTo>
                  <a:lnTo>
                    <a:pt x="87" y="530"/>
                  </a:lnTo>
                  <a:lnTo>
                    <a:pt x="38" y="540"/>
                  </a:lnTo>
                  <a:lnTo>
                    <a:pt x="0" y="532"/>
                  </a:lnTo>
                  <a:lnTo>
                    <a:pt x="32" y="549"/>
                  </a:lnTo>
                  <a:lnTo>
                    <a:pt x="80" y="563"/>
                  </a:lnTo>
                  <a:lnTo>
                    <a:pt x="66" y="547"/>
                  </a:lnTo>
                  <a:lnTo>
                    <a:pt x="100" y="555"/>
                  </a:lnTo>
                  <a:lnTo>
                    <a:pt x="89" y="542"/>
                  </a:lnTo>
                  <a:lnTo>
                    <a:pt x="137" y="536"/>
                  </a:lnTo>
                  <a:lnTo>
                    <a:pt x="104" y="530"/>
                  </a:lnTo>
                  <a:lnTo>
                    <a:pt x="129" y="515"/>
                  </a:lnTo>
                  <a:lnTo>
                    <a:pt x="108" y="517"/>
                  </a:lnTo>
                  <a:lnTo>
                    <a:pt x="152" y="486"/>
                  </a:lnTo>
                  <a:lnTo>
                    <a:pt x="131" y="486"/>
                  </a:lnTo>
                  <a:lnTo>
                    <a:pt x="159" y="464"/>
                  </a:lnTo>
                  <a:lnTo>
                    <a:pt x="194" y="454"/>
                  </a:lnTo>
                  <a:lnTo>
                    <a:pt x="173" y="473"/>
                  </a:lnTo>
                  <a:lnTo>
                    <a:pt x="215" y="458"/>
                  </a:lnTo>
                  <a:lnTo>
                    <a:pt x="270" y="443"/>
                  </a:lnTo>
                  <a:lnTo>
                    <a:pt x="230" y="441"/>
                  </a:lnTo>
                  <a:lnTo>
                    <a:pt x="258" y="424"/>
                  </a:lnTo>
                  <a:lnTo>
                    <a:pt x="235" y="426"/>
                  </a:lnTo>
                  <a:lnTo>
                    <a:pt x="195" y="435"/>
                  </a:lnTo>
                  <a:lnTo>
                    <a:pt x="195" y="4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02" name="任意多边形 322001"/>
            <p:cNvSpPr/>
            <p:nvPr/>
          </p:nvSpPr>
          <p:spPr>
            <a:xfrm>
              <a:off x="4629" y="1502"/>
              <a:ext cx="188" cy="654"/>
            </a:xfrm>
            <a:custGeom>
              <a:avLst/>
              <a:gdLst/>
              <a:ahLst/>
              <a:cxnLst/>
              <a:rect l="0" t="0" r="0" b="0"/>
              <a:pathLst>
                <a:path w="376" h="1308">
                  <a:moveTo>
                    <a:pt x="22" y="1287"/>
                  </a:moveTo>
                  <a:lnTo>
                    <a:pt x="64" y="1213"/>
                  </a:lnTo>
                  <a:lnTo>
                    <a:pt x="121" y="1078"/>
                  </a:lnTo>
                  <a:lnTo>
                    <a:pt x="163" y="896"/>
                  </a:lnTo>
                  <a:lnTo>
                    <a:pt x="155" y="643"/>
                  </a:lnTo>
                  <a:lnTo>
                    <a:pt x="142" y="535"/>
                  </a:lnTo>
                  <a:lnTo>
                    <a:pt x="119" y="436"/>
                  </a:lnTo>
                  <a:lnTo>
                    <a:pt x="114" y="327"/>
                  </a:lnTo>
                  <a:lnTo>
                    <a:pt x="91" y="228"/>
                  </a:lnTo>
                  <a:lnTo>
                    <a:pt x="66" y="82"/>
                  </a:lnTo>
                  <a:lnTo>
                    <a:pt x="49" y="0"/>
                  </a:lnTo>
                  <a:lnTo>
                    <a:pt x="96" y="118"/>
                  </a:lnTo>
                  <a:lnTo>
                    <a:pt x="133" y="286"/>
                  </a:lnTo>
                  <a:lnTo>
                    <a:pt x="142" y="403"/>
                  </a:lnTo>
                  <a:lnTo>
                    <a:pt x="178" y="470"/>
                  </a:lnTo>
                  <a:lnTo>
                    <a:pt x="165" y="544"/>
                  </a:lnTo>
                  <a:lnTo>
                    <a:pt x="207" y="512"/>
                  </a:lnTo>
                  <a:lnTo>
                    <a:pt x="171" y="569"/>
                  </a:lnTo>
                  <a:lnTo>
                    <a:pt x="224" y="548"/>
                  </a:lnTo>
                  <a:lnTo>
                    <a:pt x="171" y="607"/>
                  </a:lnTo>
                  <a:lnTo>
                    <a:pt x="243" y="574"/>
                  </a:lnTo>
                  <a:lnTo>
                    <a:pt x="171" y="641"/>
                  </a:lnTo>
                  <a:lnTo>
                    <a:pt x="249" y="605"/>
                  </a:lnTo>
                  <a:lnTo>
                    <a:pt x="178" y="673"/>
                  </a:lnTo>
                  <a:lnTo>
                    <a:pt x="268" y="633"/>
                  </a:lnTo>
                  <a:lnTo>
                    <a:pt x="178" y="728"/>
                  </a:lnTo>
                  <a:lnTo>
                    <a:pt x="292" y="668"/>
                  </a:lnTo>
                  <a:lnTo>
                    <a:pt x="182" y="763"/>
                  </a:lnTo>
                  <a:lnTo>
                    <a:pt x="309" y="736"/>
                  </a:lnTo>
                  <a:lnTo>
                    <a:pt x="195" y="789"/>
                  </a:lnTo>
                  <a:lnTo>
                    <a:pt x="325" y="780"/>
                  </a:lnTo>
                  <a:lnTo>
                    <a:pt x="203" y="804"/>
                  </a:lnTo>
                  <a:lnTo>
                    <a:pt x="334" y="814"/>
                  </a:lnTo>
                  <a:lnTo>
                    <a:pt x="205" y="837"/>
                  </a:lnTo>
                  <a:lnTo>
                    <a:pt x="342" y="861"/>
                  </a:lnTo>
                  <a:lnTo>
                    <a:pt x="214" y="863"/>
                  </a:lnTo>
                  <a:lnTo>
                    <a:pt x="351" y="892"/>
                  </a:lnTo>
                  <a:lnTo>
                    <a:pt x="212" y="896"/>
                  </a:lnTo>
                  <a:lnTo>
                    <a:pt x="351" y="920"/>
                  </a:lnTo>
                  <a:lnTo>
                    <a:pt x="207" y="928"/>
                  </a:lnTo>
                  <a:lnTo>
                    <a:pt x="330" y="951"/>
                  </a:lnTo>
                  <a:lnTo>
                    <a:pt x="199" y="951"/>
                  </a:lnTo>
                  <a:lnTo>
                    <a:pt x="325" y="993"/>
                  </a:lnTo>
                  <a:lnTo>
                    <a:pt x="203" y="993"/>
                  </a:lnTo>
                  <a:lnTo>
                    <a:pt x="302" y="1012"/>
                  </a:lnTo>
                  <a:lnTo>
                    <a:pt x="174" y="1033"/>
                  </a:lnTo>
                  <a:lnTo>
                    <a:pt x="249" y="1048"/>
                  </a:lnTo>
                  <a:lnTo>
                    <a:pt x="171" y="1059"/>
                  </a:lnTo>
                  <a:lnTo>
                    <a:pt x="237" y="1072"/>
                  </a:lnTo>
                  <a:lnTo>
                    <a:pt x="155" y="1090"/>
                  </a:lnTo>
                  <a:lnTo>
                    <a:pt x="216" y="1105"/>
                  </a:lnTo>
                  <a:lnTo>
                    <a:pt x="150" y="1114"/>
                  </a:lnTo>
                  <a:lnTo>
                    <a:pt x="116" y="1137"/>
                  </a:lnTo>
                  <a:lnTo>
                    <a:pt x="161" y="1139"/>
                  </a:lnTo>
                  <a:lnTo>
                    <a:pt x="123" y="1156"/>
                  </a:lnTo>
                  <a:lnTo>
                    <a:pt x="154" y="1166"/>
                  </a:lnTo>
                  <a:lnTo>
                    <a:pt x="104" y="1186"/>
                  </a:lnTo>
                  <a:lnTo>
                    <a:pt x="129" y="1188"/>
                  </a:lnTo>
                  <a:lnTo>
                    <a:pt x="89" y="1215"/>
                  </a:lnTo>
                  <a:lnTo>
                    <a:pt x="66" y="1261"/>
                  </a:lnTo>
                  <a:lnTo>
                    <a:pt x="150" y="1196"/>
                  </a:lnTo>
                  <a:lnTo>
                    <a:pt x="220" y="1131"/>
                  </a:lnTo>
                  <a:lnTo>
                    <a:pt x="249" y="1088"/>
                  </a:lnTo>
                  <a:lnTo>
                    <a:pt x="285" y="1057"/>
                  </a:lnTo>
                  <a:lnTo>
                    <a:pt x="327" y="1012"/>
                  </a:lnTo>
                  <a:lnTo>
                    <a:pt x="376" y="932"/>
                  </a:lnTo>
                  <a:lnTo>
                    <a:pt x="351" y="991"/>
                  </a:lnTo>
                  <a:lnTo>
                    <a:pt x="296" y="1082"/>
                  </a:lnTo>
                  <a:lnTo>
                    <a:pt x="254" y="1114"/>
                  </a:lnTo>
                  <a:lnTo>
                    <a:pt x="222" y="1156"/>
                  </a:lnTo>
                  <a:lnTo>
                    <a:pt x="93" y="1263"/>
                  </a:lnTo>
                  <a:lnTo>
                    <a:pt x="138" y="1245"/>
                  </a:lnTo>
                  <a:lnTo>
                    <a:pt x="83" y="1285"/>
                  </a:lnTo>
                  <a:lnTo>
                    <a:pt x="39" y="1302"/>
                  </a:lnTo>
                  <a:lnTo>
                    <a:pt x="0" y="1308"/>
                  </a:lnTo>
                  <a:lnTo>
                    <a:pt x="22" y="1287"/>
                  </a:lnTo>
                  <a:lnTo>
                    <a:pt x="22" y="12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03" name="任意多边形 322002"/>
            <p:cNvSpPr/>
            <p:nvPr/>
          </p:nvSpPr>
          <p:spPr>
            <a:xfrm>
              <a:off x="4761" y="2163"/>
              <a:ext cx="408" cy="153"/>
            </a:xfrm>
            <a:custGeom>
              <a:avLst/>
              <a:gdLst/>
              <a:ahLst/>
              <a:cxnLst/>
              <a:rect l="0" t="0" r="0" b="0"/>
              <a:pathLst>
                <a:path w="815" h="306">
                  <a:moveTo>
                    <a:pt x="815" y="261"/>
                  </a:moveTo>
                  <a:lnTo>
                    <a:pt x="753" y="257"/>
                  </a:lnTo>
                  <a:lnTo>
                    <a:pt x="703" y="265"/>
                  </a:lnTo>
                  <a:lnTo>
                    <a:pt x="654" y="278"/>
                  </a:lnTo>
                  <a:lnTo>
                    <a:pt x="564" y="306"/>
                  </a:lnTo>
                  <a:lnTo>
                    <a:pt x="614" y="282"/>
                  </a:lnTo>
                  <a:lnTo>
                    <a:pt x="534" y="287"/>
                  </a:lnTo>
                  <a:lnTo>
                    <a:pt x="580" y="276"/>
                  </a:lnTo>
                  <a:lnTo>
                    <a:pt x="487" y="267"/>
                  </a:lnTo>
                  <a:lnTo>
                    <a:pt x="555" y="257"/>
                  </a:lnTo>
                  <a:lnTo>
                    <a:pt x="450" y="251"/>
                  </a:lnTo>
                  <a:lnTo>
                    <a:pt x="545" y="244"/>
                  </a:lnTo>
                  <a:lnTo>
                    <a:pt x="429" y="238"/>
                  </a:lnTo>
                  <a:lnTo>
                    <a:pt x="525" y="229"/>
                  </a:lnTo>
                  <a:lnTo>
                    <a:pt x="391" y="217"/>
                  </a:lnTo>
                  <a:lnTo>
                    <a:pt x="483" y="211"/>
                  </a:lnTo>
                  <a:lnTo>
                    <a:pt x="391" y="198"/>
                  </a:lnTo>
                  <a:lnTo>
                    <a:pt x="458" y="194"/>
                  </a:lnTo>
                  <a:lnTo>
                    <a:pt x="359" y="177"/>
                  </a:lnTo>
                  <a:lnTo>
                    <a:pt x="424" y="175"/>
                  </a:lnTo>
                  <a:lnTo>
                    <a:pt x="306" y="154"/>
                  </a:lnTo>
                  <a:lnTo>
                    <a:pt x="361" y="153"/>
                  </a:lnTo>
                  <a:lnTo>
                    <a:pt x="285" y="139"/>
                  </a:lnTo>
                  <a:lnTo>
                    <a:pt x="310" y="132"/>
                  </a:lnTo>
                  <a:lnTo>
                    <a:pt x="245" y="120"/>
                  </a:lnTo>
                  <a:lnTo>
                    <a:pt x="275" y="115"/>
                  </a:lnTo>
                  <a:lnTo>
                    <a:pt x="209" y="97"/>
                  </a:lnTo>
                  <a:lnTo>
                    <a:pt x="260" y="101"/>
                  </a:lnTo>
                  <a:lnTo>
                    <a:pt x="175" y="76"/>
                  </a:lnTo>
                  <a:lnTo>
                    <a:pt x="215" y="73"/>
                  </a:lnTo>
                  <a:lnTo>
                    <a:pt x="131" y="61"/>
                  </a:lnTo>
                  <a:lnTo>
                    <a:pt x="180" y="48"/>
                  </a:lnTo>
                  <a:lnTo>
                    <a:pt x="112" y="37"/>
                  </a:lnTo>
                  <a:lnTo>
                    <a:pt x="101" y="21"/>
                  </a:lnTo>
                  <a:lnTo>
                    <a:pt x="53" y="19"/>
                  </a:lnTo>
                  <a:lnTo>
                    <a:pt x="0" y="16"/>
                  </a:lnTo>
                  <a:lnTo>
                    <a:pt x="49" y="0"/>
                  </a:lnTo>
                  <a:lnTo>
                    <a:pt x="101" y="6"/>
                  </a:lnTo>
                  <a:lnTo>
                    <a:pt x="165" y="14"/>
                  </a:lnTo>
                  <a:lnTo>
                    <a:pt x="321" y="19"/>
                  </a:lnTo>
                  <a:lnTo>
                    <a:pt x="521" y="48"/>
                  </a:lnTo>
                  <a:lnTo>
                    <a:pt x="230" y="29"/>
                  </a:lnTo>
                  <a:lnTo>
                    <a:pt x="563" y="88"/>
                  </a:lnTo>
                  <a:lnTo>
                    <a:pt x="285" y="65"/>
                  </a:lnTo>
                  <a:lnTo>
                    <a:pt x="648" y="134"/>
                  </a:lnTo>
                  <a:lnTo>
                    <a:pt x="367" y="103"/>
                  </a:lnTo>
                  <a:lnTo>
                    <a:pt x="671" y="162"/>
                  </a:lnTo>
                  <a:lnTo>
                    <a:pt x="439" y="135"/>
                  </a:lnTo>
                  <a:lnTo>
                    <a:pt x="696" y="189"/>
                  </a:lnTo>
                  <a:lnTo>
                    <a:pt x="553" y="185"/>
                  </a:lnTo>
                  <a:lnTo>
                    <a:pt x="720" y="208"/>
                  </a:lnTo>
                  <a:lnTo>
                    <a:pt x="661" y="210"/>
                  </a:lnTo>
                  <a:lnTo>
                    <a:pt x="730" y="217"/>
                  </a:lnTo>
                  <a:lnTo>
                    <a:pt x="815" y="261"/>
                  </a:lnTo>
                  <a:lnTo>
                    <a:pt x="815" y="2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04" name="任意多边形 322003"/>
            <p:cNvSpPr/>
            <p:nvPr/>
          </p:nvSpPr>
          <p:spPr>
            <a:xfrm>
              <a:off x="5220" y="1936"/>
              <a:ext cx="100" cy="426"/>
            </a:xfrm>
            <a:custGeom>
              <a:avLst/>
              <a:gdLst/>
              <a:ahLst/>
              <a:cxnLst/>
              <a:rect l="0" t="0" r="0" b="0"/>
              <a:pathLst>
                <a:path w="200" h="854">
                  <a:moveTo>
                    <a:pt x="181" y="854"/>
                  </a:moveTo>
                  <a:lnTo>
                    <a:pt x="145" y="599"/>
                  </a:lnTo>
                  <a:lnTo>
                    <a:pt x="118" y="363"/>
                  </a:lnTo>
                  <a:lnTo>
                    <a:pt x="131" y="175"/>
                  </a:lnTo>
                  <a:lnTo>
                    <a:pt x="169" y="69"/>
                  </a:lnTo>
                  <a:lnTo>
                    <a:pt x="200" y="0"/>
                  </a:lnTo>
                  <a:lnTo>
                    <a:pt x="129" y="131"/>
                  </a:lnTo>
                  <a:lnTo>
                    <a:pt x="65" y="76"/>
                  </a:lnTo>
                  <a:lnTo>
                    <a:pt x="122" y="148"/>
                  </a:lnTo>
                  <a:lnTo>
                    <a:pt x="74" y="128"/>
                  </a:lnTo>
                  <a:lnTo>
                    <a:pt x="114" y="167"/>
                  </a:lnTo>
                  <a:lnTo>
                    <a:pt x="112" y="217"/>
                  </a:lnTo>
                  <a:lnTo>
                    <a:pt x="74" y="160"/>
                  </a:lnTo>
                  <a:lnTo>
                    <a:pt x="101" y="242"/>
                  </a:lnTo>
                  <a:lnTo>
                    <a:pt x="21" y="150"/>
                  </a:lnTo>
                  <a:lnTo>
                    <a:pt x="88" y="257"/>
                  </a:lnTo>
                  <a:lnTo>
                    <a:pt x="97" y="306"/>
                  </a:lnTo>
                  <a:lnTo>
                    <a:pt x="27" y="224"/>
                  </a:lnTo>
                  <a:lnTo>
                    <a:pt x="91" y="339"/>
                  </a:lnTo>
                  <a:lnTo>
                    <a:pt x="0" y="261"/>
                  </a:lnTo>
                  <a:lnTo>
                    <a:pt x="84" y="384"/>
                  </a:lnTo>
                  <a:lnTo>
                    <a:pt x="27" y="327"/>
                  </a:lnTo>
                  <a:lnTo>
                    <a:pt x="80" y="413"/>
                  </a:lnTo>
                  <a:lnTo>
                    <a:pt x="17" y="356"/>
                  </a:lnTo>
                  <a:lnTo>
                    <a:pt x="78" y="443"/>
                  </a:lnTo>
                  <a:lnTo>
                    <a:pt x="89" y="492"/>
                  </a:lnTo>
                  <a:lnTo>
                    <a:pt x="15" y="386"/>
                  </a:lnTo>
                  <a:lnTo>
                    <a:pt x="95" y="551"/>
                  </a:lnTo>
                  <a:lnTo>
                    <a:pt x="6" y="449"/>
                  </a:lnTo>
                  <a:lnTo>
                    <a:pt x="95" y="599"/>
                  </a:lnTo>
                  <a:lnTo>
                    <a:pt x="25" y="523"/>
                  </a:lnTo>
                  <a:lnTo>
                    <a:pt x="91" y="643"/>
                  </a:lnTo>
                  <a:lnTo>
                    <a:pt x="34" y="569"/>
                  </a:lnTo>
                  <a:lnTo>
                    <a:pt x="95" y="732"/>
                  </a:lnTo>
                  <a:lnTo>
                    <a:pt x="91" y="662"/>
                  </a:lnTo>
                  <a:lnTo>
                    <a:pt x="116" y="783"/>
                  </a:lnTo>
                  <a:lnTo>
                    <a:pt x="118" y="711"/>
                  </a:lnTo>
                  <a:lnTo>
                    <a:pt x="133" y="795"/>
                  </a:lnTo>
                  <a:lnTo>
                    <a:pt x="137" y="751"/>
                  </a:lnTo>
                  <a:lnTo>
                    <a:pt x="166" y="825"/>
                  </a:lnTo>
                  <a:lnTo>
                    <a:pt x="114" y="833"/>
                  </a:lnTo>
                  <a:lnTo>
                    <a:pt x="181" y="854"/>
                  </a:lnTo>
                  <a:lnTo>
                    <a:pt x="181" y="8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05" name="任意多边形 322004"/>
            <p:cNvSpPr/>
            <p:nvPr/>
          </p:nvSpPr>
          <p:spPr>
            <a:xfrm>
              <a:off x="5038" y="2027"/>
              <a:ext cx="260" cy="340"/>
            </a:xfrm>
            <a:custGeom>
              <a:avLst/>
              <a:gdLst/>
              <a:ahLst/>
              <a:cxnLst/>
              <a:rect l="0" t="0" r="0" b="0"/>
              <a:pathLst>
                <a:path w="519" h="680">
                  <a:moveTo>
                    <a:pt x="475" y="680"/>
                  </a:moveTo>
                  <a:lnTo>
                    <a:pt x="384" y="595"/>
                  </a:lnTo>
                  <a:lnTo>
                    <a:pt x="312" y="549"/>
                  </a:lnTo>
                  <a:lnTo>
                    <a:pt x="222" y="520"/>
                  </a:lnTo>
                  <a:lnTo>
                    <a:pt x="152" y="507"/>
                  </a:lnTo>
                  <a:lnTo>
                    <a:pt x="203" y="505"/>
                  </a:lnTo>
                  <a:lnTo>
                    <a:pt x="152" y="443"/>
                  </a:lnTo>
                  <a:lnTo>
                    <a:pt x="65" y="359"/>
                  </a:lnTo>
                  <a:lnTo>
                    <a:pt x="0" y="251"/>
                  </a:lnTo>
                  <a:lnTo>
                    <a:pt x="95" y="359"/>
                  </a:lnTo>
                  <a:lnTo>
                    <a:pt x="57" y="271"/>
                  </a:lnTo>
                  <a:lnTo>
                    <a:pt x="171" y="382"/>
                  </a:lnTo>
                  <a:lnTo>
                    <a:pt x="118" y="302"/>
                  </a:lnTo>
                  <a:lnTo>
                    <a:pt x="207" y="366"/>
                  </a:lnTo>
                  <a:lnTo>
                    <a:pt x="272" y="391"/>
                  </a:lnTo>
                  <a:lnTo>
                    <a:pt x="184" y="327"/>
                  </a:lnTo>
                  <a:lnTo>
                    <a:pt x="260" y="359"/>
                  </a:lnTo>
                  <a:lnTo>
                    <a:pt x="198" y="287"/>
                  </a:lnTo>
                  <a:lnTo>
                    <a:pt x="247" y="317"/>
                  </a:lnTo>
                  <a:lnTo>
                    <a:pt x="190" y="245"/>
                  </a:lnTo>
                  <a:lnTo>
                    <a:pt x="262" y="300"/>
                  </a:lnTo>
                  <a:lnTo>
                    <a:pt x="192" y="195"/>
                  </a:lnTo>
                  <a:lnTo>
                    <a:pt x="238" y="235"/>
                  </a:lnTo>
                  <a:lnTo>
                    <a:pt x="188" y="138"/>
                  </a:lnTo>
                  <a:lnTo>
                    <a:pt x="241" y="194"/>
                  </a:lnTo>
                  <a:lnTo>
                    <a:pt x="207" y="78"/>
                  </a:lnTo>
                  <a:lnTo>
                    <a:pt x="257" y="119"/>
                  </a:lnTo>
                  <a:lnTo>
                    <a:pt x="247" y="0"/>
                  </a:lnTo>
                  <a:lnTo>
                    <a:pt x="270" y="83"/>
                  </a:lnTo>
                  <a:lnTo>
                    <a:pt x="304" y="186"/>
                  </a:lnTo>
                  <a:lnTo>
                    <a:pt x="270" y="148"/>
                  </a:lnTo>
                  <a:lnTo>
                    <a:pt x="291" y="209"/>
                  </a:lnTo>
                  <a:lnTo>
                    <a:pt x="249" y="146"/>
                  </a:lnTo>
                  <a:lnTo>
                    <a:pt x="287" y="294"/>
                  </a:lnTo>
                  <a:lnTo>
                    <a:pt x="247" y="254"/>
                  </a:lnTo>
                  <a:lnTo>
                    <a:pt x="306" y="351"/>
                  </a:lnTo>
                  <a:lnTo>
                    <a:pt x="262" y="315"/>
                  </a:lnTo>
                  <a:lnTo>
                    <a:pt x="321" y="433"/>
                  </a:lnTo>
                  <a:lnTo>
                    <a:pt x="361" y="496"/>
                  </a:lnTo>
                  <a:lnTo>
                    <a:pt x="291" y="431"/>
                  </a:lnTo>
                  <a:lnTo>
                    <a:pt x="376" y="528"/>
                  </a:lnTo>
                  <a:lnTo>
                    <a:pt x="331" y="503"/>
                  </a:lnTo>
                  <a:lnTo>
                    <a:pt x="403" y="562"/>
                  </a:lnTo>
                  <a:lnTo>
                    <a:pt x="354" y="545"/>
                  </a:lnTo>
                  <a:lnTo>
                    <a:pt x="452" y="604"/>
                  </a:lnTo>
                  <a:lnTo>
                    <a:pt x="426" y="570"/>
                  </a:lnTo>
                  <a:lnTo>
                    <a:pt x="502" y="629"/>
                  </a:lnTo>
                  <a:lnTo>
                    <a:pt x="519" y="661"/>
                  </a:lnTo>
                  <a:lnTo>
                    <a:pt x="422" y="619"/>
                  </a:lnTo>
                  <a:lnTo>
                    <a:pt x="475" y="680"/>
                  </a:lnTo>
                  <a:lnTo>
                    <a:pt x="475" y="6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06" name="任意多边形 322005"/>
            <p:cNvSpPr/>
            <p:nvPr/>
          </p:nvSpPr>
          <p:spPr>
            <a:xfrm>
              <a:off x="4237" y="2402"/>
              <a:ext cx="15" cy="20"/>
            </a:xfrm>
            <a:custGeom>
              <a:avLst/>
              <a:gdLst/>
              <a:ahLst/>
              <a:cxnLst/>
              <a:rect l="0" t="0" r="0" b="0"/>
              <a:pathLst>
                <a:path w="31" h="40">
                  <a:moveTo>
                    <a:pt x="31" y="40"/>
                  </a:moveTo>
                  <a:lnTo>
                    <a:pt x="31" y="21"/>
                  </a:lnTo>
                  <a:lnTo>
                    <a:pt x="19" y="2"/>
                  </a:lnTo>
                  <a:lnTo>
                    <a:pt x="4" y="0"/>
                  </a:lnTo>
                  <a:lnTo>
                    <a:pt x="0" y="16"/>
                  </a:lnTo>
                  <a:lnTo>
                    <a:pt x="8" y="29"/>
                  </a:lnTo>
                  <a:lnTo>
                    <a:pt x="21" y="37"/>
                  </a:lnTo>
                  <a:lnTo>
                    <a:pt x="31" y="40"/>
                  </a:lnTo>
                  <a:lnTo>
                    <a:pt x="31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07" name="任意多边形 322006"/>
            <p:cNvSpPr/>
            <p:nvPr/>
          </p:nvSpPr>
          <p:spPr>
            <a:xfrm>
              <a:off x="4274" y="2403"/>
              <a:ext cx="17" cy="17"/>
            </a:xfrm>
            <a:custGeom>
              <a:avLst/>
              <a:gdLst/>
              <a:ahLst/>
              <a:cxnLst/>
              <a:rect l="0" t="0" r="0" b="0"/>
              <a:pathLst>
                <a:path w="35" h="35">
                  <a:moveTo>
                    <a:pt x="0" y="25"/>
                  </a:moveTo>
                  <a:lnTo>
                    <a:pt x="8" y="6"/>
                  </a:lnTo>
                  <a:lnTo>
                    <a:pt x="19" y="0"/>
                  </a:lnTo>
                  <a:lnTo>
                    <a:pt x="33" y="2"/>
                  </a:lnTo>
                  <a:lnTo>
                    <a:pt x="35" y="16"/>
                  </a:lnTo>
                  <a:lnTo>
                    <a:pt x="17" y="31"/>
                  </a:lnTo>
                  <a:lnTo>
                    <a:pt x="2" y="35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08" name="任意多边形 322007"/>
            <p:cNvSpPr/>
            <p:nvPr/>
          </p:nvSpPr>
          <p:spPr>
            <a:xfrm>
              <a:off x="4230" y="2383"/>
              <a:ext cx="176" cy="90"/>
            </a:xfrm>
            <a:custGeom>
              <a:avLst/>
              <a:gdLst/>
              <a:ahLst/>
              <a:cxnLst/>
              <a:rect l="0" t="0" r="0" b="0"/>
              <a:pathLst>
                <a:path w="354" h="179">
                  <a:moveTo>
                    <a:pt x="76" y="54"/>
                  </a:moveTo>
                  <a:lnTo>
                    <a:pt x="76" y="75"/>
                  </a:lnTo>
                  <a:lnTo>
                    <a:pt x="84" y="90"/>
                  </a:lnTo>
                  <a:lnTo>
                    <a:pt x="72" y="80"/>
                  </a:lnTo>
                  <a:lnTo>
                    <a:pt x="72" y="99"/>
                  </a:lnTo>
                  <a:lnTo>
                    <a:pt x="78" y="113"/>
                  </a:lnTo>
                  <a:lnTo>
                    <a:pt x="91" y="120"/>
                  </a:lnTo>
                  <a:lnTo>
                    <a:pt x="116" y="126"/>
                  </a:lnTo>
                  <a:lnTo>
                    <a:pt x="106" y="116"/>
                  </a:lnTo>
                  <a:lnTo>
                    <a:pt x="124" y="126"/>
                  </a:lnTo>
                  <a:lnTo>
                    <a:pt x="116" y="114"/>
                  </a:lnTo>
                  <a:lnTo>
                    <a:pt x="131" y="126"/>
                  </a:lnTo>
                  <a:lnTo>
                    <a:pt x="120" y="103"/>
                  </a:lnTo>
                  <a:lnTo>
                    <a:pt x="141" y="120"/>
                  </a:lnTo>
                  <a:lnTo>
                    <a:pt x="137" y="99"/>
                  </a:lnTo>
                  <a:lnTo>
                    <a:pt x="152" y="116"/>
                  </a:lnTo>
                  <a:lnTo>
                    <a:pt x="152" y="97"/>
                  </a:lnTo>
                  <a:lnTo>
                    <a:pt x="167" y="116"/>
                  </a:lnTo>
                  <a:lnTo>
                    <a:pt x="167" y="94"/>
                  </a:lnTo>
                  <a:lnTo>
                    <a:pt x="175" y="105"/>
                  </a:lnTo>
                  <a:lnTo>
                    <a:pt x="165" y="65"/>
                  </a:lnTo>
                  <a:lnTo>
                    <a:pt x="183" y="92"/>
                  </a:lnTo>
                  <a:lnTo>
                    <a:pt x="181" y="63"/>
                  </a:lnTo>
                  <a:lnTo>
                    <a:pt x="175" y="40"/>
                  </a:lnTo>
                  <a:lnTo>
                    <a:pt x="190" y="67"/>
                  </a:lnTo>
                  <a:lnTo>
                    <a:pt x="198" y="88"/>
                  </a:lnTo>
                  <a:lnTo>
                    <a:pt x="198" y="63"/>
                  </a:lnTo>
                  <a:lnTo>
                    <a:pt x="188" y="33"/>
                  </a:lnTo>
                  <a:lnTo>
                    <a:pt x="207" y="71"/>
                  </a:lnTo>
                  <a:lnTo>
                    <a:pt x="200" y="37"/>
                  </a:lnTo>
                  <a:lnTo>
                    <a:pt x="211" y="54"/>
                  </a:lnTo>
                  <a:lnTo>
                    <a:pt x="221" y="78"/>
                  </a:lnTo>
                  <a:lnTo>
                    <a:pt x="221" y="61"/>
                  </a:lnTo>
                  <a:lnTo>
                    <a:pt x="232" y="90"/>
                  </a:lnTo>
                  <a:lnTo>
                    <a:pt x="228" y="69"/>
                  </a:lnTo>
                  <a:lnTo>
                    <a:pt x="226" y="44"/>
                  </a:lnTo>
                  <a:lnTo>
                    <a:pt x="238" y="69"/>
                  </a:lnTo>
                  <a:lnTo>
                    <a:pt x="236" y="56"/>
                  </a:lnTo>
                  <a:lnTo>
                    <a:pt x="249" y="78"/>
                  </a:lnTo>
                  <a:lnTo>
                    <a:pt x="249" y="63"/>
                  </a:lnTo>
                  <a:lnTo>
                    <a:pt x="260" y="80"/>
                  </a:lnTo>
                  <a:lnTo>
                    <a:pt x="260" y="63"/>
                  </a:lnTo>
                  <a:lnTo>
                    <a:pt x="272" y="97"/>
                  </a:lnTo>
                  <a:lnTo>
                    <a:pt x="279" y="113"/>
                  </a:lnTo>
                  <a:lnTo>
                    <a:pt x="304" y="132"/>
                  </a:lnTo>
                  <a:lnTo>
                    <a:pt x="268" y="114"/>
                  </a:lnTo>
                  <a:lnTo>
                    <a:pt x="293" y="134"/>
                  </a:lnTo>
                  <a:lnTo>
                    <a:pt x="268" y="130"/>
                  </a:lnTo>
                  <a:lnTo>
                    <a:pt x="302" y="147"/>
                  </a:lnTo>
                  <a:lnTo>
                    <a:pt x="279" y="143"/>
                  </a:lnTo>
                  <a:lnTo>
                    <a:pt x="310" y="158"/>
                  </a:lnTo>
                  <a:lnTo>
                    <a:pt x="354" y="179"/>
                  </a:lnTo>
                  <a:lnTo>
                    <a:pt x="310" y="177"/>
                  </a:lnTo>
                  <a:lnTo>
                    <a:pt x="249" y="164"/>
                  </a:lnTo>
                  <a:lnTo>
                    <a:pt x="209" y="153"/>
                  </a:lnTo>
                  <a:lnTo>
                    <a:pt x="188" y="141"/>
                  </a:lnTo>
                  <a:lnTo>
                    <a:pt x="160" y="145"/>
                  </a:lnTo>
                  <a:lnTo>
                    <a:pt x="110" y="147"/>
                  </a:lnTo>
                  <a:lnTo>
                    <a:pt x="63" y="141"/>
                  </a:lnTo>
                  <a:lnTo>
                    <a:pt x="34" y="120"/>
                  </a:lnTo>
                  <a:lnTo>
                    <a:pt x="30" y="107"/>
                  </a:lnTo>
                  <a:lnTo>
                    <a:pt x="11" y="94"/>
                  </a:lnTo>
                  <a:lnTo>
                    <a:pt x="0" y="69"/>
                  </a:lnTo>
                  <a:lnTo>
                    <a:pt x="4" y="40"/>
                  </a:lnTo>
                  <a:lnTo>
                    <a:pt x="13" y="23"/>
                  </a:lnTo>
                  <a:lnTo>
                    <a:pt x="32" y="14"/>
                  </a:lnTo>
                  <a:lnTo>
                    <a:pt x="46" y="2"/>
                  </a:lnTo>
                  <a:lnTo>
                    <a:pt x="72" y="0"/>
                  </a:lnTo>
                  <a:lnTo>
                    <a:pt x="48" y="14"/>
                  </a:lnTo>
                  <a:lnTo>
                    <a:pt x="36" y="21"/>
                  </a:lnTo>
                  <a:lnTo>
                    <a:pt x="44" y="23"/>
                  </a:lnTo>
                  <a:lnTo>
                    <a:pt x="27" y="27"/>
                  </a:lnTo>
                  <a:lnTo>
                    <a:pt x="17" y="37"/>
                  </a:lnTo>
                  <a:lnTo>
                    <a:pt x="8" y="52"/>
                  </a:lnTo>
                  <a:lnTo>
                    <a:pt x="8" y="73"/>
                  </a:lnTo>
                  <a:lnTo>
                    <a:pt x="19" y="90"/>
                  </a:lnTo>
                  <a:lnTo>
                    <a:pt x="32" y="99"/>
                  </a:lnTo>
                  <a:lnTo>
                    <a:pt x="44" y="73"/>
                  </a:lnTo>
                  <a:lnTo>
                    <a:pt x="44" y="99"/>
                  </a:lnTo>
                  <a:lnTo>
                    <a:pt x="49" y="113"/>
                  </a:lnTo>
                  <a:lnTo>
                    <a:pt x="65" y="124"/>
                  </a:lnTo>
                  <a:lnTo>
                    <a:pt x="65" y="92"/>
                  </a:lnTo>
                  <a:lnTo>
                    <a:pt x="65" y="57"/>
                  </a:lnTo>
                  <a:lnTo>
                    <a:pt x="78" y="38"/>
                  </a:lnTo>
                  <a:lnTo>
                    <a:pt x="76" y="54"/>
                  </a:lnTo>
                  <a:lnTo>
                    <a:pt x="76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09" name="任意多边形 322008"/>
            <p:cNvSpPr/>
            <p:nvPr/>
          </p:nvSpPr>
          <p:spPr>
            <a:xfrm>
              <a:off x="4256" y="2391"/>
              <a:ext cx="47" cy="41"/>
            </a:xfrm>
            <a:custGeom>
              <a:avLst/>
              <a:gdLst/>
              <a:ahLst/>
              <a:cxnLst/>
              <a:rect l="0" t="0" r="0" b="0"/>
              <a:pathLst>
                <a:path w="93" h="81">
                  <a:moveTo>
                    <a:pt x="59" y="74"/>
                  </a:moveTo>
                  <a:lnTo>
                    <a:pt x="72" y="66"/>
                  </a:lnTo>
                  <a:lnTo>
                    <a:pt x="88" y="57"/>
                  </a:lnTo>
                  <a:lnTo>
                    <a:pt x="93" y="36"/>
                  </a:lnTo>
                  <a:lnTo>
                    <a:pt x="92" y="17"/>
                  </a:lnTo>
                  <a:lnTo>
                    <a:pt x="76" y="3"/>
                  </a:lnTo>
                  <a:lnTo>
                    <a:pt x="59" y="2"/>
                  </a:lnTo>
                  <a:lnTo>
                    <a:pt x="38" y="0"/>
                  </a:lnTo>
                  <a:lnTo>
                    <a:pt x="14" y="11"/>
                  </a:lnTo>
                  <a:lnTo>
                    <a:pt x="0" y="3"/>
                  </a:lnTo>
                  <a:lnTo>
                    <a:pt x="4" y="17"/>
                  </a:lnTo>
                  <a:lnTo>
                    <a:pt x="0" y="32"/>
                  </a:lnTo>
                  <a:lnTo>
                    <a:pt x="17" y="15"/>
                  </a:lnTo>
                  <a:lnTo>
                    <a:pt x="40" y="5"/>
                  </a:lnTo>
                  <a:lnTo>
                    <a:pt x="67" y="13"/>
                  </a:lnTo>
                  <a:lnTo>
                    <a:pt x="78" y="24"/>
                  </a:lnTo>
                  <a:lnTo>
                    <a:pt x="78" y="43"/>
                  </a:lnTo>
                  <a:lnTo>
                    <a:pt x="67" y="60"/>
                  </a:lnTo>
                  <a:lnTo>
                    <a:pt x="33" y="70"/>
                  </a:lnTo>
                  <a:lnTo>
                    <a:pt x="53" y="81"/>
                  </a:lnTo>
                  <a:lnTo>
                    <a:pt x="59" y="74"/>
                  </a:lnTo>
                  <a:lnTo>
                    <a:pt x="59" y="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10" name="任意多边形 322009"/>
            <p:cNvSpPr/>
            <p:nvPr/>
          </p:nvSpPr>
          <p:spPr>
            <a:xfrm>
              <a:off x="4236" y="2210"/>
              <a:ext cx="261" cy="176"/>
            </a:xfrm>
            <a:custGeom>
              <a:avLst/>
              <a:gdLst/>
              <a:ahLst/>
              <a:cxnLst/>
              <a:rect l="0" t="0" r="0" b="0"/>
              <a:pathLst>
                <a:path w="521" h="352">
                  <a:moveTo>
                    <a:pt x="46" y="352"/>
                  </a:moveTo>
                  <a:lnTo>
                    <a:pt x="67" y="345"/>
                  </a:lnTo>
                  <a:lnTo>
                    <a:pt x="90" y="331"/>
                  </a:lnTo>
                  <a:lnTo>
                    <a:pt x="116" y="333"/>
                  </a:lnTo>
                  <a:lnTo>
                    <a:pt x="107" y="343"/>
                  </a:lnTo>
                  <a:lnTo>
                    <a:pt x="130" y="333"/>
                  </a:lnTo>
                  <a:lnTo>
                    <a:pt x="151" y="333"/>
                  </a:lnTo>
                  <a:lnTo>
                    <a:pt x="116" y="343"/>
                  </a:lnTo>
                  <a:lnTo>
                    <a:pt x="149" y="343"/>
                  </a:lnTo>
                  <a:lnTo>
                    <a:pt x="135" y="352"/>
                  </a:lnTo>
                  <a:lnTo>
                    <a:pt x="177" y="345"/>
                  </a:lnTo>
                  <a:lnTo>
                    <a:pt x="209" y="345"/>
                  </a:lnTo>
                  <a:lnTo>
                    <a:pt x="189" y="348"/>
                  </a:lnTo>
                  <a:lnTo>
                    <a:pt x="227" y="352"/>
                  </a:lnTo>
                  <a:lnTo>
                    <a:pt x="265" y="345"/>
                  </a:lnTo>
                  <a:lnTo>
                    <a:pt x="247" y="343"/>
                  </a:lnTo>
                  <a:lnTo>
                    <a:pt x="270" y="337"/>
                  </a:lnTo>
                  <a:lnTo>
                    <a:pt x="299" y="339"/>
                  </a:lnTo>
                  <a:lnTo>
                    <a:pt x="305" y="320"/>
                  </a:lnTo>
                  <a:lnTo>
                    <a:pt x="289" y="305"/>
                  </a:lnTo>
                  <a:lnTo>
                    <a:pt x="289" y="272"/>
                  </a:lnTo>
                  <a:lnTo>
                    <a:pt x="305" y="240"/>
                  </a:lnTo>
                  <a:lnTo>
                    <a:pt x="324" y="211"/>
                  </a:lnTo>
                  <a:lnTo>
                    <a:pt x="344" y="166"/>
                  </a:lnTo>
                  <a:lnTo>
                    <a:pt x="350" y="135"/>
                  </a:lnTo>
                  <a:lnTo>
                    <a:pt x="375" y="103"/>
                  </a:lnTo>
                  <a:lnTo>
                    <a:pt x="449" y="31"/>
                  </a:lnTo>
                  <a:lnTo>
                    <a:pt x="472" y="18"/>
                  </a:lnTo>
                  <a:lnTo>
                    <a:pt x="498" y="8"/>
                  </a:lnTo>
                  <a:lnTo>
                    <a:pt x="521" y="8"/>
                  </a:lnTo>
                  <a:lnTo>
                    <a:pt x="500" y="0"/>
                  </a:lnTo>
                  <a:lnTo>
                    <a:pt x="481" y="0"/>
                  </a:lnTo>
                  <a:lnTo>
                    <a:pt x="451" y="12"/>
                  </a:lnTo>
                  <a:lnTo>
                    <a:pt x="419" y="40"/>
                  </a:lnTo>
                  <a:lnTo>
                    <a:pt x="436" y="14"/>
                  </a:lnTo>
                  <a:lnTo>
                    <a:pt x="403" y="46"/>
                  </a:lnTo>
                  <a:lnTo>
                    <a:pt x="415" y="21"/>
                  </a:lnTo>
                  <a:lnTo>
                    <a:pt x="390" y="54"/>
                  </a:lnTo>
                  <a:lnTo>
                    <a:pt x="401" y="20"/>
                  </a:lnTo>
                  <a:lnTo>
                    <a:pt x="377" y="59"/>
                  </a:lnTo>
                  <a:lnTo>
                    <a:pt x="379" y="37"/>
                  </a:lnTo>
                  <a:lnTo>
                    <a:pt x="360" y="75"/>
                  </a:lnTo>
                  <a:lnTo>
                    <a:pt x="354" y="97"/>
                  </a:lnTo>
                  <a:lnTo>
                    <a:pt x="348" y="56"/>
                  </a:lnTo>
                  <a:lnTo>
                    <a:pt x="344" y="113"/>
                  </a:lnTo>
                  <a:lnTo>
                    <a:pt x="339" y="82"/>
                  </a:lnTo>
                  <a:lnTo>
                    <a:pt x="335" y="120"/>
                  </a:lnTo>
                  <a:lnTo>
                    <a:pt x="331" y="166"/>
                  </a:lnTo>
                  <a:lnTo>
                    <a:pt x="324" y="139"/>
                  </a:lnTo>
                  <a:lnTo>
                    <a:pt x="320" y="185"/>
                  </a:lnTo>
                  <a:lnTo>
                    <a:pt x="316" y="162"/>
                  </a:lnTo>
                  <a:lnTo>
                    <a:pt x="308" y="202"/>
                  </a:lnTo>
                  <a:lnTo>
                    <a:pt x="305" y="179"/>
                  </a:lnTo>
                  <a:lnTo>
                    <a:pt x="297" y="225"/>
                  </a:lnTo>
                  <a:lnTo>
                    <a:pt x="289" y="149"/>
                  </a:lnTo>
                  <a:lnTo>
                    <a:pt x="287" y="227"/>
                  </a:lnTo>
                  <a:lnTo>
                    <a:pt x="272" y="166"/>
                  </a:lnTo>
                  <a:lnTo>
                    <a:pt x="280" y="236"/>
                  </a:lnTo>
                  <a:lnTo>
                    <a:pt x="266" y="200"/>
                  </a:lnTo>
                  <a:lnTo>
                    <a:pt x="255" y="153"/>
                  </a:lnTo>
                  <a:lnTo>
                    <a:pt x="261" y="208"/>
                  </a:lnTo>
                  <a:lnTo>
                    <a:pt x="272" y="259"/>
                  </a:lnTo>
                  <a:lnTo>
                    <a:pt x="247" y="211"/>
                  </a:lnTo>
                  <a:lnTo>
                    <a:pt x="238" y="168"/>
                  </a:lnTo>
                  <a:lnTo>
                    <a:pt x="246" y="227"/>
                  </a:lnTo>
                  <a:lnTo>
                    <a:pt x="261" y="263"/>
                  </a:lnTo>
                  <a:lnTo>
                    <a:pt x="238" y="230"/>
                  </a:lnTo>
                  <a:lnTo>
                    <a:pt x="219" y="191"/>
                  </a:lnTo>
                  <a:lnTo>
                    <a:pt x="236" y="238"/>
                  </a:lnTo>
                  <a:lnTo>
                    <a:pt x="247" y="263"/>
                  </a:lnTo>
                  <a:lnTo>
                    <a:pt x="219" y="234"/>
                  </a:lnTo>
                  <a:lnTo>
                    <a:pt x="200" y="200"/>
                  </a:lnTo>
                  <a:lnTo>
                    <a:pt x="209" y="232"/>
                  </a:lnTo>
                  <a:lnTo>
                    <a:pt x="227" y="263"/>
                  </a:lnTo>
                  <a:lnTo>
                    <a:pt x="240" y="280"/>
                  </a:lnTo>
                  <a:lnTo>
                    <a:pt x="219" y="267"/>
                  </a:lnTo>
                  <a:lnTo>
                    <a:pt x="185" y="229"/>
                  </a:lnTo>
                  <a:lnTo>
                    <a:pt x="204" y="267"/>
                  </a:lnTo>
                  <a:lnTo>
                    <a:pt x="179" y="238"/>
                  </a:lnTo>
                  <a:lnTo>
                    <a:pt x="192" y="269"/>
                  </a:lnTo>
                  <a:lnTo>
                    <a:pt x="160" y="234"/>
                  </a:lnTo>
                  <a:lnTo>
                    <a:pt x="145" y="210"/>
                  </a:lnTo>
                  <a:lnTo>
                    <a:pt x="160" y="251"/>
                  </a:lnTo>
                  <a:lnTo>
                    <a:pt x="179" y="278"/>
                  </a:lnTo>
                  <a:lnTo>
                    <a:pt x="151" y="255"/>
                  </a:lnTo>
                  <a:lnTo>
                    <a:pt x="135" y="234"/>
                  </a:lnTo>
                  <a:lnTo>
                    <a:pt x="116" y="198"/>
                  </a:lnTo>
                  <a:lnTo>
                    <a:pt x="132" y="250"/>
                  </a:lnTo>
                  <a:lnTo>
                    <a:pt x="147" y="270"/>
                  </a:lnTo>
                  <a:lnTo>
                    <a:pt x="128" y="251"/>
                  </a:lnTo>
                  <a:lnTo>
                    <a:pt x="111" y="229"/>
                  </a:lnTo>
                  <a:lnTo>
                    <a:pt x="93" y="198"/>
                  </a:lnTo>
                  <a:lnTo>
                    <a:pt x="107" y="232"/>
                  </a:lnTo>
                  <a:lnTo>
                    <a:pt x="122" y="257"/>
                  </a:lnTo>
                  <a:lnTo>
                    <a:pt x="133" y="274"/>
                  </a:lnTo>
                  <a:lnTo>
                    <a:pt x="116" y="259"/>
                  </a:lnTo>
                  <a:lnTo>
                    <a:pt x="97" y="234"/>
                  </a:lnTo>
                  <a:lnTo>
                    <a:pt x="71" y="189"/>
                  </a:lnTo>
                  <a:lnTo>
                    <a:pt x="86" y="227"/>
                  </a:lnTo>
                  <a:lnTo>
                    <a:pt x="107" y="267"/>
                  </a:lnTo>
                  <a:lnTo>
                    <a:pt x="122" y="284"/>
                  </a:lnTo>
                  <a:lnTo>
                    <a:pt x="105" y="270"/>
                  </a:lnTo>
                  <a:lnTo>
                    <a:pt x="82" y="240"/>
                  </a:lnTo>
                  <a:lnTo>
                    <a:pt x="59" y="204"/>
                  </a:lnTo>
                  <a:lnTo>
                    <a:pt x="76" y="246"/>
                  </a:lnTo>
                  <a:lnTo>
                    <a:pt x="97" y="282"/>
                  </a:lnTo>
                  <a:lnTo>
                    <a:pt x="71" y="253"/>
                  </a:lnTo>
                  <a:lnTo>
                    <a:pt x="54" y="229"/>
                  </a:lnTo>
                  <a:lnTo>
                    <a:pt x="48" y="206"/>
                  </a:lnTo>
                  <a:lnTo>
                    <a:pt x="38" y="185"/>
                  </a:lnTo>
                  <a:lnTo>
                    <a:pt x="44" y="221"/>
                  </a:lnTo>
                  <a:lnTo>
                    <a:pt x="63" y="259"/>
                  </a:lnTo>
                  <a:lnTo>
                    <a:pt x="42" y="232"/>
                  </a:lnTo>
                  <a:lnTo>
                    <a:pt x="21" y="194"/>
                  </a:lnTo>
                  <a:lnTo>
                    <a:pt x="38" y="238"/>
                  </a:lnTo>
                  <a:lnTo>
                    <a:pt x="25" y="221"/>
                  </a:lnTo>
                  <a:lnTo>
                    <a:pt x="33" y="246"/>
                  </a:lnTo>
                  <a:lnTo>
                    <a:pt x="19" y="223"/>
                  </a:lnTo>
                  <a:lnTo>
                    <a:pt x="14" y="198"/>
                  </a:lnTo>
                  <a:lnTo>
                    <a:pt x="2" y="177"/>
                  </a:lnTo>
                  <a:lnTo>
                    <a:pt x="12" y="225"/>
                  </a:lnTo>
                  <a:lnTo>
                    <a:pt x="0" y="206"/>
                  </a:lnTo>
                  <a:lnTo>
                    <a:pt x="12" y="238"/>
                  </a:lnTo>
                  <a:lnTo>
                    <a:pt x="0" y="227"/>
                  </a:lnTo>
                  <a:lnTo>
                    <a:pt x="10" y="255"/>
                  </a:lnTo>
                  <a:lnTo>
                    <a:pt x="19" y="270"/>
                  </a:lnTo>
                  <a:lnTo>
                    <a:pt x="4" y="259"/>
                  </a:lnTo>
                  <a:lnTo>
                    <a:pt x="23" y="288"/>
                  </a:lnTo>
                  <a:lnTo>
                    <a:pt x="10" y="280"/>
                  </a:lnTo>
                  <a:lnTo>
                    <a:pt x="27" y="303"/>
                  </a:lnTo>
                  <a:lnTo>
                    <a:pt x="14" y="297"/>
                  </a:lnTo>
                  <a:lnTo>
                    <a:pt x="38" y="320"/>
                  </a:lnTo>
                  <a:lnTo>
                    <a:pt x="25" y="316"/>
                  </a:lnTo>
                  <a:lnTo>
                    <a:pt x="46" y="331"/>
                  </a:lnTo>
                  <a:lnTo>
                    <a:pt x="46" y="352"/>
                  </a:lnTo>
                  <a:lnTo>
                    <a:pt x="46" y="3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11" name="任意多边形 322010"/>
            <p:cNvSpPr/>
            <p:nvPr/>
          </p:nvSpPr>
          <p:spPr>
            <a:xfrm>
              <a:off x="4187" y="2134"/>
              <a:ext cx="196" cy="209"/>
            </a:xfrm>
            <a:custGeom>
              <a:avLst/>
              <a:gdLst/>
              <a:ahLst/>
              <a:cxnLst/>
              <a:rect l="0" t="0" r="0" b="0"/>
              <a:pathLst>
                <a:path w="392" h="419">
                  <a:moveTo>
                    <a:pt x="103" y="365"/>
                  </a:moveTo>
                  <a:lnTo>
                    <a:pt x="84" y="331"/>
                  </a:lnTo>
                  <a:lnTo>
                    <a:pt x="38" y="259"/>
                  </a:lnTo>
                  <a:lnTo>
                    <a:pt x="14" y="192"/>
                  </a:lnTo>
                  <a:lnTo>
                    <a:pt x="4" y="128"/>
                  </a:lnTo>
                  <a:lnTo>
                    <a:pt x="0" y="92"/>
                  </a:lnTo>
                  <a:lnTo>
                    <a:pt x="12" y="86"/>
                  </a:lnTo>
                  <a:lnTo>
                    <a:pt x="29" y="90"/>
                  </a:lnTo>
                  <a:lnTo>
                    <a:pt x="84" y="137"/>
                  </a:lnTo>
                  <a:lnTo>
                    <a:pt x="149" y="206"/>
                  </a:lnTo>
                  <a:lnTo>
                    <a:pt x="177" y="204"/>
                  </a:lnTo>
                  <a:lnTo>
                    <a:pt x="206" y="164"/>
                  </a:lnTo>
                  <a:lnTo>
                    <a:pt x="251" y="120"/>
                  </a:lnTo>
                  <a:lnTo>
                    <a:pt x="305" y="88"/>
                  </a:lnTo>
                  <a:lnTo>
                    <a:pt x="360" y="63"/>
                  </a:lnTo>
                  <a:lnTo>
                    <a:pt x="383" y="14"/>
                  </a:lnTo>
                  <a:lnTo>
                    <a:pt x="386" y="0"/>
                  </a:lnTo>
                  <a:lnTo>
                    <a:pt x="392" y="29"/>
                  </a:lnTo>
                  <a:lnTo>
                    <a:pt x="388" y="54"/>
                  </a:lnTo>
                  <a:lnTo>
                    <a:pt x="383" y="67"/>
                  </a:lnTo>
                  <a:lnTo>
                    <a:pt x="346" y="78"/>
                  </a:lnTo>
                  <a:lnTo>
                    <a:pt x="301" y="103"/>
                  </a:lnTo>
                  <a:lnTo>
                    <a:pt x="251" y="132"/>
                  </a:lnTo>
                  <a:lnTo>
                    <a:pt x="225" y="162"/>
                  </a:lnTo>
                  <a:lnTo>
                    <a:pt x="200" y="191"/>
                  </a:lnTo>
                  <a:lnTo>
                    <a:pt x="191" y="210"/>
                  </a:lnTo>
                  <a:lnTo>
                    <a:pt x="168" y="227"/>
                  </a:lnTo>
                  <a:lnTo>
                    <a:pt x="153" y="259"/>
                  </a:lnTo>
                  <a:lnTo>
                    <a:pt x="153" y="246"/>
                  </a:lnTo>
                  <a:lnTo>
                    <a:pt x="141" y="270"/>
                  </a:lnTo>
                  <a:lnTo>
                    <a:pt x="141" y="257"/>
                  </a:lnTo>
                  <a:lnTo>
                    <a:pt x="134" y="274"/>
                  </a:lnTo>
                  <a:lnTo>
                    <a:pt x="135" y="303"/>
                  </a:lnTo>
                  <a:lnTo>
                    <a:pt x="126" y="284"/>
                  </a:lnTo>
                  <a:lnTo>
                    <a:pt x="130" y="308"/>
                  </a:lnTo>
                  <a:lnTo>
                    <a:pt x="132" y="331"/>
                  </a:lnTo>
                  <a:lnTo>
                    <a:pt x="122" y="312"/>
                  </a:lnTo>
                  <a:lnTo>
                    <a:pt x="124" y="339"/>
                  </a:lnTo>
                  <a:lnTo>
                    <a:pt x="154" y="419"/>
                  </a:lnTo>
                  <a:lnTo>
                    <a:pt x="116" y="344"/>
                  </a:lnTo>
                  <a:lnTo>
                    <a:pt x="101" y="297"/>
                  </a:lnTo>
                  <a:lnTo>
                    <a:pt x="113" y="318"/>
                  </a:lnTo>
                  <a:lnTo>
                    <a:pt x="107" y="268"/>
                  </a:lnTo>
                  <a:lnTo>
                    <a:pt x="118" y="295"/>
                  </a:lnTo>
                  <a:lnTo>
                    <a:pt x="115" y="244"/>
                  </a:lnTo>
                  <a:lnTo>
                    <a:pt x="122" y="268"/>
                  </a:lnTo>
                  <a:lnTo>
                    <a:pt x="126" y="246"/>
                  </a:lnTo>
                  <a:lnTo>
                    <a:pt x="126" y="259"/>
                  </a:lnTo>
                  <a:lnTo>
                    <a:pt x="141" y="230"/>
                  </a:lnTo>
                  <a:lnTo>
                    <a:pt x="139" y="244"/>
                  </a:lnTo>
                  <a:lnTo>
                    <a:pt x="168" y="213"/>
                  </a:lnTo>
                  <a:lnTo>
                    <a:pt x="149" y="211"/>
                  </a:lnTo>
                  <a:lnTo>
                    <a:pt x="63" y="130"/>
                  </a:lnTo>
                  <a:lnTo>
                    <a:pt x="33" y="101"/>
                  </a:lnTo>
                  <a:lnTo>
                    <a:pt x="16" y="103"/>
                  </a:lnTo>
                  <a:lnTo>
                    <a:pt x="16" y="126"/>
                  </a:lnTo>
                  <a:lnTo>
                    <a:pt x="27" y="192"/>
                  </a:lnTo>
                  <a:lnTo>
                    <a:pt x="57" y="267"/>
                  </a:lnTo>
                  <a:lnTo>
                    <a:pt x="33" y="177"/>
                  </a:lnTo>
                  <a:lnTo>
                    <a:pt x="29" y="139"/>
                  </a:lnTo>
                  <a:lnTo>
                    <a:pt x="35" y="122"/>
                  </a:lnTo>
                  <a:lnTo>
                    <a:pt x="63" y="137"/>
                  </a:lnTo>
                  <a:lnTo>
                    <a:pt x="75" y="149"/>
                  </a:lnTo>
                  <a:lnTo>
                    <a:pt x="56" y="141"/>
                  </a:lnTo>
                  <a:lnTo>
                    <a:pt x="44" y="141"/>
                  </a:lnTo>
                  <a:lnTo>
                    <a:pt x="42" y="179"/>
                  </a:lnTo>
                  <a:lnTo>
                    <a:pt x="69" y="272"/>
                  </a:lnTo>
                  <a:lnTo>
                    <a:pt x="54" y="194"/>
                  </a:lnTo>
                  <a:lnTo>
                    <a:pt x="75" y="270"/>
                  </a:lnTo>
                  <a:lnTo>
                    <a:pt x="67" y="217"/>
                  </a:lnTo>
                  <a:lnTo>
                    <a:pt x="80" y="274"/>
                  </a:lnTo>
                  <a:lnTo>
                    <a:pt x="78" y="242"/>
                  </a:lnTo>
                  <a:lnTo>
                    <a:pt x="90" y="291"/>
                  </a:lnTo>
                  <a:lnTo>
                    <a:pt x="88" y="270"/>
                  </a:lnTo>
                  <a:lnTo>
                    <a:pt x="101" y="318"/>
                  </a:lnTo>
                  <a:lnTo>
                    <a:pt x="86" y="306"/>
                  </a:lnTo>
                  <a:lnTo>
                    <a:pt x="124" y="402"/>
                  </a:lnTo>
                  <a:lnTo>
                    <a:pt x="109" y="379"/>
                  </a:lnTo>
                  <a:lnTo>
                    <a:pt x="103" y="365"/>
                  </a:lnTo>
                  <a:lnTo>
                    <a:pt x="103" y="36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12" name="任意多边形 322011"/>
            <p:cNvSpPr/>
            <p:nvPr/>
          </p:nvSpPr>
          <p:spPr>
            <a:xfrm>
              <a:off x="4391" y="2218"/>
              <a:ext cx="141" cy="141"/>
            </a:xfrm>
            <a:custGeom>
              <a:avLst/>
              <a:gdLst/>
              <a:ahLst/>
              <a:cxnLst/>
              <a:rect l="0" t="0" r="0" b="0"/>
              <a:pathLst>
                <a:path w="282" h="283">
                  <a:moveTo>
                    <a:pt x="10" y="283"/>
                  </a:moveTo>
                  <a:lnTo>
                    <a:pt x="0" y="256"/>
                  </a:lnTo>
                  <a:lnTo>
                    <a:pt x="10" y="228"/>
                  </a:lnTo>
                  <a:lnTo>
                    <a:pt x="10" y="243"/>
                  </a:lnTo>
                  <a:lnTo>
                    <a:pt x="17" y="222"/>
                  </a:lnTo>
                  <a:lnTo>
                    <a:pt x="17" y="235"/>
                  </a:lnTo>
                  <a:lnTo>
                    <a:pt x="27" y="220"/>
                  </a:lnTo>
                  <a:lnTo>
                    <a:pt x="27" y="239"/>
                  </a:lnTo>
                  <a:lnTo>
                    <a:pt x="40" y="222"/>
                  </a:lnTo>
                  <a:lnTo>
                    <a:pt x="42" y="188"/>
                  </a:lnTo>
                  <a:lnTo>
                    <a:pt x="61" y="125"/>
                  </a:lnTo>
                  <a:lnTo>
                    <a:pt x="103" y="93"/>
                  </a:lnTo>
                  <a:lnTo>
                    <a:pt x="118" y="68"/>
                  </a:lnTo>
                  <a:lnTo>
                    <a:pt x="88" y="93"/>
                  </a:lnTo>
                  <a:lnTo>
                    <a:pt x="120" y="57"/>
                  </a:lnTo>
                  <a:lnTo>
                    <a:pt x="160" y="13"/>
                  </a:lnTo>
                  <a:lnTo>
                    <a:pt x="188" y="0"/>
                  </a:lnTo>
                  <a:lnTo>
                    <a:pt x="221" y="5"/>
                  </a:lnTo>
                  <a:lnTo>
                    <a:pt x="245" y="26"/>
                  </a:lnTo>
                  <a:lnTo>
                    <a:pt x="255" y="72"/>
                  </a:lnTo>
                  <a:lnTo>
                    <a:pt x="257" y="142"/>
                  </a:lnTo>
                  <a:lnTo>
                    <a:pt x="259" y="167"/>
                  </a:lnTo>
                  <a:lnTo>
                    <a:pt x="278" y="218"/>
                  </a:lnTo>
                  <a:lnTo>
                    <a:pt x="282" y="251"/>
                  </a:lnTo>
                  <a:lnTo>
                    <a:pt x="266" y="205"/>
                  </a:lnTo>
                  <a:lnTo>
                    <a:pt x="245" y="176"/>
                  </a:lnTo>
                  <a:lnTo>
                    <a:pt x="240" y="108"/>
                  </a:lnTo>
                  <a:lnTo>
                    <a:pt x="228" y="89"/>
                  </a:lnTo>
                  <a:lnTo>
                    <a:pt x="211" y="80"/>
                  </a:lnTo>
                  <a:lnTo>
                    <a:pt x="192" y="100"/>
                  </a:lnTo>
                  <a:lnTo>
                    <a:pt x="213" y="64"/>
                  </a:lnTo>
                  <a:lnTo>
                    <a:pt x="196" y="80"/>
                  </a:lnTo>
                  <a:lnTo>
                    <a:pt x="207" y="51"/>
                  </a:lnTo>
                  <a:lnTo>
                    <a:pt x="194" y="64"/>
                  </a:lnTo>
                  <a:lnTo>
                    <a:pt x="196" y="40"/>
                  </a:lnTo>
                  <a:lnTo>
                    <a:pt x="183" y="55"/>
                  </a:lnTo>
                  <a:lnTo>
                    <a:pt x="158" y="80"/>
                  </a:lnTo>
                  <a:lnTo>
                    <a:pt x="171" y="40"/>
                  </a:lnTo>
                  <a:lnTo>
                    <a:pt x="139" y="76"/>
                  </a:lnTo>
                  <a:lnTo>
                    <a:pt x="112" y="106"/>
                  </a:lnTo>
                  <a:lnTo>
                    <a:pt x="84" y="138"/>
                  </a:lnTo>
                  <a:lnTo>
                    <a:pt x="72" y="195"/>
                  </a:lnTo>
                  <a:lnTo>
                    <a:pt x="65" y="216"/>
                  </a:lnTo>
                  <a:lnTo>
                    <a:pt x="57" y="241"/>
                  </a:lnTo>
                  <a:lnTo>
                    <a:pt x="57" y="224"/>
                  </a:lnTo>
                  <a:lnTo>
                    <a:pt x="48" y="245"/>
                  </a:lnTo>
                  <a:lnTo>
                    <a:pt x="48" y="230"/>
                  </a:lnTo>
                  <a:lnTo>
                    <a:pt x="27" y="251"/>
                  </a:lnTo>
                  <a:lnTo>
                    <a:pt x="17" y="270"/>
                  </a:lnTo>
                  <a:lnTo>
                    <a:pt x="10" y="283"/>
                  </a:lnTo>
                  <a:lnTo>
                    <a:pt x="10" y="28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13" name="任意多边形 322012"/>
            <p:cNvSpPr/>
            <p:nvPr/>
          </p:nvSpPr>
          <p:spPr>
            <a:xfrm>
              <a:off x="4427" y="2252"/>
              <a:ext cx="94" cy="136"/>
            </a:xfrm>
            <a:custGeom>
              <a:avLst/>
              <a:gdLst/>
              <a:ahLst/>
              <a:cxnLst/>
              <a:rect l="0" t="0" r="0" b="0"/>
              <a:pathLst>
                <a:path w="189" h="272">
                  <a:moveTo>
                    <a:pt x="0" y="158"/>
                  </a:moveTo>
                  <a:lnTo>
                    <a:pt x="23" y="110"/>
                  </a:lnTo>
                  <a:lnTo>
                    <a:pt x="58" y="80"/>
                  </a:lnTo>
                  <a:lnTo>
                    <a:pt x="63" y="55"/>
                  </a:lnTo>
                  <a:lnTo>
                    <a:pt x="80" y="27"/>
                  </a:lnTo>
                  <a:lnTo>
                    <a:pt x="103" y="0"/>
                  </a:lnTo>
                  <a:lnTo>
                    <a:pt x="82" y="50"/>
                  </a:lnTo>
                  <a:lnTo>
                    <a:pt x="111" y="21"/>
                  </a:lnTo>
                  <a:lnTo>
                    <a:pt x="88" y="70"/>
                  </a:lnTo>
                  <a:lnTo>
                    <a:pt x="116" y="36"/>
                  </a:lnTo>
                  <a:lnTo>
                    <a:pt x="96" y="82"/>
                  </a:lnTo>
                  <a:lnTo>
                    <a:pt x="128" y="51"/>
                  </a:lnTo>
                  <a:lnTo>
                    <a:pt x="115" y="82"/>
                  </a:lnTo>
                  <a:lnTo>
                    <a:pt x="135" y="72"/>
                  </a:lnTo>
                  <a:lnTo>
                    <a:pt x="128" y="101"/>
                  </a:lnTo>
                  <a:lnTo>
                    <a:pt x="122" y="122"/>
                  </a:lnTo>
                  <a:lnTo>
                    <a:pt x="135" y="108"/>
                  </a:lnTo>
                  <a:lnTo>
                    <a:pt x="124" y="145"/>
                  </a:lnTo>
                  <a:lnTo>
                    <a:pt x="137" y="129"/>
                  </a:lnTo>
                  <a:lnTo>
                    <a:pt x="128" y="154"/>
                  </a:lnTo>
                  <a:lnTo>
                    <a:pt x="137" y="148"/>
                  </a:lnTo>
                  <a:lnTo>
                    <a:pt x="132" y="167"/>
                  </a:lnTo>
                  <a:lnTo>
                    <a:pt x="145" y="158"/>
                  </a:lnTo>
                  <a:lnTo>
                    <a:pt x="132" y="183"/>
                  </a:lnTo>
                  <a:lnTo>
                    <a:pt x="147" y="171"/>
                  </a:lnTo>
                  <a:lnTo>
                    <a:pt x="143" y="204"/>
                  </a:lnTo>
                  <a:lnTo>
                    <a:pt x="126" y="242"/>
                  </a:lnTo>
                  <a:lnTo>
                    <a:pt x="115" y="259"/>
                  </a:lnTo>
                  <a:lnTo>
                    <a:pt x="141" y="249"/>
                  </a:lnTo>
                  <a:lnTo>
                    <a:pt x="153" y="223"/>
                  </a:lnTo>
                  <a:lnTo>
                    <a:pt x="179" y="198"/>
                  </a:lnTo>
                  <a:lnTo>
                    <a:pt x="183" y="154"/>
                  </a:lnTo>
                  <a:lnTo>
                    <a:pt x="189" y="181"/>
                  </a:lnTo>
                  <a:lnTo>
                    <a:pt x="181" y="221"/>
                  </a:lnTo>
                  <a:lnTo>
                    <a:pt x="172" y="245"/>
                  </a:lnTo>
                  <a:lnTo>
                    <a:pt x="156" y="272"/>
                  </a:lnTo>
                  <a:lnTo>
                    <a:pt x="122" y="272"/>
                  </a:lnTo>
                  <a:lnTo>
                    <a:pt x="105" y="264"/>
                  </a:lnTo>
                  <a:lnTo>
                    <a:pt x="107" y="249"/>
                  </a:lnTo>
                  <a:lnTo>
                    <a:pt x="82" y="257"/>
                  </a:lnTo>
                  <a:lnTo>
                    <a:pt x="75" y="272"/>
                  </a:lnTo>
                  <a:lnTo>
                    <a:pt x="63" y="264"/>
                  </a:lnTo>
                  <a:lnTo>
                    <a:pt x="80" y="245"/>
                  </a:lnTo>
                  <a:lnTo>
                    <a:pt x="97" y="232"/>
                  </a:lnTo>
                  <a:lnTo>
                    <a:pt x="105" y="209"/>
                  </a:lnTo>
                  <a:lnTo>
                    <a:pt x="99" y="185"/>
                  </a:lnTo>
                  <a:lnTo>
                    <a:pt x="101" y="133"/>
                  </a:lnTo>
                  <a:lnTo>
                    <a:pt x="78" y="114"/>
                  </a:lnTo>
                  <a:lnTo>
                    <a:pt x="61" y="118"/>
                  </a:lnTo>
                  <a:lnTo>
                    <a:pt x="46" y="133"/>
                  </a:lnTo>
                  <a:lnTo>
                    <a:pt x="29" y="152"/>
                  </a:lnTo>
                  <a:lnTo>
                    <a:pt x="10" y="156"/>
                  </a:lnTo>
                  <a:lnTo>
                    <a:pt x="0" y="158"/>
                  </a:lnTo>
                  <a:lnTo>
                    <a:pt x="0" y="15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14" name="任意多边形 322013"/>
            <p:cNvSpPr/>
            <p:nvPr/>
          </p:nvSpPr>
          <p:spPr>
            <a:xfrm>
              <a:off x="4417" y="2316"/>
              <a:ext cx="64" cy="89"/>
            </a:xfrm>
            <a:custGeom>
              <a:avLst/>
              <a:gdLst/>
              <a:ahLst/>
              <a:cxnLst/>
              <a:rect l="0" t="0" r="0" b="0"/>
              <a:pathLst>
                <a:path w="129" h="179">
                  <a:moveTo>
                    <a:pt x="5" y="54"/>
                  </a:moveTo>
                  <a:lnTo>
                    <a:pt x="19" y="27"/>
                  </a:lnTo>
                  <a:lnTo>
                    <a:pt x="15" y="52"/>
                  </a:lnTo>
                  <a:lnTo>
                    <a:pt x="34" y="25"/>
                  </a:lnTo>
                  <a:lnTo>
                    <a:pt x="28" y="50"/>
                  </a:lnTo>
                  <a:lnTo>
                    <a:pt x="47" y="27"/>
                  </a:lnTo>
                  <a:lnTo>
                    <a:pt x="41" y="46"/>
                  </a:lnTo>
                  <a:lnTo>
                    <a:pt x="60" y="31"/>
                  </a:lnTo>
                  <a:lnTo>
                    <a:pt x="51" y="48"/>
                  </a:lnTo>
                  <a:lnTo>
                    <a:pt x="66" y="37"/>
                  </a:lnTo>
                  <a:lnTo>
                    <a:pt x="55" y="56"/>
                  </a:lnTo>
                  <a:lnTo>
                    <a:pt x="70" y="48"/>
                  </a:lnTo>
                  <a:lnTo>
                    <a:pt x="53" y="75"/>
                  </a:lnTo>
                  <a:lnTo>
                    <a:pt x="70" y="73"/>
                  </a:lnTo>
                  <a:lnTo>
                    <a:pt x="51" y="86"/>
                  </a:lnTo>
                  <a:lnTo>
                    <a:pt x="74" y="88"/>
                  </a:lnTo>
                  <a:lnTo>
                    <a:pt x="49" y="94"/>
                  </a:lnTo>
                  <a:lnTo>
                    <a:pt x="64" y="97"/>
                  </a:lnTo>
                  <a:lnTo>
                    <a:pt x="43" y="111"/>
                  </a:lnTo>
                  <a:lnTo>
                    <a:pt x="70" y="109"/>
                  </a:lnTo>
                  <a:lnTo>
                    <a:pt x="87" y="101"/>
                  </a:lnTo>
                  <a:lnTo>
                    <a:pt x="74" y="113"/>
                  </a:lnTo>
                  <a:lnTo>
                    <a:pt x="95" y="109"/>
                  </a:lnTo>
                  <a:lnTo>
                    <a:pt x="79" y="115"/>
                  </a:lnTo>
                  <a:lnTo>
                    <a:pt x="100" y="113"/>
                  </a:lnTo>
                  <a:lnTo>
                    <a:pt x="81" y="122"/>
                  </a:lnTo>
                  <a:lnTo>
                    <a:pt x="95" y="126"/>
                  </a:lnTo>
                  <a:lnTo>
                    <a:pt x="78" y="137"/>
                  </a:lnTo>
                  <a:lnTo>
                    <a:pt x="91" y="137"/>
                  </a:lnTo>
                  <a:lnTo>
                    <a:pt x="70" y="147"/>
                  </a:lnTo>
                  <a:lnTo>
                    <a:pt x="81" y="147"/>
                  </a:lnTo>
                  <a:lnTo>
                    <a:pt x="60" y="158"/>
                  </a:lnTo>
                  <a:lnTo>
                    <a:pt x="41" y="158"/>
                  </a:lnTo>
                  <a:lnTo>
                    <a:pt x="70" y="170"/>
                  </a:lnTo>
                  <a:lnTo>
                    <a:pt x="98" y="175"/>
                  </a:lnTo>
                  <a:lnTo>
                    <a:pt x="81" y="164"/>
                  </a:lnTo>
                  <a:lnTo>
                    <a:pt x="102" y="172"/>
                  </a:lnTo>
                  <a:lnTo>
                    <a:pt x="93" y="162"/>
                  </a:lnTo>
                  <a:lnTo>
                    <a:pt x="116" y="170"/>
                  </a:lnTo>
                  <a:lnTo>
                    <a:pt x="129" y="179"/>
                  </a:lnTo>
                  <a:lnTo>
                    <a:pt x="125" y="160"/>
                  </a:lnTo>
                  <a:lnTo>
                    <a:pt x="98" y="149"/>
                  </a:lnTo>
                  <a:lnTo>
                    <a:pt x="106" y="124"/>
                  </a:lnTo>
                  <a:lnTo>
                    <a:pt x="119" y="101"/>
                  </a:lnTo>
                  <a:lnTo>
                    <a:pt x="98" y="84"/>
                  </a:lnTo>
                  <a:lnTo>
                    <a:pt x="95" y="67"/>
                  </a:lnTo>
                  <a:lnTo>
                    <a:pt x="95" y="48"/>
                  </a:lnTo>
                  <a:lnTo>
                    <a:pt x="83" y="65"/>
                  </a:lnTo>
                  <a:lnTo>
                    <a:pt x="98" y="16"/>
                  </a:lnTo>
                  <a:lnTo>
                    <a:pt x="87" y="33"/>
                  </a:lnTo>
                  <a:lnTo>
                    <a:pt x="87" y="14"/>
                  </a:lnTo>
                  <a:lnTo>
                    <a:pt x="78" y="33"/>
                  </a:lnTo>
                  <a:lnTo>
                    <a:pt x="74" y="19"/>
                  </a:lnTo>
                  <a:lnTo>
                    <a:pt x="51" y="31"/>
                  </a:lnTo>
                  <a:lnTo>
                    <a:pt x="55" y="0"/>
                  </a:lnTo>
                  <a:lnTo>
                    <a:pt x="38" y="16"/>
                  </a:lnTo>
                  <a:lnTo>
                    <a:pt x="26" y="21"/>
                  </a:lnTo>
                  <a:lnTo>
                    <a:pt x="24" y="8"/>
                  </a:lnTo>
                  <a:lnTo>
                    <a:pt x="9" y="23"/>
                  </a:lnTo>
                  <a:lnTo>
                    <a:pt x="0" y="33"/>
                  </a:lnTo>
                  <a:lnTo>
                    <a:pt x="5" y="54"/>
                  </a:lnTo>
                  <a:lnTo>
                    <a:pt x="5" y="5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15" name="任意多边形 322014"/>
            <p:cNvSpPr/>
            <p:nvPr/>
          </p:nvSpPr>
          <p:spPr>
            <a:xfrm>
              <a:off x="4332" y="2388"/>
              <a:ext cx="75" cy="81"/>
            </a:xfrm>
            <a:custGeom>
              <a:avLst/>
              <a:gdLst/>
              <a:ahLst/>
              <a:cxnLst/>
              <a:rect l="0" t="0" r="0" b="0"/>
              <a:pathLst>
                <a:path w="151" h="162">
                  <a:moveTo>
                    <a:pt x="17" y="4"/>
                  </a:moveTo>
                  <a:lnTo>
                    <a:pt x="35" y="9"/>
                  </a:lnTo>
                  <a:lnTo>
                    <a:pt x="86" y="53"/>
                  </a:lnTo>
                  <a:lnTo>
                    <a:pt x="61" y="38"/>
                  </a:lnTo>
                  <a:lnTo>
                    <a:pt x="82" y="63"/>
                  </a:lnTo>
                  <a:lnTo>
                    <a:pt x="63" y="53"/>
                  </a:lnTo>
                  <a:lnTo>
                    <a:pt x="92" y="85"/>
                  </a:lnTo>
                  <a:lnTo>
                    <a:pt x="73" y="70"/>
                  </a:lnTo>
                  <a:lnTo>
                    <a:pt x="90" y="95"/>
                  </a:lnTo>
                  <a:lnTo>
                    <a:pt x="107" y="120"/>
                  </a:lnTo>
                  <a:lnTo>
                    <a:pt x="126" y="141"/>
                  </a:lnTo>
                  <a:lnTo>
                    <a:pt x="151" y="162"/>
                  </a:lnTo>
                  <a:lnTo>
                    <a:pt x="105" y="129"/>
                  </a:lnTo>
                  <a:lnTo>
                    <a:pt x="57" y="91"/>
                  </a:lnTo>
                  <a:lnTo>
                    <a:pt x="57" y="68"/>
                  </a:lnTo>
                  <a:lnTo>
                    <a:pt x="52" y="51"/>
                  </a:lnTo>
                  <a:lnTo>
                    <a:pt x="35" y="30"/>
                  </a:lnTo>
                  <a:lnTo>
                    <a:pt x="50" y="40"/>
                  </a:lnTo>
                  <a:lnTo>
                    <a:pt x="38" y="27"/>
                  </a:lnTo>
                  <a:lnTo>
                    <a:pt x="52" y="30"/>
                  </a:lnTo>
                  <a:lnTo>
                    <a:pt x="35" y="17"/>
                  </a:lnTo>
                  <a:lnTo>
                    <a:pt x="0" y="0"/>
                  </a:lnTo>
                  <a:lnTo>
                    <a:pt x="17" y="4"/>
                  </a:lnTo>
                  <a:lnTo>
                    <a:pt x="17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16" name="任意多边形 322015"/>
            <p:cNvSpPr/>
            <p:nvPr/>
          </p:nvSpPr>
          <p:spPr>
            <a:xfrm>
              <a:off x="4338" y="2365"/>
              <a:ext cx="113" cy="82"/>
            </a:xfrm>
            <a:custGeom>
              <a:avLst/>
              <a:gdLst/>
              <a:ahLst/>
              <a:cxnLst/>
              <a:rect l="0" t="0" r="0" b="0"/>
              <a:pathLst>
                <a:path w="226" h="164">
                  <a:moveTo>
                    <a:pt x="47" y="78"/>
                  </a:moveTo>
                  <a:lnTo>
                    <a:pt x="62" y="74"/>
                  </a:lnTo>
                  <a:lnTo>
                    <a:pt x="72" y="63"/>
                  </a:lnTo>
                  <a:lnTo>
                    <a:pt x="87" y="52"/>
                  </a:lnTo>
                  <a:lnTo>
                    <a:pt x="118" y="54"/>
                  </a:lnTo>
                  <a:lnTo>
                    <a:pt x="139" y="52"/>
                  </a:lnTo>
                  <a:lnTo>
                    <a:pt x="154" y="63"/>
                  </a:lnTo>
                  <a:lnTo>
                    <a:pt x="163" y="71"/>
                  </a:lnTo>
                  <a:lnTo>
                    <a:pt x="167" y="82"/>
                  </a:lnTo>
                  <a:lnTo>
                    <a:pt x="159" y="97"/>
                  </a:lnTo>
                  <a:lnTo>
                    <a:pt x="152" y="112"/>
                  </a:lnTo>
                  <a:lnTo>
                    <a:pt x="133" y="120"/>
                  </a:lnTo>
                  <a:lnTo>
                    <a:pt x="121" y="128"/>
                  </a:lnTo>
                  <a:lnTo>
                    <a:pt x="101" y="124"/>
                  </a:lnTo>
                  <a:lnTo>
                    <a:pt x="82" y="111"/>
                  </a:lnTo>
                  <a:lnTo>
                    <a:pt x="70" y="101"/>
                  </a:lnTo>
                  <a:lnTo>
                    <a:pt x="83" y="116"/>
                  </a:lnTo>
                  <a:lnTo>
                    <a:pt x="76" y="114"/>
                  </a:lnTo>
                  <a:lnTo>
                    <a:pt x="89" y="128"/>
                  </a:lnTo>
                  <a:lnTo>
                    <a:pt x="101" y="141"/>
                  </a:lnTo>
                  <a:lnTo>
                    <a:pt x="85" y="133"/>
                  </a:lnTo>
                  <a:lnTo>
                    <a:pt x="104" y="152"/>
                  </a:lnTo>
                  <a:lnTo>
                    <a:pt x="123" y="164"/>
                  </a:lnTo>
                  <a:lnTo>
                    <a:pt x="108" y="147"/>
                  </a:lnTo>
                  <a:lnTo>
                    <a:pt x="133" y="164"/>
                  </a:lnTo>
                  <a:lnTo>
                    <a:pt x="120" y="147"/>
                  </a:lnTo>
                  <a:lnTo>
                    <a:pt x="139" y="164"/>
                  </a:lnTo>
                  <a:lnTo>
                    <a:pt x="129" y="149"/>
                  </a:lnTo>
                  <a:lnTo>
                    <a:pt x="142" y="158"/>
                  </a:lnTo>
                  <a:lnTo>
                    <a:pt x="137" y="149"/>
                  </a:lnTo>
                  <a:lnTo>
                    <a:pt x="146" y="154"/>
                  </a:lnTo>
                  <a:lnTo>
                    <a:pt x="139" y="143"/>
                  </a:lnTo>
                  <a:lnTo>
                    <a:pt x="150" y="149"/>
                  </a:lnTo>
                  <a:lnTo>
                    <a:pt x="144" y="137"/>
                  </a:lnTo>
                  <a:lnTo>
                    <a:pt x="139" y="126"/>
                  </a:lnTo>
                  <a:lnTo>
                    <a:pt x="152" y="139"/>
                  </a:lnTo>
                  <a:lnTo>
                    <a:pt x="146" y="128"/>
                  </a:lnTo>
                  <a:lnTo>
                    <a:pt x="156" y="137"/>
                  </a:lnTo>
                  <a:lnTo>
                    <a:pt x="148" y="122"/>
                  </a:lnTo>
                  <a:lnTo>
                    <a:pt x="156" y="130"/>
                  </a:lnTo>
                  <a:lnTo>
                    <a:pt x="152" y="118"/>
                  </a:lnTo>
                  <a:lnTo>
                    <a:pt x="159" y="122"/>
                  </a:lnTo>
                  <a:lnTo>
                    <a:pt x="156" y="114"/>
                  </a:lnTo>
                  <a:lnTo>
                    <a:pt x="163" y="118"/>
                  </a:lnTo>
                  <a:lnTo>
                    <a:pt x="159" y="111"/>
                  </a:lnTo>
                  <a:lnTo>
                    <a:pt x="159" y="103"/>
                  </a:lnTo>
                  <a:lnTo>
                    <a:pt x="169" y="111"/>
                  </a:lnTo>
                  <a:lnTo>
                    <a:pt x="167" y="101"/>
                  </a:lnTo>
                  <a:lnTo>
                    <a:pt x="173" y="105"/>
                  </a:lnTo>
                  <a:lnTo>
                    <a:pt x="171" y="90"/>
                  </a:lnTo>
                  <a:lnTo>
                    <a:pt x="184" y="90"/>
                  </a:lnTo>
                  <a:lnTo>
                    <a:pt x="175" y="84"/>
                  </a:lnTo>
                  <a:lnTo>
                    <a:pt x="184" y="84"/>
                  </a:lnTo>
                  <a:lnTo>
                    <a:pt x="169" y="63"/>
                  </a:lnTo>
                  <a:lnTo>
                    <a:pt x="154" y="44"/>
                  </a:lnTo>
                  <a:lnTo>
                    <a:pt x="171" y="50"/>
                  </a:lnTo>
                  <a:lnTo>
                    <a:pt x="184" y="61"/>
                  </a:lnTo>
                  <a:lnTo>
                    <a:pt x="180" y="52"/>
                  </a:lnTo>
                  <a:lnTo>
                    <a:pt x="194" y="67"/>
                  </a:lnTo>
                  <a:lnTo>
                    <a:pt x="192" y="59"/>
                  </a:lnTo>
                  <a:lnTo>
                    <a:pt x="203" y="71"/>
                  </a:lnTo>
                  <a:lnTo>
                    <a:pt x="201" y="63"/>
                  </a:lnTo>
                  <a:lnTo>
                    <a:pt x="216" y="74"/>
                  </a:lnTo>
                  <a:lnTo>
                    <a:pt x="211" y="65"/>
                  </a:lnTo>
                  <a:lnTo>
                    <a:pt x="226" y="73"/>
                  </a:lnTo>
                  <a:lnTo>
                    <a:pt x="220" y="65"/>
                  </a:lnTo>
                  <a:lnTo>
                    <a:pt x="192" y="54"/>
                  </a:lnTo>
                  <a:lnTo>
                    <a:pt x="207" y="55"/>
                  </a:lnTo>
                  <a:lnTo>
                    <a:pt x="186" y="44"/>
                  </a:lnTo>
                  <a:lnTo>
                    <a:pt x="178" y="42"/>
                  </a:lnTo>
                  <a:lnTo>
                    <a:pt x="194" y="38"/>
                  </a:lnTo>
                  <a:lnTo>
                    <a:pt x="182" y="36"/>
                  </a:lnTo>
                  <a:lnTo>
                    <a:pt x="207" y="33"/>
                  </a:lnTo>
                  <a:lnTo>
                    <a:pt x="192" y="31"/>
                  </a:lnTo>
                  <a:lnTo>
                    <a:pt x="209" y="25"/>
                  </a:lnTo>
                  <a:lnTo>
                    <a:pt x="194" y="27"/>
                  </a:lnTo>
                  <a:lnTo>
                    <a:pt x="207" y="19"/>
                  </a:lnTo>
                  <a:lnTo>
                    <a:pt x="196" y="19"/>
                  </a:lnTo>
                  <a:lnTo>
                    <a:pt x="220" y="6"/>
                  </a:lnTo>
                  <a:lnTo>
                    <a:pt x="196" y="14"/>
                  </a:lnTo>
                  <a:lnTo>
                    <a:pt x="211" y="4"/>
                  </a:lnTo>
                  <a:lnTo>
                    <a:pt x="192" y="10"/>
                  </a:lnTo>
                  <a:lnTo>
                    <a:pt x="205" y="0"/>
                  </a:lnTo>
                  <a:lnTo>
                    <a:pt x="173" y="14"/>
                  </a:lnTo>
                  <a:lnTo>
                    <a:pt x="186" y="14"/>
                  </a:lnTo>
                  <a:lnTo>
                    <a:pt x="175" y="17"/>
                  </a:lnTo>
                  <a:lnTo>
                    <a:pt x="186" y="19"/>
                  </a:lnTo>
                  <a:lnTo>
                    <a:pt x="173" y="23"/>
                  </a:lnTo>
                  <a:lnTo>
                    <a:pt x="182" y="23"/>
                  </a:lnTo>
                  <a:lnTo>
                    <a:pt x="169" y="29"/>
                  </a:lnTo>
                  <a:lnTo>
                    <a:pt x="182" y="29"/>
                  </a:lnTo>
                  <a:lnTo>
                    <a:pt x="159" y="33"/>
                  </a:lnTo>
                  <a:lnTo>
                    <a:pt x="171" y="36"/>
                  </a:lnTo>
                  <a:lnTo>
                    <a:pt x="156" y="38"/>
                  </a:lnTo>
                  <a:lnTo>
                    <a:pt x="135" y="38"/>
                  </a:lnTo>
                  <a:lnTo>
                    <a:pt x="144" y="33"/>
                  </a:lnTo>
                  <a:lnTo>
                    <a:pt x="121" y="36"/>
                  </a:lnTo>
                  <a:lnTo>
                    <a:pt x="95" y="36"/>
                  </a:lnTo>
                  <a:lnTo>
                    <a:pt x="70" y="36"/>
                  </a:lnTo>
                  <a:lnTo>
                    <a:pt x="91" y="42"/>
                  </a:lnTo>
                  <a:lnTo>
                    <a:pt x="64" y="40"/>
                  </a:lnTo>
                  <a:lnTo>
                    <a:pt x="74" y="44"/>
                  </a:lnTo>
                  <a:lnTo>
                    <a:pt x="47" y="44"/>
                  </a:lnTo>
                  <a:lnTo>
                    <a:pt x="28" y="46"/>
                  </a:lnTo>
                  <a:lnTo>
                    <a:pt x="59" y="50"/>
                  </a:lnTo>
                  <a:lnTo>
                    <a:pt x="32" y="50"/>
                  </a:lnTo>
                  <a:lnTo>
                    <a:pt x="7" y="50"/>
                  </a:lnTo>
                  <a:lnTo>
                    <a:pt x="0" y="50"/>
                  </a:lnTo>
                  <a:lnTo>
                    <a:pt x="28" y="61"/>
                  </a:lnTo>
                  <a:lnTo>
                    <a:pt x="47" y="78"/>
                  </a:lnTo>
                  <a:lnTo>
                    <a:pt x="47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17" name="任意多边形 322016"/>
            <p:cNvSpPr/>
            <p:nvPr/>
          </p:nvSpPr>
          <p:spPr>
            <a:xfrm>
              <a:off x="4378" y="2397"/>
              <a:ext cx="35" cy="14"/>
            </a:xfrm>
            <a:custGeom>
              <a:avLst/>
              <a:gdLst/>
              <a:ahLst/>
              <a:cxnLst/>
              <a:rect l="0" t="0" r="0" b="0"/>
              <a:pathLst>
                <a:path w="70" h="29">
                  <a:moveTo>
                    <a:pt x="0" y="29"/>
                  </a:moveTo>
                  <a:lnTo>
                    <a:pt x="7" y="8"/>
                  </a:lnTo>
                  <a:lnTo>
                    <a:pt x="19" y="2"/>
                  </a:lnTo>
                  <a:lnTo>
                    <a:pt x="47" y="0"/>
                  </a:lnTo>
                  <a:lnTo>
                    <a:pt x="64" y="15"/>
                  </a:lnTo>
                  <a:lnTo>
                    <a:pt x="70" y="21"/>
                  </a:lnTo>
                  <a:lnTo>
                    <a:pt x="60" y="25"/>
                  </a:lnTo>
                  <a:lnTo>
                    <a:pt x="45" y="8"/>
                  </a:lnTo>
                  <a:lnTo>
                    <a:pt x="24" y="8"/>
                  </a:lnTo>
                  <a:lnTo>
                    <a:pt x="11" y="13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18" name="任意多边形 322017"/>
            <p:cNvSpPr/>
            <p:nvPr/>
          </p:nvSpPr>
          <p:spPr>
            <a:xfrm>
              <a:off x="4381" y="2399"/>
              <a:ext cx="25" cy="20"/>
            </a:xfrm>
            <a:custGeom>
              <a:avLst/>
              <a:gdLst/>
              <a:ahLst/>
              <a:cxnLst/>
              <a:rect l="0" t="0" r="0" b="0"/>
              <a:pathLst>
                <a:path w="52" h="40">
                  <a:moveTo>
                    <a:pt x="0" y="23"/>
                  </a:moveTo>
                  <a:lnTo>
                    <a:pt x="6" y="32"/>
                  </a:lnTo>
                  <a:lnTo>
                    <a:pt x="17" y="40"/>
                  </a:lnTo>
                  <a:lnTo>
                    <a:pt x="27" y="40"/>
                  </a:lnTo>
                  <a:lnTo>
                    <a:pt x="38" y="40"/>
                  </a:lnTo>
                  <a:lnTo>
                    <a:pt x="48" y="34"/>
                  </a:lnTo>
                  <a:lnTo>
                    <a:pt x="52" y="28"/>
                  </a:lnTo>
                  <a:lnTo>
                    <a:pt x="52" y="15"/>
                  </a:lnTo>
                  <a:lnTo>
                    <a:pt x="46" y="7"/>
                  </a:lnTo>
                  <a:lnTo>
                    <a:pt x="35" y="0"/>
                  </a:lnTo>
                  <a:lnTo>
                    <a:pt x="36" y="9"/>
                  </a:lnTo>
                  <a:lnTo>
                    <a:pt x="33" y="17"/>
                  </a:lnTo>
                  <a:lnTo>
                    <a:pt x="23" y="17"/>
                  </a:lnTo>
                  <a:lnTo>
                    <a:pt x="19" y="13"/>
                  </a:lnTo>
                  <a:lnTo>
                    <a:pt x="19" y="5"/>
                  </a:lnTo>
                  <a:lnTo>
                    <a:pt x="12" y="11"/>
                  </a:lnTo>
                  <a:lnTo>
                    <a:pt x="10" y="19"/>
                  </a:lnTo>
                  <a:lnTo>
                    <a:pt x="16" y="26"/>
                  </a:lnTo>
                  <a:lnTo>
                    <a:pt x="23" y="28"/>
                  </a:lnTo>
                  <a:lnTo>
                    <a:pt x="31" y="28"/>
                  </a:lnTo>
                  <a:lnTo>
                    <a:pt x="40" y="19"/>
                  </a:lnTo>
                  <a:lnTo>
                    <a:pt x="38" y="28"/>
                  </a:lnTo>
                  <a:lnTo>
                    <a:pt x="29" y="36"/>
                  </a:lnTo>
                  <a:lnTo>
                    <a:pt x="17" y="36"/>
                  </a:lnTo>
                  <a:lnTo>
                    <a:pt x="6" y="30"/>
                  </a:lnTo>
                  <a:lnTo>
                    <a:pt x="4" y="15"/>
                  </a:lnTo>
                  <a:lnTo>
                    <a:pt x="6" y="5"/>
                  </a:lnTo>
                  <a:lnTo>
                    <a:pt x="0" y="11"/>
                  </a:lnTo>
                  <a:lnTo>
                    <a:pt x="0" y="23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19" name="任意多边形 322018"/>
            <p:cNvSpPr/>
            <p:nvPr/>
          </p:nvSpPr>
          <p:spPr>
            <a:xfrm>
              <a:off x="4409" y="2385"/>
              <a:ext cx="60" cy="42"/>
            </a:xfrm>
            <a:custGeom>
              <a:avLst/>
              <a:gdLst/>
              <a:ahLst/>
              <a:cxnLst/>
              <a:rect l="0" t="0" r="0" b="0"/>
              <a:pathLst>
                <a:path w="120" h="84">
                  <a:moveTo>
                    <a:pt x="12" y="8"/>
                  </a:moveTo>
                  <a:lnTo>
                    <a:pt x="38" y="27"/>
                  </a:lnTo>
                  <a:lnTo>
                    <a:pt x="52" y="38"/>
                  </a:lnTo>
                  <a:lnTo>
                    <a:pt x="48" y="31"/>
                  </a:lnTo>
                  <a:lnTo>
                    <a:pt x="59" y="38"/>
                  </a:lnTo>
                  <a:lnTo>
                    <a:pt x="63" y="48"/>
                  </a:lnTo>
                  <a:lnTo>
                    <a:pt x="54" y="42"/>
                  </a:lnTo>
                  <a:lnTo>
                    <a:pt x="57" y="53"/>
                  </a:lnTo>
                  <a:lnTo>
                    <a:pt x="50" y="46"/>
                  </a:lnTo>
                  <a:lnTo>
                    <a:pt x="54" y="61"/>
                  </a:lnTo>
                  <a:lnTo>
                    <a:pt x="48" y="61"/>
                  </a:lnTo>
                  <a:lnTo>
                    <a:pt x="50" y="69"/>
                  </a:lnTo>
                  <a:lnTo>
                    <a:pt x="40" y="67"/>
                  </a:lnTo>
                  <a:lnTo>
                    <a:pt x="48" y="72"/>
                  </a:lnTo>
                  <a:lnTo>
                    <a:pt x="36" y="72"/>
                  </a:lnTo>
                  <a:lnTo>
                    <a:pt x="48" y="76"/>
                  </a:lnTo>
                  <a:lnTo>
                    <a:pt x="59" y="84"/>
                  </a:lnTo>
                  <a:lnTo>
                    <a:pt x="54" y="76"/>
                  </a:lnTo>
                  <a:lnTo>
                    <a:pt x="65" y="80"/>
                  </a:lnTo>
                  <a:lnTo>
                    <a:pt x="55" y="71"/>
                  </a:lnTo>
                  <a:lnTo>
                    <a:pt x="76" y="78"/>
                  </a:lnTo>
                  <a:lnTo>
                    <a:pt x="63" y="67"/>
                  </a:lnTo>
                  <a:lnTo>
                    <a:pt x="76" y="72"/>
                  </a:lnTo>
                  <a:lnTo>
                    <a:pt x="63" y="61"/>
                  </a:lnTo>
                  <a:lnTo>
                    <a:pt x="78" y="61"/>
                  </a:lnTo>
                  <a:lnTo>
                    <a:pt x="63" y="57"/>
                  </a:lnTo>
                  <a:lnTo>
                    <a:pt x="80" y="53"/>
                  </a:lnTo>
                  <a:lnTo>
                    <a:pt x="67" y="53"/>
                  </a:lnTo>
                  <a:lnTo>
                    <a:pt x="88" y="48"/>
                  </a:lnTo>
                  <a:lnTo>
                    <a:pt x="73" y="44"/>
                  </a:lnTo>
                  <a:lnTo>
                    <a:pt x="97" y="46"/>
                  </a:lnTo>
                  <a:lnTo>
                    <a:pt x="84" y="40"/>
                  </a:lnTo>
                  <a:lnTo>
                    <a:pt x="120" y="46"/>
                  </a:lnTo>
                  <a:lnTo>
                    <a:pt x="95" y="36"/>
                  </a:lnTo>
                  <a:lnTo>
                    <a:pt x="82" y="27"/>
                  </a:lnTo>
                  <a:lnTo>
                    <a:pt x="71" y="25"/>
                  </a:lnTo>
                  <a:lnTo>
                    <a:pt x="57" y="21"/>
                  </a:lnTo>
                  <a:lnTo>
                    <a:pt x="50" y="17"/>
                  </a:lnTo>
                  <a:lnTo>
                    <a:pt x="33" y="6"/>
                  </a:lnTo>
                  <a:lnTo>
                    <a:pt x="19" y="2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2" y="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20" name="任意多边形 322019"/>
            <p:cNvSpPr/>
            <p:nvPr/>
          </p:nvSpPr>
          <p:spPr>
            <a:xfrm>
              <a:off x="4288" y="2504"/>
              <a:ext cx="36" cy="33"/>
            </a:xfrm>
            <a:custGeom>
              <a:avLst/>
              <a:gdLst/>
              <a:ahLst/>
              <a:cxnLst/>
              <a:rect l="0" t="0" r="0" b="0"/>
              <a:pathLst>
                <a:path w="70" h="66">
                  <a:moveTo>
                    <a:pt x="17" y="30"/>
                  </a:moveTo>
                  <a:lnTo>
                    <a:pt x="25" y="44"/>
                  </a:lnTo>
                  <a:lnTo>
                    <a:pt x="47" y="55"/>
                  </a:lnTo>
                  <a:lnTo>
                    <a:pt x="34" y="55"/>
                  </a:lnTo>
                  <a:lnTo>
                    <a:pt x="49" y="63"/>
                  </a:lnTo>
                  <a:lnTo>
                    <a:pt x="70" y="64"/>
                  </a:lnTo>
                  <a:lnTo>
                    <a:pt x="46" y="66"/>
                  </a:lnTo>
                  <a:lnTo>
                    <a:pt x="28" y="63"/>
                  </a:lnTo>
                  <a:lnTo>
                    <a:pt x="19" y="53"/>
                  </a:lnTo>
                  <a:lnTo>
                    <a:pt x="0" y="49"/>
                  </a:lnTo>
                  <a:lnTo>
                    <a:pt x="0" y="40"/>
                  </a:lnTo>
                  <a:lnTo>
                    <a:pt x="6" y="34"/>
                  </a:lnTo>
                  <a:lnTo>
                    <a:pt x="15" y="0"/>
                  </a:lnTo>
                  <a:lnTo>
                    <a:pt x="13" y="19"/>
                  </a:lnTo>
                  <a:lnTo>
                    <a:pt x="17" y="30"/>
                  </a:lnTo>
                  <a:lnTo>
                    <a:pt x="17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21" name="任意多边形 322020"/>
            <p:cNvSpPr/>
            <p:nvPr/>
          </p:nvSpPr>
          <p:spPr>
            <a:xfrm>
              <a:off x="4287" y="2525"/>
              <a:ext cx="52" cy="39"/>
            </a:xfrm>
            <a:custGeom>
              <a:avLst/>
              <a:gdLst/>
              <a:ahLst/>
              <a:cxnLst/>
              <a:rect l="0" t="0" r="0" b="0"/>
              <a:pathLst>
                <a:path w="105" h="78">
                  <a:moveTo>
                    <a:pt x="13" y="7"/>
                  </a:moveTo>
                  <a:lnTo>
                    <a:pt x="8" y="15"/>
                  </a:lnTo>
                  <a:lnTo>
                    <a:pt x="10" y="24"/>
                  </a:lnTo>
                  <a:lnTo>
                    <a:pt x="15" y="34"/>
                  </a:lnTo>
                  <a:lnTo>
                    <a:pt x="31" y="43"/>
                  </a:lnTo>
                  <a:lnTo>
                    <a:pt x="42" y="60"/>
                  </a:lnTo>
                  <a:lnTo>
                    <a:pt x="67" y="74"/>
                  </a:lnTo>
                  <a:lnTo>
                    <a:pt x="105" y="74"/>
                  </a:lnTo>
                  <a:lnTo>
                    <a:pt x="67" y="78"/>
                  </a:lnTo>
                  <a:lnTo>
                    <a:pt x="50" y="72"/>
                  </a:lnTo>
                  <a:lnTo>
                    <a:pt x="36" y="62"/>
                  </a:lnTo>
                  <a:lnTo>
                    <a:pt x="29" y="47"/>
                  </a:lnTo>
                  <a:lnTo>
                    <a:pt x="8" y="36"/>
                  </a:lnTo>
                  <a:lnTo>
                    <a:pt x="0" y="22"/>
                  </a:lnTo>
                  <a:lnTo>
                    <a:pt x="0" y="9"/>
                  </a:lnTo>
                  <a:lnTo>
                    <a:pt x="10" y="0"/>
                  </a:lnTo>
                  <a:lnTo>
                    <a:pt x="13" y="7"/>
                  </a:lnTo>
                  <a:lnTo>
                    <a:pt x="13" y="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22" name="任意多边形 322021"/>
            <p:cNvSpPr/>
            <p:nvPr/>
          </p:nvSpPr>
          <p:spPr>
            <a:xfrm>
              <a:off x="4311" y="2510"/>
              <a:ext cx="75" cy="26"/>
            </a:xfrm>
            <a:custGeom>
              <a:avLst/>
              <a:gdLst/>
              <a:ahLst/>
              <a:cxnLst/>
              <a:rect l="0" t="0" r="0" b="0"/>
              <a:pathLst>
                <a:path w="150" h="53">
                  <a:moveTo>
                    <a:pt x="26" y="53"/>
                  </a:moveTo>
                  <a:lnTo>
                    <a:pt x="47" y="53"/>
                  </a:lnTo>
                  <a:lnTo>
                    <a:pt x="66" y="50"/>
                  </a:lnTo>
                  <a:lnTo>
                    <a:pt x="85" y="42"/>
                  </a:lnTo>
                  <a:lnTo>
                    <a:pt x="96" y="34"/>
                  </a:lnTo>
                  <a:lnTo>
                    <a:pt x="119" y="23"/>
                  </a:lnTo>
                  <a:lnTo>
                    <a:pt x="150" y="0"/>
                  </a:lnTo>
                  <a:lnTo>
                    <a:pt x="110" y="25"/>
                  </a:lnTo>
                  <a:lnTo>
                    <a:pt x="89" y="33"/>
                  </a:lnTo>
                  <a:lnTo>
                    <a:pt x="70" y="2"/>
                  </a:lnTo>
                  <a:lnTo>
                    <a:pt x="76" y="34"/>
                  </a:lnTo>
                  <a:lnTo>
                    <a:pt x="58" y="42"/>
                  </a:lnTo>
                  <a:lnTo>
                    <a:pt x="49" y="10"/>
                  </a:lnTo>
                  <a:lnTo>
                    <a:pt x="49" y="44"/>
                  </a:lnTo>
                  <a:lnTo>
                    <a:pt x="36" y="46"/>
                  </a:lnTo>
                  <a:lnTo>
                    <a:pt x="28" y="44"/>
                  </a:lnTo>
                  <a:lnTo>
                    <a:pt x="26" y="36"/>
                  </a:lnTo>
                  <a:lnTo>
                    <a:pt x="17" y="36"/>
                  </a:lnTo>
                  <a:lnTo>
                    <a:pt x="26" y="48"/>
                  </a:lnTo>
                  <a:lnTo>
                    <a:pt x="0" y="50"/>
                  </a:lnTo>
                  <a:lnTo>
                    <a:pt x="26" y="53"/>
                  </a:lnTo>
                  <a:lnTo>
                    <a:pt x="26" y="5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23" name="任意多边形 322022"/>
            <p:cNvSpPr/>
            <p:nvPr/>
          </p:nvSpPr>
          <p:spPr>
            <a:xfrm>
              <a:off x="4327" y="2416"/>
              <a:ext cx="151" cy="133"/>
            </a:xfrm>
            <a:custGeom>
              <a:avLst/>
              <a:gdLst/>
              <a:ahLst/>
              <a:cxnLst/>
              <a:rect l="0" t="0" r="0" b="0"/>
              <a:pathLst>
                <a:path w="300" h="266">
                  <a:moveTo>
                    <a:pt x="0" y="260"/>
                  </a:moveTo>
                  <a:lnTo>
                    <a:pt x="55" y="257"/>
                  </a:lnTo>
                  <a:lnTo>
                    <a:pt x="82" y="243"/>
                  </a:lnTo>
                  <a:lnTo>
                    <a:pt x="127" y="211"/>
                  </a:lnTo>
                  <a:lnTo>
                    <a:pt x="150" y="179"/>
                  </a:lnTo>
                  <a:lnTo>
                    <a:pt x="167" y="162"/>
                  </a:lnTo>
                  <a:lnTo>
                    <a:pt x="122" y="186"/>
                  </a:lnTo>
                  <a:lnTo>
                    <a:pt x="152" y="160"/>
                  </a:lnTo>
                  <a:lnTo>
                    <a:pt x="169" y="135"/>
                  </a:lnTo>
                  <a:lnTo>
                    <a:pt x="161" y="158"/>
                  </a:lnTo>
                  <a:lnTo>
                    <a:pt x="175" y="139"/>
                  </a:lnTo>
                  <a:lnTo>
                    <a:pt x="179" y="129"/>
                  </a:lnTo>
                  <a:lnTo>
                    <a:pt x="165" y="129"/>
                  </a:lnTo>
                  <a:lnTo>
                    <a:pt x="141" y="110"/>
                  </a:lnTo>
                  <a:lnTo>
                    <a:pt x="160" y="112"/>
                  </a:lnTo>
                  <a:lnTo>
                    <a:pt x="125" y="91"/>
                  </a:lnTo>
                  <a:lnTo>
                    <a:pt x="142" y="97"/>
                  </a:lnTo>
                  <a:lnTo>
                    <a:pt x="122" y="76"/>
                  </a:lnTo>
                  <a:lnTo>
                    <a:pt x="160" y="101"/>
                  </a:lnTo>
                  <a:lnTo>
                    <a:pt x="179" y="110"/>
                  </a:lnTo>
                  <a:lnTo>
                    <a:pt x="137" y="76"/>
                  </a:lnTo>
                  <a:lnTo>
                    <a:pt x="165" y="93"/>
                  </a:lnTo>
                  <a:lnTo>
                    <a:pt x="129" y="61"/>
                  </a:lnTo>
                  <a:lnTo>
                    <a:pt x="173" y="89"/>
                  </a:lnTo>
                  <a:lnTo>
                    <a:pt x="152" y="69"/>
                  </a:lnTo>
                  <a:lnTo>
                    <a:pt x="184" y="91"/>
                  </a:lnTo>
                  <a:lnTo>
                    <a:pt x="163" y="69"/>
                  </a:lnTo>
                  <a:lnTo>
                    <a:pt x="194" y="89"/>
                  </a:lnTo>
                  <a:lnTo>
                    <a:pt x="182" y="72"/>
                  </a:lnTo>
                  <a:lnTo>
                    <a:pt x="199" y="84"/>
                  </a:lnTo>
                  <a:lnTo>
                    <a:pt x="192" y="74"/>
                  </a:lnTo>
                  <a:lnTo>
                    <a:pt x="215" y="82"/>
                  </a:lnTo>
                  <a:lnTo>
                    <a:pt x="203" y="74"/>
                  </a:lnTo>
                  <a:lnTo>
                    <a:pt x="222" y="80"/>
                  </a:lnTo>
                  <a:lnTo>
                    <a:pt x="215" y="72"/>
                  </a:lnTo>
                  <a:lnTo>
                    <a:pt x="236" y="80"/>
                  </a:lnTo>
                  <a:lnTo>
                    <a:pt x="224" y="69"/>
                  </a:lnTo>
                  <a:lnTo>
                    <a:pt x="249" y="82"/>
                  </a:lnTo>
                  <a:lnTo>
                    <a:pt x="234" y="61"/>
                  </a:lnTo>
                  <a:lnTo>
                    <a:pt x="257" y="78"/>
                  </a:lnTo>
                  <a:lnTo>
                    <a:pt x="241" y="55"/>
                  </a:lnTo>
                  <a:lnTo>
                    <a:pt x="266" y="72"/>
                  </a:lnTo>
                  <a:lnTo>
                    <a:pt x="258" y="57"/>
                  </a:lnTo>
                  <a:lnTo>
                    <a:pt x="276" y="67"/>
                  </a:lnTo>
                  <a:lnTo>
                    <a:pt x="260" y="44"/>
                  </a:lnTo>
                  <a:lnTo>
                    <a:pt x="276" y="57"/>
                  </a:lnTo>
                  <a:lnTo>
                    <a:pt x="262" y="32"/>
                  </a:lnTo>
                  <a:lnTo>
                    <a:pt x="279" y="53"/>
                  </a:lnTo>
                  <a:lnTo>
                    <a:pt x="264" y="21"/>
                  </a:lnTo>
                  <a:lnTo>
                    <a:pt x="279" y="38"/>
                  </a:lnTo>
                  <a:lnTo>
                    <a:pt x="272" y="19"/>
                  </a:lnTo>
                  <a:lnTo>
                    <a:pt x="283" y="30"/>
                  </a:lnTo>
                  <a:lnTo>
                    <a:pt x="274" y="13"/>
                  </a:lnTo>
                  <a:lnTo>
                    <a:pt x="287" y="25"/>
                  </a:lnTo>
                  <a:lnTo>
                    <a:pt x="281" y="11"/>
                  </a:lnTo>
                  <a:lnTo>
                    <a:pt x="272" y="0"/>
                  </a:lnTo>
                  <a:lnTo>
                    <a:pt x="283" y="8"/>
                  </a:lnTo>
                  <a:lnTo>
                    <a:pt x="295" y="29"/>
                  </a:lnTo>
                  <a:lnTo>
                    <a:pt x="300" y="46"/>
                  </a:lnTo>
                  <a:lnTo>
                    <a:pt x="289" y="27"/>
                  </a:lnTo>
                  <a:lnTo>
                    <a:pt x="295" y="51"/>
                  </a:lnTo>
                  <a:lnTo>
                    <a:pt x="291" y="70"/>
                  </a:lnTo>
                  <a:lnTo>
                    <a:pt x="287" y="51"/>
                  </a:lnTo>
                  <a:lnTo>
                    <a:pt x="285" y="78"/>
                  </a:lnTo>
                  <a:lnTo>
                    <a:pt x="277" y="89"/>
                  </a:lnTo>
                  <a:lnTo>
                    <a:pt x="277" y="80"/>
                  </a:lnTo>
                  <a:lnTo>
                    <a:pt x="268" y="95"/>
                  </a:lnTo>
                  <a:lnTo>
                    <a:pt x="270" y="84"/>
                  </a:lnTo>
                  <a:lnTo>
                    <a:pt x="255" y="101"/>
                  </a:lnTo>
                  <a:lnTo>
                    <a:pt x="255" y="91"/>
                  </a:lnTo>
                  <a:lnTo>
                    <a:pt x="241" y="107"/>
                  </a:lnTo>
                  <a:lnTo>
                    <a:pt x="230" y="97"/>
                  </a:lnTo>
                  <a:lnTo>
                    <a:pt x="241" y="116"/>
                  </a:lnTo>
                  <a:lnTo>
                    <a:pt x="228" y="105"/>
                  </a:lnTo>
                  <a:lnTo>
                    <a:pt x="236" y="120"/>
                  </a:lnTo>
                  <a:lnTo>
                    <a:pt x="220" y="110"/>
                  </a:lnTo>
                  <a:lnTo>
                    <a:pt x="226" y="122"/>
                  </a:lnTo>
                  <a:lnTo>
                    <a:pt x="211" y="116"/>
                  </a:lnTo>
                  <a:lnTo>
                    <a:pt x="220" y="129"/>
                  </a:lnTo>
                  <a:lnTo>
                    <a:pt x="224" y="150"/>
                  </a:lnTo>
                  <a:lnTo>
                    <a:pt x="213" y="133"/>
                  </a:lnTo>
                  <a:lnTo>
                    <a:pt x="218" y="154"/>
                  </a:lnTo>
                  <a:lnTo>
                    <a:pt x="218" y="164"/>
                  </a:lnTo>
                  <a:lnTo>
                    <a:pt x="224" y="167"/>
                  </a:lnTo>
                  <a:lnTo>
                    <a:pt x="239" y="165"/>
                  </a:lnTo>
                  <a:lnTo>
                    <a:pt x="228" y="171"/>
                  </a:lnTo>
                  <a:lnTo>
                    <a:pt x="213" y="175"/>
                  </a:lnTo>
                  <a:lnTo>
                    <a:pt x="220" y="177"/>
                  </a:lnTo>
                  <a:lnTo>
                    <a:pt x="194" y="188"/>
                  </a:lnTo>
                  <a:lnTo>
                    <a:pt x="205" y="188"/>
                  </a:lnTo>
                  <a:lnTo>
                    <a:pt x="194" y="196"/>
                  </a:lnTo>
                  <a:lnTo>
                    <a:pt x="203" y="198"/>
                  </a:lnTo>
                  <a:lnTo>
                    <a:pt x="182" y="205"/>
                  </a:lnTo>
                  <a:lnTo>
                    <a:pt x="201" y="205"/>
                  </a:lnTo>
                  <a:lnTo>
                    <a:pt x="179" y="213"/>
                  </a:lnTo>
                  <a:lnTo>
                    <a:pt x="186" y="213"/>
                  </a:lnTo>
                  <a:lnTo>
                    <a:pt x="165" y="221"/>
                  </a:lnTo>
                  <a:lnTo>
                    <a:pt x="184" y="221"/>
                  </a:lnTo>
                  <a:lnTo>
                    <a:pt x="156" y="228"/>
                  </a:lnTo>
                  <a:lnTo>
                    <a:pt x="165" y="230"/>
                  </a:lnTo>
                  <a:lnTo>
                    <a:pt x="146" y="238"/>
                  </a:lnTo>
                  <a:lnTo>
                    <a:pt x="163" y="240"/>
                  </a:lnTo>
                  <a:lnTo>
                    <a:pt x="139" y="245"/>
                  </a:lnTo>
                  <a:lnTo>
                    <a:pt x="152" y="247"/>
                  </a:lnTo>
                  <a:lnTo>
                    <a:pt x="133" y="247"/>
                  </a:lnTo>
                  <a:lnTo>
                    <a:pt x="112" y="259"/>
                  </a:lnTo>
                  <a:lnTo>
                    <a:pt x="123" y="259"/>
                  </a:lnTo>
                  <a:lnTo>
                    <a:pt x="103" y="264"/>
                  </a:lnTo>
                  <a:lnTo>
                    <a:pt x="76" y="266"/>
                  </a:lnTo>
                  <a:lnTo>
                    <a:pt x="51" y="266"/>
                  </a:lnTo>
                  <a:lnTo>
                    <a:pt x="36" y="264"/>
                  </a:lnTo>
                  <a:lnTo>
                    <a:pt x="0" y="260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24" name="任意多边形 322023"/>
            <p:cNvSpPr/>
            <p:nvPr/>
          </p:nvSpPr>
          <p:spPr>
            <a:xfrm>
              <a:off x="4324" y="2540"/>
              <a:ext cx="77" cy="24"/>
            </a:xfrm>
            <a:custGeom>
              <a:avLst/>
              <a:gdLst/>
              <a:ahLst/>
              <a:cxnLst/>
              <a:rect l="0" t="0" r="0" b="0"/>
              <a:pathLst>
                <a:path w="154" h="48">
                  <a:moveTo>
                    <a:pt x="29" y="40"/>
                  </a:moveTo>
                  <a:lnTo>
                    <a:pt x="50" y="42"/>
                  </a:lnTo>
                  <a:lnTo>
                    <a:pt x="71" y="34"/>
                  </a:lnTo>
                  <a:lnTo>
                    <a:pt x="105" y="25"/>
                  </a:lnTo>
                  <a:lnTo>
                    <a:pt x="61" y="29"/>
                  </a:lnTo>
                  <a:lnTo>
                    <a:pt x="86" y="25"/>
                  </a:lnTo>
                  <a:lnTo>
                    <a:pt x="72" y="23"/>
                  </a:lnTo>
                  <a:lnTo>
                    <a:pt x="99" y="21"/>
                  </a:lnTo>
                  <a:lnTo>
                    <a:pt x="71" y="15"/>
                  </a:lnTo>
                  <a:lnTo>
                    <a:pt x="101" y="13"/>
                  </a:lnTo>
                  <a:lnTo>
                    <a:pt x="116" y="11"/>
                  </a:lnTo>
                  <a:lnTo>
                    <a:pt x="116" y="0"/>
                  </a:lnTo>
                  <a:lnTo>
                    <a:pt x="154" y="2"/>
                  </a:lnTo>
                  <a:lnTo>
                    <a:pt x="135" y="4"/>
                  </a:lnTo>
                  <a:lnTo>
                    <a:pt x="149" y="8"/>
                  </a:lnTo>
                  <a:lnTo>
                    <a:pt x="130" y="10"/>
                  </a:lnTo>
                  <a:lnTo>
                    <a:pt x="147" y="11"/>
                  </a:lnTo>
                  <a:lnTo>
                    <a:pt x="116" y="17"/>
                  </a:lnTo>
                  <a:lnTo>
                    <a:pt x="130" y="19"/>
                  </a:lnTo>
                  <a:lnTo>
                    <a:pt x="109" y="23"/>
                  </a:lnTo>
                  <a:lnTo>
                    <a:pt x="122" y="23"/>
                  </a:lnTo>
                  <a:lnTo>
                    <a:pt x="93" y="32"/>
                  </a:lnTo>
                  <a:lnTo>
                    <a:pt x="65" y="44"/>
                  </a:lnTo>
                  <a:lnTo>
                    <a:pt x="48" y="48"/>
                  </a:lnTo>
                  <a:lnTo>
                    <a:pt x="31" y="46"/>
                  </a:lnTo>
                  <a:lnTo>
                    <a:pt x="0" y="46"/>
                  </a:lnTo>
                  <a:lnTo>
                    <a:pt x="15" y="40"/>
                  </a:lnTo>
                  <a:lnTo>
                    <a:pt x="29" y="40"/>
                  </a:lnTo>
                  <a:lnTo>
                    <a:pt x="29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25" name="任意多边形 322024"/>
            <p:cNvSpPr/>
            <p:nvPr/>
          </p:nvSpPr>
          <p:spPr>
            <a:xfrm>
              <a:off x="4409" y="2299"/>
              <a:ext cx="262" cy="241"/>
            </a:xfrm>
            <a:custGeom>
              <a:avLst/>
              <a:gdLst/>
              <a:ahLst/>
              <a:cxnLst/>
              <a:rect l="0" t="0" r="0" b="0"/>
              <a:pathLst>
                <a:path w="523" h="483">
                  <a:moveTo>
                    <a:pt x="82" y="390"/>
                  </a:moveTo>
                  <a:lnTo>
                    <a:pt x="101" y="398"/>
                  </a:lnTo>
                  <a:lnTo>
                    <a:pt x="90" y="386"/>
                  </a:lnTo>
                  <a:lnTo>
                    <a:pt x="118" y="396"/>
                  </a:lnTo>
                  <a:lnTo>
                    <a:pt x="105" y="382"/>
                  </a:lnTo>
                  <a:lnTo>
                    <a:pt x="128" y="390"/>
                  </a:lnTo>
                  <a:lnTo>
                    <a:pt x="120" y="382"/>
                  </a:lnTo>
                  <a:lnTo>
                    <a:pt x="141" y="386"/>
                  </a:lnTo>
                  <a:lnTo>
                    <a:pt x="133" y="379"/>
                  </a:lnTo>
                  <a:lnTo>
                    <a:pt x="149" y="379"/>
                  </a:lnTo>
                  <a:lnTo>
                    <a:pt x="141" y="371"/>
                  </a:lnTo>
                  <a:lnTo>
                    <a:pt x="160" y="375"/>
                  </a:lnTo>
                  <a:lnTo>
                    <a:pt x="151" y="367"/>
                  </a:lnTo>
                  <a:lnTo>
                    <a:pt x="170" y="369"/>
                  </a:lnTo>
                  <a:lnTo>
                    <a:pt x="141" y="350"/>
                  </a:lnTo>
                  <a:lnTo>
                    <a:pt x="181" y="363"/>
                  </a:lnTo>
                  <a:lnTo>
                    <a:pt x="151" y="346"/>
                  </a:lnTo>
                  <a:lnTo>
                    <a:pt x="179" y="350"/>
                  </a:lnTo>
                  <a:lnTo>
                    <a:pt x="162" y="341"/>
                  </a:lnTo>
                  <a:lnTo>
                    <a:pt x="181" y="344"/>
                  </a:lnTo>
                  <a:lnTo>
                    <a:pt x="171" y="335"/>
                  </a:lnTo>
                  <a:lnTo>
                    <a:pt x="196" y="344"/>
                  </a:lnTo>
                  <a:lnTo>
                    <a:pt x="168" y="322"/>
                  </a:lnTo>
                  <a:lnTo>
                    <a:pt x="204" y="337"/>
                  </a:lnTo>
                  <a:lnTo>
                    <a:pt x="173" y="314"/>
                  </a:lnTo>
                  <a:lnTo>
                    <a:pt x="196" y="323"/>
                  </a:lnTo>
                  <a:lnTo>
                    <a:pt x="175" y="306"/>
                  </a:lnTo>
                  <a:lnTo>
                    <a:pt x="204" y="322"/>
                  </a:lnTo>
                  <a:lnTo>
                    <a:pt x="179" y="301"/>
                  </a:lnTo>
                  <a:lnTo>
                    <a:pt x="204" y="310"/>
                  </a:lnTo>
                  <a:lnTo>
                    <a:pt x="181" y="295"/>
                  </a:lnTo>
                  <a:lnTo>
                    <a:pt x="196" y="299"/>
                  </a:lnTo>
                  <a:lnTo>
                    <a:pt x="177" y="285"/>
                  </a:lnTo>
                  <a:lnTo>
                    <a:pt x="204" y="293"/>
                  </a:lnTo>
                  <a:lnTo>
                    <a:pt x="183" y="280"/>
                  </a:lnTo>
                  <a:lnTo>
                    <a:pt x="198" y="285"/>
                  </a:lnTo>
                  <a:lnTo>
                    <a:pt x="179" y="268"/>
                  </a:lnTo>
                  <a:lnTo>
                    <a:pt x="190" y="272"/>
                  </a:lnTo>
                  <a:lnTo>
                    <a:pt x="177" y="261"/>
                  </a:lnTo>
                  <a:lnTo>
                    <a:pt x="196" y="268"/>
                  </a:lnTo>
                  <a:lnTo>
                    <a:pt x="179" y="253"/>
                  </a:lnTo>
                  <a:lnTo>
                    <a:pt x="196" y="259"/>
                  </a:lnTo>
                  <a:lnTo>
                    <a:pt x="175" y="245"/>
                  </a:lnTo>
                  <a:lnTo>
                    <a:pt x="200" y="255"/>
                  </a:lnTo>
                  <a:lnTo>
                    <a:pt x="179" y="240"/>
                  </a:lnTo>
                  <a:lnTo>
                    <a:pt x="194" y="242"/>
                  </a:lnTo>
                  <a:lnTo>
                    <a:pt x="171" y="230"/>
                  </a:lnTo>
                  <a:lnTo>
                    <a:pt x="190" y="234"/>
                  </a:lnTo>
                  <a:lnTo>
                    <a:pt x="158" y="223"/>
                  </a:lnTo>
                  <a:lnTo>
                    <a:pt x="170" y="223"/>
                  </a:lnTo>
                  <a:lnTo>
                    <a:pt x="147" y="217"/>
                  </a:lnTo>
                  <a:lnTo>
                    <a:pt x="158" y="217"/>
                  </a:lnTo>
                  <a:lnTo>
                    <a:pt x="141" y="211"/>
                  </a:lnTo>
                  <a:lnTo>
                    <a:pt x="130" y="192"/>
                  </a:lnTo>
                  <a:lnTo>
                    <a:pt x="139" y="196"/>
                  </a:lnTo>
                  <a:lnTo>
                    <a:pt x="151" y="204"/>
                  </a:lnTo>
                  <a:lnTo>
                    <a:pt x="183" y="204"/>
                  </a:lnTo>
                  <a:lnTo>
                    <a:pt x="204" y="194"/>
                  </a:lnTo>
                  <a:lnTo>
                    <a:pt x="219" y="181"/>
                  </a:lnTo>
                  <a:lnTo>
                    <a:pt x="223" y="160"/>
                  </a:lnTo>
                  <a:lnTo>
                    <a:pt x="225" y="135"/>
                  </a:lnTo>
                  <a:lnTo>
                    <a:pt x="236" y="105"/>
                  </a:lnTo>
                  <a:lnTo>
                    <a:pt x="238" y="88"/>
                  </a:lnTo>
                  <a:lnTo>
                    <a:pt x="236" y="52"/>
                  </a:lnTo>
                  <a:lnTo>
                    <a:pt x="246" y="74"/>
                  </a:lnTo>
                  <a:lnTo>
                    <a:pt x="253" y="86"/>
                  </a:lnTo>
                  <a:lnTo>
                    <a:pt x="261" y="130"/>
                  </a:lnTo>
                  <a:lnTo>
                    <a:pt x="251" y="101"/>
                  </a:lnTo>
                  <a:lnTo>
                    <a:pt x="253" y="150"/>
                  </a:lnTo>
                  <a:lnTo>
                    <a:pt x="249" y="118"/>
                  </a:lnTo>
                  <a:lnTo>
                    <a:pt x="246" y="173"/>
                  </a:lnTo>
                  <a:lnTo>
                    <a:pt x="242" y="152"/>
                  </a:lnTo>
                  <a:lnTo>
                    <a:pt x="238" y="194"/>
                  </a:lnTo>
                  <a:lnTo>
                    <a:pt x="236" y="168"/>
                  </a:lnTo>
                  <a:lnTo>
                    <a:pt x="230" y="209"/>
                  </a:lnTo>
                  <a:lnTo>
                    <a:pt x="228" y="190"/>
                  </a:lnTo>
                  <a:lnTo>
                    <a:pt x="223" y="213"/>
                  </a:lnTo>
                  <a:lnTo>
                    <a:pt x="227" y="236"/>
                  </a:lnTo>
                  <a:lnTo>
                    <a:pt x="227" y="261"/>
                  </a:lnTo>
                  <a:lnTo>
                    <a:pt x="221" y="301"/>
                  </a:lnTo>
                  <a:lnTo>
                    <a:pt x="223" y="327"/>
                  </a:lnTo>
                  <a:lnTo>
                    <a:pt x="217" y="318"/>
                  </a:lnTo>
                  <a:lnTo>
                    <a:pt x="221" y="346"/>
                  </a:lnTo>
                  <a:lnTo>
                    <a:pt x="215" y="335"/>
                  </a:lnTo>
                  <a:lnTo>
                    <a:pt x="213" y="356"/>
                  </a:lnTo>
                  <a:lnTo>
                    <a:pt x="211" y="346"/>
                  </a:lnTo>
                  <a:lnTo>
                    <a:pt x="206" y="369"/>
                  </a:lnTo>
                  <a:lnTo>
                    <a:pt x="204" y="356"/>
                  </a:lnTo>
                  <a:lnTo>
                    <a:pt x="198" y="375"/>
                  </a:lnTo>
                  <a:lnTo>
                    <a:pt x="190" y="386"/>
                  </a:lnTo>
                  <a:lnTo>
                    <a:pt x="192" y="369"/>
                  </a:lnTo>
                  <a:lnTo>
                    <a:pt x="181" y="390"/>
                  </a:lnTo>
                  <a:lnTo>
                    <a:pt x="166" y="399"/>
                  </a:lnTo>
                  <a:lnTo>
                    <a:pt x="194" y="390"/>
                  </a:lnTo>
                  <a:lnTo>
                    <a:pt x="217" y="396"/>
                  </a:lnTo>
                  <a:lnTo>
                    <a:pt x="208" y="382"/>
                  </a:lnTo>
                  <a:lnTo>
                    <a:pt x="230" y="394"/>
                  </a:lnTo>
                  <a:lnTo>
                    <a:pt x="215" y="377"/>
                  </a:lnTo>
                  <a:lnTo>
                    <a:pt x="248" y="384"/>
                  </a:lnTo>
                  <a:lnTo>
                    <a:pt x="228" y="367"/>
                  </a:lnTo>
                  <a:lnTo>
                    <a:pt x="257" y="380"/>
                  </a:lnTo>
                  <a:lnTo>
                    <a:pt x="232" y="352"/>
                  </a:lnTo>
                  <a:lnTo>
                    <a:pt x="259" y="373"/>
                  </a:lnTo>
                  <a:lnTo>
                    <a:pt x="232" y="337"/>
                  </a:lnTo>
                  <a:lnTo>
                    <a:pt x="265" y="363"/>
                  </a:lnTo>
                  <a:lnTo>
                    <a:pt x="240" y="327"/>
                  </a:lnTo>
                  <a:lnTo>
                    <a:pt x="265" y="350"/>
                  </a:lnTo>
                  <a:lnTo>
                    <a:pt x="242" y="310"/>
                  </a:lnTo>
                  <a:lnTo>
                    <a:pt x="278" y="344"/>
                  </a:lnTo>
                  <a:lnTo>
                    <a:pt x="248" y="301"/>
                  </a:lnTo>
                  <a:lnTo>
                    <a:pt x="287" y="335"/>
                  </a:lnTo>
                  <a:lnTo>
                    <a:pt x="265" y="304"/>
                  </a:lnTo>
                  <a:lnTo>
                    <a:pt x="303" y="325"/>
                  </a:lnTo>
                  <a:lnTo>
                    <a:pt x="263" y="291"/>
                  </a:lnTo>
                  <a:lnTo>
                    <a:pt x="316" y="320"/>
                  </a:lnTo>
                  <a:lnTo>
                    <a:pt x="276" y="283"/>
                  </a:lnTo>
                  <a:lnTo>
                    <a:pt x="318" y="299"/>
                  </a:lnTo>
                  <a:lnTo>
                    <a:pt x="299" y="280"/>
                  </a:lnTo>
                  <a:lnTo>
                    <a:pt x="346" y="289"/>
                  </a:lnTo>
                  <a:lnTo>
                    <a:pt x="322" y="270"/>
                  </a:lnTo>
                  <a:lnTo>
                    <a:pt x="363" y="276"/>
                  </a:lnTo>
                  <a:lnTo>
                    <a:pt x="337" y="261"/>
                  </a:lnTo>
                  <a:lnTo>
                    <a:pt x="386" y="263"/>
                  </a:lnTo>
                  <a:lnTo>
                    <a:pt x="343" y="253"/>
                  </a:lnTo>
                  <a:lnTo>
                    <a:pt x="400" y="251"/>
                  </a:lnTo>
                  <a:lnTo>
                    <a:pt x="350" y="230"/>
                  </a:lnTo>
                  <a:lnTo>
                    <a:pt x="419" y="244"/>
                  </a:lnTo>
                  <a:lnTo>
                    <a:pt x="390" y="225"/>
                  </a:lnTo>
                  <a:lnTo>
                    <a:pt x="445" y="221"/>
                  </a:lnTo>
                  <a:lnTo>
                    <a:pt x="413" y="207"/>
                  </a:lnTo>
                  <a:lnTo>
                    <a:pt x="438" y="206"/>
                  </a:lnTo>
                  <a:lnTo>
                    <a:pt x="407" y="187"/>
                  </a:lnTo>
                  <a:lnTo>
                    <a:pt x="449" y="187"/>
                  </a:lnTo>
                  <a:lnTo>
                    <a:pt x="407" y="158"/>
                  </a:lnTo>
                  <a:lnTo>
                    <a:pt x="441" y="158"/>
                  </a:lnTo>
                  <a:lnTo>
                    <a:pt x="413" y="133"/>
                  </a:lnTo>
                  <a:lnTo>
                    <a:pt x="434" y="137"/>
                  </a:lnTo>
                  <a:lnTo>
                    <a:pt x="413" y="114"/>
                  </a:lnTo>
                  <a:lnTo>
                    <a:pt x="428" y="116"/>
                  </a:lnTo>
                  <a:lnTo>
                    <a:pt x="422" y="84"/>
                  </a:lnTo>
                  <a:lnTo>
                    <a:pt x="403" y="42"/>
                  </a:lnTo>
                  <a:lnTo>
                    <a:pt x="424" y="71"/>
                  </a:lnTo>
                  <a:lnTo>
                    <a:pt x="409" y="23"/>
                  </a:lnTo>
                  <a:lnTo>
                    <a:pt x="453" y="86"/>
                  </a:lnTo>
                  <a:lnTo>
                    <a:pt x="422" y="15"/>
                  </a:lnTo>
                  <a:lnTo>
                    <a:pt x="447" y="44"/>
                  </a:lnTo>
                  <a:lnTo>
                    <a:pt x="428" y="0"/>
                  </a:lnTo>
                  <a:lnTo>
                    <a:pt x="443" y="14"/>
                  </a:lnTo>
                  <a:lnTo>
                    <a:pt x="464" y="42"/>
                  </a:lnTo>
                  <a:lnTo>
                    <a:pt x="445" y="23"/>
                  </a:lnTo>
                  <a:lnTo>
                    <a:pt x="460" y="69"/>
                  </a:lnTo>
                  <a:lnTo>
                    <a:pt x="441" y="46"/>
                  </a:lnTo>
                  <a:lnTo>
                    <a:pt x="462" y="105"/>
                  </a:lnTo>
                  <a:lnTo>
                    <a:pt x="428" y="63"/>
                  </a:lnTo>
                  <a:lnTo>
                    <a:pt x="445" y="105"/>
                  </a:lnTo>
                  <a:lnTo>
                    <a:pt x="426" y="78"/>
                  </a:lnTo>
                  <a:lnTo>
                    <a:pt x="449" y="131"/>
                  </a:lnTo>
                  <a:lnTo>
                    <a:pt x="430" y="122"/>
                  </a:lnTo>
                  <a:lnTo>
                    <a:pt x="466" y="152"/>
                  </a:lnTo>
                  <a:lnTo>
                    <a:pt x="438" y="143"/>
                  </a:lnTo>
                  <a:lnTo>
                    <a:pt x="476" y="171"/>
                  </a:lnTo>
                  <a:lnTo>
                    <a:pt x="447" y="166"/>
                  </a:lnTo>
                  <a:lnTo>
                    <a:pt x="483" y="190"/>
                  </a:lnTo>
                  <a:lnTo>
                    <a:pt x="457" y="181"/>
                  </a:lnTo>
                  <a:lnTo>
                    <a:pt x="497" y="211"/>
                  </a:lnTo>
                  <a:lnTo>
                    <a:pt x="441" y="192"/>
                  </a:lnTo>
                  <a:lnTo>
                    <a:pt x="500" y="234"/>
                  </a:lnTo>
                  <a:lnTo>
                    <a:pt x="451" y="211"/>
                  </a:lnTo>
                  <a:lnTo>
                    <a:pt x="510" y="255"/>
                  </a:lnTo>
                  <a:lnTo>
                    <a:pt x="455" y="230"/>
                  </a:lnTo>
                  <a:lnTo>
                    <a:pt x="523" y="289"/>
                  </a:lnTo>
                  <a:lnTo>
                    <a:pt x="434" y="236"/>
                  </a:lnTo>
                  <a:lnTo>
                    <a:pt x="485" y="278"/>
                  </a:lnTo>
                  <a:lnTo>
                    <a:pt x="430" y="251"/>
                  </a:lnTo>
                  <a:lnTo>
                    <a:pt x="470" y="282"/>
                  </a:lnTo>
                  <a:lnTo>
                    <a:pt x="413" y="261"/>
                  </a:lnTo>
                  <a:lnTo>
                    <a:pt x="474" y="293"/>
                  </a:lnTo>
                  <a:lnTo>
                    <a:pt x="407" y="276"/>
                  </a:lnTo>
                  <a:lnTo>
                    <a:pt x="464" y="303"/>
                  </a:lnTo>
                  <a:lnTo>
                    <a:pt x="403" y="293"/>
                  </a:lnTo>
                  <a:lnTo>
                    <a:pt x="428" y="304"/>
                  </a:lnTo>
                  <a:lnTo>
                    <a:pt x="379" y="308"/>
                  </a:lnTo>
                  <a:lnTo>
                    <a:pt x="407" y="312"/>
                  </a:lnTo>
                  <a:lnTo>
                    <a:pt x="354" y="322"/>
                  </a:lnTo>
                  <a:lnTo>
                    <a:pt x="392" y="322"/>
                  </a:lnTo>
                  <a:lnTo>
                    <a:pt x="339" y="333"/>
                  </a:lnTo>
                  <a:lnTo>
                    <a:pt x="371" y="337"/>
                  </a:lnTo>
                  <a:lnTo>
                    <a:pt x="324" y="354"/>
                  </a:lnTo>
                  <a:lnTo>
                    <a:pt x="354" y="354"/>
                  </a:lnTo>
                  <a:lnTo>
                    <a:pt x="312" y="363"/>
                  </a:lnTo>
                  <a:lnTo>
                    <a:pt x="337" y="367"/>
                  </a:lnTo>
                  <a:lnTo>
                    <a:pt x="303" y="379"/>
                  </a:lnTo>
                  <a:lnTo>
                    <a:pt x="278" y="382"/>
                  </a:lnTo>
                  <a:lnTo>
                    <a:pt x="318" y="386"/>
                  </a:lnTo>
                  <a:lnTo>
                    <a:pt x="261" y="392"/>
                  </a:lnTo>
                  <a:lnTo>
                    <a:pt x="303" y="396"/>
                  </a:lnTo>
                  <a:lnTo>
                    <a:pt x="253" y="403"/>
                  </a:lnTo>
                  <a:lnTo>
                    <a:pt x="293" y="413"/>
                  </a:lnTo>
                  <a:lnTo>
                    <a:pt x="230" y="409"/>
                  </a:lnTo>
                  <a:lnTo>
                    <a:pt x="257" y="418"/>
                  </a:lnTo>
                  <a:lnTo>
                    <a:pt x="189" y="407"/>
                  </a:lnTo>
                  <a:lnTo>
                    <a:pt x="230" y="422"/>
                  </a:lnTo>
                  <a:lnTo>
                    <a:pt x="166" y="409"/>
                  </a:lnTo>
                  <a:lnTo>
                    <a:pt x="196" y="424"/>
                  </a:lnTo>
                  <a:lnTo>
                    <a:pt x="133" y="407"/>
                  </a:lnTo>
                  <a:lnTo>
                    <a:pt x="166" y="424"/>
                  </a:lnTo>
                  <a:lnTo>
                    <a:pt x="132" y="417"/>
                  </a:lnTo>
                  <a:lnTo>
                    <a:pt x="149" y="426"/>
                  </a:lnTo>
                  <a:lnTo>
                    <a:pt x="105" y="418"/>
                  </a:lnTo>
                  <a:lnTo>
                    <a:pt x="122" y="428"/>
                  </a:lnTo>
                  <a:lnTo>
                    <a:pt x="82" y="422"/>
                  </a:lnTo>
                  <a:lnTo>
                    <a:pt x="101" y="436"/>
                  </a:lnTo>
                  <a:lnTo>
                    <a:pt x="67" y="424"/>
                  </a:lnTo>
                  <a:lnTo>
                    <a:pt x="84" y="437"/>
                  </a:lnTo>
                  <a:lnTo>
                    <a:pt x="65" y="437"/>
                  </a:lnTo>
                  <a:lnTo>
                    <a:pt x="76" y="445"/>
                  </a:lnTo>
                  <a:lnTo>
                    <a:pt x="48" y="445"/>
                  </a:lnTo>
                  <a:lnTo>
                    <a:pt x="67" y="451"/>
                  </a:lnTo>
                  <a:lnTo>
                    <a:pt x="46" y="451"/>
                  </a:lnTo>
                  <a:lnTo>
                    <a:pt x="59" y="456"/>
                  </a:lnTo>
                  <a:lnTo>
                    <a:pt x="40" y="460"/>
                  </a:lnTo>
                  <a:lnTo>
                    <a:pt x="48" y="466"/>
                  </a:lnTo>
                  <a:lnTo>
                    <a:pt x="31" y="472"/>
                  </a:lnTo>
                  <a:lnTo>
                    <a:pt x="0" y="483"/>
                  </a:lnTo>
                  <a:lnTo>
                    <a:pt x="25" y="464"/>
                  </a:lnTo>
                  <a:lnTo>
                    <a:pt x="38" y="455"/>
                  </a:lnTo>
                  <a:lnTo>
                    <a:pt x="31" y="449"/>
                  </a:lnTo>
                  <a:lnTo>
                    <a:pt x="40" y="443"/>
                  </a:lnTo>
                  <a:lnTo>
                    <a:pt x="35" y="439"/>
                  </a:lnTo>
                  <a:lnTo>
                    <a:pt x="52" y="436"/>
                  </a:lnTo>
                  <a:lnTo>
                    <a:pt x="42" y="428"/>
                  </a:lnTo>
                  <a:lnTo>
                    <a:pt x="63" y="422"/>
                  </a:lnTo>
                  <a:lnTo>
                    <a:pt x="31" y="413"/>
                  </a:lnTo>
                  <a:lnTo>
                    <a:pt x="76" y="411"/>
                  </a:lnTo>
                  <a:lnTo>
                    <a:pt x="52" y="401"/>
                  </a:lnTo>
                  <a:lnTo>
                    <a:pt x="94" y="403"/>
                  </a:lnTo>
                  <a:lnTo>
                    <a:pt x="82" y="390"/>
                  </a:lnTo>
                  <a:lnTo>
                    <a:pt x="82" y="39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26" name="任意多边形 322025"/>
            <p:cNvSpPr/>
            <p:nvPr/>
          </p:nvSpPr>
          <p:spPr>
            <a:xfrm>
              <a:off x="4524" y="2195"/>
              <a:ext cx="132" cy="194"/>
            </a:xfrm>
            <a:custGeom>
              <a:avLst/>
              <a:gdLst/>
              <a:ahLst/>
              <a:cxnLst/>
              <a:rect l="0" t="0" r="0" b="0"/>
              <a:pathLst>
                <a:path w="265" h="388">
                  <a:moveTo>
                    <a:pt x="16" y="287"/>
                  </a:moveTo>
                  <a:lnTo>
                    <a:pt x="0" y="251"/>
                  </a:lnTo>
                  <a:lnTo>
                    <a:pt x="27" y="281"/>
                  </a:lnTo>
                  <a:lnTo>
                    <a:pt x="12" y="251"/>
                  </a:lnTo>
                  <a:lnTo>
                    <a:pt x="40" y="291"/>
                  </a:lnTo>
                  <a:lnTo>
                    <a:pt x="18" y="236"/>
                  </a:lnTo>
                  <a:lnTo>
                    <a:pt x="48" y="283"/>
                  </a:lnTo>
                  <a:lnTo>
                    <a:pt x="25" y="232"/>
                  </a:lnTo>
                  <a:lnTo>
                    <a:pt x="67" y="289"/>
                  </a:lnTo>
                  <a:lnTo>
                    <a:pt x="25" y="215"/>
                  </a:lnTo>
                  <a:lnTo>
                    <a:pt x="71" y="262"/>
                  </a:lnTo>
                  <a:lnTo>
                    <a:pt x="23" y="190"/>
                  </a:lnTo>
                  <a:lnTo>
                    <a:pt x="75" y="249"/>
                  </a:lnTo>
                  <a:lnTo>
                    <a:pt x="40" y="192"/>
                  </a:lnTo>
                  <a:lnTo>
                    <a:pt x="76" y="238"/>
                  </a:lnTo>
                  <a:lnTo>
                    <a:pt x="56" y="179"/>
                  </a:lnTo>
                  <a:lnTo>
                    <a:pt x="86" y="211"/>
                  </a:lnTo>
                  <a:lnTo>
                    <a:pt x="61" y="165"/>
                  </a:lnTo>
                  <a:lnTo>
                    <a:pt x="88" y="188"/>
                  </a:lnTo>
                  <a:lnTo>
                    <a:pt x="76" y="160"/>
                  </a:lnTo>
                  <a:lnTo>
                    <a:pt x="97" y="181"/>
                  </a:lnTo>
                  <a:lnTo>
                    <a:pt x="90" y="156"/>
                  </a:lnTo>
                  <a:lnTo>
                    <a:pt x="109" y="171"/>
                  </a:lnTo>
                  <a:lnTo>
                    <a:pt x="95" y="145"/>
                  </a:lnTo>
                  <a:lnTo>
                    <a:pt x="120" y="164"/>
                  </a:lnTo>
                  <a:lnTo>
                    <a:pt x="105" y="131"/>
                  </a:lnTo>
                  <a:lnTo>
                    <a:pt x="116" y="143"/>
                  </a:lnTo>
                  <a:lnTo>
                    <a:pt x="113" y="122"/>
                  </a:lnTo>
                  <a:lnTo>
                    <a:pt x="122" y="127"/>
                  </a:lnTo>
                  <a:lnTo>
                    <a:pt x="99" y="103"/>
                  </a:lnTo>
                  <a:lnTo>
                    <a:pt x="103" y="114"/>
                  </a:lnTo>
                  <a:lnTo>
                    <a:pt x="90" y="103"/>
                  </a:lnTo>
                  <a:lnTo>
                    <a:pt x="90" y="124"/>
                  </a:lnTo>
                  <a:lnTo>
                    <a:pt x="82" y="108"/>
                  </a:lnTo>
                  <a:lnTo>
                    <a:pt x="73" y="133"/>
                  </a:lnTo>
                  <a:lnTo>
                    <a:pt x="71" y="116"/>
                  </a:lnTo>
                  <a:lnTo>
                    <a:pt x="56" y="141"/>
                  </a:lnTo>
                  <a:lnTo>
                    <a:pt x="56" y="120"/>
                  </a:lnTo>
                  <a:lnTo>
                    <a:pt x="35" y="152"/>
                  </a:lnTo>
                  <a:lnTo>
                    <a:pt x="40" y="116"/>
                  </a:lnTo>
                  <a:lnTo>
                    <a:pt x="14" y="152"/>
                  </a:lnTo>
                  <a:lnTo>
                    <a:pt x="59" y="69"/>
                  </a:lnTo>
                  <a:lnTo>
                    <a:pt x="42" y="120"/>
                  </a:lnTo>
                  <a:lnTo>
                    <a:pt x="76" y="61"/>
                  </a:lnTo>
                  <a:lnTo>
                    <a:pt x="61" y="110"/>
                  </a:lnTo>
                  <a:lnTo>
                    <a:pt x="107" y="38"/>
                  </a:lnTo>
                  <a:lnTo>
                    <a:pt x="76" y="105"/>
                  </a:lnTo>
                  <a:lnTo>
                    <a:pt x="122" y="42"/>
                  </a:lnTo>
                  <a:lnTo>
                    <a:pt x="99" y="86"/>
                  </a:lnTo>
                  <a:lnTo>
                    <a:pt x="168" y="8"/>
                  </a:lnTo>
                  <a:lnTo>
                    <a:pt x="126" y="72"/>
                  </a:lnTo>
                  <a:lnTo>
                    <a:pt x="204" y="0"/>
                  </a:lnTo>
                  <a:lnTo>
                    <a:pt x="147" y="74"/>
                  </a:lnTo>
                  <a:lnTo>
                    <a:pt x="229" y="8"/>
                  </a:lnTo>
                  <a:lnTo>
                    <a:pt x="160" y="78"/>
                  </a:lnTo>
                  <a:lnTo>
                    <a:pt x="240" y="25"/>
                  </a:lnTo>
                  <a:lnTo>
                    <a:pt x="177" y="80"/>
                  </a:lnTo>
                  <a:lnTo>
                    <a:pt x="265" y="42"/>
                  </a:lnTo>
                  <a:lnTo>
                    <a:pt x="187" y="89"/>
                  </a:lnTo>
                  <a:lnTo>
                    <a:pt x="248" y="74"/>
                  </a:lnTo>
                  <a:lnTo>
                    <a:pt x="191" y="103"/>
                  </a:lnTo>
                  <a:lnTo>
                    <a:pt x="246" y="95"/>
                  </a:lnTo>
                  <a:lnTo>
                    <a:pt x="168" y="120"/>
                  </a:lnTo>
                  <a:lnTo>
                    <a:pt x="221" y="120"/>
                  </a:lnTo>
                  <a:lnTo>
                    <a:pt x="173" y="127"/>
                  </a:lnTo>
                  <a:lnTo>
                    <a:pt x="219" y="143"/>
                  </a:lnTo>
                  <a:lnTo>
                    <a:pt x="160" y="139"/>
                  </a:lnTo>
                  <a:lnTo>
                    <a:pt x="211" y="165"/>
                  </a:lnTo>
                  <a:lnTo>
                    <a:pt x="160" y="150"/>
                  </a:lnTo>
                  <a:lnTo>
                    <a:pt x="200" y="177"/>
                  </a:lnTo>
                  <a:lnTo>
                    <a:pt x="137" y="152"/>
                  </a:lnTo>
                  <a:lnTo>
                    <a:pt x="191" y="184"/>
                  </a:lnTo>
                  <a:lnTo>
                    <a:pt x="137" y="169"/>
                  </a:lnTo>
                  <a:lnTo>
                    <a:pt x="170" y="192"/>
                  </a:lnTo>
                  <a:lnTo>
                    <a:pt x="143" y="186"/>
                  </a:lnTo>
                  <a:lnTo>
                    <a:pt x="166" y="202"/>
                  </a:lnTo>
                  <a:lnTo>
                    <a:pt x="122" y="184"/>
                  </a:lnTo>
                  <a:lnTo>
                    <a:pt x="170" y="222"/>
                  </a:lnTo>
                  <a:lnTo>
                    <a:pt x="130" y="207"/>
                  </a:lnTo>
                  <a:lnTo>
                    <a:pt x="152" y="226"/>
                  </a:lnTo>
                  <a:lnTo>
                    <a:pt x="172" y="251"/>
                  </a:lnTo>
                  <a:lnTo>
                    <a:pt x="113" y="217"/>
                  </a:lnTo>
                  <a:lnTo>
                    <a:pt x="160" y="259"/>
                  </a:lnTo>
                  <a:lnTo>
                    <a:pt x="101" y="228"/>
                  </a:lnTo>
                  <a:lnTo>
                    <a:pt x="128" y="257"/>
                  </a:lnTo>
                  <a:lnTo>
                    <a:pt x="95" y="240"/>
                  </a:lnTo>
                  <a:lnTo>
                    <a:pt x="141" y="308"/>
                  </a:lnTo>
                  <a:lnTo>
                    <a:pt x="97" y="268"/>
                  </a:lnTo>
                  <a:lnTo>
                    <a:pt x="122" y="310"/>
                  </a:lnTo>
                  <a:lnTo>
                    <a:pt x="88" y="281"/>
                  </a:lnTo>
                  <a:lnTo>
                    <a:pt x="109" y="323"/>
                  </a:lnTo>
                  <a:lnTo>
                    <a:pt x="73" y="295"/>
                  </a:lnTo>
                  <a:lnTo>
                    <a:pt x="97" y="337"/>
                  </a:lnTo>
                  <a:lnTo>
                    <a:pt x="71" y="304"/>
                  </a:lnTo>
                  <a:lnTo>
                    <a:pt x="90" y="348"/>
                  </a:lnTo>
                  <a:lnTo>
                    <a:pt x="63" y="321"/>
                  </a:lnTo>
                  <a:lnTo>
                    <a:pt x="84" y="354"/>
                  </a:lnTo>
                  <a:lnTo>
                    <a:pt x="48" y="327"/>
                  </a:lnTo>
                  <a:lnTo>
                    <a:pt x="71" y="361"/>
                  </a:lnTo>
                  <a:lnTo>
                    <a:pt x="44" y="340"/>
                  </a:lnTo>
                  <a:lnTo>
                    <a:pt x="57" y="369"/>
                  </a:lnTo>
                  <a:lnTo>
                    <a:pt x="40" y="354"/>
                  </a:lnTo>
                  <a:lnTo>
                    <a:pt x="48" y="384"/>
                  </a:lnTo>
                  <a:lnTo>
                    <a:pt x="31" y="361"/>
                  </a:lnTo>
                  <a:lnTo>
                    <a:pt x="35" y="388"/>
                  </a:lnTo>
                  <a:lnTo>
                    <a:pt x="19" y="348"/>
                  </a:lnTo>
                  <a:lnTo>
                    <a:pt x="12" y="314"/>
                  </a:lnTo>
                  <a:lnTo>
                    <a:pt x="35" y="354"/>
                  </a:lnTo>
                  <a:lnTo>
                    <a:pt x="16" y="287"/>
                  </a:lnTo>
                  <a:lnTo>
                    <a:pt x="16" y="28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27" name="任意多边形 322026"/>
            <p:cNvSpPr/>
            <p:nvPr/>
          </p:nvSpPr>
          <p:spPr>
            <a:xfrm>
              <a:off x="4532" y="2483"/>
              <a:ext cx="333" cy="98"/>
            </a:xfrm>
            <a:custGeom>
              <a:avLst/>
              <a:gdLst/>
              <a:ahLst/>
              <a:cxnLst/>
              <a:rect l="0" t="0" r="0" b="0"/>
              <a:pathLst>
                <a:path w="667" h="196">
                  <a:moveTo>
                    <a:pt x="87" y="21"/>
                  </a:moveTo>
                  <a:lnTo>
                    <a:pt x="154" y="80"/>
                  </a:lnTo>
                  <a:lnTo>
                    <a:pt x="214" y="127"/>
                  </a:lnTo>
                  <a:lnTo>
                    <a:pt x="332" y="169"/>
                  </a:lnTo>
                  <a:lnTo>
                    <a:pt x="477" y="192"/>
                  </a:lnTo>
                  <a:lnTo>
                    <a:pt x="598" y="196"/>
                  </a:lnTo>
                  <a:lnTo>
                    <a:pt x="667" y="188"/>
                  </a:lnTo>
                  <a:lnTo>
                    <a:pt x="545" y="186"/>
                  </a:lnTo>
                  <a:lnTo>
                    <a:pt x="395" y="167"/>
                  </a:lnTo>
                  <a:lnTo>
                    <a:pt x="264" y="127"/>
                  </a:lnTo>
                  <a:lnTo>
                    <a:pt x="186" y="70"/>
                  </a:lnTo>
                  <a:lnTo>
                    <a:pt x="209" y="105"/>
                  </a:lnTo>
                  <a:lnTo>
                    <a:pt x="146" y="53"/>
                  </a:lnTo>
                  <a:lnTo>
                    <a:pt x="108" y="15"/>
                  </a:lnTo>
                  <a:lnTo>
                    <a:pt x="51" y="0"/>
                  </a:lnTo>
                  <a:lnTo>
                    <a:pt x="0" y="19"/>
                  </a:lnTo>
                  <a:lnTo>
                    <a:pt x="87" y="21"/>
                  </a:lnTo>
                  <a:lnTo>
                    <a:pt x="87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28" name="任意多边形 322027"/>
            <p:cNvSpPr/>
            <p:nvPr/>
          </p:nvSpPr>
          <p:spPr>
            <a:xfrm>
              <a:off x="4587" y="2447"/>
              <a:ext cx="329" cy="123"/>
            </a:xfrm>
            <a:custGeom>
              <a:avLst/>
              <a:gdLst/>
              <a:ahLst/>
              <a:cxnLst/>
              <a:rect l="0" t="0" r="0" b="0"/>
              <a:pathLst>
                <a:path w="658" h="247">
                  <a:moveTo>
                    <a:pt x="0" y="64"/>
                  </a:moveTo>
                  <a:lnTo>
                    <a:pt x="44" y="104"/>
                  </a:lnTo>
                  <a:lnTo>
                    <a:pt x="26" y="72"/>
                  </a:lnTo>
                  <a:lnTo>
                    <a:pt x="66" y="129"/>
                  </a:lnTo>
                  <a:lnTo>
                    <a:pt x="57" y="91"/>
                  </a:lnTo>
                  <a:lnTo>
                    <a:pt x="122" y="167"/>
                  </a:lnTo>
                  <a:lnTo>
                    <a:pt x="101" y="123"/>
                  </a:lnTo>
                  <a:lnTo>
                    <a:pt x="160" y="196"/>
                  </a:lnTo>
                  <a:lnTo>
                    <a:pt x="131" y="140"/>
                  </a:lnTo>
                  <a:lnTo>
                    <a:pt x="175" y="197"/>
                  </a:lnTo>
                  <a:lnTo>
                    <a:pt x="160" y="154"/>
                  </a:lnTo>
                  <a:lnTo>
                    <a:pt x="207" y="205"/>
                  </a:lnTo>
                  <a:lnTo>
                    <a:pt x="186" y="159"/>
                  </a:lnTo>
                  <a:lnTo>
                    <a:pt x="245" y="222"/>
                  </a:lnTo>
                  <a:lnTo>
                    <a:pt x="217" y="175"/>
                  </a:lnTo>
                  <a:lnTo>
                    <a:pt x="268" y="224"/>
                  </a:lnTo>
                  <a:lnTo>
                    <a:pt x="253" y="180"/>
                  </a:lnTo>
                  <a:lnTo>
                    <a:pt x="300" y="226"/>
                  </a:lnTo>
                  <a:lnTo>
                    <a:pt x="276" y="188"/>
                  </a:lnTo>
                  <a:lnTo>
                    <a:pt x="329" y="236"/>
                  </a:lnTo>
                  <a:lnTo>
                    <a:pt x="310" y="203"/>
                  </a:lnTo>
                  <a:lnTo>
                    <a:pt x="354" y="239"/>
                  </a:lnTo>
                  <a:lnTo>
                    <a:pt x="331" y="205"/>
                  </a:lnTo>
                  <a:lnTo>
                    <a:pt x="386" y="239"/>
                  </a:lnTo>
                  <a:lnTo>
                    <a:pt x="361" y="201"/>
                  </a:lnTo>
                  <a:lnTo>
                    <a:pt x="420" y="241"/>
                  </a:lnTo>
                  <a:lnTo>
                    <a:pt x="393" y="205"/>
                  </a:lnTo>
                  <a:lnTo>
                    <a:pt x="449" y="241"/>
                  </a:lnTo>
                  <a:lnTo>
                    <a:pt x="439" y="211"/>
                  </a:lnTo>
                  <a:lnTo>
                    <a:pt x="488" y="239"/>
                  </a:lnTo>
                  <a:lnTo>
                    <a:pt x="471" y="215"/>
                  </a:lnTo>
                  <a:lnTo>
                    <a:pt x="523" y="239"/>
                  </a:lnTo>
                  <a:lnTo>
                    <a:pt x="500" y="213"/>
                  </a:lnTo>
                  <a:lnTo>
                    <a:pt x="574" y="247"/>
                  </a:lnTo>
                  <a:lnTo>
                    <a:pt x="540" y="220"/>
                  </a:lnTo>
                  <a:lnTo>
                    <a:pt x="585" y="232"/>
                  </a:lnTo>
                  <a:lnTo>
                    <a:pt x="557" y="203"/>
                  </a:lnTo>
                  <a:lnTo>
                    <a:pt x="601" y="224"/>
                  </a:lnTo>
                  <a:lnTo>
                    <a:pt x="576" y="192"/>
                  </a:lnTo>
                  <a:lnTo>
                    <a:pt x="623" y="215"/>
                  </a:lnTo>
                  <a:lnTo>
                    <a:pt x="601" y="188"/>
                  </a:lnTo>
                  <a:lnTo>
                    <a:pt x="644" y="205"/>
                  </a:lnTo>
                  <a:lnTo>
                    <a:pt x="625" y="178"/>
                  </a:lnTo>
                  <a:lnTo>
                    <a:pt x="658" y="188"/>
                  </a:lnTo>
                  <a:lnTo>
                    <a:pt x="629" y="139"/>
                  </a:lnTo>
                  <a:lnTo>
                    <a:pt x="549" y="63"/>
                  </a:lnTo>
                  <a:lnTo>
                    <a:pt x="608" y="129"/>
                  </a:lnTo>
                  <a:lnTo>
                    <a:pt x="523" y="51"/>
                  </a:lnTo>
                  <a:lnTo>
                    <a:pt x="593" y="135"/>
                  </a:lnTo>
                  <a:lnTo>
                    <a:pt x="496" y="51"/>
                  </a:lnTo>
                  <a:lnTo>
                    <a:pt x="565" y="123"/>
                  </a:lnTo>
                  <a:lnTo>
                    <a:pt x="452" y="32"/>
                  </a:lnTo>
                  <a:lnTo>
                    <a:pt x="559" y="135"/>
                  </a:lnTo>
                  <a:lnTo>
                    <a:pt x="437" y="57"/>
                  </a:lnTo>
                  <a:lnTo>
                    <a:pt x="538" y="137"/>
                  </a:lnTo>
                  <a:lnTo>
                    <a:pt x="561" y="165"/>
                  </a:lnTo>
                  <a:lnTo>
                    <a:pt x="412" y="68"/>
                  </a:lnTo>
                  <a:lnTo>
                    <a:pt x="534" y="163"/>
                  </a:lnTo>
                  <a:lnTo>
                    <a:pt x="412" y="91"/>
                  </a:lnTo>
                  <a:lnTo>
                    <a:pt x="500" y="163"/>
                  </a:lnTo>
                  <a:lnTo>
                    <a:pt x="374" y="80"/>
                  </a:lnTo>
                  <a:lnTo>
                    <a:pt x="445" y="150"/>
                  </a:lnTo>
                  <a:lnTo>
                    <a:pt x="314" y="59"/>
                  </a:lnTo>
                  <a:lnTo>
                    <a:pt x="412" y="148"/>
                  </a:lnTo>
                  <a:lnTo>
                    <a:pt x="270" y="45"/>
                  </a:lnTo>
                  <a:lnTo>
                    <a:pt x="376" y="152"/>
                  </a:lnTo>
                  <a:lnTo>
                    <a:pt x="249" y="47"/>
                  </a:lnTo>
                  <a:lnTo>
                    <a:pt x="304" y="116"/>
                  </a:lnTo>
                  <a:lnTo>
                    <a:pt x="209" y="34"/>
                  </a:lnTo>
                  <a:lnTo>
                    <a:pt x="272" y="114"/>
                  </a:lnTo>
                  <a:lnTo>
                    <a:pt x="135" y="0"/>
                  </a:lnTo>
                  <a:lnTo>
                    <a:pt x="196" y="76"/>
                  </a:lnTo>
                  <a:lnTo>
                    <a:pt x="118" y="7"/>
                  </a:lnTo>
                  <a:lnTo>
                    <a:pt x="146" y="51"/>
                  </a:lnTo>
                  <a:lnTo>
                    <a:pt x="76" y="7"/>
                  </a:lnTo>
                  <a:lnTo>
                    <a:pt x="112" y="47"/>
                  </a:lnTo>
                  <a:lnTo>
                    <a:pt x="66" y="23"/>
                  </a:lnTo>
                  <a:lnTo>
                    <a:pt x="89" y="51"/>
                  </a:lnTo>
                  <a:lnTo>
                    <a:pt x="38" y="25"/>
                  </a:lnTo>
                  <a:lnTo>
                    <a:pt x="65" y="55"/>
                  </a:lnTo>
                  <a:lnTo>
                    <a:pt x="21" y="42"/>
                  </a:lnTo>
                  <a:lnTo>
                    <a:pt x="49" y="66"/>
                  </a:lnTo>
                  <a:lnTo>
                    <a:pt x="0" y="6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29" name="任意多边形 322028"/>
            <p:cNvSpPr/>
            <p:nvPr/>
          </p:nvSpPr>
          <p:spPr>
            <a:xfrm>
              <a:off x="4648" y="2171"/>
              <a:ext cx="151" cy="346"/>
            </a:xfrm>
            <a:custGeom>
              <a:avLst/>
              <a:gdLst/>
              <a:ahLst/>
              <a:cxnLst/>
              <a:rect l="0" t="0" r="0" b="0"/>
              <a:pathLst>
                <a:path w="302" h="691">
                  <a:moveTo>
                    <a:pt x="70" y="102"/>
                  </a:moveTo>
                  <a:lnTo>
                    <a:pt x="114" y="121"/>
                  </a:lnTo>
                  <a:lnTo>
                    <a:pt x="70" y="125"/>
                  </a:lnTo>
                  <a:lnTo>
                    <a:pt x="138" y="138"/>
                  </a:lnTo>
                  <a:lnTo>
                    <a:pt x="72" y="142"/>
                  </a:lnTo>
                  <a:lnTo>
                    <a:pt x="138" y="150"/>
                  </a:lnTo>
                  <a:lnTo>
                    <a:pt x="85" y="155"/>
                  </a:lnTo>
                  <a:lnTo>
                    <a:pt x="138" y="169"/>
                  </a:lnTo>
                  <a:lnTo>
                    <a:pt x="98" y="169"/>
                  </a:lnTo>
                  <a:lnTo>
                    <a:pt x="148" y="188"/>
                  </a:lnTo>
                  <a:lnTo>
                    <a:pt x="89" y="184"/>
                  </a:lnTo>
                  <a:lnTo>
                    <a:pt x="146" y="205"/>
                  </a:lnTo>
                  <a:lnTo>
                    <a:pt x="110" y="203"/>
                  </a:lnTo>
                  <a:lnTo>
                    <a:pt x="155" y="231"/>
                  </a:lnTo>
                  <a:lnTo>
                    <a:pt x="85" y="207"/>
                  </a:lnTo>
                  <a:lnTo>
                    <a:pt x="142" y="243"/>
                  </a:lnTo>
                  <a:lnTo>
                    <a:pt x="98" y="230"/>
                  </a:lnTo>
                  <a:lnTo>
                    <a:pt x="144" y="258"/>
                  </a:lnTo>
                  <a:lnTo>
                    <a:pt x="102" y="247"/>
                  </a:lnTo>
                  <a:lnTo>
                    <a:pt x="148" y="285"/>
                  </a:lnTo>
                  <a:lnTo>
                    <a:pt x="106" y="269"/>
                  </a:lnTo>
                  <a:lnTo>
                    <a:pt x="161" y="325"/>
                  </a:lnTo>
                  <a:lnTo>
                    <a:pt x="117" y="306"/>
                  </a:lnTo>
                  <a:lnTo>
                    <a:pt x="161" y="346"/>
                  </a:lnTo>
                  <a:lnTo>
                    <a:pt x="125" y="332"/>
                  </a:lnTo>
                  <a:lnTo>
                    <a:pt x="159" y="368"/>
                  </a:lnTo>
                  <a:lnTo>
                    <a:pt x="119" y="361"/>
                  </a:lnTo>
                  <a:lnTo>
                    <a:pt x="136" y="382"/>
                  </a:lnTo>
                  <a:lnTo>
                    <a:pt x="89" y="363"/>
                  </a:lnTo>
                  <a:lnTo>
                    <a:pt x="114" y="389"/>
                  </a:lnTo>
                  <a:lnTo>
                    <a:pt x="70" y="365"/>
                  </a:lnTo>
                  <a:lnTo>
                    <a:pt x="98" y="397"/>
                  </a:lnTo>
                  <a:lnTo>
                    <a:pt x="39" y="365"/>
                  </a:lnTo>
                  <a:lnTo>
                    <a:pt x="102" y="418"/>
                  </a:lnTo>
                  <a:lnTo>
                    <a:pt x="135" y="441"/>
                  </a:lnTo>
                  <a:lnTo>
                    <a:pt x="83" y="429"/>
                  </a:lnTo>
                  <a:lnTo>
                    <a:pt x="167" y="469"/>
                  </a:lnTo>
                  <a:lnTo>
                    <a:pt x="93" y="452"/>
                  </a:lnTo>
                  <a:lnTo>
                    <a:pt x="193" y="499"/>
                  </a:lnTo>
                  <a:lnTo>
                    <a:pt x="119" y="482"/>
                  </a:lnTo>
                  <a:lnTo>
                    <a:pt x="167" y="505"/>
                  </a:lnTo>
                  <a:lnTo>
                    <a:pt x="108" y="492"/>
                  </a:lnTo>
                  <a:lnTo>
                    <a:pt x="201" y="537"/>
                  </a:lnTo>
                  <a:lnTo>
                    <a:pt x="100" y="511"/>
                  </a:lnTo>
                  <a:lnTo>
                    <a:pt x="169" y="549"/>
                  </a:lnTo>
                  <a:lnTo>
                    <a:pt x="102" y="536"/>
                  </a:lnTo>
                  <a:lnTo>
                    <a:pt x="148" y="560"/>
                  </a:lnTo>
                  <a:lnTo>
                    <a:pt x="72" y="534"/>
                  </a:lnTo>
                  <a:lnTo>
                    <a:pt x="100" y="560"/>
                  </a:lnTo>
                  <a:lnTo>
                    <a:pt x="39" y="530"/>
                  </a:lnTo>
                  <a:lnTo>
                    <a:pt x="81" y="570"/>
                  </a:lnTo>
                  <a:lnTo>
                    <a:pt x="0" y="537"/>
                  </a:lnTo>
                  <a:lnTo>
                    <a:pt x="89" y="650"/>
                  </a:lnTo>
                  <a:lnTo>
                    <a:pt x="205" y="691"/>
                  </a:lnTo>
                  <a:lnTo>
                    <a:pt x="98" y="587"/>
                  </a:lnTo>
                  <a:lnTo>
                    <a:pt x="186" y="634"/>
                  </a:lnTo>
                  <a:lnTo>
                    <a:pt x="127" y="579"/>
                  </a:lnTo>
                  <a:lnTo>
                    <a:pt x="220" y="629"/>
                  </a:lnTo>
                  <a:lnTo>
                    <a:pt x="174" y="585"/>
                  </a:lnTo>
                  <a:lnTo>
                    <a:pt x="260" y="623"/>
                  </a:lnTo>
                  <a:lnTo>
                    <a:pt x="192" y="576"/>
                  </a:lnTo>
                  <a:lnTo>
                    <a:pt x="258" y="595"/>
                  </a:lnTo>
                  <a:lnTo>
                    <a:pt x="205" y="562"/>
                  </a:lnTo>
                  <a:lnTo>
                    <a:pt x="292" y="572"/>
                  </a:lnTo>
                  <a:lnTo>
                    <a:pt x="224" y="537"/>
                  </a:lnTo>
                  <a:lnTo>
                    <a:pt x="302" y="545"/>
                  </a:lnTo>
                  <a:lnTo>
                    <a:pt x="218" y="499"/>
                  </a:lnTo>
                  <a:lnTo>
                    <a:pt x="266" y="505"/>
                  </a:lnTo>
                  <a:lnTo>
                    <a:pt x="186" y="456"/>
                  </a:lnTo>
                  <a:lnTo>
                    <a:pt x="300" y="482"/>
                  </a:lnTo>
                  <a:lnTo>
                    <a:pt x="157" y="423"/>
                  </a:lnTo>
                  <a:lnTo>
                    <a:pt x="270" y="441"/>
                  </a:lnTo>
                  <a:lnTo>
                    <a:pt x="148" y="397"/>
                  </a:lnTo>
                  <a:lnTo>
                    <a:pt x="220" y="403"/>
                  </a:lnTo>
                  <a:lnTo>
                    <a:pt x="184" y="374"/>
                  </a:lnTo>
                  <a:lnTo>
                    <a:pt x="233" y="380"/>
                  </a:lnTo>
                  <a:lnTo>
                    <a:pt x="184" y="355"/>
                  </a:lnTo>
                  <a:lnTo>
                    <a:pt x="216" y="355"/>
                  </a:lnTo>
                  <a:lnTo>
                    <a:pt x="184" y="325"/>
                  </a:lnTo>
                  <a:lnTo>
                    <a:pt x="222" y="332"/>
                  </a:lnTo>
                  <a:lnTo>
                    <a:pt x="184" y="292"/>
                  </a:lnTo>
                  <a:lnTo>
                    <a:pt x="216" y="304"/>
                  </a:lnTo>
                  <a:lnTo>
                    <a:pt x="178" y="258"/>
                  </a:lnTo>
                  <a:lnTo>
                    <a:pt x="211" y="266"/>
                  </a:lnTo>
                  <a:lnTo>
                    <a:pt x="173" y="228"/>
                  </a:lnTo>
                  <a:lnTo>
                    <a:pt x="203" y="231"/>
                  </a:lnTo>
                  <a:lnTo>
                    <a:pt x="182" y="209"/>
                  </a:lnTo>
                  <a:lnTo>
                    <a:pt x="214" y="211"/>
                  </a:lnTo>
                  <a:lnTo>
                    <a:pt x="193" y="192"/>
                  </a:lnTo>
                  <a:lnTo>
                    <a:pt x="222" y="192"/>
                  </a:lnTo>
                  <a:lnTo>
                    <a:pt x="184" y="163"/>
                  </a:lnTo>
                  <a:lnTo>
                    <a:pt x="216" y="167"/>
                  </a:lnTo>
                  <a:lnTo>
                    <a:pt x="174" y="135"/>
                  </a:lnTo>
                  <a:lnTo>
                    <a:pt x="203" y="136"/>
                  </a:lnTo>
                  <a:lnTo>
                    <a:pt x="161" y="108"/>
                  </a:lnTo>
                  <a:lnTo>
                    <a:pt x="205" y="119"/>
                  </a:lnTo>
                  <a:lnTo>
                    <a:pt x="157" y="81"/>
                  </a:lnTo>
                  <a:lnTo>
                    <a:pt x="161" y="53"/>
                  </a:lnTo>
                  <a:lnTo>
                    <a:pt x="193" y="1"/>
                  </a:lnTo>
                  <a:lnTo>
                    <a:pt x="157" y="0"/>
                  </a:lnTo>
                  <a:lnTo>
                    <a:pt x="133" y="58"/>
                  </a:lnTo>
                  <a:lnTo>
                    <a:pt x="117" y="83"/>
                  </a:lnTo>
                  <a:lnTo>
                    <a:pt x="70" y="102"/>
                  </a:lnTo>
                  <a:lnTo>
                    <a:pt x="70" y="10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30" name="任意多边形 322029"/>
            <p:cNvSpPr/>
            <p:nvPr/>
          </p:nvSpPr>
          <p:spPr>
            <a:xfrm>
              <a:off x="4863" y="2311"/>
              <a:ext cx="406" cy="225"/>
            </a:xfrm>
            <a:custGeom>
              <a:avLst/>
              <a:gdLst/>
              <a:ahLst/>
              <a:cxnLst/>
              <a:rect l="0" t="0" r="0" b="0"/>
              <a:pathLst>
                <a:path w="814" h="450">
                  <a:moveTo>
                    <a:pt x="69" y="428"/>
                  </a:moveTo>
                  <a:lnTo>
                    <a:pt x="156" y="450"/>
                  </a:lnTo>
                  <a:lnTo>
                    <a:pt x="131" y="424"/>
                  </a:lnTo>
                  <a:lnTo>
                    <a:pt x="206" y="450"/>
                  </a:lnTo>
                  <a:lnTo>
                    <a:pt x="177" y="426"/>
                  </a:lnTo>
                  <a:lnTo>
                    <a:pt x="242" y="439"/>
                  </a:lnTo>
                  <a:lnTo>
                    <a:pt x="217" y="420"/>
                  </a:lnTo>
                  <a:lnTo>
                    <a:pt x="293" y="420"/>
                  </a:lnTo>
                  <a:lnTo>
                    <a:pt x="257" y="397"/>
                  </a:lnTo>
                  <a:lnTo>
                    <a:pt x="327" y="401"/>
                  </a:lnTo>
                  <a:lnTo>
                    <a:pt x="299" y="386"/>
                  </a:lnTo>
                  <a:lnTo>
                    <a:pt x="358" y="386"/>
                  </a:lnTo>
                  <a:lnTo>
                    <a:pt x="329" y="373"/>
                  </a:lnTo>
                  <a:lnTo>
                    <a:pt x="377" y="373"/>
                  </a:lnTo>
                  <a:lnTo>
                    <a:pt x="348" y="361"/>
                  </a:lnTo>
                  <a:lnTo>
                    <a:pt x="394" y="361"/>
                  </a:lnTo>
                  <a:lnTo>
                    <a:pt x="426" y="367"/>
                  </a:lnTo>
                  <a:lnTo>
                    <a:pt x="396" y="342"/>
                  </a:lnTo>
                  <a:lnTo>
                    <a:pt x="439" y="348"/>
                  </a:lnTo>
                  <a:lnTo>
                    <a:pt x="394" y="319"/>
                  </a:lnTo>
                  <a:lnTo>
                    <a:pt x="449" y="331"/>
                  </a:lnTo>
                  <a:lnTo>
                    <a:pt x="407" y="297"/>
                  </a:lnTo>
                  <a:lnTo>
                    <a:pt x="474" y="308"/>
                  </a:lnTo>
                  <a:lnTo>
                    <a:pt x="540" y="272"/>
                  </a:lnTo>
                  <a:lnTo>
                    <a:pt x="479" y="293"/>
                  </a:lnTo>
                  <a:lnTo>
                    <a:pt x="529" y="249"/>
                  </a:lnTo>
                  <a:lnTo>
                    <a:pt x="493" y="270"/>
                  </a:lnTo>
                  <a:lnTo>
                    <a:pt x="544" y="211"/>
                  </a:lnTo>
                  <a:lnTo>
                    <a:pt x="487" y="241"/>
                  </a:lnTo>
                  <a:lnTo>
                    <a:pt x="552" y="173"/>
                  </a:lnTo>
                  <a:lnTo>
                    <a:pt x="489" y="209"/>
                  </a:lnTo>
                  <a:lnTo>
                    <a:pt x="544" y="146"/>
                  </a:lnTo>
                  <a:lnTo>
                    <a:pt x="491" y="177"/>
                  </a:lnTo>
                  <a:lnTo>
                    <a:pt x="502" y="135"/>
                  </a:lnTo>
                  <a:lnTo>
                    <a:pt x="538" y="87"/>
                  </a:lnTo>
                  <a:lnTo>
                    <a:pt x="599" y="61"/>
                  </a:lnTo>
                  <a:lnTo>
                    <a:pt x="666" y="70"/>
                  </a:lnTo>
                  <a:lnTo>
                    <a:pt x="719" y="93"/>
                  </a:lnTo>
                  <a:lnTo>
                    <a:pt x="814" y="171"/>
                  </a:lnTo>
                  <a:lnTo>
                    <a:pt x="728" y="72"/>
                  </a:lnTo>
                  <a:lnTo>
                    <a:pt x="641" y="11"/>
                  </a:lnTo>
                  <a:lnTo>
                    <a:pt x="569" y="0"/>
                  </a:lnTo>
                  <a:lnTo>
                    <a:pt x="527" y="6"/>
                  </a:lnTo>
                  <a:lnTo>
                    <a:pt x="555" y="25"/>
                  </a:lnTo>
                  <a:lnTo>
                    <a:pt x="483" y="9"/>
                  </a:lnTo>
                  <a:lnTo>
                    <a:pt x="533" y="34"/>
                  </a:lnTo>
                  <a:lnTo>
                    <a:pt x="479" y="23"/>
                  </a:lnTo>
                  <a:lnTo>
                    <a:pt x="519" y="48"/>
                  </a:lnTo>
                  <a:lnTo>
                    <a:pt x="449" y="34"/>
                  </a:lnTo>
                  <a:lnTo>
                    <a:pt x="479" y="51"/>
                  </a:lnTo>
                  <a:lnTo>
                    <a:pt x="434" y="42"/>
                  </a:lnTo>
                  <a:lnTo>
                    <a:pt x="470" y="61"/>
                  </a:lnTo>
                  <a:lnTo>
                    <a:pt x="426" y="53"/>
                  </a:lnTo>
                  <a:lnTo>
                    <a:pt x="388" y="42"/>
                  </a:lnTo>
                  <a:lnTo>
                    <a:pt x="438" y="74"/>
                  </a:lnTo>
                  <a:lnTo>
                    <a:pt x="493" y="87"/>
                  </a:lnTo>
                  <a:lnTo>
                    <a:pt x="434" y="89"/>
                  </a:lnTo>
                  <a:lnTo>
                    <a:pt x="472" y="101"/>
                  </a:lnTo>
                  <a:lnTo>
                    <a:pt x="407" y="101"/>
                  </a:lnTo>
                  <a:lnTo>
                    <a:pt x="449" y="122"/>
                  </a:lnTo>
                  <a:lnTo>
                    <a:pt x="365" y="112"/>
                  </a:lnTo>
                  <a:lnTo>
                    <a:pt x="447" y="139"/>
                  </a:lnTo>
                  <a:lnTo>
                    <a:pt x="348" y="127"/>
                  </a:lnTo>
                  <a:lnTo>
                    <a:pt x="438" y="158"/>
                  </a:lnTo>
                  <a:lnTo>
                    <a:pt x="327" y="160"/>
                  </a:lnTo>
                  <a:lnTo>
                    <a:pt x="426" y="184"/>
                  </a:lnTo>
                  <a:lnTo>
                    <a:pt x="266" y="167"/>
                  </a:lnTo>
                  <a:lnTo>
                    <a:pt x="436" y="207"/>
                  </a:lnTo>
                  <a:lnTo>
                    <a:pt x="335" y="203"/>
                  </a:lnTo>
                  <a:lnTo>
                    <a:pt x="419" y="232"/>
                  </a:lnTo>
                  <a:lnTo>
                    <a:pt x="346" y="222"/>
                  </a:lnTo>
                  <a:lnTo>
                    <a:pt x="407" y="251"/>
                  </a:lnTo>
                  <a:lnTo>
                    <a:pt x="323" y="238"/>
                  </a:lnTo>
                  <a:lnTo>
                    <a:pt x="377" y="258"/>
                  </a:lnTo>
                  <a:lnTo>
                    <a:pt x="236" y="230"/>
                  </a:lnTo>
                  <a:lnTo>
                    <a:pt x="363" y="272"/>
                  </a:lnTo>
                  <a:lnTo>
                    <a:pt x="253" y="257"/>
                  </a:lnTo>
                  <a:lnTo>
                    <a:pt x="329" y="281"/>
                  </a:lnTo>
                  <a:lnTo>
                    <a:pt x="226" y="264"/>
                  </a:lnTo>
                  <a:lnTo>
                    <a:pt x="299" y="308"/>
                  </a:lnTo>
                  <a:lnTo>
                    <a:pt x="177" y="276"/>
                  </a:lnTo>
                  <a:lnTo>
                    <a:pt x="255" y="319"/>
                  </a:lnTo>
                  <a:lnTo>
                    <a:pt x="139" y="291"/>
                  </a:lnTo>
                  <a:lnTo>
                    <a:pt x="236" y="329"/>
                  </a:lnTo>
                  <a:lnTo>
                    <a:pt x="114" y="302"/>
                  </a:lnTo>
                  <a:lnTo>
                    <a:pt x="226" y="344"/>
                  </a:lnTo>
                  <a:lnTo>
                    <a:pt x="61" y="308"/>
                  </a:lnTo>
                  <a:lnTo>
                    <a:pt x="202" y="355"/>
                  </a:lnTo>
                  <a:lnTo>
                    <a:pt x="46" y="317"/>
                  </a:lnTo>
                  <a:lnTo>
                    <a:pt x="173" y="374"/>
                  </a:lnTo>
                  <a:lnTo>
                    <a:pt x="33" y="329"/>
                  </a:lnTo>
                  <a:lnTo>
                    <a:pt x="128" y="390"/>
                  </a:lnTo>
                  <a:lnTo>
                    <a:pt x="14" y="329"/>
                  </a:lnTo>
                  <a:lnTo>
                    <a:pt x="86" y="388"/>
                  </a:lnTo>
                  <a:lnTo>
                    <a:pt x="0" y="338"/>
                  </a:lnTo>
                  <a:lnTo>
                    <a:pt x="69" y="428"/>
                  </a:lnTo>
                  <a:lnTo>
                    <a:pt x="69" y="4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31" name="任意多边形 322030"/>
            <p:cNvSpPr/>
            <p:nvPr/>
          </p:nvSpPr>
          <p:spPr>
            <a:xfrm>
              <a:off x="5218" y="1864"/>
              <a:ext cx="223" cy="576"/>
            </a:xfrm>
            <a:custGeom>
              <a:avLst/>
              <a:gdLst/>
              <a:ahLst/>
              <a:cxnLst/>
              <a:rect l="0" t="0" r="0" b="0"/>
              <a:pathLst>
                <a:path w="445" h="1151">
                  <a:moveTo>
                    <a:pt x="268" y="1151"/>
                  </a:moveTo>
                  <a:lnTo>
                    <a:pt x="215" y="1131"/>
                  </a:lnTo>
                  <a:lnTo>
                    <a:pt x="112" y="1015"/>
                  </a:lnTo>
                  <a:lnTo>
                    <a:pt x="0" y="901"/>
                  </a:lnTo>
                  <a:lnTo>
                    <a:pt x="88" y="950"/>
                  </a:lnTo>
                  <a:lnTo>
                    <a:pt x="154" y="1039"/>
                  </a:lnTo>
                  <a:lnTo>
                    <a:pt x="213" y="1115"/>
                  </a:lnTo>
                  <a:lnTo>
                    <a:pt x="255" y="1134"/>
                  </a:lnTo>
                  <a:lnTo>
                    <a:pt x="211" y="1051"/>
                  </a:lnTo>
                  <a:lnTo>
                    <a:pt x="190" y="847"/>
                  </a:lnTo>
                  <a:lnTo>
                    <a:pt x="139" y="536"/>
                  </a:lnTo>
                  <a:lnTo>
                    <a:pt x="150" y="311"/>
                  </a:lnTo>
                  <a:lnTo>
                    <a:pt x="204" y="173"/>
                  </a:lnTo>
                  <a:lnTo>
                    <a:pt x="263" y="110"/>
                  </a:lnTo>
                  <a:lnTo>
                    <a:pt x="333" y="85"/>
                  </a:lnTo>
                  <a:lnTo>
                    <a:pt x="384" y="81"/>
                  </a:lnTo>
                  <a:lnTo>
                    <a:pt x="417" y="89"/>
                  </a:lnTo>
                  <a:lnTo>
                    <a:pt x="373" y="0"/>
                  </a:lnTo>
                  <a:lnTo>
                    <a:pt x="445" y="97"/>
                  </a:lnTo>
                  <a:lnTo>
                    <a:pt x="426" y="102"/>
                  </a:lnTo>
                  <a:lnTo>
                    <a:pt x="371" y="95"/>
                  </a:lnTo>
                  <a:lnTo>
                    <a:pt x="297" y="112"/>
                  </a:lnTo>
                  <a:lnTo>
                    <a:pt x="244" y="144"/>
                  </a:lnTo>
                  <a:lnTo>
                    <a:pt x="200" y="220"/>
                  </a:lnTo>
                  <a:lnTo>
                    <a:pt x="166" y="334"/>
                  </a:lnTo>
                  <a:lnTo>
                    <a:pt x="154" y="558"/>
                  </a:lnTo>
                  <a:lnTo>
                    <a:pt x="223" y="1047"/>
                  </a:lnTo>
                  <a:lnTo>
                    <a:pt x="285" y="1151"/>
                  </a:lnTo>
                  <a:lnTo>
                    <a:pt x="268" y="1151"/>
                  </a:lnTo>
                  <a:lnTo>
                    <a:pt x="268" y="115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32" name="任意多边形 322031"/>
            <p:cNvSpPr/>
            <p:nvPr/>
          </p:nvSpPr>
          <p:spPr>
            <a:xfrm>
              <a:off x="5338" y="2435"/>
              <a:ext cx="108" cy="83"/>
            </a:xfrm>
            <a:custGeom>
              <a:avLst/>
              <a:gdLst/>
              <a:ahLst/>
              <a:cxnLst/>
              <a:rect l="0" t="0" r="0" b="0"/>
              <a:pathLst>
                <a:path w="217" h="165">
                  <a:moveTo>
                    <a:pt x="26" y="0"/>
                  </a:moveTo>
                  <a:lnTo>
                    <a:pt x="127" y="27"/>
                  </a:lnTo>
                  <a:lnTo>
                    <a:pt x="190" y="61"/>
                  </a:lnTo>
                  <a:lnTo>
                    <a:pt x="211" y="118"/>
                  </a:lnTo>
                  <a:lnTo>
                    <a:pt x="217" y="143"/>
                  </a:lnTo>
                  <a:lnTo>
                    <a:pt x="199" y="163"/>
                  </a:lnTo>
                  <a:lnTo>
                    <a:pt x="184" y="165"/>
                  </a:lnTo>
                  <a:lnTo>
                    <a:pt x="165" y="158"/>
                  </a:lnTo>
                  <a:lnTo>
                    <a:pt x="135" y="122"/>
                  </a:lnTo>
                  <a:lnTo>
                    <a:pt x="165" y="139"/>
                  </a:lnTo>
                  <a:lnTo>
                    <a:pt x="179" y="152"/>
                  </a:lnTo>
                  <a:lnTo>
                    <a:pt x="192" y="146"/>
                  </a:lnTo>
                  <a:lnTo>
                    <a:pt x="194" y="137"/>
                  </a:lnTo>
                  <a:lnTo>
                    <a:pt x="192" y="127"/>
                  </a:lnTo>
                  <a:lnTo>
                    <a:pt x="203" y="127"/>
                  </a:lnTo>
                  <a:lnTo>
                    <a:pt x="203" y="112"/>
                  </a:lnTo>
                  <a:lnTo>
                    <a:pt x="177" y="63"/>
                  </a:lnTo>
                  <a:lnTo>
                    <a:pt x="129" y="40"/>
                  </a:lnTo>
                  <a:lnTo>
                    <a:pt x="47" y="19"/>
                  </a:lnTo>
                  <a:lnTo>
                    <a:pt x="0" y="8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33" name="任意多边形 322032"/>
            <p:cNvSpPr/>
            <p:nvPr/>
          </p:nvSpPr>
          <p:spPr>
            <a:xfrm>
              <a:off x="5215" y="2347"/>
              <a:ext cx="215" cy="191"/>
            </a:xfrm>
            <a:custGeom>
              <a:avLst/>
              <a:gdLst/>
              <a:ahLst/>
              <a:cxnLst/>
              <a:rect l="0" t="0" r="0" b="0"/>
              <a:pathLst>
                <a:path w="429" h="382">
                  <a:moveTo>
                    <a:pt x="317" y="215"/>
                  </a:moveTo>
                  <a:lnTo>
                    <a:pt x="374" y="226"/>
                  </a:lnTo>
                  <a:lnTo>
                    <a:pt x="416" y="263"/>
                  </a:lnTo>
                  <a:lnTo>
                    <a:pt x="429" y="289"/>
                  </a:lnTo>
                  <a:lnTo>
                    <a:pt x="412" y="283"/>
                  </a:lnTo>
                  <a:lnTo>
                    <a:pt x="378" y="251"/>
                  </a:lnTo>
                  <a:lnTo>
                    <a:pt x="334" y="238"/>
                  </a:lnTo>
                  <a:lnTo>
                    <a:pt x="319" y="232"/>
                  </a:lnTo>
                  <a:lnTo>
                    <a:pt x="357" y="266"/>
                  </a:lnTo>
                  <a:lnTo>
                    <a:pt x="387" y="293"/>
                  </a:lnTo>
                  <a:lnTo>
                    <a:pt x="349" y="278"/>
                  </a:lnTo>
                  <a:lnTo>
                    <a:pt x="325" y="263"/>
                  </a:lnTo>
                  <a:lnTo>
                    <a:pt x="378" y="320"/>
                  </a:lnTo>
                  <a:lnTo>
                    <a:pt x="384" y="340"/>
                  </a:lnTo>
                  <a:lnTo>
                    <a:pt x="348" y="299"/>
                  </a:lnTo>
                  <a:lnTo>
                    <a:pt x="313" y="270"/>
                  </a:lnTo>
                  <a:lnTo>
                    <a:pt x="336" y="304"/>
                  </a:lnTo>
                  <a:lnTo>
                    <a:pt x="357" y="335"/>
                  </a:lnTo>
                  <a:lnTo>
                    <a:pt x="368" y="371"/>
                  </a:lnTo>
                  <a:lnTo>
                    <a:pt x="351" y="344"/>
                  </a:lnTo>
                  <a:lnTo>
                    <a:pt x="319" y="295"/>
                  </a:lnTo>
                  <a:lnTo>
                    <a:pt x="342" y="342"/>
                  </a:lnTo>
                  <a:lnTo>
                    <a:pt x="338" y="378"/>
                  </a:lnTo>
                  <a:lnTo>
                    <a:pt x="327" y="382"/>
                  </a:lnTo>
                  <a:lnTo>
                    <a:pt x="327" y="335"/>
                  </a:lnTo>
                  <a:lnTo>
                    <a:pt x="294" y="283"/>
                  </a:lnTo>
                  <a:lnTo>
                    <a:pt x="275" y="257"/>
                  </a:lnTo>
                  <a:lnTo>
                    <a:pt x="230" y="236"/>
                  </a:lnTo>
                  <a:lnTo>
                    <a:pt x="195" y="230"/>
                  </a:lnTo>
                  <a:lnTo>
                    <a:pt x="171" y="209"/>
                  </a:lnTo>
                  <a:lnTo>
                    <a:pt x="155" y="179"/>
                  </a:lnTo>
                  <a:lnTo>
                    <a:pt x="70" y="72"/>
                  </a:lnTo>
                  <a:lnTo>
                    <a:pt x="0" y="0"/>
                  </a:lnTo>
                  <a:lnTo>
                    <a:pt x="22" y="6"/>
                  </a:lnTo>
                  <a:lnTo>
                    <a:pt x="102" y="82"/>
                  </a:lnTo>
                  <a:lnTo>
                    <a:pt x="161" y="154"/>
                  </a:lnTo>
                  <a:lnTo>
                    <a:pt x="186" y="194"/>
                  </a:lnTo>
                  <a:lnTo>
                    <a:pt x="192" y="209"/>
                  </a:lnTo>
                  <a:lnTo>
                    <a:pt x="213" y="219"/>
                  </a:lnTo>
                  <a:lnTo>
                    <a:pt x="228" y="221"/>
                  </a:lnTo>
                  <a:lnTo>
                    <a:pt x="270" y="240"/>
                  </a:lnTo>
                  <a:lnTo>
                    <a:pt x="287" y="244"/>
                  </a:lnTo>
                  <a:lnTo>
                    <a:pt x="292" y="230"/>
                  </a:lnTo>
                  <a:lnTo>
                    <a:pt x="308" y="230"/>
                  </a:lnTo>
                  <a:lnTo>
                    <a:pt x="294" y="213"/>
                  </a:lnTo>
                  <a:lnTo>
                    <a:pt x="317" y="215"/>
                  </a:lnTo>
                  <a:lnTo>
                    <a:pt x="317" y="2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34" name="任意多边形 322033"/>
            <p:cNvSpPr/>
            <p:nvPr/>
          </p:nvSpPr>
          <p:spPr>
            <a:xfrm>
              <a:off x="5334" y="2429"/>
              <a:ext cx="21" cy="11"/>
            </a:xfrm>
            <a:custGeom>
              <a:avLst/>
              <a:gdLst/>
              <a:ahLst/>
              <a:cxnLst/>
              <a:rect l="0" t="0" r="0" b="0"/>
              <a:pathLst>
                <a:path w="42" h="22">
                  <a:moveTo>
                    <a:pt x="42" y="22"/>
                  </a:moveTo>
                  <a:lnTo>
                    <a:pt x="0" y="0"/>
                  </a:lnTo>
                  <a:lnTo>
                    <a:pt x="34" y="13"/>
                  </a:lnTo>
                  <a:lnTo>
                    <a:pt x="42" y="22"/>
                  </a:lnTo>
                  <a:lnTo>
                    <a:pt x="42" y="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35" name="任意多边形 322034"/>
            <p:cNvSpPr/>
            <p:nvPr/>
          </p:nvSpPr>
          <p:spPr>
            <a:xfrm>
              <a:off x="5394" y="2510"/>
              <a:ext cx="29" cy="13"/>
            </a:xfrm>
            <a:custGeom>
              <a:avLst/>
              <a:gdLst/>
              <a:ahLst/>
              <a:cxnLst/>
              <a:rect l="0" t="0" r="0" b="0"/>
              <a:pathLst>
                <a:path w="59" h="27">
                  <a:moveTo>
                    <a:pt x="49" y="19"/>
                  </a:moveTo>
                  <a:lnTo>
                    <a:pt x="0" y="27"/>
                  </a:lnTo>
                  <a:lnTo>
                    <a:pt x="36" y="12"/>
                  </a:lnTo>
                  <a:lnTo>
                    <a:pt x="49" y="0"/>
                  </a:lnTo>
                  <a:lnTo>
                    <a:pt x="59" y="10"/>
                  </a:lnTo>
                  <a:lnTo>
                    <a:pt x="49" y="19"/>
                  </a:lnTo>
                  <a:lnTo>
                    <a:pt x="49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36" name="任意多边形 322035"/>
            <p:cNvSpPr/>
            <p:nvPr/>
          </p:nvSpPr>
          <p:spPr>
            <a:xfrm>
              <a:off x="5405" y="2480"/>
              <a:ext cx="30" cy="22"/>
            </a:xfrm>
            <a:custGeom>
              <a:avLst/>
              <a:gdLst/>
              <a:ahLst/>
              <a:cxnLst/>
              <a:rect l="0" t="0" r="0" b="0"/>
              <a:pathLst>
                <a:path w="59" h="44">
                  <a:moveTo>
                    <a:pt x="0" y="36"/>
                  </a:moveTo>
                  <a:lnTo>
                    <a:pt x="36" y="42"/>
                  </a:lnTo>
                  <a:lnTo>
                    <a:pt x="42" y="42"/>
                  </a:lnTo>
                  <a:lnTo>
                    <a:pt x="47" y="42"/>
                  </a:lnTo>
                  <a:lnTo>
                    <a:pt x="59" y="44"/>
                  </a:lnTo>
                  <a:lnTo>
                    <a:pt x="57" y="33"/>
                  </a:lnTo>
                  <a:lnTo>
                    <a:pt x="49" y="25"/>
                  </a:lnTo>
                  <a:lnTo>
                    <a:pt x="49" y="16"/>
                  </a:lnTo>
                  <a:lnTo>
                    <a:pt x="34" y="0"/>
                  </a:lnTo>
                  <a:lnTo>
                    <a:pt x="42" y="33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37" name="任意多边形 322036"/>
            <p:cNvSpPr/>
            <p:nvPr/>
          </p:nvSpPr>
          <p:spPr>
            <a:xfrm>
              <a:off x="5395" y="2513"/>
              <a:ext cx="36" cy="18"/>
            </a:xfrm>
            <a:custGeom>
              <a:avLst/>
              <a:gdLst/>
              <a:ahLst/>
              <a:cxnLst/>
              <a:rect l="0" t="0" r="0" b="0"/>
              <a:pathLst>
                <a:path w="72" h="36">
                  <a:moveTo>
                    <a:pt x="72" y="9"/>
                  </a:moveTo>
                  <a:lnTo>
                    <a:pt x="70" y="26"/>
                  </a:lnTo>
                  <a:lnTo>
                    <a:pt x="59" y="36"/>
                  </a:lnTo>
                  <a:lnTo>
                    <a:pt x="0" y="17"/>
                  </a:lnTo>
                  <a:lnTo>
                    <a:pt x="49" y="26"/>
                  </a:lnTo>
                  <a:lnTo>
                    <a:pt x="53" y="17"/>
                  </a:lnTo>
                  <a:lnTo>
                    <a:pt x="49" y="4"/>
                  </a:lnTo>
                  <a:lnTo>
                    <a:pt x="65" y="0"/>
                  </a:lnTo>
                  <a:lnTo>
                    <a:pt x="72" y="9"/>
                  </a:lnTo>
                  <a:lnTo>
                    <a:pt x="72" y="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38" name="任意多边形 322037"/>
            <p:cNvSpPr/>
            <p:nvPr/>
          </p:nvSpPr>
          <p:spPr>
            <a:xfrm>
              <a:off x="5390" y="2525"/>
              <a:ext cx="36" cy="19"/>
            </a:xfrm>
            <a:custGeom>
              <a:avLst/>
              <a:gdLst/>
              <a:ahLst/>
              <a:cxnLst/>
              <a:rect l="0" t="0" r="0" b="0"/>
              <a:pathLst>
                <a:path w="73" h="38">
                  <a:moveTo>
                    <a:pt x="65" y="11"/>
                  </a:moveTo>
                  <a:lnTo>
                    <a:pt x="69" y="24"/>
                  </a:lnTo>
                  <a:lnTo>
                    <a:pt x="67" y="36"/>
                  </a:lnTo>
                  <a:lnTo>
                    <a:pt x="52" y="38"/>
                  </a:lnTo>
                  <a:lnTo>
                    <a:pt x="33" y="36"/>
                  </a:lnTo>
                  <a:lnTo>
                    <a:pt x="19" y="28"/>
                  </a:lnTo>
                  <a:lnTo>
                    <a:pt x="0" y="5"/>
                  </a:lnTo>
                  <a:lnTo>
                    <a:pt x="33" y="21"/>
                  </a:lnTo>
                  <a:lnTo>
                    <a:pt x="50" y="32"/>
                  </a:lnTo>
                  <a:lnTo>
                    <a:pt x="59" y="21"/>
                  </a:lnTo>
                  <a:lnTo>
                    <a:pt x="50" y="3"/>
                  </a:lnTo>
                  <a:lnTo>
                    <a:pt x="73" y="0"/>
                  </a:lnTo>
                  <a:lnTo>
                    <a:pt x="65" y="11"/>
                  </a:lnTo>
                  <a:lnTo>
                    <a:pt x="65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39" name="任意多边形 322038"/>
            <p:cNvSpPr/>
            <p:nvPr/>
          </p:nvSpPr>
          <p:spPr>
            <a:xfrm>
              <a:off x="5365" y="2539"/>
              <a:ext cx="51" cy="37"/>
            </a:xfrm>
            <a:custGeom>
              <a:avLst/>
              <a:gdLst/>
              <a:ahLst/>
              <a:cxnLst/>
              <a:rect l="0" t="0" r="0" b="0"/>
              <a:pathLst>
                <a:path w="103" h="74">
                  <a:moveTo>
                    <a:pt x="32" y="32"/>
                  </a:moveTo>
                  <a:lnTo>
                    <a:pt x="0" y="0"/>
                  </a:lnTo>
                  <a:lnTo>
                    <a:pt x="15" y="38"/>
                  </a:lnTo>
                  <a:lnTo>
                    <a:pt x="27" y="52"/>
                  </a:lnTo>
                  <a:lnTo>
                    <a:pt x="29" y="71"/>
                  </a:lnTo>
                  <a:lnTo>
                    <a:pt x="50" y="74"/>
                  </a:lnTo>
                  <a:lnTo>
                    <a:pt x="65" y="65"/>
                  </a:lnTo>
                  <a:lnTo>
                    <a:pt x="69" y="48"/>
                  </a:lnTo>
                  <a:lnTo>
                    <a:pt x="88" y="38"/>
                  </a:lnTo>
                  <a:lnTo>
                    <a:pt x="101" y="29"/>
                  </a:lnTo>
                  <a:lnTo>
                    <a:pt x="103" y="8"/>
                  </a:lnTo>
                  <a:lnTo>
                    <a:pt x="89" y="6"/>
                  </a:lnTo>
                  <a:lnTo>
                    <a:pt x="91" y="19"/>
                  </a:lnTo>
                  <a:lnTo>
                    <a:pt x="88" y="29"/>
                  </a:lnTo>
                  <a:lnTo>
                    <a:pt x="67" y="36"/>
                  </a:lnTo>
                  <a:lnTo>
                    <a:pt x="59" y="44"/>
                  </a:lnTo>
                  <a:lnTo>
                    <a:pt x="55" y="59"/>
                  </a:lnTo>
                  <a:lnTo>
                    <a:pt x="42" y="61"/>
                  </a:lnTo>
                  <a:lnTo>
                    <a:pt x="34" y="50"/>
                  </a:lnTo>
                  <a:lnTo>
                    <a:pt x="32" y="32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40" name="任意多边形 322039"/>
            <p:cNvSpPr/>
            <p:nvPr/>
          </p:nvSpPr>
          <p:spPr>
            <a:xfrm>
              <a:off x="5377" y="2535"/>
              <a:ext cx="22" cy="29"/>
            </a:xfrm>
            <a:custGeom>
              <a:avLst/>
              <a:gdLst/>
              <a:ahLst/>
              <a:cxnLst/>
              <a:rect l="0" t="0" r="0" b="0"/>
              <a:pathLst>
                <a:path w="44" h="57">
                  <a:moveTo>
                    <a:pt x="0" y="0"/>
                  </a:moveTo>
                  <a:lnTo>
                    <a:pt x="19" y="30"/>
                  </a:lnTo>
                  <a:lnTo>
                    <a:pt x="19" y="41"/>
                  </a:lnTo>
                  <a:lnTo>
                    <a:pt x="25" y="57"/>
                  </a:lnTo>
                  <a:lnTo>
                    <a:pt x="36" y="57"/>
                  </a:lnTo>
                  <a:lnTo>
                    <a:pt x="44" y="45"/>
                  </a:lnTo>
                  <a:lnTo>
                    <a:pt x="36" y="36"/>
                  </a:lnTo>
                  <a:lnTo>
                    <a:pt x="32" y="2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41" name="任意多边形 322040"/>
            <p:cNvSpPr/>
            <p:nvPr/>
          </p:nvSpPr>
          <p:spPr>
            <a:xfrm>
              <a:off x="5364" y="2522"/>
              <a:ext cx="22" cy="26"/>
            </a:xfrm>
            <a:custGeom>
              <a:avLst/>
              <a:gdLst/>
              <a:ahLst/>
              <a:cxnLst/>
              <a:rect l="0" t="0" r="0" b="0"/>
              <a:pathLst>
                <a:path w="46" h="51">
                  <a:moveTo>
                    <a:pt x="36" y="42"/>
                  </a:moveTo>
                  <a:lnTo>
                    <a:pt x="31" y="51"/>
                  </a:lnTo>
                  <a:lnTo>
                    <a:pt x="0" y="38"/>
                  </a:lnTo>
                  <a:lnTo>
                    <a:pt x="27" y="42"/>
                  </a:lnTo>
                  <a:lnTo>
                    <a:pt x="38" y="0"/>
                  </a:lnTo>
                  <a:lnTo>
                    <a:pt x="46" y="47"/>
                  </a:lnTo>
                  <a:lnTo>
                    <a:pt x="36" y="42"/>
                  </a:lnTo>
                  <a:lnTo>
                    <a:pt x="36" y="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42" name="任意多边形 322041"/>
            <p:cNvSpPr/>
            <p:nvPr/>
          </p:nvSpPr>
          <p:spPr>
            <a:xfrm>
              <a:off x="5390" y="2541"/>
              <a:ext cx="22" cy="10"/>
            </a:xfrm>
            <a:custGeom>
              <a:avLst/>
              <a:gdLst/>
              <a:ahLst/>
              <a:cxnLst/>
              <a:rect l="0" t="0" r="0" b="0"/>
              <a:pathLst>
                <a:path w="44" h="21">
                  <a:moveTo>
                    <a:pt x="31" y="0"/>
                  </a:moveTo>
                  <a:lnTo>
                    <a:pt x="0" y="8"/>
                  </a:lnTo>
                  <a:lnTo>
                    <a:pt x="6" y="21"/>
                  </a:lnTo>
                  <a:lnTo>
                    <a:pt x="44" y="9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43" name="任意多边形 322042"/>
            <p:cNvSpPr/>
            <p:nvPr/>
          </p:nvSpPr>
          <p:spPr>
            <a:xfrm>
              <a:off x="5392" y="2525"/>
              <a:ext cx="22" cy="7"/>
            </a:xfrm>
            <a:custGeom>
              <a:avLst/>
              <a:gdLst/>
              <a:ahLst/>
              <a:cxnLst/>
              <a:rect l="0" t="0" r="0" b="0"/>
              <a:pathLst>
                <a:path w="44" h="15">
                  <a:moveTo>
                    <a:pt x="44" y="5"/>
                  </a:moveTo>
                  <a:lnTo>
                    <a:pt x="29" y="11"/>
                  </a:lnTo>
                  <a:lnTo>
                    <a:pt x="10" y="15"/>
                  </a:lnTo>
                  <a:lnTo>
                    <a:pt x="0" y="9"/>
                  </a:lnTo>
                  <a:lnTo>
                    <a:pt x="33" y="0"/>
                  </a:lnTo>
                  <a:lnTo>
                    <a:pt x="44" y="5"/>
                  </a:lnTo>
                  <a:lnTo>
                    <a:pt x="44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44" name="任意多边形 322043"/>
            <p:cNvSpPr/>
            <p:nvPr/>
          </p:nvSpPr>
          <p:spPr>
            <a:xfrm>
              <a:off x="4963" y="2446"/>
              <a:ext cx="327" cy="439"/>
            </a:xfrm>
            <a:custGeom>
              <a:avLst/>
              <a:gdLst/>
              <a:ahLst/>
              <a:cxnLst/>
              <a:rect l="0" t="0" r="0" b="0"/>
              <a:pathLst>
                <a:path w="654" h="878">
                  <a:moveTo>
                    <a:pt x="194" y="78"/>
                  </a:moveTo>
                  <a:lnTo>
                    <a:pt x="272" y="123"/>
                  </a:lnTo>
                  <a:lnTo>
                    <a:pt x="237" y="110"/>
                  </a:lnTo>
                  <a:lnTo>
                    <a:pt x="304" y="154"/>
                  </a:lnTo>
                  <a:lnTo>
                    <a:pt x="279" y="144"/>
                  </a:lnTo>
                  <a:lnTo>
                    <a:pt x="348" y="213"/>
                  </a:lnTo>
                  <a:lnTo>
                    <a:pt x="422" y="319"/>
                  </a:lnTo>
                  <a:lnTo>
                    <a:pt x="515" y="509"/>
                  </a:lnTo>
                  <a:lnTo>
                    <a:pt x="587" y="718"/>
                  </a:lnTo>
                  <a:lnTo>
                    <a:pt x="618" y="842"/>
                  </a:lnTo>
                  <a:lnTo>
                    <a:pt x="629" y="878"/>
                  </a:lnTo>
                  <a:lnTo>
                    <a:pt x="620" y="783"/>
                  </a:lnTo>
                  <a:lnTo>
                    <a:pt x="623" y="680"/>
                  </a:lnTo>
                  <a:lnTo>
                    <a:pt x="654" y="530"/>
                  </a:lnTo>
                  <a:lnTo>
                    <a:pt x="612" y="688"/>
                  </a:lnTo>
                  <a:lnTo>
                    <a:pt x="604" y="724"/>
                  </a:lnTo>
                  <a:lnTo>
                    <a:pt x="597" y="667"/>
                  </a:lnTo>
                  <a:lnTo>
                    <a:pt x="623" y="564"/>
                  </a:lnTo>
                  <a:lnTo>
                    <a:pt x="635" y="504"/>
                  </a:lnTo>
                  <a:lnTo>
                    <a:pt x="610" y="582"/>
                  </a:lnTo>
                  <a:lnTo>
                    <a:pt x="591" y="620"/>
                  </a:lnTo>
                  <a:lnTo>
                    <a:pt x="582" y="633"/>
                  </a:lnTo>
                  <a:lnTo>
                    <a:pt x="564" y="578"/>
                  </a:lnTo>
                  <a:lnTo>
                    <a:pt x="570" y="517"/>
                  </a:lnTo>
                  <a:lnTo>
                    <a:pt x="610" y="416"/>
                  </a:lnTo>
                  <a:lnTo>
                    <a:pt x="566" y="488"/>
                  </a:lnTo>
                  <a:lnTo>
                    <a:pt x="553" y="525"/>
                  </a:lnTo>
                  <a:lnTo>
                    <a:pt x="517" y="447"/>
                  </a:lnTo>
                  <a:lnTo>
                    <a:pt x="517" y="418"/>
                  </a:lnTo>
                  <a:lnTo>
                    <a:pt x="538" y="372"/>
                  </a:lnTo>
                  <a:lnTo>
                    <a:pt x="532" y="321"/>
                  </a:lnTo>
                  <a:lnTo>
                    <a:pt x="528" y="367"/>
                  </a:lnTo>
                  <a:lnTo>
                    <a:pt x="513" y="409"/>
                  </a:lnTo>
                  <a:lnTo>
                    <a:pt x="477" y="357"/>
                  </a:lnTo>
                  <a:lnTo>
                    <a:pt x="467" y="323"/>
                  </a:lnTo>
                  <a:lnTo>
                    <a:pt x="410" y="255"/>
                  </a:lnTo>
                  <a:lnTo>
                    <a:pt x="447" y="188"/>
                  </a:lnTo>
                  <a:lnTo>
                    <a:pt x="405" y="238"/>
                  </a:lnTo>
                  <a:lnTo>
                    <a:pt x="336" y="158"/>
                  </a:lnTo>
                  <a:lnTo>
                    <a:pt x="382" y="99"/>
                  </a:lnTo>
                  <a:lnTo>
                    <a:pt x="327" y="144"/>
                  </a:lnTo>
                  <a:lnTo>
                    <a:pt x="296" y="104"/>
                  </a:lnTo>
                  <a:lnTo>
                    <a:pt x="287" y="68"/>
                  </a:lnTo>
                  <a:lnTo>
                    <a:pt x="310" y="32"/>
                  </a:lnTo>
                  <a:lnTo>
                    <a:pt x="365" y="4"/>
                  </a:lnTo>
                  <a:lnTo>
                    <a:pt x="298" y="30"/>
                  </a:lnTo>
                  <a:lnTo>
                    <a:pt x="272" y="44"/>
                  </a:lnTo>
                  <a:lnTo>
                    <a:pt x="178" y="28"/>
                  </a:lnTo>
                  <a:lnTo>
                    <a:pt x="144" y="28"/>
                  </a:lnTo>
                  <a:lnTo>
                    <a:pt x="110" y="27"/>
                  </a:lnTo>
                  <a:lnTo>
                    <a:pt x="0" y="0"/>
                  </a:lnTo>
                  <a:lnTo>
                    <a:pt x="112" y="66"/>
                  </a:lnTo>
                  <a:lnTo>
                    <a:pt x="194" y="78"/>
                  </a:lnTo>
                  <a:lnTo>
                    <a:pt x="194" y="7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45" name="任意多边形 322044"/>
            <p:cNvSpPr/>
            <p:nvPr/>
          </p:nvSpPr>
          <p:spPr>
            <a:xfrm>
              <a:off x="4880" y="2500"/>
              <a:ext cx="398" cy="386"/>
            </a:xfrm>
            <a:custGeom>
              <a:avLst/>
              <a:gdLst/>
              <a:ahLst/>
              <a:cxnLst/>
              <a:rect l="0" t="0" r="0" b="0"/>
              <a:pathLst>
                <a:path w="797" h="772">
                  <a:moveTo>
                    <a:pt x="778" y="755"/>
                  </a:moveTo>
                  <a:lnTo>
                    <a:pt x="727" y="675"/>
                  </a:lnTo>
                  <a:lnTo>
                    <a:pt x="658" y="612"/>
                  </a:lnTo>
                  <a:lnTo>
                    <a:pt x="527" y="531"/>
                  </a:lnTo>
                  <a:lnTo>
                    <a:pt x="464" y="508"/>
                  </a:lnTo>
                  <a:lnTo>
                    <a:pt x="346" y="449"/>
                  </a:lnTo>
                  <a:lnTo>
                    <a:pt x="265" y="434"/>
                  </a:lnTo>
                  <a:lnTo>
                    <a:pt x="232" y="398"/>
                  </a:lnTo>
                  <a:lnTo>
                    <a:pt x="166" y="301"/>
                  </a:lnTo>
                  <a:lnTo>
                    <a:pt x="92" y="272"/>
                  </a:lnTo>
                  <a:lnTo>
                    <a:pt x="77" y="244"/>
                  </a:lnTo>
                  <a:lnTo>
                    <a:pt x="57" y="228"/>
                  </a:lnTo>
                  <a:lnTo>
                    <a:pt x="54" y="202"/>
                  </a:lnTo>
                  <a:lnTo>
                    <a:pt x="27" y="162"/>
                  </a:lnTo>
                  <a:lnTo>
                    <a:pt x="0" y="139"/>
                  </a:lnTo>
                  <a:lnTo>
                    <a:pt x="42" y="150"/>
                  </a:lnTo>
                  <a:lnTo>
                    <a:pt x="33" y="131"/>
                  </a:lnTo>
                  <a:lnTo>
                    <a:pt x="73" y="143"/>
                  </a:lnTo>
                  <a:lnTo>
                    <a:pt x="52" y="126"/>
                  </a:lnTo>
                  <a:lnTo>
                    <a:pt x="82" y="128"/>
                  </a:lnTo>
                  <a:lnTo>
                    <a:pt x="71" y="116"/>
                  </a:lnTo>
                  <a:lnTo>
                    <a:pt x="113" y="116"/>
                  </a:lnTo>
                  <a:lnTo>
                    <a:pt x="99" y="105"/>
                  </a:lnTo>
                  <a:lnTo>
                    <a:pt x="143" y="103"/>
                  </a:lnTo>
                  <a:lnTo>
                    <a:pt x="128" y="93"/>
                  </a:lnTo>
                  <a:lnTo>
                    <a:pt x="168" y="90"/>
                  </a:lnTo>
                  <a:lnTo>
                    <a:pt x="143" y="80"/>
                  </a:lnTo>
                  <a:lnTo>
                    <a:pt x="202" y="80"/>
                  </a:lnTo>
                  <a:lnTo>
                    <a:pt x="251" y="61"/>
                  </a:lnTo>
                  <a:lnTo>
                    <a:pt x="227" y="53"/>
                  </a:lnTo>
                  <a:lnTo>
                    <a:pt x="280" y="52"/>
                  </a:lnTo>
                  <a:lnTo>
                    <a:pt x="270" y="38"/>
                  </a:lnTo>
                  <a:lnTo>
                    <a:pt x="324" y="36"/>
                  </a:lnTo>
                  <a:lnTo>
                    <a:pt x="303" y="19"/>
                  </a:lnTo>
                  <a:lnTo>
                    <a:pt x="345" y="17"/>
                  </a:lnTo>
                  <a:lnTo>
                    <a:pt x="329" y="4"/>
                  </a:lnTo>
                  <a:lnTo>
                    <a:pt x="354" y="0"/>
                  </a:lnTo>
                  <a:lnTo>
                    <a:pt x="390" y="4"/>
                  </a:lnTo>
                  <a:lnTo>
                    <a:pt x="451" y="61"/>
                  </a:lnTo>
                  <a:lnTo>
                    <a:pt x="392" y="23"/>
                  </a:lnTo>
                  <a:lnTo>
                    <a:pt x="358" y="14"/>
                  </a:lnTo>
                  <a:lnTo>
                    <a:pt x="369" y="31"/>
                  </a:lnTo>
                  <a:lnTo>
                    <a:pt x="335" y="23"/>
                  </a:lnTo>
                  <a:lnTo>
                    <a:pt x="386" y="50"/>
                  </a:lnTo>
                  <a:lnTo>
                    <a:pt x="297" y="53"/>
                  </a:lnTo>
                  <a:lnTo>
                    <a:pt x="267" y="65"/>
                  </a:lnTo>
                  <a:lnTo>
                    <a:pt x="303" y="90"/>
                  </a:lnTo>
                  <a:lnTo>
                    <a:pt x="238" y="76"/>
                  </a:lnTo>
                  <a:lnTo>
                    <a:pt x="179" y="97"/>
                  </a:lnTo>
                  <a:lnTo>
                    <a:pt x="263" y="112"/>
                  </a:lnTo>
                  <a:lnTo>
                    <a:pt x="183" y="118"/>
                  </a:lnTo>
                  <a:lnTo>
                    <a:pt x="151" y="118"/>
                  </a:lnTo>
                  <a:lnTo>
                    <a:pt x="198" y="168"/>
                  </a:lnTo>
                  <a:lnTo>
                    <a:pt x="126" y="133"/>
                  </a:lnTo>
                  <a:lnTo>
                    <a:pt x="141" y="150"/>
                  </a:lnTo>
                  <a:lnTo>
                    <a:pt x="105" y="139"/>
                  </a:lnTo>
                  <a:lnTo>
                    <a:pt x="132" y="166"/>
                  </a:lnTo>
                  <a:lnTo>
                    <a:pt x="105" y="152"/>
                  </a:lnTo>
                  <a:lnTo>
                    <a:pt x="126" y="196"/>
                  </a:lnTo>
                  <a:lnTo>
                    <a:pt x="183" y="234"/>
                  </a:lnTo>
                  <a:lnTo>
                    <a:pt x="115" y="209"/>
                  </a:lnTo>
                  <a:lnTo>
                    <a:pt x="211" y="274"/>
                  </a:lnTo>
                  <a:lnTo>
                    <a:pt x="326" y="308"/>
                  </a:lnTo>
                  <a:lnTo>
                    <a:pt x="213" y="291"/>
                  </a:lnTo>
                  <a:lnTo>
                    <a:pt x="261" y="337"/>
                  </a:lnTo>
                  <a:lnTo>
                    <a:pt x="358" y="394"/>
                  </a:lnTo>
                  <a:lnTo>
                    <a:pt x="244" y="354"/>
                  </a:lnTo>
                  <a:lnTo>
                    <a:pt x="276" y="392"/>
                  </a:lnTo>
                  <a:lnTo>
                    <a:pt x="343" y="422"/>
                  </a:lnTo>
                  <a:lnTo>
                    <a:pt x="461" y="483"/>
                  </a:lnTo>
                  <a:lnTo>
                    <a:pt x="569" y="532"/>
                  </a:lnTo>
                  <a:lnTo>
                    <a:pt x="672" y="599"/>
                  </a:lnTo>
                  <a:lnTo>
                    <a:pt x="742" y="667"/>
                  </a:lnTo>
                  <a:lnTo>
                    <a:pt x="719" y="622"/>
                  </a:lnTo>
                  <a:lnTo>
                    <a:pt x="683" y="561"/>
                  </a:lnTo>
                  <a:lnTo>
                    <a:pt x="584" y="500"/>
                  </a:lnTo>
                  <a:lnTo>
                    <a:pt x="502" y="458"/>
                  </a:lnTo>
                  <a:lnTo>
                    <a:pt x="630" y="510"/>
                  </a:lnTo>
                  <a:lnTo>
                    <a:pt x="710" y="561"/>
                  </a:lnTo>
                  <a:lnTo>
                    <a:pt x="681" y="494"/>
                  </a:lnTo>
                  <a:lnTo>
                    <a:pt x="616" y="455"/>
                  </a:lnTo>
                  <a:lnTo>
                    <a:pt x="462" y="396"/>
                  </a:lnTo>
                  <a:lnTo>
                    <a:pt x="673" y="470"/>
                  </a:lnTo>
                  <a:lnTo>
                    <a:pt x="691" y="483"/>
                  </a:lnTo>
                  <a:lnTo>
                    <a:pt x="651" y="409"/>
                  </a:lnTo>
                  <a:lnTo>
                    <a:pt x="556" y="363"/>
                  </a:lnTo>
                  <a:lnTo>
                    <a:pt x="445" y="323"/>
                  </a:lnTo>
                  <a:lnTo>
                    <a:pt x="592" y="361"/>
                  </a:lnTo>
                  <a:lnTo>
                    <a:pt x="635" y="377"/>
                  </a:lnTo>
                  <a:lnTo>
                    <a:pt x="607" y="325"/>
                  </a:lnTo>
                  <a:lnTo>
                    <a:pt x="573" y="293"/>
                  </a:lnTo>
                  <a:lnTo>
                    <a:pt x="396" y="253"/>
                  </a:lnTo>
                  <a:lnTo>
                    <a:pt x="571" y="278"/>
                  </a:lnTo>
                  <a:lnTo>
                    <a:pt x="603" y="289"/>
                  </a:lnTo>
                  <a:lnTo>
                    <a:pt x="569" y="242"/>
                  </a:lnTo>
                  <a:lnTo>
                    <a:pt x="519" y="200"/>
                  </a:lnTo>
                  <a:lnTo>
                    <a:pt x="327" y="188"/>
                  </a:lnTo>
                  <a:lnTo>
                    <a:pt x="516" y="187"/>
                  </a:lnTo>
                  <a:lnTo>
                    <a:pt x="537" y="190"/>
                  </a:lnTo>
                  <a:lnTo>
                    <a:pt x="480" y="139"/>
                  </a:lnTo>
                  <a:lnTo>
                    <a:pt x="318" y="116"/>
                  </a:lnTo>
                  <a:lnTo>
                    <a:pt x="481" y="118"/>
                  </a:lnTo>
                  <a:lnTo>
                    <a:pt x="459" y="86"/>
                  </a:lnTo>
                  <a:lnTo>
                    <a:pt x="533" y="166"/>
                  </a:lnTo>
                  <a:lnTo>
                    <a:pt x="592" y="257"/>
                  </a:lnTo>
                  <a:lnTo>
                    <a:pt x="634" y="331"/>
                  </a:lnTo>
                  <a:lnTo>
                    <a:pt x="685" y="453"/>
                  </a:lnTo>
                  <a:lnTo>
                    <a:pt x="721" y="567"/>
                  </a:lnTo>
                  <a:lnTo>
                    <a:pt x="772" y="730"/>
                  </a:lnTo>
                  <a:lnTo>
                    <a:pt x="786" y="648"/>
                  </a:lnTo>
                  <a:lnTo>
                    <a:pt x="797" y="772"/>
                  </a:lnTo>
                  <a:lnTo>
                    <a:pt x="778" y="755"/>
                  </a:lnTo>
                  <a:lnTo>
                    <a:pt x="778" y="75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46" name="任意多边形 322045"/>
            <p:cNvSpPr/>
            <p:nvPr/>
          </p:nvSpPr>
          <p:spPr>
            <a:xfrm>
              <a:off x="5293" y="2426"/>
              <a:ext cx="47" cy="182"/>
            </a:xfrm>
            <a:custGeom>
              <a:avLst/>
              <a:gdLst/>
              <a:ahLst/>
              <a:cxnLst/>
              <a:rect l="0" t="0" r="0" b="0"/>
              <a:pathLst>
                <a:path w="94" h="365">
                  <a:moveTo>
                    <a:pt x="54" y="68"/>
                  </a:moveTo>
                  <a:lnTo>
                    <a:pt x="44" y="150"/>
                  </a:lnTo>
                  <a:lnTo>
                    <a:pt x="46" y="203"/>
                  </a:lnTo>
                  <a:lnTo>
                    <a:pt x="69" y="266"/>
                  </a:lnTo>
                  <a:lnTo>
                    <a:pt x="94" y="365"/>
                  </a:lnTo>
                  <a:lnTo>
                    <a:pt x="54" y="251"/>
                  </a:lnTo>
                  <a:lnTo>
                    <a:pt x="33" y="192"/>
                  </a:lnTo>
                  <a:lnTo>
                    <a:pt x="31" y="125"/>
                  </a:lnTo>
                  <a:lnTo>
                    <a:pt x="0" y="0"/>
                  </a:lnTo>
                  <a:lnTo>
                    <a:pt x="31" y="55"/>
                  </a:lnTo>
                  <a:lnTo>
                    <a:pt x="54" y="68"/>
                  </a:lnTo>
                  <a:lnTo>
                    <a:pt x="54" y="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47" name="任意多边形 322046"/>
            <p:cNvSpPr/>
            <p:nvPr/>
          </p:nvSpPr>
          <p:spPr>
            <a:xfrm>
              <a:off x="5269" y="2459"/>
              <a:ext cx="79" cy="427"/>
            </a:xfrm>
            <a:custGeom>
              <a:avLst/>
              <a:gdLst/>
              <a:ahLst/>
              <a:cxnLst/>
              <a:rect l="0" t="0" r="0" b="0"/>
              <a:pathLst>
                <a:path w="160" h="853">
                  <a:moveTo>
                    <a:pt x="141" y="11"/>
                  </a:moveTo>
                  <a:lnTo>
                    <a:pt x="126" y="123"/>
                  </a:lnTo>
                  <a:lnTo>
                    <a:pt x="160" y="268"/>
                  </a:lnTo>
                  <a:lnTo>
                    <a:pt x="158" y="363"/>
                  </a:lnTo>
                  <a:lnTo>
                    <a:pt x="116" y="469"/>
                  </a:lnTo>
                  <a:lnTo>
                    <a:pt x="107" y="528"/>
                  </a:lnTo>
                  <a:lnTo>
                    <a:pt x="91" y="653"/>
                  </a:lnTo>
                  <a:lnTo>
                    <a:pt x="59" y="756"/>
                  </a:lnTo>
                  <a:lnTo>
                    <a:pt x="17" y="853"/>
                  </a:lnTo>
                  <a:lnTo>
                    <a:pt x="0" y="807"/>
                  </a:lnTo>
                  <a:lnTo>
                    <a:pt x="48" y="752"/>
                  </a:lnTo>
                  <a:lnTo>
                    <a:pt x="82" y="642"/>
                  </a:lnTo>
                  <a:lnTo>
                    <a:pt x="91" y="511"/>
                  </a:lnTo>
                  <a:lnTo>
                    <a:pt x="116" y="418"/>
                  </a:lnTo>
                  <a:lnTo>
                    <a:pt x="143" y="336"/>
                  </a:lnTo>
                  <a:lnTo>
                    <a:pt x="145" y="256"/>
                  </a:lnTo>
                  <a:lnTo>
                    <a:pt x="114" y="127"/>
                  </a:lnTo>
                  <a:lnTo>
                    <a:pt x="126" y="0"/>
                  </a:lnTo>
                  <a:lnTo>
                    <a:pt x="141" y="11"/>
                  </a:lnTo>
                  <a:lnTo>
                    <a:pt x="141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48" name="任意多边形 322047"/>
            <p:cNvSpPr/>
            <p:nvPr/>
          </p:nvSpPr>
          <p:spPr>
            <a:xfrm>
              <a:off x="4738" y="2573"/>
              <a:ext cx="150" cy="57"/>
            </a:xfrm>
            <a:custGeom>
              <a:avLst/>
              <a:gdLst/>
              <a:ahLst/>
              <a:cxnLst/>
              <a:rect l="0" t="0" r="0" b="0"/>
              <a:pathLst>
                <a:path w="301" h="114">
                  <a:moveTo>
                    <a:pt x="69" y="5"/>
                  </a:moveTo>
                  <a:lnTo>
                    <a:pt x="145" y="47"/>
                  </a:lnTo>
                  <a:lnTo>
                    <a:pt x="198" y="68"/>
                  </a:lnTo>
                  <a:lnTo>
                    <a:pt x="261" y="89"/>
                  </a:lnTo>
                  <a:lnTo>
                    <a:pt x="226" y="87"/>
                  </a:lnTo>
                  <a:lnTo>
                    <a:pt x="160" y="68"/>
                  </a:lnTo>
                  <a:lnTo>
                    <a:pt x="80" y="32"/>
                  </a:lnTo>
                  <a:lnTo>
                    <a:pt x="32" y="2"/>
                  </a:lnTo>
                  <a:lnTo>
                    <a:pt x="0" y="0"/>
                  </a:lnTo>
                  <a:lnTo>
                    <a:pt x="86" y="49"/>
                  </a:lnTo>
                  <a:lnTo>
                    <a:pt x="185" y="97"/>
                  </a:lnTo>
                  <a:lnTo>
                    <a:pt x="289" y="114"/>
                  </a:lnTo>
                  <a:lnTo>
                    <a:pt x="301" y="85"/>
                  </a:lnTo>
                  <a:lnTo>
                    <a:pt x="285" y="62"/>
                  </a:lnTo>
                  <a:lnTo>
                    <a:pt x="287" y="47"/>
                  </a:lnTo>
                  <a:lnTo>
                    <a:pt x="253" y="9"/>
                  </a:lnTo>
                  <a:lnTo>
                    <a:pt x="160" y="5"/>
                  </a:lnTo>
                  <a:lnTo>
                    <a:pt x="69" y="5"/>
                  </a:lnTo>
                  <a:lnTo>
                    <a:pt x="69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49" name="任意多边形 322048"/>
            <p:cNvSpPr/>
            <p:nvPr/>
          </p:nvSpPr>
          <p:spPr>
            <a:xfrm>
              <a:off x="4781" y="2566"/>
              <a:ext cx="118" cy="20"/>
            </a:xfrm>
            <a:custGeom>
              <a:avLst/>
              <a:gdLst/>
              <a:ahLst/>
              <a:cxnLst/>
              <a:rect l="0" t="0" r="0" b="0"/>
              <a:pathLst>
                <a:path w="235" h="40">
                  <a:moveTo>
                    <a:pt x="150" y="25"/>
                  </a:moveTo>
                  <a:lnTo>
                    <a:pt x="205" y="31"/>
                  </a:lnTo>
                  <a:lnTo>
                    <a:pt x="186" y="16"/>
                  </a:lnTo>
                  <a:lnTo>
                    <a:pt x="235" y="31"/>
                  </a:lnTo>
                  <a:lnTo>
                    <a:pt x="201" y="12"/>
                  </a:lnTo>
                  <a:lnTo>
                    <a:pt x="167" y="0"/>
                  </a:lnTo>
                  <a:lnTo>
                    <a:pt x="177" y="16"/>
                  </a:lnTo>
                  <a:lnTo>
                    <a:pt x="91" y="16"/>
                  </a:lnTo>
                  <a:lnTo>
                    <a:pt x="0" y="16"/>
                  </a:lnTo>
                  <a:lnTo>
                    <a:pt x="106" y="40"/>
                  </a:lnTo>
                  <a:lnTo>
                    <a:pt x="150" y="25"/>
                  </a:lnTo>
                  <a:lnTo>
                    <a:pt x="150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50" name="任意多边形 322049"/>
            <p:cNvSpPr/>
            <p:nvPr/>
          </p:nvSpPr>
          <p:spPr>
            <a:xfrm>
              <a:off x="4856" y="2599"/>
              <a:ext cx="38" cy="94"/>
            </a:xfrm>
            <a:custGeom>
              <a:avLst/>
              <a:gdLst/>
              <a:ahLst/>
              <a:cxnLst/>
              <a:rect l="0" t="0" r="0" b="0"/>
              <a:pathLst>
                <a:path w="76" h="188">
                  <a:moveTo>
                    <a:pt x="53" y="49"/>
                  </a:moveTo>
                  <a:lnTo>
                    <a:pt x="53" y="116"/>
                  </a:lnTo>
                  <a:lnTo>
                    <a:pt x="49" y="154"/>
                  </a:lnTo>
                  <a:lnTo>
                    <a:pt x="38" y="177"/>
                  </a:lnTo>
                  <a:lnTo>
                    <a:pt x="23" y="182"/>
                  </a:lnTo>
                  <a:lnTo>
                    <a:pt x="0" y="181"/>
                  </a:lnTo>
                  <a:lnTo>
                    <a:pt x="21" y="188"/>
                  </a:lnTo>
                  <a:lnTo>
                    <a:pt x="36" y="184"/>
                  </a:lnTo>
                  <a:lnTo>
                    <a:pt x="53" y="171"/>
                  </a:lnTo>
                  <a:lnTo>
                    <a:pt x="59" y="160"/>
                  </a:lnTo>
                  <a:lnTo>
                    <a:pt x="61" y="99"/>
                  </a:lnTo>
                  <a:lnTo>
                    <a:pt x="76" y="40"/>
                  </a:lnTo>
                  <a:lnTo>
                    <a:pt x="40" y="0"/>
                  </a:lnTo>
                  <a:lnTo>
                    <a:pt x="53" y="49"/>
                  </a:lnTo>
                  <a:lnTo>
                    <a:pt x="53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51" name="任意多边形 322050"/>
            <p:cNvSpPr/>
            <p:nvPr/>
          </p:nvSpPr>
          <p:spPr>
            <a:xfrm>
              <a:off x="4862" y="2642"/>
              <a:ext cx="36" cy="70"/>
            </a:xfrm>
            <a:custGeom>
              <a:avLst/>
              <a:gdLst/>
              <a:ahLst/>
              <a:cxnLst/>
              <a:rect l="0" t="0" r="0" b="0"/>
              <a:pathLst>
                <a:path w="73" h="141">
                  <a:moveTo>
                    <a:pt x="61" y="25"/>
                  </a:moveTo>
                  <a:lnTo>
                    <a:pt x="57" y="86"/>
                  </a:lnTo>
                  <a:lnTo>
                    <a:pt x="48" y="116"/>
                  </a:lnTo>
                  <a:lnTo>
                    <a:pt x="40" y="132"/>
                  </a:lnTo>
                  <a:lnTo>
                    <a:pt x="0" y="137"/>
                  </a:lnTo>
                  <a:lnTo>
                    <a:pt x="36" y="141"/>
                  </a:lnTo>
                  <a:lnTo>
                    <a:pt x="48" y="135"/>
                  </a:lnTo>
                  <a:lnTo>
                    <a:pt x="54" y="118"/>
                  </a:lnTo>
                  <a:lnTo>
                    <a:pt x="63" y="105"/>
                  </a:lnTo>
                  <a:lnTo>
                    <a:pt x="73" y="56"/>
                  </a:lnTo>
                  <a:lnTo>
                    <a:pt x="67" y="0"/>
                  </a:lnTo>
                  <a:lnTo>
                    <a:pt x="61" y="25"/>
                  </a:lnTo>
                  <a:lnTo>
                    <a:pt x="61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52" name="任意多边形 322051"/>
            <p:cNvSpPr/>
            <p:nvPr/>
          </p:nvSpPr>
          <p:spPr>
            <a:xfrm>
              <a:off x="4902" y="2628"/>
              <a:ext cx="16" cy="91"/>
            </a:xfrm>
            <a:custGeom>
              <a:avLst/>
              <a:gdLst/>
              <a:ahLst/>
              <a:cxnLst/>
              <a:rect l="0" t="0" r="0" b="0"/>
              <a:pathLst>
                <a:path w="33" h="180">
                  <a:moveTo>
                    <a:pt x="2" y="25"/>
                  </a:moveTo>
                  <a:lnTo>
                    <a:pt x="8" y="118"/>
                  </a:lnTo>
                  <a:lnTo>
                    <a:pt x="19" y="144"/>
                  </a:lnTo>
                  <a:lnTo>
                    <a:pt x="19" y="165"/>
                  </a:lnTo>
                  <a:lnTo>
                    <a:pt x="0" y="175"/>
                  </a:lnTo>
                  <a:lnTo>
                    <a:pt x="21" y="180"/>
                  </a:lnTo>
                  <a:lnTo>
                    <a:pt x="33" y="171"/>
                  </a:lnTo>
                  <a:lnTo>
                    <a:pt x="27" y="148"/>
                  </a:lnTo>
                  <a:lnTo>
                    <a:pt x="17" y="114"/>
                  </a:lnTo>
                  <a:lnTo>
                    <a:pt x="13" y="44"/>
                  </a:lnTo>
                  <a:lnTo>
                    <a:pt x="8" y="0"/>
                  </a:lnTo>
                  <a:lnTo>
                    <a:pt x="2" y="25"/>
                  </a:lnTo>
                  <a:lnTo>
                    <a:pt x="2" y="2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53" name="任意多边形 322052"/>
            <p:cNvSpPr/>
            <p:nvPr/>
          </p:nvSpPr>
          <p:spPr>
            <a:xfrm>
              <a:off x="4914" y="2638"/>
              <a:ext cx="16" cy="74"/>
            </a:xfrm>
            <a:custGeom>
              <a:avLst/>
              <a:gdLst/>
              <a:ahLst/>
              <a:cxnLst/>
              <a:rect l="0" t="0" r="0" b="0"/>
              <a:pathLst>
                <a:path w="32" h="148">
                  <a:moveTo>
                    <a:pt x="0" y="11"/>
                  </a:moveTo>
                  <a:lnTo>
                    <a:pt x="9" y="85"/>
                  </a:lnTo>
                  <a:lnTo>
                    <a:pt x="21" y="118"/>
                  </a:lnTo>
                  <a:lnTo>
                    <a:pt x="23" y="131"/>
                  </a:lnTo>
                  <a:lnTo>
                    <a:pt x="11" y="148"/>
                  </a:lnTo>
                  <a:lnTo>
                    <a:pt x="30" y="142"/>
                  </a:lnTo>
                  <a:lnTo>
                    <a:pt x="32" y="127"/>
                  </a:lnTo>
                  <a:lnTo>
                    <a:pt x="15" y="85"/>
                  </a:lnTo>
                  <a:lnTo>
                    <a:pt x="11" y="47"/>
                  </a:lnTo>
                  <a:lnTo>
                    <a:pt x="2" y="0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54" name="任意多边形 322053"/>
            <p:cNvSpPr/>
            <p:nvPr/>
          </p:nvSpPr>
          <p:spPr>
            <a:xfrm>
              <a:off x="4871" y="2667"/>
              <a:ext cx="32" cy="56"/>
            </a:xfrm>
            <a:custGeom>
              <a:avLst/>
              <a:gdLst/>
              <a:ahLst/>
              <a:cxnLst/>
              <a:rect l="0" t="0" r="0" b="0"/>
              <a:pathLst>
                <a:path w="63" h="112">
                  <a:moveTo>
                    <a:pt x="61" y="34"/>
                  </a:moveTo>
                  <a:lnTo>
                    <a:pt x="63" y="80"/>
                  </a:lnTo>
                  <a:lnTo>
                    <a:pt x="55" y="101"/>
                  </a:lnTo>
                  <a:lnTo>
                    <a:pt x="38" y="112"/>
                  </a:lnTo>
                  <a:lnTo>
                    <a:pt x="0" y="110"/>
                  </a:lnTo>
                  <a:lnTo>
                    <a:pt x="35" y="102"/>
                  </a:lnTo>
                  <a:lnTo>
                    <a:pt x="44" y="89"/>
                  </a:lnTo>
                  <a:lnTo>
                    <a:pt x="54" y="72"/>
                  </a:lnTo>
                  <a:lnTo>
                    <a:pt x="55" y="0"/>
                  </a:lnTo>
                  <a:lnTo>
                    <a:pt x="61" y="34"/>
                  </a:lnTo>
                  <a:lnTo>
                    <a:pt x="61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55" name="任意多边形 322054"/>
            <p:cNvSpPr/>
            <p:nvPr/>
          </p:nvSpPr>
          <p:spPr>
            <a:xfrm>
              <a:off x="4918" y="2608"/>
              <a:ext cx="24" cy="110"/>
            </a:xfrm>
            <a:custGeom>
              <a:avLst/>
              <a:gdLst/>
              <a:ahLst/>
              <a:cxnLst/>
              <a:rect l="0" t="0" r="0" b="0"/>
              <a:pathLst>
                <a:path w="47" h="221">
                  <a:moveTo>
                    <a:pt x="11" y="49"/>
                  </a:moveTo>
                  <a:lnTo>
                    <a:pt x="20" y="125"/>
                  </a:lnTo>
                  <a:lnTo>
                    <a:pt x="26" y="146"/>
                  </a:lnTo>
                  <a:lnTo>
                    <a:pt x="38" y="171"/>
                  </a:lnTo>
                  <a:lnTo>
                    <a:pt x="38" y="192"/>
                  </a:lnTo>
                  <a:lnTo>
                    <a:pt x="39" y="213"/>
                  </a:lnTo>
                  <a:lnTo>
                    <a:pt x="20" y="217"/>
                  </a:lnTo>
                  <a:lnTo>
                    <a:pt x="39" y="221"/>
                  </a:lnTo>
                  <a:lnTo>
                    <a:pt x="47" y="211"/>
                  </a:lnTo>
                  <a:lnTo>
                    <a:pt x="47" y="179"/>
                  </a:lnTo>
                  <a:lnTo>
                    <a:pt x="26" y="120"/>
                  </a:lnTo>
                  <a:lnTo>
                    <a:pt x="20" y="30"/>
                  </a:lnTo>
                  <a:lnTo>
                    <a:pt x="0" y="0"/>
                  </a:lnTo>
                  <a:lnTo>
                    <a:pt x="11" y="49"/>
                  </a:lnTo>
                  <a:lnTo>
                    <a:pt x="11" y="4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56" name="任意多边形 322055"/>
            <p:cNvSpPr/>
            <p:nvPr/>
          </p:nvSpPr>
          <p:spPr>
            <a:xfrm>
              <a:off x="4905" y="2717"/>
              <a:ext cx="17" cy="12"/>
            </a:xfrm>
            <a:custGeom>
              <a:avLst/>
              <a:gdLst/>
              <a:ahLst/>
              <a:cxnLst/>
              <a:rect l="0" t="0" r="0" b="0"/>
              <a:pathLst>
                <a:path w="32" h="24">
                  <a:moveTo>
                    <a:pt x="28" y="0"/>
                  </a:moveTo>
                  <a:lnTo>
                    <a:pt x="23" y="11"/>
                  </a:lnTo>
                  <a:lnTo>
                    <a:pt x="9" y="13"/>
                  </a:lnTo>
                  <a:lnTo>
                    <a:pt x="0" y="9"/>
                  </a:lnTo>
                  <a:lnTo>
                    <a:pt x="15" y="24"/>
                  </a:lnTo>
                  <a:lnTo>
                    <a:pt x="32" y="19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57" name="任意多边形 322056"/>
            <p:cNvSpPr/>
            <p:nvPr/>
          </p:nvSpPr>
          <p:spPr>
            <a:xfrm>
              <a:off x="4884" y="2719"/>
              <a:ext cx="19" cy="15"/>
            </a:xfrm>
            <a:custGeom>
              <a:avLst/>
              <a:gdLst/>
              <a:ahLst/>
              <a:cxnLst/>
              <a:rect l="0" t="0" r="0" b="0"/>
              <a:pathLst>
                <a:path w="38" h="31">
                  <a:moveTo>
                    <a:pt x="32" y="19"/>
                  </a:moveTo>
                  <a:lnTo>
                    <a:pt x="11" y="23"/>
                  </a:lnTo>
                  <a:lnTo>
                    <a:pt x="0" y="14"/>
                  </a:lnTo>
                  <a:lnTo>
                    <a:pt x="13" y="29"/>
                  </a:lnTo>
                  <a:lnTo>
                    <a:pt x="34" y="31"/>
                  </a:lnTo>
                  <a:lnTo>
                    <a:pt x="38" y="23"/>
                  </a:lnTo>
                  <a:lnTo>
                    <a:pt x="38" y="0"/>
                  </a:lnTo>
                  <a:lnTo>
                    <a:pt x="32" y="19"/>
                  </a:lnTo>
                  <a:lnTo>
                    <a:pt x="32" y="1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58" name="任意多边形 322057"/>
            <p:cNvSpPr/>
            <p:nvPr/>
          </p:nvSpPr>
          <p:spPr>
            <a:xfrm>
              <a:off x="4871" y="2683"/>
              <a:ext cx="20" cy="20"/>
            </a:xfrm>
            <a:custGeom>
              <a:avLst/>
              <a:gdLst/>
              <a:ahLst/>
              <a:cxnLst/>
              <a:rect l="0" t="0" r="0" b="0"/>
              <a:pathLst>
                <a:path w="40" h="40">
                  <a:moveTo>
                    <a:pt x="0" y="29"/>
                  </a:moveTo>
                  <a:lnTo>
                    <a:pt x="16" y="29"/>
                  </a:lnTo>
                  <a:lnTo>
                    <a:pt x="25" y="14"/>
                  </a:lnTo>
                  <a:lnTo>
                    <a:pt x="40" y="0"/>
                  </a:lnTo>
                  <a:lnTo>
                    <a:pt x="33" y="31"/>
                  </a:lnTo>
                  <a:lnTo>
                    <a:pt x="19" y="40"/>
                  </a:lnTo>
                  <a:lnTo>
                    <a:pt x="0" y="29"/>
                  </a:lnTo>
                  <a:lnTo>
                    <a:pt x="0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59" name="任意多边形 322058"/>
            <p:cNvSpPr/>
            <p:nvPr/>
          </p:nvSpPr>
          <p:spPr>
            <a:xfrm>
              <a:off x="4356" y="2397"/>
              <a:ext cx="44" cy="25"/>
            </a:xfrm>
            <a:custGeom>
              <a:avLst/>
              <a:gdLst/>
              <a:ahLst/>
              <a:cxnLst/>
              <a:rect l="0" t="0" r="0" b="0"/>
              <a:pathLst>
                <a:path w="87" h="49">
                  <a:moveTo>
                    <a:pt x="0" y="6"/>
                  </a:moveTo>
                  <a:lnTo>
                    <a:pt x="40" y="30"/>
                  </a:lnTo>
                  <a:lnTo>
                    <a:pt x="61" y="46"/>
                  </a:lnTo>
                  <a:lnTo>
                    <a:pt x="74" y="47"/>
                  </a:lnTo>
                  <a:lnTo>
                    <a:pt x="87" y="49"/>
                  </a:lnTo>
                  <a:lnTo>
                    <a:pt x="65" y="42"/>
                  </a:lnTo>
                  <a:lnTo>
                    <a:pt x="51" y="32"/>
                  </a:lnTo>
                  <a:lnTo>
                    <a:pt x="38" y="19"/>
                  </a:lnTo>
                  <a:lnTo>
                    <a:pt x="40" y="25"/>
                  </a:lnTo>
                  <a:lnTo>
                    <a:pt x="32" y="15"/>
                  </a:lnTo>
                  <a:lnTo>
                    <a:pt x="17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60" name="任意多边形 322059"/>
            <p:cNvSpPr/>
            <p:nvPr/>
          </p:nvSpPr>
          <p:spPr>
            <a:xfrm>
              <a:off x="4285" y="2464"/>
              <a:ext cx="34" cy="20"/>
            </a:xfrm>
            <a:custGeom>
              <a:avLst/>
              <a:gdLst/>
              <a:ahLst/>
              <a:cxnLst/>
              <a:rect l="0" t="0" r="0" b="0"/>
              <a:pathLst>
                <a:path w="69" h="40">
                  <a:moveTo>
                    <a:pt x="0" y="2"/>
                  </a:moveTo>
                  <a:lnTo>
                    <a:pt x="6" y="40"/>
                  </a:lnTo>
                  <a:lnTo>
                    <a:pt x="12" y="11"/>
                  </a:lnTo>
                  <a:lnTo>
                    <a:pt x="61" y="8"/>
                  </a:lnTo>
                  <a:lnTo>
                    <a:pt x="69" y="40"/>
                  </a:lnTo>
                  <a:lnTo>
                    <a:pt x="65" y="0"/>
                  </a:lnTo>
                  <a:lnTo>
                    <a:pt x="33" y="0"/>
                  </a:lnTo>
                  <a:lnTo>
                    <a:pt x="0" y="2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61" name="任意多边形 322060"/>
            <p:cNvSpPr/>
            <p:nvPr/>
          </p:nvSpPr>
          <p:spPr>
            <a:xfrm>
              <a:off x="4267" y="2451"/>
              <a:ext cx="97" cy="38"/>
            </a:xfrm>
            <a:custGeom>
              <a:avLst/>
              <a:gdLst/>
              <a:ahLst/>
              <a:cxnLst/>
              <a:rect l="0" t="0" r="0" b="0"/>
              <a:pathLst>
                <a:path w="196" h="76">
                  <a:moveTo>
                    <a:pt x="40" y="69"/>
                  </a:moveTo>
                  <a:lnTo>
                    <a:pt x="21" y="40"/>
                  </a:lnTo>
                  <a:lnTo>
                    <a:pt x="15" y="21"/>
                  </a:lnTo>
                  <a:lnTo>
                    <a:pt x="44" y="18"/>
                  </a:lnTo>
                  <a:lnTo>
                    <a:pt x="53" y="25"/>
                  </a:lnTo>
                  <a:lnTo>
                    <a:pt x="53" y="18"/>
                  </a:lnTo>
                  <a:lnTo>
                    <a:pt x="71" y="21"/>
                  </a:lnTo>
                  <a:lnTo>
                    <a:pt x="84" y="25"/>
                  </a:lnTo>
                  <a:lnTo>
                    <a:pt x="84" y="18"/>
                  </a:lnTo>
                  <a:lnTo>
                    <a:pt x="95" y="29"/>
                  </a:lnTo>
                  <a:lnTo>
                    <a:pt x="101" y="18"/>
                  </a:lnTo>
                  <a:lnTo>
                    <a:pt x="116" y="18"/>
                  </a:lnTo>
                  <a:lnTo>
                    <a:pt x="124" y="27"/>
                  </a:lnTo>
                  <a:lnTo>
                    <a:pt x="120" y="40"/>
                  </a:lnTo>
                  <a:lnTo>
                    <a:pt x="114" y="67"/>
                  </a:lnTo>
                  <a:lnTo>
                    <a:pt x="109" y="71"/>
                  </a:lnTo>
                  <a:lnTo>
                    <a:pt x="101" y="57"/>
                  </a:lnTo>
                  <a:lnTo>
                    <a:pt x="107" y="76"/>
                  </a:lnTo>
                  <a:lnTo>
                    <a:pt x="114" y="75"/>
                  </a:lnTo>
                  <a:lnTo>
                    <a:pt x="120" y="61"/>
                  </a:lnTo>
                  <a:lnTo>
                    <a:pt x="129" y="38"/>
                  </a:lnTo>
                  <a:lnTo>
                    <a:pt x="135" y="31"/>
                  </a:lnTo>
                  <a:lnTo>
                    <a:pt x="148" y="35"/>
                  </a:lnTo>
                  <a:lnTo>
                    <a:pt x="152" y="50"/>
                  </a:lnTo>
                  <a:lnTo>
                    <a:pt x="152" y="31"/>
                  </a:lnTo>
                  <a:lnTo>
                    <a:pt x="171" y="35"/>
                  </a:lnTo>
                  <a:lnTo>
                    <a:pt x="169" y="48"/>
                  </a:lnTo>
                  <a:lnTo>
                    <a:pt x="179" y="38"/>
                  </a:lnTo>
                  <a:lnTo>
                    <a:pt x="196" y="44"/>
                  </a:lnTo>
                  <a:lnTo>
                    <a:pt x="188" y="35"/>
                  </a:lnTo>
                  <a:lnTo>
                    <a:pt x="141" y="23"/>
                  </a:lnTo>
                  <a:lnTo>
                    <a:pt x="129" y="18"/>
                  </a:lnTo>
                  <a:lnTo>
                    <a:pt x="118" y="0"/>
                  </a:lnTo>
                  <a:lnTo>
                    <a:pt x="71" y="0"/>
                  </a:lnTo>
                  <a:lnTo>
                    <a:pt x="15" y="8"/>
                  </a:lnTo>
                  <a:lnTo>
                    <a:pt x="8" y="18"/>
                  </a:lnTo>
                  <a:lnTo>
                    <a:pt x="0" y="4"/>
                  </a:lnTo>
                  <a:lnTo>
                    <a:pt x="6" y="25"/>
                  </a:lnTo>
                  <a:lnTo>
                    <a:pt x="13" y="37"/>
                  </a:lnTo>
                  <a:lnTo>
                    <a:pt x="21" y="52"/>
                  </a:lnTo>
                  <a:lnTo>
                    <a:pt x="44" y="75"/>
                  </a:lnTo>
                  <a:lnTo>
                    <a:pt x="46" y="67"/>
                  </a:lnTo>
                  <a:lnTo>
                    <a:pt x="42" y="42"/>
                  </a:lnTo>
                  <a:lnTo>
                    <a:pt x="40" y="69"/>
                  </a:lnTo>
                  <a:lnTo>
                    <a:pt x="40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62" name="任意多边形 322061"/>
            <p:cNvSpPr/>
            <p:nvPr/>
          </p:nvSpPr>
          <p:spPr>
            <a:xfrm>
              <a:off x="4359" y="2470"/>
              <a:ext cx="46" cy="7"/>
            </a:xfrm>
            <a:custGeom>
              <a:avLst/>
              <a:gdLst/>
              <a:ahLst/>
              <a:cxnLst/>
              <a:rect l="0" t="0" r="0" b="0"/>
              <a:pathLst>
                <a:path w="93" h="16">
                  <a:moveTo>
                    <a:pt x="0" y="0"/>
                  </a:moveTo>
                  <a:lnTo>
                    <a:pt x="11" y="6"/>
                  </a:lnTo>
                  <a:lnTo>
                    <a:pt x="13" y="10"/>
                  </a:lnTo>
                  <a:lnTo>
                    <a:pt x="57" y="16"/>
                  </a:lnTo>
                  <a:lnTo>
                    <a:pt x="93" y="8"/>
                  </a:lnTo>
                  <a:lnTo>
                    <a:pt x="79" y="4"/>
                  </a:lnTo>
                  <a:lnTo>
                    <a:pt x="40" y="8"/>
                  </a:lnTo>
                  <a:lnTo>
                    <a:pt x="2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63" name="任意多边形 322062"/>
            <p:cNvSpPr/>
            <p:nvPr/>
          </p:nvSpPr>
          <p:spPr>
            <a:xfrm>
              <a:off x="4294" y="2471"/>
              <a:ext cx="72" cy="50"/>
            </a:xfrm>
            <a:custGeom>
              <a:avLst/>
              <a:gdLst/>
              <a:ahLst/>
              <a:cxnLst/>
              <a:rect l="0" t="0" r="0" b="0"/>
              <a:pathLst>
                <a:path w="145" h="101">
                  <a:moveTo>
                    <a:pt x="4" y="69"/>
                  </a:moveTo>
                  <a:lnTo>
                    <a:pt x="6" y="61"/>
                  </a:lnTo>
                  <a:lnTo>
                    <a:pt x="14" y="57"/>
                  </a:lnTo>
                  <a:lnTo>
                    <a:pt x="17" y="76"/>
                  </a:lnTo>
                  <a:lnTo>
                    <a:pt x="25" y="93"/>
                  </a:lnTo>
                  <a:lnTo>
                    <a:pt x="40" y="95"/>
                  </a:lnTo>
                  <a:lnTo>
                    <a:pt x="44" y="82"/>
                  </a:lnTo>
                  <a:lnTo>
                    <a:pt x="57" y="80"/>
                  </a:lnTo>
                  <a:lnTo>
                    <a:pt x="61" y="67"/>
                  </a:lnTo>
                  <a:lnTo>
                    <a:pt x="74" y="65"/>
                  </a:lnTo>
                  <a:lnTo>
                    <a:pt x="82" y="55"/>
                  </a:lnTo>
                  <a:lnTo>
                    <a:pt x="90" y="42"/>
                  </a:lnTo>
                  <a:lnTo>
                    <a:pt x="99" y="33"/>
                  </a:lnTo>
                  <a:lnTo>
                    <a:pt x="114" y="25"/>
                  </a:lnTo>
                  <a:lnTo>
                    <a:pt x="118" y="17"/>
                  </a:lnTo>
                  <a:lnTo>
                    <a:pt x="133" y="0"/>
                  </a:lnTo>
                  <a:lnTo>
                    <a:pt x="145" y="4"/>
                  </a:lnTo>
                  <a:lnTo>
                    <a:pt x="133" y="10"/>
                  </a:lnTo>
                  <a:lnTo>
                    <a:pt x="120" y="23"/>
                  </a:lnTo>
                  <a:lnTo>
                    <a:pt x="120" y="27"/>
                  </a:lnTo>
                  <a:lnTo>
                    <a:pt x="101" y="36"/>
                  </a:lnTo>
                  <a:lnTo>
                    <a:pt x="111" y="36"/>
                  </a:lnTo>
                  <a:lnTo>
                    <a:pt x="107" y="40"/>
                  </a:lnTo>
                  <a:lnTo>
                    <a:pt x="97" y="40"/>
                  </a:lnTo>
                  <a:lnTo>
                    <a:pt x="88" y="50"/>
                  </a:lnTo>
                  <a:lnTo>
                    <a:pt x="88" y="63"/>
                  </a:lnTo>
                  <a:lnTo>
                    <a:pt x="80" y="65"/>
                  </a:lnTo>
                  <a:lnTo>
                    <a:pt x="76" y="71"/>
                  </a:lnTo>
                  <a:lnTo>
                    <a:pt x="65" y="71"/>
                  </a:lnTo>
                  <a:lnTo>
                    <a:pt x="65" y="80"/>
                  </a:lnTo>
                  <a:lnTo>
                    <a:pt x="74" y="80"/>
                  </a:lnTo>
                  <a:lnTo>
                    <a:pt x="74" y="88"/>
                  </a:lnTo>
                  <a:lnTo>
                    <a:pt x="67" y="90"/>
                  </a:lnTo>
                  <a:lnTo>
                    <a:pt x="61" y="84"/>
                  </a:lnTo>
                  <a:lnTo>
                    <a:pt x="50" y="84"/>
                  </a:lnTo>
                  <a:lnTo>
                    <a:pt x="46" y="99"/>
                  </a:lnTo>
                  <a:lnTo>
                    <a:pt x="35" y="101"/>
                  </a:lnTo>
                  <a:lnTo>
                    <a:pt x="23" y="99"/>
                  </a:lnTo>
                  <a:lnTo>
                    <a:pt x="12" y="63"/>
                  </a:lnTo>
                  <a:lnTo>
                    <a:pt x="8" y="69"/>
                  </a:lnTo>
                  <a:lnTo>
                    <a:pt x="0" y="92"/>
                  </a:lnTo>
                  <a:lnTo>
                    <a:pt x="0" y="78"/>
                  </a:lnTo>
                  <a:lnTo>
                    <a:pt x="4" y="69"/>
                  </a:lnTo>
                  <a:lnTo>
                    <a:pt x="4" y="6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64" name="任意多边形 322063"/>
            <p:cNvSpPr/>
            <p:nvPr/>
          </p:nvSpPr>
          <p:spPr>
            <a:xfrm>
              <a:off x="4337" y="2474"/>
              <a:ext cx="71" cy="35"/>
            </a:xfrm>
            <a:custGeom>
              <a:avLst/>
              <a:gdLst/>
              <a:ahLst/>
              <a:cxnLst/>
              <a:rect l="0" t="0" r="0" b="0"/>
              <a:pathLst>
                <a:path w="142" h="68">
                  <a:moveTo>
                    <a:pt x="66" y="0"/>
                  </a:moveTo>
                  <a:lnTo>
                    <a:pt x="47" y="13"/>
                  </a:lnTo>
                  <a:lnTo>
                    <a:pt x="30" y="30"/>
                  </a:lnTo>
                  <a:lnTo>
                    <a:pt x="13" y="47"/>
                  </a:lnTo>
                  <a:lnTo>
                    <a:pt x="0" y="68"/>
                  </a:lnTo>
                  <a:lnTo>
                    <a:pt x="11" y="59"/>
                  </a:lnTo>
                  <a:lnTo>
                    <a:pt x="47" y="23"/>
                  </a:lnTo>
                  <a:lnTo>
                    <a:pt x="72" y="9"/>
                  </a:lnTo>
                  <a:lnTo>
                    <a:pt x="82" y="9"/>
                  </a:lnTo>
                  <a:lnTo>
                    <a:pt x="51" y="40"/>
                  </a:lnTo>
                  <a:lnTo>
                    <a:pt x="84" y="13"/>
                  </a:lnTo>
                  <a:lnTo>
                    <a:pt x="110" y="9"/>
                  </a:lnTo>
                  <a:lnTo>
                    <a:pt x="97" y="25"/>
                  </a:lnTo>
                  <a:lnTo>
                    <a:pt x="76" y="34"/>
                  </a:lnTo>
                  <a:lnTo>
                    <a:pt x="57" y="51"/>
                  </a:lnTo>
                  <a:lnTo>
                    <a:pt x="47" y="63"/>
                  </a:lnTo>
                  <a:lnTo>
                    <a:pt x="74" y="46"/>
                  </a:lnTo>
                  <a:lnTo>
                    <a:pt x="87" y="44"/>
                  </a:lnTo>
                  <a:lnTo>
                    <a:pt x="95" y="44"/>
                  </a:lnTo>
                  <a:lnTo>
                    <a:pt x="103" y="28"/>
                  </a:lnTo>
                  <a:lnTo>
                    <a:pt x="120" y="27"/>
                  </a:lnTo>
                  <a:lnTo>
                    <a:pt x="122" y="17"/>
                  </a:lnTo>
                  <a:lnTo>
                    <a:pt x="133" y="13"/>
                  </a:lnTo>
                  <a:lnTo>
                    <a:pt x="142" y="4"/>
                  </a:lnTo>
                  <a:lnTo>
                    <a:pt x="116" y="4"/>
                  </a:lnTo>
                  <a:lnTo>
                    <a:pt x="104" y="2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65" name="任意多边形 322064"/>
            <p:cNvSpPr/>
            <p:nvPr/>
          </p:nvSpPr>
          <p:spPr>
            <a:xfrm>
              <a:off x="4336" y="2499"/>
              <a:ext cx="15" cy="31"/>
            </a:xfrm>
            <a:custGeom>
              <a:avLst/>
              <a:gdLst/>
              <a:ahLst/>
              <a:cxnLst/>
              <a:rect l="0" t="0" r="0" b="0"/>
              <a:pathLst>
                <a:path w="30" h="61">
                  <a:moveTo>
                    <a:pt x="6" y="61"/>
                  </a:moveTo>
                  <a:lnTo>
                    <a:pt x="8" y="12"/>
                  </a:lnTo>
                  <a:lnTo>
                    <a:pt x="13" y="8"/>
                  </a:lnTo>
                  <a:lnTo>
                    <a:pt x="30" y="52"/>
                  </a:lnTo>
                  <a:lnTo>
                    <a:pt x="15" y="0"/>
                  </a:lnTo>
                  <a:lnTo>
                    <a:pt x="9" y="0"/>
                  </a:lnTo>
                  <a:lnTo>
                    <a:pt x="4" y="10"/>
                  </a:lnTo>
                  <a:lnTo>
                    <a:pt x="0" y="36"/>
                  </a:lnTo>
                  <a:lnTo>
                    <a:pt x="6" y="61"/>
                  </a:lnTo>
                  <a:lnTo>
                    <a:pt x="6" y="6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66" name="任意多边形 322065"/>
            <p:cNvSpPr/>
            <p:nvPr/>
          </p:nvSpPr>
          <p:spPr>
            <a:xfrm>
              <a:off x="4302" y="2519"/>
              <a:ext cx="36" cy="12"/>
            </a:xfrm>
            <a:custGeom>
              <a:avLst/>
              <a:gdLst/>
              <a:ahLst/>
              <a:cxnLst/>
              <a:rect l="0" t="0" r="0" b="0"/>
              <a:pathLst>
                <a:path w="72" h="25">
                  <a:moveTo>
                    <a:pt x="66" y="15"/>
                  </a:moveTo>
                  <a:lnTo>
                    <a:pt x="55" y="8"/>
                  </a:lnTo>
                  <a:lnTo>
                    <a:pt x="36" y="8"/>
                  </a:lnTo>
                  <a:lnTo>
                    <a:pt x="36" y="15"/>
                  </a:lnTo>
                  <a:lnTo>
                    <a:pt x="19" y="10"/>
                  </a:lnTo>
                  <a:lnTo>
                    <a:pt x="24" y="25"/>
                  </a:lnTo>
                  <a:lnTo>
                    <a:pt x="13" y="12"/>
                  </a:lnTo>
                  <a:lnTo>
                    <a:pt x="0" y="6"/>
                  </a:lnTo>
                  <a:lnTo>
                    <a:pt x="11" y="4"/>
                  </a:lnTo>
                  <a:lnTo>
                    <a:pt x="28" y="8"/>
                  </a:lnTo>
                  <a:lnTo>
                    <a:pt x="36" y="2"/>
                  </a:lnTo>
                  <a:lnTo>
                    <a:pt x="60" y="0"/>
                  </a:lnTo>
                  <a:lnTo>
                    <a:pt x="72" y="17"/>
                  </a:lnTo>
                  <a:lnTo>
                    <a:pt x="70" y="25"/>
                  </a:lnTo>
                  <a:lnTo>
                    <a:pt x="66" y="15"/>
                  </a:lnTo>
                  <a:lnTo>
                    <a:pt x="66" y="1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67" name="任意多边形 322066"/>
            <p:cNvSpPr/>
            <p:nvPr/>
          </p:nvSpPr>
          <p:spPr>
            <a:xfrm>
              <a:off x="4349" y="2506"/>
              <a:ext cx="27" cy="20"/>
            </a:xfrm>
            <a:custGeom>
              <a:avLst/>
              <a:gdLst/>
              <a:ahLst/>
              <a:cxnLst/>
              <a:rect l="0" t="0" r="0" b="0"/>
              <a:pathLst>
                <a:path w="53" h="40">
                  <a:moveTo>
                    <a:pt x="3" y="28"/>
                  </a:moveTo>
                  <a:lnTo>
                    <a:pt x="9" y="19"/>
                  </a:lnTo>
                  <a:lnTo>
                    <a:pt x="20" y="17"/>
                  </a:lnTo>
                  <a:lnTo>
                    <a:pt x="20" y="5"/>
                  </a:lnTo>
                  <a:lnTo>
                    <a:pt x="32" y="7"/>
                  </a:lnTo>
                  <a:lnTo>
                    <a:pt x="34" y="17"/>
                  </a:lnTo>
                  <a:lnTo>
                    <a:pt x="47" y="15"/>
                  </a:lnTo>
                  <a:lnTo>
                    <a:pt x="53" y="2"/>
                  </a:lnTo>
                  <a:lnTo>
                    <a:pt x="20" y="0"/>
                  </a:lnTo>
                  <a:lnTo>
                    <a:pt x="15" y="5"/>
                  </a:lnTo>
                  <a:lnTo>
                    <a:pt x="13" y="13"/>
                  </a:lnTo>
                  <a:lnTo>
                    <a:pt x="3" y="13"/>
                  </a:lnTo>
                  <a:lnTo>
                    <a:pt x="0" y="24"/>
                  </a:lnTo>
                  <a:lnTo>
                    <a:pt x="1" y="40"/>
                  </a:lnTo>
                  <a:lnTo>
                    <a:pt x="3" y="28"/>
                  </a:lnTo>
                  <a:lnTo>
                    <a:pt x="3" y="2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68" name="任意多边形 322067"/>
            <p:cNvSpPr/>
            <p:nvPr/>
          </p:nvSpPr>
          <p:spPr>
            <a:xfrm>
              <a:off x="4381" y="2481"/>
              <a:ext cx="21" cy="21"/>
            </a:xfrm>
            <a:custGeom>
              <a:avLst/>
              <a:gdLst/>
              <a:ahLst/>
              <a:cxnLst/>
              <a:rect l="0" t="0" r="0" b="0"/>
              <a:pathLst>
                <a:path w="42" h="42">
                  <a:moveTo>
                    <a:pt x="6" y="29"/>
                  </a:moveTo>
                  <a:lnTo>
                    <a:pt x="12" y="42"/>
                  </a:lnTo>
                  <a:lnTo>
                    <a:pt x="14" y="31"/>
                  </a:lnTo>
                  <a:lnTo>
                    <a:pt x="21" y="8"/>
                  </a:lnTo>
                  <a:lnTo>
                    <a:pt x="27" y="8"/>
                  </a:lnTo>
                  <a:lnTo>
                    <a:pt x="42" y="14"/>
                  </a:lnTo>
                  <a:lnTo>
                    <a:pt x="35" y="0"/>
                  </a:lnTo>
                  <a:lnTo>
                    <a:pt x="21" y="4"/>
                  </a:lnTo>
                  <a:lnTo>
                    <a:pt x="0" y="23"/>
                  </a:lnTo>
                  <a:lnTo>
                    <a:pt x="6" y="29"/>
                  </a:lnTo>
                  <a:lnTo>
                    <a:pt x="6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69" name="任意多边形 322068"/>
            <p:cNvSpPr/>
            <p:nvPr/>
          </p:nvSpPr>
          <p:spPr>
            <a:xfrm>
              <a:off x="4768" y="1951"/>
              <a:ext cx="485" cy="220"/>
            </a:xfrm>
            <a:custGeom>
              <a:avLst/>
              <a:gdLst/>
              <a:ahLst/>
              <a:cxnLst/>
              <a:rect l="0" t="0" r="0" b="0"/>
              <a:pathLst>
                <a:path w="972" h="441">
                  <a:moveTo>
                    <a:pt x="82" y="431"/>
                  </a:moveTo>
                  <a:lnTo>
                    <a:pt x="198" y="403"/>
                  </a:lnTo>
                  <a:lnTo>
                    <a:pt x="481" y="391"/>
                  </a:lnTo>
                  <a:lnTo>
                    <a:pt x="274" y="366"/>
                  </a:lnTo>
                  <a:lnTo>
                    <a:pt x="169" y="355"/>
                  </a:lnTo>
                  <a:lnTo>
                    <a:pt x="382" y="334"/>
                  </a:lnTo>
                  <a:lnTo>
                    <a:pt x="601" y="357"/>
                  </a:lnTo>
                  <a:lnTo>
                    <a:pt x="377" y="306"/>
                  </a:lnTo>
                  <a:lnTo>
                    <a:pt x="278" y="288"/>
                  </a:lnTo>
                  <a:lnTo>
                    <a:pt x="422" y="285"/>
                  </a:lnTo>
                  <a:lnTo>
                    <a:pt x="664" y="311"/>
                  </a:lnTo>
                  <a:lnTo>
                    <a:pt x="498" y="271"/>
                  </a:lnTo>
                  <a:lnTo>
                    <a:pt x="348" y="250"/>
                  </a:lnTo>
                  <a:lnTo>
                    <a:pt x="529" y="241"/>
                  </a:lnTo>
                  <a:lnTo>
                    <a:pt x="694" y="245"/>
                  </a:lnTo>
                  <a:lnTo>
                    <a:pt x="424" y="201"/>
                  </a:lnTo>
                  <a:lnTo>
                    <a:pt x="618" y="207"/>
                  </a:lnTo>
                  <a:lnTo>
                    <a:pt x="774" y="167"/>
                  </a:lnTo>
                  <a:lnTo>
                    <a:pt x="614" y="173"/>
                  </a:lnTo>
                  <a:lnTo>
                    <a:pt x="523" y="125"/>
                  </a:lnTo>
                  <a:lnTo>
                    <a:pt x="666" y="125"/>
                  </a:lnTo>
                  <a:lnTo>
                    <a:pt x="892" y="100"/>
                  </a:lnTo>
                  <a:lnTo>
                    <a:pt x="584" y="97"/>
                  </a:lnTo>
                  <a:lnTo>
                    <a:pt x="846" y="45"/>
                  </a:lnTo>
                  <a:lnTo>
                    <a:pt x="972" y="0"/>
                  </a:lnTo>
                  <a:lnTo>
                    <a:pt x="742" y="38"/>
                  </a:lnTo>
                  <a:lnTo>
                    <a:pt x="451" y="83"/>
                  </a:lnTo>
                  <a:lnTo>
                    <a:pt x="314" y="83"/>
                  </a:lnTo>
                  <a:lnTo>
                    <a:pt x="238" y="142"/>
                  </a:lnTo>
                  <a:lnTo>
                    <a:pt x="133" y="275"/>
                  </a:lnTo>
                  <a:lnTo>
                    <a:pt x="63" y="351"/>
                  </a:lnTo>
                  <a:lnTo>
                    <a:pt x="0" y="441"/>
                  </a:lnTo>
                  <a:lnTo>
                    <a:pt x="82" y="431"/>
                  </a:lnTo>
                  <a:lnTo>
                    <a:pt x="82" y="43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70" name="任意多边形 322069"/>
            <p:cNvSpPr/>
            <p:nvPr/>
          </p:nvSpPr>
          <p:spPr>
            <a:xfrm>
              <a:off x="4691" y="1498"/>
              <a:ext cx="389" cy="501"/>
            </a:xfrm>
            <a:custGeom>
              <a:avLst/>
              <a:gdLst/>
              <a:ahLst/>
              <a:cxnLst/>
              <a:rect l="0" t="0" r="0" b="0"/>
              <a:pathLst>
                <a:path w="780" h="1002">
                  <a:moveTo>
                    <a:pt x="10" y="0"/>
                  </a:moveTo>
                  <a:lnTo>
                    <a:pt x="65" y="34"/>
                  </a:lnTo>
                  <a:lnTo>
                    <a:pt x="213" y="131"/>
                  </a:lnTo>
                  <a:lnTo>
                    <a:pt x="55" y="97"/>
                  </a:lnTo>
                  <a:lnTo>
                    <a:pt x="112" y="129"/>
                  </a:lnTo>
                  <a:lnTo>
                    <a:pt x="325" y="294"/>
                  </a:lnTo>
                  <a:lnTo>
                    <a:pt x="93" y="196"/>
                  </a:lnTo>
                  <a:lnTo>
                    <a:pt x="145" y="237"/>
                  </a:lnTo>
                  <a:lnTo>
                    <a:pt x="306" y="340"/>
                  </a:lnTo>
                  <a:lnTo>
                    <a:pt x="166" y="306"/>
                  </a:lnTo>
                  <a:lnTo>
                    <a:pt x="211" y="338"/>
                  </a:lnTo>
                  <a:lnTo>
                    <a:pt x="346" y="433"/>
                  </a:lnTo>
                  <a:lnTo>
                    <a:pt x="188" y="380"/>
                  </a:lnTo>
                  <a:lnTo>
                    <a:pt x="388" y="496"/>
                  </a:lnTo>
                  <a:lnTo>
                    <a:pt x="224" y="445"/>
                  </a:lnTo>
                  <a:lnTo>
                    <a:pt x="392" y="551"/>
                  </a:lnTo>
                  <a:lnTo>
                    <a:pt x="230" y="505"/>
                  </a:lnTo>
                  <a:lnTo>
                    <a:pt x="416" y="612"/>
                  </a:lnTo>
                  <a:lnTo>
                    <a:pt x="295" y="574"/>
                  </a:lnTo>
                  <a:lnTo>
                    <a:pt x="455" y="695"/>
                  </a:lnTo>
                  <a:lnTo>
                    <a:pt x="321" y="644"/>
                  </a:lnTo>
                  <a:lnTo>
                    <a:pt x="553" y="787"/>
                  </a:lnTo>
                  <a:lnTo>
                    <a:pt x="780" y="853"/>
                  </a:lnTo>
                  <a:lnTo>
                    <a:pt x="647" y="834"/>
                  </a:lnTo>
                  <a:lnTo>
                    <a:pt x="447" y="762"/>
                  </a:lnTo>
                  <a:lnTo>
                    <a:pt x="325" y="711"/>
                  </a:lnTo>
                  <a:lnTo>
                    <a:pt x="542" y="865"/>
                  </a:lnTo>
                  <a:lnTo>
                    <a:pt x="749" y="933"/>
                  </a:lnTo>
                  <a:lnTo>
                    <a:pt x="456" y="868"/>
                  </a:lnTo>
                  <a:lnTo>
                    <a:pt x="616" y="944"/>
                  </a:lnTo>
                  <a:lnTo>
                    <a:pt x="751" y="979"/>
                  </a:lnTo>
                  <a:lnTo>
                    <a:pt x="588" y="1002"/>
                  </a:lnTo>
                  <a:lnTo>
                    <a:pt x="455" y="954"/>
                  </a:lnTo>
                  <a:lnTo>
                    <a:pt x="386" y="880"/>
                  </a:lnTo>
                  <a:lnTo>
                    <a:pt x="264" y="701"/>
                  </a:lnTo>
                  <a:lnTo>
                    <a:pt x="51" y="270"/>
                  </a:lnTo>
                  <a:lnTo>
                    <a:pt x="0" y="68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71" name="任意多边形 322070"/>
            <p:cNvSpPr/>
            <p:nvPr/>
          </p:nvSpPr>
          <p:spPr>
            <a:xfrm>
              <a:off x="4756" y="1512"/>
              <a:ext cx="619" cy="404"/>
            </a:xfrm>
            <a:custGeom>
              <a:avLst/>
              <a:gdLst/>
              <a:ahLst/>
              <a:cxnLst/>
              <a:rect l="0" t="0" r="0" b="0"/>
              <a:pathLst>
                <a:path w="1238" h="808">
                  <a:moveTo>
                    <a:pt x="48" y="0"/>
                  </a:moveTo>
                  <a:lnTo>
                    <a:pt x="527" y="168"/>
                  </a:lnTo>
                  <a:lnTo>
                    <a:pt x="869" y="352"/>
                  </a:lnTo>
                  <a:lnTo>
                    <a:pt x="1059" y="498"/>
                  </a:lnTo>
                  <a:lnTo>
                    <a:pt x="1202" y="643"/>
                  </a:lnTo>
                  <a:lnTo>
                    <a:pt x="1238" y="706"/>
                  </a:lnTo>
                  <a:lnTo>
                    <a:pt x="1116" y="592"/>
                  </a:lnTo>
                  <a:lnTo>
                    <a:pt x="938" y="464"/>
                  </a:lnTo>
                  <a:lnTo>
                    <a:pt x="1057" y="584"/>
                  </a:lnTo>
                  <a:lnTo>
                    <a:pt x="829" y="436"/>
                  </a:lnTo>
                  <a:lnTo>
                    <a:pt x="960" y="559"/>
                  </a:lnTo>
                  <a:lnTo>
                    <a:pt x="689" y="413"/>
                  </a:lnTo>
                  <a:lnTo>
                    <a:pt x="825" y="508"/>
                  </a:lnTo>
                  <a:lnTo>
                    <a:pt x="607" y="411"/>
                  </a:lnTo>
                  <a:lnTo>
                    <a:pt x="723" y="504"/>
                  </a:lnTo>
                  <a:lnTo>
                    <a:pt x="516" y="436"/>
                  </a:lnTo>
                  <a:lnTo>
                    <a:pt x="637" y="510"/>
                  </a:lnTo>
                  <a:lnTo>
                    <a:pt x="457" y="468"/>
                  </a:lnTo>
                  <a:lnTo>
                    <a:pt x="574" y="542"/>
                  </a:lnTo>
                  <a:lnTo>
                    <a:pt x="451" y="516"/>
                  </a:lnTo>
                  <a:lnTo>
                    <a:pt x="552" y="607"/>
                  </a:lnTo>
                  <a:lnTo>
                    <a:pt x="436" y="586"/>
                  </a:lnTo>
                  <a:lnTo>
                    <a:pt x="493" y="649"/>
                  </a:lnTo>
                  <a:lnTo>
                    <a:pt x="407" y="637"/>
                  </a:lnTo>
                  <a:lnTo>
                    <a:pt x="497" y="711"/>
                  </a:lnTo>
                  <a:lnTo>
                    <a:pt x="405" y="692"/>
                  </a:lnTo>
                  <a:lnTo>
                    <a:pt x="487" y="749"/>
                  </a:lnTo>
                  <a:lnTo>
                    <a:pt x="660" y="808"/>
                  </a:lnTo>
                  <a:lnTo>
                    <a:pt x="430" y="749"/>
                  </a:lnTo>
                  <a:lnTo>
                    <a:pt x="293" y="668"/>
                  </a:lnTo>
                  <a:lnTo>
                    <a:pt x="413" y="723"/>
                  </a:lnTo>
                  <a:lnTo>
                    <a:pt x="257" y="595"/>
                  </a:lnTo>
                  <a:lnTo>
                    <a:pt x="413" y="677"/>
                  </a:lnTo>
                  <a:lnTo>
                    <a:pt x="223" y="527"/>
                  </a:lnTo>
                  <a:lnTo>
                    <a:pt x="419" y="603"/>
                  </a:lnTo>
                  <a:lnTo>
                    <a:pt x="213" y="470"/>
                  </a:lnTo>
                  <a:lnTo>
                    <a:pt x="371" y="533"/>
                  </a:lnTo>
                  <a:lnTo>
                    <a:pt x="168" y="401"/>
                  </a:lnTo>
                  <a:lnTo>
                    <a:pt x="348" y="470"/>
                  </a:lnTo>
                  <a:lnTo>
                    <a:pt x="130" y="337"/>
                  </a:lnTo>
                  <a:lnTo>
                    <a:pt x="301" y="400"/>
                  </a:lnTo>
                  <a:lnTo>
                    <a:pt x="88" y="240"/>
                  </a:lnTo>
                  <a:lnTo>
                    <a:pt x="295" y="337"/>
                  </a:lnTo>
                  <a:lnTo>
                    <a:pt x="82" y="152"/>
                  </a:lnTo>
                  <a:lnTo>
                    <a:pt x="289" y="280"/>
                  </a:lnTo>
                  <a:lnTo>
                    <a:pt x="101" y="120"/>
                  </a:lnTo>
                  <a:lnTo>
                    <a:pt x="308" y="228"/>
                  </a:lnTo>
                  <a:lnTo>
                    <a:pt x="221" y="147"/>
                  </a:lnTo>
                  <a:lnTo>
                    <a:pt x="0" y="31"/>
                  </a:lnTo>
                  <a:lnTo>
                    <a:pt x="329" y="164"/>
                  </a:lnTo>
                  <a:lnTo>
                    <a:pt x="48" y="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72" name="任意多边形 322071"/>
            <p:cNvSpPr/>
            <p:nvPr/>
          </p:nvSpPr>
          <p:spPr>
            <a:xfrm>
              <a:off x="4877" y="1170"/>
              <a:ext cx="587" cy="660"/>
            </a:xfrm>
            <a:custGeom>
              <a:avLst/>
              <a:gdLst/>
              <a:ahLst/>
              <a:cxnLst/>
              <a:rect l="0" t="0" r="0" b="0"/>
              <a:pathLst>
                <a:path w="1175" h="1321">
                  <a:moveTo>
                    <a:pt x="0" y="357"/>
                  </a:moveTo>
                  <a:lnTo>
                    <a:pt x="165" y="411"/>
                  </a:lnTo>
                  <a:lnTo>
                    <a:pt x="370" y="555"/>
                  </a:lnTo>
                  <a:lnTo>
                    <a:pt x="64" y="420"/>
                  </a:lnTo>
                  <a:lnTo>
                    <a:pt x="405" y="606"/>
                  </a:lnTo>
                  <a:lnTo>
                    <a:pt x="180" y="536"/>
                  </a:lnTo>
                  <a:lnTo>
                    <a:pt x="521" y="728"/>
                  </a:lnTo>
                  <a:lnTo>
                    <a:pt x="310" y="650"/>
                  </a:lnTo>
                  <a:lnTo>
                    <a:pt x="583" y="785"/>
                  </a:lnTo>
                  <a:lnTo>
                    <a:pt x="736" y="928"/>
                  </a:lnTo>
                  <a:lnTo>
                    <a:pt x="772" y="1002"/>
                  </a:lnTo>
                  <a:lnTo>
                    <a:pt x="555" y="835"/>
                  </a:lnTo>
                  <a:lnTo>
                    <a:pt x="749" y="1019"/>
                  </a:lnTo>
                  <a:lnTo>
                    <a:pt x="861" y="1158"/>
                  </a:lnTo>
                  <a:lnTo>
                    <a:pt x="1013" y="1321"/>
                  </a:lnTo>
                  <a:lnTo>
                    <a:pt x="962" y="1095"/>
                  </a:lnTo>
                  <a:lnTo>
                    <a:pt x="933" y="905"/>
                  </a:lnTo>
                  <a:lnTo>
                    <a:pt x="933" y="1053"/>
                  </a:lnTo>
                  <a:lnTo>
                    <a:pt x="869" y="814"/>
                  </a:lnTo>
                  <a:lnTo>
                    <a:pt x="821" y="481"/>
                  </a:lnTo>
                  <a:lnTo>
                    <a:pt x="903" y="829"/>
                  </a:lnTo>
                  <a:lnTo>
                    <a:pt x="876" y="489"/>
                  </a:lnTo>
                  <a:lnTo>
                    <a:pt x="937" y="785"/>
                  </a:lnTo>
                  <a:lnTo>
                    <a:pt x="920" y="416"/>
                  </a:lnTo>
                  <a:lnTo>
                    <a:pt x="960" y="673"/>
                  </a:lnTo>
                  <a:lnTo>
                    <a:pt x="973" y="409"/>
                  </a:lnTo>
                  <a:lnTo>
                    <a:pt x="994" y="610"/>
                  </a:lnTo>
                  <a:lnTo>
                    <a:pt x="1023" y="325"/>
                  </a:lnTo>
                  <a:lnTo>
                    <a:pt x="1025" y="471"/>
                  </a:lnTo>
                  <a:lnTo>
                    <a:pt x="1068" y="283"/>
                  </a:lnTo>
                  <a:lnTo>
                    <a:pt x="1106" y="139"/>
                  </a:lnTo>
                  <a:lnTo>
                    <a:pt x="1093" y="287"/>
                  </a:lnTo>
                  <a:lnTo>
                    <a:pt x="1175" y="48"/>
                  </a:lnTo>
                  <a:lnTo>
                    <a:pt x="1140" y="103"/>
                  </a:lnTo>
                  <a:lnTo>
                    <a:pt x="1133" y="8"/>
                  </a:lnTo>
                  <a:lnTo>
                    <a:pt x="1112" y="86"/>
                  </a:lnTo>
                  <a:lnTo>
                    <a:pt x="1089" y="0"/>
                  </a:lnTo>
                  <a:lnTo>
                    <a:pt x="1087" y="51"/>
                  </a:lnTo>
                  <a:lnTo>
                    <a:pt x="1045" y="2"/>
                  </a:lnTo>
                  <a:lnTo>
                    <a:pt x="1047" y="46"/>
                  </a:lnTo>
                  <a:lnTo>
                    <a:pt x="1000" y="6"/>
                  </a:lnTo>
                  <a:lnTo>
                    <a:pt x="893" y="6"/>
                  </a:lnTo>
                  <a:lnTo>
                    <a:pt x="631" y="76"/>
                  </a:lnTo>
                  <a:lnTo>
                    <a:pt x="410" y="169"/>
                  </a:lnTo>
                  <a:lnTo>
                    <a:pt x="342" y="202"/>
                  </a:lnTo>
                  <a:lnTo>
                    <a:pt x="471" y="306"/>
                  </a:lnTo>
                  <a:lnTo>
                    <a:pt x="327" y="236"/>
                  </a:lnTo>
                  <a:lnTo>
                    <a:pt x="483" y="363"/>
                  </a:lnTo>
                  <a:lnTo>
                    <a:pt x="637" y="582"/>
                  </a:lnTo>
                  <a:lnTo>
                    <a:pt x="447" y="365"/>
                  </a:lnTo>
                  <a:lnTo>
                    <a:pt x="310" y="261"/>
                  </a:lnTo>
                  <a:lnTo>
                    <a:pt x="494" y="456"/>
                  </a:lnTo>
                  <a:lnTo>
                    <a:pt x="610" y="652"/>
                  </a:lnTo>
                  <a:lnTo>
                    <a:pt x="435" y="426"/>
                  </a:lnTo>
                  <a:lnTo>
                    <a:pt x="268" y="291"/>
                  </a:lnTo>
                  <a:lnTo>
                    <a:pt x="454" y="475"/>
                  </a:lnTo>
                  <a:lnTo>
                    <a:pt x="620" y="703"/>
                  </a:lnTo>
                  <a:lnTo>
                    <a:pt x="395" y="460"/>
                  </a:lnTo>
                  <a:lnTo>
                    <a:pt x="255" y="335"/>
                  </a:lnTo>
                  <a:lnTo>
                    <a:pt x="500" y="612"/>
                  </a:lnTo>
                  <a:lnTo>
                    <a:pt x="285" y="420"/>
                  </a:lnTo>
                  <a:lnTo>
                    <a:pt x="165" y="352"/>
                  </a:lnTo>
                  <a:lnTo>
                    <a:pt x="294" y="468"/>
                  </a:lnTo>
                  <a:lnTo>
                    <a:pt x="144" y="386"/>
                  </a:lnTo>
                  <a:lnTo>
                    <a:pt x="0" y="357"/>
                  </a:lnTo>
                  <a:lnTo>
                    <a:pt x="0" y="35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73" name="任意多边形 322072"/>
            <p:cNvSpPr/>
            <p:nvPr/>
          </p:nvSpPr>
          <p:spPr>
            <a:xfrm>
              <a:off x="4843" y="752"/>
              <a:ext cx="769" cy="558"/>
            </a:xfrm>
            <a:custGeom>
              <a:avLst/>
              <a:gdLst/>
              <a:ahLst/>
              <a:cxnLst/>
              <a:rect l="0" t="0" r="0" b="0"/>
              <a:pathLst>
                <a:path w="1538" h="1115">
                  <a:moveTo>
                    <a:pt x="173" y="842"/>
                  </a:moveTo>
                  <a:lnTo>
                    <a:pt x="244" y="870"/>
                  </a:lnTo>
                  <a:lnTo>
                    <a:pt x="175" y="876"/>
                  </a:lnTo>
                  <a:lnTo>
                    <a:pt x="215" y="916"/>
                  </a:lnTo>
                  <a:lnTo>
                    <a:pt x="141" y="897"/>
                  </a:lnTo>
                  <a:lnTo>
                    <a:pt x="225" y="969"/>
                  </a:lnTo>
                  <a:lnTo>
                    <a:pt x="141" y="941"/>
                  </a:lnTo>
                  <a:lnTo>
                    <a:pt x="192" y="986"/>
                  </a:lnTo>
                  <a:lnTo>
                    <a:pt x="93" y="958"/>
                  </a:lnTo>
                  <a:lnTo>
                    <a:pt x="158" y="1009"/>
                  </a:lnTo>
                  <a:lnTo>
                    <a:pt x="48" y="996"/>
                  </a:lnTo>
                  <a:lnTo>
                    <a:pt x="122" y="1030"/>
                  </a:lnTo>
                  <a:lnTo>
                    <a:pt x="35" y="1032"/>
                  </a:lnTo>
                  <a:lnTo>
                    <a:pt x="78" y="1055"/>
                  </a:lnTo>
                  <a:lnTo>
                    <a:pt x="31" y="1064"/>
                  </a:lnTo>
                  <a:lnTo>
                    <a:pt x="59" y="1083"/>
                  </a:lnTo>
                  <a:lnTo>
                    <a:pt x="0" y="1115"/>
                  </a:lnTo>
                  <a:lnTo>
                    <a:pt x="82" y="1098"/>
                  </a:lnTo>
                  <a:lnTo>
                    <a:pt x="139" y="1089"/>
                  </a:lnTo>
                  <a:lnTo>
                    <a:pt x="90" y="1075"/>
                  </a:lnTo>
                  <a:lnTo>
                    <a:pt x="179" y="1066"/>
                  </a:lnTo>
                  <a:lnTo>
                    <a:pt x="133" y="1053"/>
                  </a:lnTo>
                  <a:lnTo>
                    <a:pt x="234" y="1041"/>
                  </a:lnTo>
                  <a:lnTo>
                    <a:pt x="173" y="1009"/>
                  </a:lnTo>
                  <a:lnTo>
                    <a:pt x="257" y="1009"/>
                  </a:lnTo>
                  <a:lnTo>
                    <a:pt x="213" y="984"/>
                  </a:lnTo>
                  <a:lnTo>
                    <a:pt x="301" y="996"/>
                  </a:lnTo>
                  <a:lnTo>
                    <a:pt x="244" y="939"/>
                  </a:lnTo>
                  <a:lnTo>
                    <a:pt x="337" y="973"/>
                  </a:lnTo>
                  <a:lnTo>
                    <a:pt x="289" y="922"/>
                  </a:lnTo>
                  <a:lnTo>
                    <a:pt x="367" y="950"/>
                  </a:lnTo>
                  <a:lnTo>
                    <a:pt x="280" y="859"/>
                  </a:lnTo>
                  <a:lnTo>
                    <a:pt x="422" y="937"/>
                  </a:lnTo>
                  <a:lnTo>
                    <a:pt x="289" y="819"/>
                  </a:lnTo>
                  <a:lnTo>
                    <a:pt x="470" y="899"/>
                  </a:lnTo>
                  <a:lnTo>
                    <a:pt x="348" y="806"/>
                  </a:lnTo>
                  <a:lnTo>
                    <a:pt x="527" y="876"/>
                  </a:lnTo>
                  <a:lnTo>
                    <a:pt x="401" y="773"/>
                  </a:lnTo>
                  <a:lnTo>
                    <a:pt x="590" y="853"/>
                  </a:lnTo>
                  <a:lnTo>
                    <a:pt x="459" y="718"/>
                  </a:lnTo>
                  <a:lnTo>
                    <a:pt x="654" y="834"/>
                  </a:lnTo>
                  <a:lnTo>
                    <a:pt x="546" y="695"/>
                  </a:lnTo>
                  <a:lnTo>
                    <a:pt x="671" y="796"/>
                  </a:lnTo>
                  <a:lnTo>
                    <a:pt x="538" y="600"/>
                  </a:lnTo>
                  <a:lnTo>
                    <a:pt x="666" y="724"/>
                  </a:lnTo>
                  <a:lnTo>
                    <a:pt x="708" y="785"/>
                  </a:lnTo>
                  <a:lnTo>
                    <a:pt x="609" y="577"/>
                  </a:lnTo>
                  <a:lnTo>
                    <a:pt x="757" y="730"/>
                  </a:lnTo>
                  <a:lnTo>
                    <a:pt x="799" y="771"/>
                  </a:lnTo>
                  <a:lnTo>
                    <a:pt x="685" y="600"/>
                  </a:lnTo>
                  <a:lnTo>
                    <a:pt x="649" y="528"/>
                  </a:lnTo>
                  <a:lnTo>
                    <a:pt x="786" y="684"/>
                  </a:lnTo>
                  <a:lnTo>
                    <a:pt x="856" y="762"/>
                  </a:lnTo>
                  <a:lnTo>
                    <a:pt x="713" y="465"/>
                  </a:lnTo>
                  <a:lnTo>
                    <a:pt x="862" y="712"/>
                  </a:lnTo>
                  <a:lnTo>
                    <a:pt x="770" y="456"/>
                  </a:lnTo>
                  <a:lnTo>
                    <a:pt x="765" y="385"/>
                  </a:lnTo>
                  <a:lnTo>
                    <a:pt x="782" y="287"/>
                  </a:lnTo>
                  <a:lnTo>
                    <a:pt x="806" y="465"/>
                  </a:lnTo>
                  <a:lnTo>
                    <a:pt x="896" y="684"/>
                  </a:lnTo>
                  <a:lnTo>
                    <a:pt x="835" y="425"/>
                  </a:lnTo>
                  <a:lnTo>
                    <a:pt x="827" y="224"/>
                  </a:lnTo>
                  <a:lnTo>
                    <a:pt x="862" y="460"/>
                  </a:lnTo>
                  <a:lnTo>
                    <a:pt x="941" y="680"/>
                  </a:lnTo>
                  <a:lnTo>
                    <a:pt x="890" y="408"/>
                  </a:lnTo>
                  <a:lnTo>
                    <a:pt x="867" y="209"/>
                  </a:lnTo>
                  <a:lnTo>
                    <a:pt x="941" y="511"/>
                  </a:lnTo>
                  <a:lnTo>
                    <a:pt x="1014" y="673"/>
                  </a:lnTo>
                  <a:lnTo>
                    <a:pt x="957" y="465"/>
                  </a:lnTo>
                  <a:lnTo>
                    <a:pt x="896" y="194"/>
                  </a:lnTo>
                  <a:lnTo>
                    <a:pt x="1000" y="427"/>
                  </a:lnTo>
                  <a:lnTo>
                    <a:pt x="1114" y="655"/>
                  </a:lnTo>
                  <a:lnTo>
                    <a:pt x="1014" y="414"/>
                  </a:lnTo>
                  <a:lnTo>
                    <a:pt x="936" y="186"/>
                  </a:lnTo>
                  <a:lnTo>
                    <a:pt x="1046" y="387"/>
                  </a:lnTo>
                  <a:lnTo>
                    <a:pt x="1168" y="623"/>
                  </a:lnTo>
                  <a:lnTo>
                    <a:pt x="1065" y="378"/>
                  </a:lnTo>
                  <a:lnTo>
                    <a:pt x="974" y="165"/>
                  </a:lnTo>
                  <a:lnTo>
                    <a:pt x="1082" y="292"/>
                  </a:lnTo>
                  <a:lnTo>
                    <a:pt x="1242" y="589"/>
                  </a:lnTo>
                  <a:lnTo>
                    <a:pt x="1132" y="321"/>
                  </a:lnTo>
                  <a:lnTo>
                    <a:pt x="1036" y="161"/>
                  </a:lnTo>
                  <a:lnTo>
                    <a:pt x="1225" y="401"/>
                  </a:lnTo>
                  <a:lnTo>
                    <a:pt x="1114" y="201"/>
                  </a:lnTo>
                  <a:lnTo>
                    <a:pt x="1249" y="363"/>
                  </a:lnTo>
                  <a:lnTo>
                    <a:pt x="1318" y="414"/>
                  </a:lnTo>
                  <a:lnTo>
                    <a:pt x="1221" y="298"/>
                  </a:lnTo>
                  <a:lnTo>
                    <a:pt x="1137" y="165"/>
                  </a:lnTo>
                  <a:lnTo>
                    <a:pt x="1248" y="292"/>
                  </a:lnTo>
                  <a:lnTo>
                    <a:pt x="1337" y="361"/>
                  </a:lnTo>
                  <a:lnTo>
                    <a:pt x="1253" y="260"/>
                  </a:lnTo>
                  <a:lnTo>
                    <a:pt x="1185" y="155"/>
                  </a:lnTo>
                  <a:lnTo>
                    <a:pt x="1289" y="264"/>
                  </a:lnTo>
                  <a:lnTo>
                    <a:pt x="1358" y="309"/>
                  </a:lnTo>
                  <a:lnTo>
                    <a:pt x="1261" y="195"/>
                  </a:lnTo>
                  <a:lnTo>
                    <a:pt x="1221" y="133"/>
                  </a:lnTo>
                  <a:lnTo>
                    <a:pt x="1295" y="199"/>
                  </a:lnTo>
                  <a:lnTo>
                    <a:pt x="1371" y="254"/>
                  </a:lnTo>
                  <a:lnTo>
                    <a:pt x="1267" y="125"/>
                  </a:lnTo>
                  <a:lnTo>
                    <a:pt x="1365" y="203"/>
                  </a:lnTo>
                  <a:lnTo>
                    <a:pt x="1312" y="125"/>
                  </a:lnTo>
                  <a:lnTo>
                    <a:pt x="1405" y="184"/>
                  </a:lnTo>
                  <a:lnTo>
                    <a:pt x="1348" y="110"/>
                  </a:lnTo>
                  <a:lnTo>
                    <a:pt x="1426" y="144"/>
                  </a:lnTo>
                  <a:lnTo>
                    <a:pt x="1386" y="91"/>
                  </a:lnTo>
                  <a:lnTo>
                    <a:pt x="1451" y="114"/>
                  </a:lnTo>
                  <a:lnTo>
                    <a:pt x="1417" y="74"/>
                  </a:lnTo>
                  <a:lnTo>
                    <a:pt x="1487" y="85"/>
                  </a:lnTo>
                  <a:lnTo>
                    <a:pt x="1434" y="51"/>
                  </a:lnTo>
                  <a:lnTo>
                    <a:pt x="1508" y="59"/>
                  </a:lnTo>
                  <a:lnTo>
                    <a:pt x="1470" y="32"/>
                  </a:lnTo>
                  <a:lnTo>
                    <a:pt x="1538" y="28"/>
                  </a:lnTo>
                  <a:lnTo>
                    <a:pt x="1462" y="15"/>
                  </a:lnTo>
                  <a:lnTo>
                    <a:pt x="1394" y="0"/>
                  </a:lnTo>
                  <a:lnTo>
                    <a:pt x="1441" y="32"/>
                  </a:lnTo>
                  <a:lnTo>
                    <a:pt x="1381" y="22"/>
                  </a:lnTo>
                  <a:lnTo>
                    <a:pt x="1415" y="51"/>
                  </a:lnTo>
                  <a:lnTo>
                    <a:pt x="1346" y="41"/>
                  </a:lnTo>
                  <a:lnTo>
                    <a:pt x="1392" y="70"/>
                  </a:lnTo>
                  <a:lnTo>
                    <a:pt x="1329" y="59"/>
                  </a:lnTo>
                  <a:lnTo>
                    <a:pt x="1365" y="93"/>
                  </a:lnTo>
                  <a:lnTo>
                    <a:pt x="1274" y="68"/>
                  </a:lnTo>
                  <a:lnTo>
                    <a:pt x="1329" y="114"/>
                  </a:lnTo>
                  <a:lnTo>
                    <a:pt x="1232" y="81"/>
                  </a:lnTo>
                  <a:lnTo>
                    <a:pt x="1303" y="127"/>
                  </a:lnTo>
                  <a:lnTo>
                    <a:pt x="1164" y="79"/>
                  </a:lnTo>
                  <a:lnTo>
                    <a:pt x="1259" y="136"/>
                  </a:lnTo>
                  <a:lnTo>
                    <a:pt x="1139" y="93"/>
                  </a:lnTo>
                  <a:lnTo>
                    <a:pt x="1198" y="138"/>
                  </a:lnTo>
                  <a:lnTo>
                    <a:pt x="1114" y="108"/>
                  </a:lnTo>
                  <a:lnTo>
                    <a:pt x="1175" y="159"/>
                  </a:lnTo>
                  <a:lnTo>
                    <a:pt x="1069" y="104"/>
                  </a:lnTo>
                  <a:lnTo>
                    <a:pt x="1137" y="184"/>
                  </a:lnTo>
                  <a:lnTo>
                    <a:pt x="1063" y="136"/>
                  </a:lnTo>
                  <a:lnTo>
                    <a:pt x="1086" y="182"/>
                  </a:lnTo>
                  <a:lnTo>
                    <a:pt x="997" y="116"/>
                  </a:lnTo>
                  <a:lnTo>
                    <a:pt x="1019" y="171"/>
                  </a:lnTo>
                  <a:lnTo>
                    <a:pt x="938" y="125"/>
                  </a:lnTo>
                  <a:lnTo>
                    <a:pt x="955" y="184"/>
                  </a:lnTo>
                  <a:lnTo>
                    <a:pt x="869" y="127"/>
                  </a:lnTo>
                  <a:lnTo>
                    <a:pt x="747" y="195"/>
                  </a:lnTo>
                  <a:lnTo>
                    <a:pt x="639" y="349"/>
                  </a:lnTo>
                  <a:lnTo>
                    <a:pt x="439" y="604"/>
                  </a:lnTo>
                  <a:lnTo>
                    <a:pt x="215" y="790"/>
                  </a:lnTo>
                  <a:lnTo>
                    <a:pt x="173" y="842"/>
                  </a:lnTo>
                  <a:lnTo>
                    <a:pt x="173" y="84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74" name="任意多边形 322073"/>
            <p:cNvSpPr/>
            <p:nvPr/>
          </p:nvSpPr>
          <p:spPr>
            <a:xfrm>
              <a:off x="5294" y="1019"/>
              <a:ext cx="214" cy="160"/>
            </a:xfrm>
            <a:custGeom>
              <a:avLst/>
              <a:gdLst/>
              <a:ahLst/>
              <a:cxnLst/>
              <a:rect l="0" t="0" r="0" b="0"/>
              <a:pathLst>
                <a:path w="428" h="319">
                  <a:moveTo>
                    <a:pt x="409" y="296"/>
                  </a:moveTo>
                  <a:lnTo>
                    <a:pt x="371" y="197"/>
                  </a:lnTo>
                  <a:lnTo>
                    <a:pt x="272" y="0"/>
                  </a:lnTo>
                  <a:lnTo>
                    <a:pt x="346" y="215"/>
                  </a:lnTo>
                  <a:lnTo>
                    <a:pt x="284" y="110"/>
                  </a:lnTo>
                  <a:lnTo>
                    <a:pt x="305" y="197"/>
                  </a:lnTo>
                  <a:lnTo>
                    <a:pt x="236" y="99"/>
                  </a:lnTo>
                  <a:lnTo>
                    <a:pt x="295" y="213"/>
                  </a:lnTo>
                  <a:lnTo>
                    <a:pt x="223" y="133"/>
                  </a:lnTo>
                  <a:lnTo>
                    <a:pt x="248" y="196"/>
                  </a:lnTo>
                  <a:lnTo>
                    <a:pt x="149" y="70"/>
                  </a:lnTo>
                  <a:lnTo>
                    <a:pt x="219" y="192"/>
                  </a:lnTo>
                  <a:lnTo>
                    <a:pt x="149" y="146"/>
                  </a:lnTo>
                  <a:lnTo>
                    <a:pt x="179" y="192"/>
                  </a:lnTo>
                  <a:lnTo>
                    <a:pt x="111" y="161"/>
                  </a:lnTo>
                  <a:lnTo>
                    <a:pt x="154" y="203"/>
                  </a:lnTo>
                  <a:lnTo>
                    <a:pt x="65" y="178"/>
                  </a:lnTo>
                  <a:lnTo>
                    <a:pt x="105" y="209"/>
                  </a:lnTo>
                  <a:lnTo>
                    <a:pt x="0" y="220"/>
                  </a:lnTo>
                  <a:lnTo>
                    <a:pt x="126" y="228"/>
                  </a:lnTo>
                  <a:lnTo>
                    <a:pt x="234" y="239"/>
                  </a:lnTo>
                  <a:lnTo>
                    <a:pt x="183" y="213"/>
                  </a:lnTo>
                  <a:lnTo>
                    <a:pt x="287" y="243"/>
                  </a:lnTo>
                  <a:lnTo>
                    <a:pt x="259" y="213"/>
                  </a:lnTo>
                  <a:lnTo>
                    <a:pt x="322" y="245"/>
                  </a:lnTo>
                  <a:lnTo>
                    <a:pt x="364" y="283"/>
                  </a:lnTo>
                  <a:lnTo>
                    <a:pt x="345" y="239"/>
                  </a:lnTo>
                  <a:lnTo>
                    <a:pt x="403" y="311"/>
                  </a:lnTo>
                  <a:lnTo>
                    <a:pt x="428" y="319"/>
                  </a:lnTo>
                  <a:lnTo>
                    <a:pt x="409" y="296"/>
                  </a:lnTo>
                  <a:lnTo>
                    <a:pt x="409" y="29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75" name="任意多边形 322074"/>
            <p:cNvSpPr/>
            <p:nvPr/>
          </p:nvSpPr>
          <p:spPr>
            <a:xfrm>
              <a:off x="4972" y="1850"/>
              <a:ext cx="335" cy="118"/>
            </a:xfrm>
            <a:custGeom>
              <a:avLst/>
              <a:gdLst/>
              <a:ahLst/>
              <a:cxnLst/>
              <a:rect l="0" t="0" r="0" b="0"/>
              <a:pathLst>
                <a:path w="669" h="236">
                  <a:moveTo>
                    <a:pt x="101" y="230"/>
                  </a:moveTo>
                  <a:lnTo>
                    <a:pt x="234" y="236"/>
                  </a:lnTo>
                  <a:lnTo>
                    <a:pt x="384" y="205"/>
                  </a:lnTo>
                  <a:lnTo>
                    <a:pt x="610" y="145"/>
                  </a:lnTo>
                  <a:lnTo>
                    <a:pt x="409" y="175"/>
                  </a:lnTo>
                  <a:lnTo>
                    <a:pt x="310" y="186"/>
                  </a:lnTo>
                  <a:lnTo>
                    <a:pt x="483" y="122"/>
                  </a:lnTo>
                  <a:lnTo>
                    <a:pt x="669" y="44"/>
                  </a:lnTo>
                  <a:lnTo>
                    <a:pt x="384" y="131"/>
                  </a:lnTo>
                  <a:lnTo>
                    <a:pt x="304" y="145"/>
                  </a:lnTo>
                  <a:lnTo>
                    <a:pt x="585" y="40"/>
                  </a:lnTo>
                  <a:lnTo>
                    <a:pt x="361" y="89"/>
                  </a:lnTo>
                  <a:lnTo>
                    <a:pt x="559" y="0"/>
                  </a:lnTo>
                  <a:lnTo>
                    <a:pt x="357" y="55"/>
                  </a:lnTo>
                  <a:lnTo>
                    <a:pt x="487" y="6"/>
                  </a:lnTo>
                  <a:lnTo>
                    <a:pt x="302" y="34"/>
                  </a:lnTo>
                  <a:lnTo>
                    <a:pt x="131" y="19"/>
                  </a:lnTo>
                  <a:lnTo>
                    <a:pt x="327" y="51"/>
                  </a:lnTo>
                  <a:lnTo>
                    <a:pt x="91" y="44"/>
                  </a:lnTo>
                  <a:lnTo>
                    <a:pt x="304" y="76"/>
                  </a:lnTo>
                  <a:lnTo>
                    <a:pt x="87" y="61"/>
                  </a:lnTo>
                  <a:lnTo>
                    <a:pt x="293" y="110"/>
                  </a:lnTo>
                  <a:lnTo>
                    <a:pt x="160" y="101"/>
                  </a:lnTo>
                  <a:lnTo>
                    <a:pt x="268" y="141"/>
                  </a:lnTo>
                  <a:lnTo>
                    <a:pt x="103" y="126"/>
                  </a:lnTo>
                  <a:lnTo>
                    <a:pt x="276" y="167"/>
                  </a:lnTo>
                  <a:lnTo>
                    <a:pt x="85" y="160"/>
                  </a:lnTo>
                  <a:lnTo>
                    <a:pt x="257" y="205"/>
                  </a:lnTo>
                  <a:lnTo>
                    <a:pt x="0" y="186"/>
                  </a:lnTo>
                  <a:lnTo>
                    <a:pt x="101" y="230"/>
                  </a:lnTo>
                  <a:lnTo>
                    <a:pt x="101" y="2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76" name="任意多边形 322075"/>
            <p:cNvSpPr/>
            <p:nvPr/>
          </p:nvSpPr>
          <p:spPr>
            <a:xfrm>
              <a:off x="5260" y="2491"/>
              <a:ext cx="62" cy="234"/>
            </a:xfrm>
            <a:custGeom>
              <a:avLst/>
              <a:gdLst/>
              <a:ahLst/>
              <a:cxnLst/>
              <a:rect l="0" t="0" r="0" b="0"/>
              <a:pathLst>
                <a:path w="124" h="470">
                  <a:moveTo>
                    <a:pt x="65" y="72"/>
                  </a:moveTo>
                  <a:lnTo>
                    <a:pt x="97" y="154"/>
                  </a:lnTo>
                  <a:lnTo>
                    <a:pt x="124" y="242"/>
                  </a:lnTo>
                  <a:lnTo>
                    <a:pt x="89" y="339"/>
                  </a:lnTo>
                  <a:lnTo>
                    <a:pt x="65" y="470"/>
                  </a:lnTo>
                  <a:lnTo>
                    <a:pt x="63" y="346"/>
                  </a:lnTo>
                  <a:lnTo>
                    <a:pt x="86" y="242"/>
                  </a:lnTo>
                  <a:lnTo>
                    <a:pt x="44" y="335"/>
                  </a:lnTo>
                  <a:lnTo>
                    <a:pt x="78" y="192"/>
                  </a:lnTo>
                  <a:lnTo>
                    <a:pt x="34" y="278"/>
                  </a:lnTo>
                  <a:lnTo>
                    <a:pt x="74" y="158"/>
                  </a:lnTo>
                  <a:lnTo>
                    <a:pt x="0" y="240"/>
                  </a:lnTo>
                  <a:lnTo>
                    <a:pt x="59" y="147"/>
                  </a:lnTo>
                  <a:lnTo>
                    <a:pt x="65" y="101"/>
                  </a:lnTo>
                  <a:lnTo>
                    <a:pt x="8" y="152"/>
                  </a:lnTo>
                  <a:lnTo>
                    <a:pt x="53" y="95"/>
                  </a:lnTo>
                  <a:lnTo>
                    <a:pt x="57" y="0"/>
                  </a:lnTo>
                  <a:lnTo>
                    <a:pt x="65" y="72"/>
                  </a:lnTo>
                  <a:lnTo>
                    <a:pt x="65" y="7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77" name="任意多边形 322076"/>
            <p:cNvSpPr/>
            <p:nvPr/>
          </p:nvSpPr>
          <p:spPr>
            <a:xfrm>
              <a:off x="4328" y="2148"/>
              <a:ext cx="214" cy="85"/>
            </a:xfrm>
            <a:custGeom>
              <a:avLst/>
              <a:gdLst/>
              <a:ahLst/>
              <a:cxnLst/>
              <a:rect l="0" t="0" r="0" b="0"/>
              <a:pathLst>
                <a:path w="428" h="171">
                  <a:moveTo>
                    <a:pt x="7" y="122"/>
                  </a:moveTo>
                  <a:lnTo>
                    <a:pt x="38" y="87"/>
                  </a:lnTo>
                  <a:lnTo>
                    <a:pt x="66" y="67"/>
                  </a:lnTo>
                  <a:lnTo>
                    <a:pt x="43" y="89"/>
                  </a:lnTo>
                  <a:lnTo>
                    <a:pt x="36" y="114"/>
                  </a:lnTo>
                  <a:lnTo>
                    <a:pt x="55" y="89"/>
                  </a:lnTo>
                  <a:lnTo>
                    <a:pt x="87" y="61"/>
                  </a:lnTo>
                  <a:lnTo>
                    <a:pt x="137" y="36"/>
                  </a:lnTo>
                  <a:lnTo>
                    <a:pt x="91" y="65"/>
                  </a:lnTo>
                  <a:lnTo>
                    <a:pt x="62" y="99"/>
                  </a:lnTo>
                  <a:lnTo>
                    <a:pt x="102" y="68"/>
                  </a:lnTo>
                  <a:lnTo>
                    <a:pt x="148" y="38"/>
                  </a:lnTo>
                  <a:lnTo>
                    <a:pt x="175" y="23"/>
                  </a:lnTo>
                  <a:lnTo>
                    <a:pt x="133" y="51"/>
                  </a:lnTo>
                  <a:lnTo>
                    <a:pt x="108" y="78"/>
                  </a:lnTo>
                  <a:lnTo>
                    <a:pt x="152" y="48"/>
                  </a:lnTo>
                  <a:lnTo>
                    <a:pt x="205" y="17"/>
                  </a:lnTo>
                  <a:lnTo>
                    <a:pt x="159" y="51"/>
                  </a:lnTo>
                  <a:lnTo>
                    <a:pt x="139" y="70"/>
                  </a:lnTo>
                  <a:lnTo>
                    <a:pt x="192" y="36"/>
                  </a:lnTo>
                  <a:lnTo>
                    <a:pt x="239" y="11"/>
                  </a:lnTo>
                  <a:lnTo>
                    <a:pt x="199" y="42"/>
                  </a:lnTo>
                  <a:lnTo>
                    <a:pt x="256" y="11"/>
                  </a:lnTo>
                  <a:lnTo>
                    <a:pt x="291" y="0"/>
                  </a:lnTo>
                  <a:lnTo>
                    <a:pt x="235" y="29"/>
                  </a:lnTo>
                  <a:lnTo>
                    <a:pt x="207" y="49"/>
                  </a:lnTo>
                  <a:lnTo>
                    <a:pt x="275" y="19"/>
                  </a:lnTo>
                  <a:lnTo>
                    <a:pt x="197" y="68"/>
                  </a:lnTo>
                  <a:lnTo>
                    <a:pt x="272" y="29"/>
                  </a:lnTo>
                  <a:lnTo>
                    <a:pt x="216" y="70"/>
                  </a:lnTo>
                  <a:lnTo>
                    <a:pt x="304" y="21"/>
                  </a:lnTo>
                  <a:lnTo>
                    <a:pt x="249" y="61"/>
                  </a:lnTo>
                  <a:lnTo>
                    <a:pt x="218" y="86"/>
                  </a:lnTo>
                  <a:lnTo>
                    <a:pt x="327" y="21"/>
                  </a:lnTo>
                  <a:lnTo>
                    <a:pt x="275" y="63"/>
                  </a:lnTo>
                  <a:lnTo>
                    <a:pt x="350" y="21"/>
                  </a:lnTo>
                  <a:lnTo>
                    <a:pt x="298" y="59"/>
                  </a:lnTo>
                  <a:lnTo>
                    <a:pt x="370" y="21"/>
                  </a:lnTo>
                  <a:lnTo>
                    <a:pt x="321" y="53"/>
                  </a:lnTo>
                  <a:lnTo>
                    <a:pt x="380" y="27"/>
                  </a:lnTo>
                  <a:lnTo>
                    <a:pt x="346" y="55"/>
                  </a:lnTo>
                  <a:lnTo>
                    <a:pt x="428" y="21"/>
                  </a:lnTo>
                  <a:lnTo>
                    <a:pt x="369" y="55"/>
                  </a:lnTo>
                  <a:lnTo>
                    <a:pt x="424" y="38"/>
                  </a:lnTo>
                  <a:lnTo>
                    <a:pt x="369" y="68"/>
                  </a:lnTo>
                  <a:lnTo>
                    <a:pt x="325" y="93"/>
                  </a:lnTo>
                  <a:lnTo>
                    <a:pt x="361" y="65"/>
                  </a:lnTo>
                  <a:lnTo>
                    <a:pt x="302" y="93"/>
                  </a:lnTo>
                  <a:lnTo>
                    <a:pt x="342" y="63"/>
                  </a:lnTo>
                  <a:lnTo>
                    <a:pt x="270" y="103"/>
                  </a:lnTo>
                  <a:lnTo>
                    <a:pt x="334" y="59"/>
                  </a:lnTo>
                  <a:lnTo>
                    <a:pt x="218" y="120"/>
                  </a:lnTo>
                  <a:lnTo>
                    <a:pt x="285" y="72"/>
                  </a:lnTo>
                  <a:lnTo>
                    <a:pt x="215" y="112"/>
                  </a:lnTo>
                  <a:lnTo>
                    <a:pt x="253" y="80"/>
                  </a:lnTo>
                  <a:lnTo>
                    <a:pt x="178" y="124"/>
                  </a:lnTo>
                  <a:lnTo>
                    <a:pt x="215" y="93"/>
                  </a:lnTo>
                  <a:lnTo>
                    <a:pt x="139" y="139"/>
                  </a:lnTo>
                  <a:lnTo>
                    <a:pt x="186" y="99"/>
                  </a:lnTo>
                  <a:lnTo>
                    <a:pt x="139" y="133"/>
                  </a:lnTo>
                  <a:lnTo>
                    <a:pt x="182" y="84"/>
                  </a:lnTo>
                  <a:lnTo>
                    <a:pt x="125" y="133"/>
                  </a:lnTo>
                  <a:lnTo>
                    <a:pt x="158" y="89"/>
                  </a:lnTo>
                  <a:lnTo>
                    <a:pt x="110" y="129"/>
                  </a:lnTo>
                  <a:lnTo>
                    <a:pt x="161" y="72"/>
                  </a:lnTo>
                  <a:lnTo>
                    <a:pt x="106" y="124"/>
                  </a:lnTo>
                  <a:lnTo>
                    <a:pt x="131" y="84"/>
                  </a:lnTo>
                  <a:lnTo>
                    <a:pt x="87" y="127"/>
                  </a:lnTo>
                  <a:lnTo>
                    <a:pt x="104" y="95"/>
                  </a:lnTo>
                  <a:lnTo>
                    <a:pt x="74" y="122"/>
                  </a:lnTo>
                  <a:lnTo>
                    <a:pt x="51" y="148"/>
                  </a:lnTo>
                  <a:lnTo>
                    <a:pt x="87" y="97"/>
                  </a:lnTo>
                  <a:lnTo>
                    <a:pt x="51" y="137"/>
                  </a:lnTo>
                  <a:lnTo>
                    <a:pt x="23" y="171"/>
                  </a:lnTo>
                  <a:lnTo>
                    <a:pt x="43" y="129"/>
                  </a:lnTo>
                  <a:lnTo>
                    <a:pt x="15" y="162"/>
                  </a:lnTo>
                  <a:lnTo>
                    <a:pt x="36" y="124"/>
                  </a:lnTo>
                  <a:lnTo>
                    <a:pt x="11" y="146"/>
                  </a:lnTo>
                  <a:lnTo>
                    <a:pt x="34" y="108"/>
                  </a:lnTo>
                  <a:lnTo>
                    <a:pt x="0" y="143"/>
                  </a:lnTo>
                  <a:lnTo>
                    <a:pt x="7" y="122"/>
                  </a:lnTo>
                  <a:lnTo>
                    <a:pt x="7" y="1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78" name="任意多边形 322077"/>
            <p:cNvSpPr/>
            <p:nvPr/>
          </p:nvSpPr>
          <p:spPr>
            <a:xfrm>
              <a:off x="4481" y="2129"/>
              <a:ext cx="145" cy="91"/>
            </a:xfrm>
            <a:custGeom>
              <a:avLst/>
              <a:gdLst/>
              <a:ahLst/>
              <a:cxnLst/>
              <a:rect l="0" t="0" r="0" b="0"/>
              <a:pathLst>
                <a:path w="289" h="183">
                  <a:moveTo>
                    <a:pt x="274" y="21"/>
                  </a:moveTo>
                  <a:lnTo>
                    <a:pt x="230" y="55"/>
                  </a:lnTo>
                  <a:lnTo>
                    <a:pt x="194" y="78"/>
                  </a:lnTo>
                  <a:lnTo>
                    <a:pt x="160" y="93"/>
                  </a:lnTo>
                  <a:lnTo>
                    <a:pt x="112" y="118"/>
                  </a:lnTo>
                  <a:lnTo>
                    <a:pt x="163" y="106"/>
                  </a:lnTo>
                  <a:lnTo>
                    <a:pt x="127" y="124"/>
                  </a:lnTo>
                  <a:lnTo>
                    <a:pt x="163" y="118"/>
                  </a:lnTo>
                  <a:lnTo>
                    <a:pt x="106" y="139"/>
                  </a:lnTo>
                  <a:lnTo>
                    <a:pt x="137" y="139"/>
                  </a:lnTo>
                  <a:lnTo>
                    <a:pt x="76" y="154"/>
                  </a:lnTo>
                  <a:lnTo>
                    <a:pt x="104" y="156"/>
                  </a:lnTo>
                  <a:lnTo>
                    <a:pt x="49" y="162"/>
                  </a:lnTo>
                  <a:lnTo>
                    <a:pt x="68" y="183"/>
                  </a:lnTo>
                  <a:lnTo>
                    <a:pt x="38" y="173"/>
                  </a:lnTo>
                  <a:lnTo>
                    <a:pt x="0" y="167"/>
                  </a:lnTo>
                  <a:lnTo>
                    <a:pt x="42" y="169"/>
                  </a:lnTo>
                  <a:lnTo>
                    <a:pt x="9" y="154"/>
                  </a:lnTo>
                  <a:lnTo>
                    <a:pt x="64" y="156"/>
                  </a:lnTo>
                  <a:lnTo>
                    <a:pt x="30" y="143"/>
                  </a:lnTo>
                  <a:lnTo>
                    <a:pt x="80" y="144"/>
                  </a:lnTo>
                  <a:lnTo>
                    <a:pt x="53" y="135"/>
                  </a:lnTo>
                  <a:lnTo>
                    <a:pt x="103" y="131"/>
                  </a:lnTo>
                  <a:lnTo>
                    <a:pt x="72" y="124"/>
                  </a:lnTo>
                  <a:lnTo>
                    <a:pt x="106" y="116"/>
                  </a:lnTo>
                  <a:lnTo>
                    <a:pt x="87" y="112"/>
                  </a:lnTo>
                  <a:lnTo>
                    <a:pt x="125" y="105"/>
                  </a:lnTo>
                  <a:lnTo>
                    <a:pt x="104" y="103"/>
                  </a:lnTo>
                  <a:lnTo>
                    <a:pt x="150" y="91"/>
                  </a:lnTo>
                  <a:lnTo>
                    <a:pt x="129" y="89"/>
                  </a:lnTo>
                  <a:lnTo>
                    <a:pt x="177" y="78"/>
                  </a:lnTo>
                  <a:lnTo>
                    <a:pt x="141" y="76"/>
                  </a:lnTo>
                  <a:lnTo>
                    <a:pt x="177" y="70"/>
                  </a:lnTo>
                  <a:lnTo>
                    <a:pt x="158" y="65"/>
                  </a:lnTo>
                  <a:lnTo>
                    <a:pt x="120" y="55"/>
                  </a:lnTo>
                  <a:lnTo>
                    <a:pt x="165" y="63"/>
                  </a:lnTo>
                  <a:lnTo>
                    <a:pt x="188" y="68"/>
                  </a:lnTo>
                  <a:lnTo>
                    <a:pt x="161" y="51"/>
                  </a:lnTo>
                  <a:lnTo>
                    <a:pt x="118" y="38"/>
                  </a:lnTo>
                  <a:lnTo>
                    <a:pt x="156" y="44"/>
                  </a:lnTo>
                  <a:lnTo>
                    <a:pt x="186" y="55"/>
                  </a:lnTo>
                  <a:lnTo>
                    <a:pt x="165" y="36"/>
                  </a:lnTo>
                  <a:lnTo>
                    <a:pt x="118" y="21"/>
                  </a:lnTo>
                  <a:lnTo>
                    <a:pt x="171" y="30"/>
                  </a:lnTo>
                  <a:lnTo>
                    <a:pt x="198" y="44"/>
                  </a:lnTo>
                  <a:lnTo>
                    <a:pt x="179" y="29"/>
                  </a:lnTo>
                  <a:lnTo>
                    <a:pt x="201" y="36"/>
                  </a:lnTo>
                  <a:lnTo>
                    <a:pt x="215" y="48"/>
                  </a:lnTo>
                  <a:lnTo>
                    <a:pt x="209" y="34"/>
                  </a:lnTo>
                  <a:lnTo>
                    <a:pt x="226" y="46"/>
                  </a:lnTo>
                  <a:lnTo>
                    <a:pt x="289" y="0"/>
                  </a:lnTo>
                  <a:lnTo>
                    <a:pt x="274" y="21"/>
                  </a:lnTo>
                  <a:lnTo>
                    <a:pt x="274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79" name="任意多边形 322078"/>
            <p:cNvSpPr/>
            <p:nvPr/>
          </p:nvSpPr>
          <p:spPr>
            <a:xfrm>
              <a:off x="4501" y="2207"/>
              <a:ext cx="56" cy="76"/>
            </a:xfrm>
            <a:custGeom>
              <a:avLst/>
              <a:gdLst/>
              <a:ahLst/>
              <a:cxnLst/>
              <a:rect l="0" t="0" r="0" b="0"/>
              <a:pathLst>
                <a:path w="110" h="152">
                  <a:moveTo>
                    <a:pt x="19" y="21"/>
                  </a:moveTo>
                  <a:lnTo>
                    <a:pt x="36" y="42"/>
                  </a:lnTo>
                  <a:lnTo>
                    <a:pt x="43" y="76"/>
                  </a:lnTo>
                  <a:lnTo>
                    <a:pt x="45" y="137"/>
                  </a:lnTo>
                  <a:lnTo>
                    <a:pt x="59" y="101"/>
                  </a:lnTo>
                  <a:lnTo>
                    <a:pt x="55" y="152"/>
                  </a:lnTo>
                  <a:lnTo>
                    <a:pt x="78" y="91"/>
                  </a:lnTo>
                  <a:lnTo>
                    <a:pt x="99" y="34"/>
                  </a:lnTo>
                  <a:lnTo>
                    <a:pt x="78" y="63"/>
                  </a:lnTo>
                  <a:lnTo>
                    <a:pt x="93" y="32"/>
                  </a:lnTo>
                  <a:lnTo>
                    <a:pt x="110" y="0"/>
                  </a:lnTo>
                  <a:lnTo>
                    <a:pt x="85" y="34"/>
                  </a:lnTo>
                  <a:lnTo>
                    <a:pt x="66" y="68"/>
                  </a:lnTo>
                  <a:lnTo>
                    <a:pt x="83" y="15"/>
                  </a:lnTo>
                  <a:lnTo>
                    <a:pt x="59" y="59"/>
                  </a:lnTo>
                  <a:lnTo>
                    <a:pt x="68" y="19"/>
                  </a:lnTo>
                  <a:lnTo>
                    <a:pt x="51" y="59"/>
                  </a:lnTo>
                  <a:lnTo>
                    <a:pt x="53" y="11"/>
                  </a:lnTo>
                  <a:lnTo>
                    <a:pt x="45" y="40"/>
                  </a:lnTo>
                  <a:lnTo>
                    <a:pt x="32" y="19"/>
                  </a:lnTo>
                  <a:lnTo>
                    <a:pt x="0" y="4"/>
                  </a:lnTo>
                  <a:lnTo>
                    <a:pt x="19" y="21"/>
                  </a:lnTo>
                  <a:lnTo>
                    <a:pt x="19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80" name="任意多边形 322079"/>
            <p:cNvSpPr/>
            <p:nvPr/>
          </p:nvSpPr>
          <p:spPr>
            <a:xfrm>
              <a:off x="4757" y="2167"/>
              <a:ext cx="171" cy="86"/>
            </a:xfrm>
            <a:custGeom>
              <a:avLst/>
              <a:gdLst/>
              <a:ahLst/>
              <a:cxnLst/>
              <a:rect l="0" t="0" r="0" b="0"/>
              <a:pathLst>
                <a:path w="342" h="173">
                  <a:moveTo>
                    <a:pt x="4" y="21"/>
                  </a:moveTo>
                  <a:lnTo>
                    <a:pt x="40" y="13"/>
                  </a:lnTo>
                  <a:lnTo>
                    <a:pt x="0" y="40"/>
                  </a:lnTo>
                  <a:lnTo>
                    <a:pt x="42" y="23"/>
                  </a:lnTo>
                  <a:lnTo>
                    <a:pt x="10" y="49"/>
                  </a:lnTo>
                  <a:lnTo>
                    <a:pt x="78" y="32"/>
                  </a:lnTo>
                  <a:lnTo>
                    <a:pt x="33" y="55"/>
                  </a:lnTo>
                  <a:lnTo>
                    <a:pt x="91" y="46"/>
                  </a:lnTo>
                  <a:lnTo>
                    <a:pt x="36" y="65"/>
                  </a:lnTo>
                  <a:lnTo>
                    <a:pt x="107" y="63"/>
                  </a:lnTo>
                  <a:lnTo>
                    <a:pt x="42" y="76"/>
                  </a:lnTo>
                  <a:lnTo>
                    <a:pt x="114" y="86"/>
                  </a:lnTo>
                  <a:lnTo>
                    <a:pt x="50" y="93"/>
                  </a:lnTo>
                  <a:lnTo>
                    <a:pt x="129" y="105"/>
                  </a:lnTo>
                  <a:lnTo>
                    <a:pt x="84" y="116"/>
                  </a:lnTo>
                  <a:lnTo>
                    <a:pt x="177" y="116"/>
                  </a:lnTo>
                  <a:lnTo>
                    <a:pt x="120" y="129"/>
                  </a:lnTo>
                  <a:lnTo>
                    <a:pt x="219" y="129"/>
                  </a:lnTo>
                  <a:lnTo>
                    <a:pt x="156" y="145"/>
                  </a:lnTo>
                  <a:lnTo>
                    <a:pt x="228" y="143"/>
                  </a:lnTo>
                  <a:lnTo>
                    <a:pt x="177" y="158"/>
                  </a:lnTo>
                  <a:lnTo>
                    <a:pt x="253" y="156"/>
                  </a:lnTo>
                  <a:lnTo>
                    <a:pt x="192" y="165"/>
                  </a:lnTo>
                  <a:lnTo>
                    <a:pt x="249" y="167"/>
                  </a:lnTo>
                  <a:lnTo>
                    <a:pt x="207" y="173"/>
                  </a:lnTo>
                  <a:lnTo>
                    <a:pt x="342" y="173"/>
                  </a:lnTo>
                  <a:lnTo>
                    <a:pt x="264" y="162"/>
                  </a:lnTo>
                  <a:lnTo>
                    <a:pt x="291" y="152"/>
                  </a:lnTo>
                  <a:lnTo>
                    <a:pt x="230" y="146"/>
                  </a:lnTo>
                  <a:lnTo>
                    <a:pt x="293" y="133"/>
                  </a:lnTo>
                  <a:lnTo>
                    <a:pt x="232" y="137"/>
                  </a:lnTo>
                  <a:lnTo>
                    <a:pt x="278" y="122"/>
                  </a:lnTo>
                  <a:lnTo>
                    <a:pt x="183" y="120"/>
                  </a:lnTo>
                  <a:lnTo>
                    <a:pt x="253" y="108"/>
                  </a:lnTo>
                  <a:lnTo>
                    <a:pt x="150" y="107"/>
                  </a:lnTo>
                  <a:lnTo>
                    <a:pt x="219" y="91"/>
                  </a:lnTo>
                  <a:lnTo>
                    <a:pt x="120" y="91"/>
                  </a:lnTo>
                  <a:lnTo>
                    <a:pt x="185" y="80"/>
                  </a:lnTo>
                  <a:lnTo>
                    <a:pt x="103" y="72"/>
                  </a:lnTo>
                  <a:lnTo>
                    <a:pt x="164" y="65"/>
                  </a:lnTo>
                  <a:lnTo>
                    <a:pt x="103" y="55"/>
                  </a:lnTo>
                  <a:lnTo>
                    <a:pt x="152" y="44"/>
                  </a:lnTo>
                  <a:lnTo>
                    <a:pt x="93" y="38"/>
                  </a:lnTo>
                  <a:lnTo>
                    <a:pt x="118" y="29"/>
                  </a:lnTo>
                  <a:lnTo>
                    <a:pt x="69" y="21"/>
                  </a:lnTo>
                  <a:lnTo>
                    <a:pt x="152" y="15"/>
                  </a:lnTo>
                  <a:lnTo>
                    <a:pt x="82" y="0"/>
                  </a:lnTo>
                  <a:lnTo>
                    <a:pt x="55" y="0"/>
                  </a:lnTo>
                  <a:lnTo>
                    <a:pt x="25" y="6"/>
                  </a:lnTo>
                  <a:lnTo>
                    <a:pt x="4" y="21"/>
                  </a:lnTo>
                  <a:lnTo>
                    <a:pt x="4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81" name="任意多边形 322080"/>
            <p:cNvSpPr/>
            <p:nvPr/>
          </p:nvSpPr>
          <p:spPr>
            <a:xfrm>
              <a:off x="4846" y="2251"/>
              <a:ext cx="98" cy="96"/>
            </a:xfrm>
            <a:custGeom>
              <a:avLst/>
              <a:gdLst/>
              <a:ahLst/>
              <a:cxnLst/>
              <a:rect l="0" t="0" r="0" b="0"/>
              <a:pathLst>
                <a:path w="198" h="192">
                  <a:moveTo>
                    <a:pt x="78" y="21"/>
                  </a:moveTo>
                  <a:lnTo>
                    <a:pt x="6" y="10"/>
                  </a:lnTo>
                  <a:lnTo>
                    <a:pt x="87" y="33"/>
                  </a:lnTo>
                  <a:lnTo>
                    <a:pt x="23" y="25"/>
                  </a:lnTo>
                  <a:lnTo>
                    <a:pt x="93" y="53"/>
                  </a:lnTo>
                  <a:lnTo>
                    <a:pt x="0" y="33"/>
                  </a:lnTo>
                  <a:lnTo>
                    <a:pt x="112" y="72"/>
                  </a:lnTo>
                  <a:lnTo>
                    <a:pt x="25" y="53"/>
                  </a:lnTo>
                  <a:lnTo>
                    <a:pt x="114" y="86"/>
                  </a:lnTo>
                  <a:lnTo>
                    <a:pt x="46" y="82"/>
                  </a:lnTo>
                  <a:lnTo>
                    <a:pt x="120" y="97"/>
                  </a:lnTo>
                  <a:lnTo>
                    <a:pt x="67" y="101"/>
                  </a:lnTo>
                  <a:lnTo>
                    <a:pt x="120" y="112"/>
                  </a:lnTo>
                  <a:lnTo>
                    <a:pt x="87" y="116"/>
                  </a:lnTo>
                  <a:lnTo>
                    <a:pt x="118" y="128"/>
                  </a:lnTo>
                  <a:lnTo>
                    <a:pt x="93" y="133"/>
                  </a:lnTo>
                  <a:lnTo>
                    <a:pt x="127" y="145"/>
                  </a:lnTo>
                  <a:lnTo>
                    <a:pt x="101" y="147"/>
                  </a:lnTo>
                  <a:lnTo>
                    <a:pt x="135" y="162"/>
                  </a:lnTo>
                  <a:lnTo>
                    <a:pt x="106" y="166"/>
                  </a:lnTo>
                  <a:lnTo>
                    <a:pt x="129" y="175"/>
                  </a:lnTo>
                  <a:lnTo>
                    <a:pt x="118" y="181"/>
                  </a:lnTo>
                  <a:lnTo>
                    <a:pt x="171" y="192"/>
                  </a:lnTo>
                  <a:lnTo>
                    <a:pt x="137" y="169"/>
                  </a:lnTo>
                  <a:lnTo>
                    <a:pt x="169" y="168"/>
                  </a:lnTo>
                  <a:lnTo>
                    <a:pt x="129" y="150"/>
                  </a:lnTo>
                  <a:lnTo>
                    <a:pt x="177" y="150"/>
                  </a:lnTo>
                  <a:lnTo>
                    <a:pt x="129" y="133"/>
                  </a:lnTo>
                  <a:lnTo>
                    <a:pt x="165" y="135"/>
                  </a:lnTo>
                  <a:lnTo>
                    <a:pt x="129" y="120"/>
                  </a:lnTo>
                  <a:lnTo>
                    <a:pt x="175" y="126"/>
                  </a:lnTo>
                  <a:lnTo>
                    <a:pt x="135" y="107"/>
                  </a:lnTo>
                  <a:lnTo>
                    <a:pt x="196" y="116"/>
                  </a:lnTo>
                  <a:lnTo>
                    <a:pt x="131" y="86"/>
                  </a:lnTo>
                  <a:lnTo>
                    <a:pt x="198" y="95"/>
                  </a:lnTo>
                  <a:lnTo>
                    <a:pt x="114" y="67"/>
                  </a:lnTo>
                  <a:lnTo>
                    <a:pt x="190" y="82"/>
                  </a:lnTo>
                  <a:lnTo>
                    <a:pt x="112" y="53"/>
                  </a:lnTo>
                  <a:lnTo>
                    <a:pt x="186" y="61"/>
                  </a:lnTo>
                  <a:lnTo>
                    <a:pt x="106" y="40"/>
                  </a:lnTo>
                  <a:lnTo>
                    <a:pt x="190" y="48"/>
                  </a:lnTo>
                  <a:lnTo>
                    <a:pt x="112" y="31"/>
                  </a:lnTo>
                  <a:lnTo>
                    <a:pt x="198" y="33"/>
                  </a:lnTo>
                  <a:lnTo>
                    <a:pt x="95" y="19"/>
                  </a:lnTo>
                  <a:lnTo>
                    <a:pt x="160" y="17"/>
                  </a:lnTo>
                  <a:lnTo>
                    <a:pt x="86" y="12"/>
                  </a:lnTo>
                  <a:lnTo>
                    <a:pt x="152" y="4"/>
                  </a:lnTo>
                  <a:lnTo>
                    <a:pt x="65" y="4"/>
                  </a:lnTo>
                  <a:lnTo>
                    <a:pt x="25" y="0"/>
                  </a:lnTo>
                  <a:lnTo>
                    <a:pt x="78" y="21"/>
                  </a:lnTo>
                  <a:lnTo>
                    <a:pt x="78" y="2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82" name="任意多边形 322081"/>
            <p:cNvSpPr/>
            <p:nvPr/>
          </p:nvSpPr>
          <p:spPr>
            <a:xfrm>
              <a:off x="4542" y="2334"/>
              <a:ext cx="72" cy="101"/>
            </a:xfrm>
            <a:custGeom>
              <a:avLst/>
              <a:gdLst/>
              <a:ahLst/>
              <a:cxnLst/>
              <a:rect l="0" t="0" r="0" b="0"/>
              <a:pathLst>
                <a:path w="142" h="201">
                  <a:moveTo>
                    <a:pt x="5" y="174"/>
                  </a:moveTo>
                  <a:lnTo>
                    <a:pt x="13" y="131"/>
                  </a:lnTo>
                  <a:lnTo>
                    <a:pt x="22" y="165"/>
                  </a:lnTo>
                  <a:lnTo>
                    <a:pt x="32" y="123"/>
                  </a:lnTo>
                  <a:lnTo>
                    <a:pt x="38" y="148"/>
                  </a:lnTo>
                  <a:lnTo>
                    <a:pt x="43" y="102"/>
                  </a:lnTo>
                  <a:lnTo>
                    <a:pt x="49" y="135"/>
                  </a:lnTo>
                  <a:lnTo>
                    <a:pt x="55" y="91"/>
                  </a:lnTo>
                  <a:lnTo>
                    <a:pt x="60" y="127"/>
                  </a:lnTo>
                  <a:lnTo>
                    <a:pt x="64" y="89"/>
                  </a:lnTo>
                  <a:lnTo>
                    <a:pt x="74" y="114"/>
                  </a:lnTo>
                  <a:lnTo>
                    <a:pt x="79" y="70"/>
                  </a:lnTo>
                  <a:lnTo>
                    <a:pt x="87" y="100"/>
                  </a:lnTo>
                  <a:lnTo>
                    <a:pt x="93" y="62"/>
                  </a:lnTo>
                  <a:lnTo>
                    <a:pt x="93" y="38"/>
                  </a:lnTo>
                  <a:lnTo>
                    <a:pt x="108" y="66"/>
                  </a:lnTo>
                  <a:lnTo>
                    <a:pt x="108" y="41"/>
                  </a:lnTo>
                  <a:lnTo>
                    <a:pt x="123" y="57"/>
                  </a:lnTo>
                  <a:lnTo>
                    <a:pt x="115" y="2"/>
                  </a:lnTo>
                  <a:lnTo>
                    <a:pt x="135" y="26"/>
                  </a:lnTo>
                  <a:lnTo>
                    <a:pt x="131" y="0"/>
                  </a:lnTo>
                  <a:lnTo>
                    <a:pt x="142" y="40"/>
                  </a:lnTo>
                  <a:lnTo>
                    <a:pt x="131" y="36"/>
                  </a:lnTo>
                  <a:lnTo>
                    <a:pt x="133" y="81"/>
                  </a:lnTo>
                  <a:lnTo>
                    <a:pt x="119" y="64"/>
                  </a:lnTo>
                  <a:lnTo>
                    <a:pt x="119" y="104"/>
                  </a:lnTo>
                  <a:lnTo>
                    <a:pt x="100" y="68"/>
                  </a:lnTo>
                  <a:lnTo>
                    <a:pt x="104" y="112"/>
                  </a:lnTo>
                  <a:lnTo>
                    <a:pt x="95" y="91"/>
                  </a:lnTo>
                  <a:lnTo>
                    <a:pt x="85" y="152"/>
                  </a:lnTo>
                  <a:lnTo>
                    <a:pt x="83" y="108"/>
                  </a:lnTo>
                  <a:lnTo>
                    <a:pt x="72" y="150"/>
                  </a:lnTo>
                  <a:lnTo>
                    <a:pt x="70" y="131"/>
                  </a:lnTo>
                  <a:lnTo>
                    <a:pt x="58" y="161"/>
                  </a:lnTo>
                  <a:lnTo>
                    <a:pt x="57" y="144"/>
                  </a:lnTo>
                  <a:lnTo>
                    <a:pt x="45" y="169"/>
                  </a:lnTo>
                  <a:lnTo>
                    <a:pt x="49" y="148"/>
                  </a:lnTo>
                  <a:lnTo>
                    <a:pt x="34" y="182"/>
                  </a:lnTo>
                  <a:lnTo>
                    <a:pt x="32" y="163"/>
                  </a:lnTo>
                  <a:lnTo>
                    <a:pt x="22" y="192"/>
                  </a:lnTo>
                  <a:lnTo>
                    <a:pt x="15" y="163"/>
                  </a:lnTo>
                  <a:lnTo>
                    <a:pt x="0" y="201"/>
                  </a:lnTo>
                  <a:lnTo>
                    <a:pt x="5" y="174"/>
                  </a:lnTo>
                  <a:lnTo>
                    <a:pt x="5" y="174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83" name="任意多边形 322082"/>
            <p:cNvSpPr/>
            <p:nvPr/>
          </p:nvSpPr>
          <p:spPr>
            <a:xfrm>
              <a:off x="4418" y="2421"/>
              <a:ext cx="28" cy="16"/>
            </a:xfrm>
            <a:custGeom>
              <a:avLst/>
              <a:gdLst/>
              <a:ahLst/>
              <a:cxnLst/>
              <a:rect l="0" t="0" r="0" b="0"/>
              <a:pathLst>
                <a:path w="57" h="33">
                  <a:moveTo>
                    <a:pt x="0" y="19"/>
                  </a:moveTo>
                  <a:lnTo>
                    <a:pt x="27" y="33"/>
                  </a:lnTo>
                  <a:lnTo>
                    <a:pt x="21" y="19"/>
                  </a:lnTo>
                  <a:lnTo>
                    <a:pt x="35" y="25"/>
                  </a:lnTo>
                  <a:lnTo>
                    <a:pt x="29" y="16"/>
                  </a:lnTo>
                  <a:lnTo>
                    <a:pt x="48" y="23"/>
                  </a:lnTo>
                  <a:lnTo>
                    <a:pt x="44" y="14"/>
                  </a:lnTo>
                  <a:lnTo>
                    <a:pt x="57" y="16"/>
                  </a:lnTo>
                  <a:lnTo>
                    <a:pt x="44" y="6"/>
                  </a:lnTo>
                  <a:lnTo>
                    <a:pt x="29" y="0"/>
                  </a:lnTo>
                  <a:lnTo>
                    <a:pt x="35" y="8"/>
                  </a:lnTo>
                  <a:lnTo>
                    <a:pt x="12" y="2"/>
                  </a:lnTo>
                  <a:lnTo>
                    <a:pt x="19" y="10"/>
                  </a:lnTo>
                  <a:lnTo>
                    <a:pt x="0" y="8"/>
                  </a:lnTo>
                  <a:lnTo>
                    <a:pt x="10" y="16"/>
                  </a:lnTo>
                  <a:lnTo>
                    <a:pt x="0" y="19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4BDBD"/>
            </a:solidFill>
            <a:ln w="9525">
              <a:noFill/>
            </a:ln>
          </p:spPr>
          <p:txBody>
            <a:bodyPr/>
            <a:lstStyle/>
            <a:p>
              <a:endParaRPr lang="zh-CN" altLang="en-US" sz="1050"/>
            </a:p>
          </p:txBody>
        </p:sp>
      </p:grpSp>
      <p:sp>
        <p:nvSpPr>
          <p:cNvPr id="322084" name="任意多边形 322083"/>
          <p:cNvSpPr/>
          <p:nvPr/>
        </p:nvSpPr>
        <p:spPr>
          <a:xfrm>
            <a:off x="4463654" y="1221820"/>
            <a:ext cx="971550" cy="1513284"/>
          </a:xfrm>
          <a:custGeom>
            <a:avLst/>
            <a:gdLst/>
            <a:ahLst/>
            <a:cxnLst/>
            <a:rect l="0" t="0" r="0" b="0"/>
            <a:pathLst>
              <a:path w="816" h="1271">
                <a:moveTo>
                  <a:pt x="0" y="0"/>
                </a:moveTo>
                <a:cubicBezTo>
                  <a:pt x="162" y="30"/>
                  <a:pt x="325" y="61"/>
                  <a:pt x="454" y="182"/>
                </a:cubicBezTo>
                <a:cubicBezTo>
                  <a:pt x="583" y="303"/>
                  <a:pt x="726" y="545"/>
                  <a:pt x="771" y="726"/>
                </a:cubicBezTo>
                <a:cubicBezTo>
                  <a:pt x="816" y="907"/>
                  <a:pt x="718" y="1165"/>
                  <a:pt x="726" y="1271"/>
                </a:cubicBezTo>
              </a:path>
            </a:pathLst>
          </a:custGeom>
          <a:noFill/>
          <a:ln w="9525">
            <a:noFill/>
          </a:ln>
        </p:spPr>
        <p:txBody>
          <a:bodyPr/>
          <a:lstStyle/>
          <a:p>
            <a:endParaRPr lang="zh-CN" altLang="en-US" sz="1050"/>
          </a:p>
        </p:txBody>
      </p:sp>
      <p:grpSp>
        <p:nvGrpSpPr>
          <p:cNvPr id="322085" name="组合 322084"/>
          <p:cNvGrpSpPr/>
          <p:nvPr/>
        </p:nvGrpSpPr>
        <p:grpSpPr>
          <a:xfrm>
            <a:off x="3337560" y="1223486"/>
            <a:ext cx="2400300" cy="2388394"/>
            <a:chOff x="2208" y="1152"/>
            <a:chExt cx="2016" cy="2006"/>
          </a:xfrm>
        </p:grpSpPr>
        <p:sp>
          <p:nvSpPr>
            <p:cNvPr id="322086" name="任意多边形 322085"/>
            <p:cNvSpPr/>
            <p:nvPr/>
          </p:nvSpPr>
          <p:spPr>
            <a:xfrm rot="-14826710" flipV="1">
              <a:off x="2898" y="1412"/>
              <a:ext cx="704" cy="837"/>
            </a:xfrm>
            <a:custGeom>
              <a:avLst/>
              <a:gdLst>
                <a:gd name="txL" fmla="*/ 0 w 23260"/>
                <a:gd name="txT" fmla="*/ 0 h 25099"/>
                <a:gd name="txR" fmla="*/ 23260 w 23260"/>
                <a:gd name="txB" fmla="*/ 25099 h 25099"/>
              </a:gdLst>
              <a:ahLst/>
              <a:cxnLst>
                <a:cxn ang="180">
                  <a:pos x="0" y="63"/>
                </a:cxn>
                <a:cxn ang="90">
                  <a:pos x="22974" y="25098"/>
                </a:cxn>
                <a:cxn ang="90">
                  <a:pos x="1660" y="21600"/>
                </a:cxn>
              </a:cxnLst>
              <a:rect l="txL" t="txT" r="txR" b="txB"/>
              <a:pathLst>
                <a:path w="23260" h="25099" fill="none">
                  <a:moveTo>
                    <a:pt x="0" y="63"/>
                  </a:moveTo>
                  <a:arcTo wR="21600" hR="21600" stAng="-5664447" swAng="6223656"/>
                </a:path>
                <a:path w="23260" h="25099" stroke="0">
                  <a:moveTo>
                    <a:pt x="0" y="63"/>
                  </a:moveTo>
                  <a:arcTo wR="21600" hR="21600" stAng="-5664447" swAng="6223656"/>
                  <a:lnTo>
                    <a:pt x="1660" y="21600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87" name="任意多边形 322086"/>
            <p:cNvSpPr/>
            <p:nvPr/>
          </p:nvSpPr>
          <p:spPr>
            <a:xfrm rot="-15994763" flipV="1">
              <a:off x="3191" y="1340"/>
              <a:ext cx="769" cy="720"/>
            </a:xfrm>
            <a:custGeom>
              <a:avLst/>
              <a:gdLst>
                <a:gd name="txL" fmla="*/ 0 w 25398"/>
                <a:gd name="txT" fmla="*/ 0 h 21600"/>
                <a:gd name="txR" fmla="*/ 25398 w 25398"/>
                <a:gd name="txB" fmla="*/ 21600 h 21600"/>
              </a:gdLst>
              <a:ahLst/>
              <a:cxnLst>
                <a:cxn ang="180">
                  <a:pos x="0" y="695"/>
                </a:cxn>
                <a:cxn ang="0">
                  <a:pos x="25398" y="13347"/>
                </a:cxn>
                <a:cxn ang="90">
                  <a:pos x="5437" y="21600"/>
                </a:cxn>
              </a:cxnLst>
              <a:rect l="txL" t="txT" r="txR" b="txB"/>
              <a:pathLst>
                <a:path w="25398" h="21600" fill="none">
                  <a:moveTo>
                    <a:pt x="0" y="695"/>
                  </a:moveTo>
                  <a:arcTo wR="21600" hR="21600" stAng="-6274715" swAng="4926938"/>
                </a:path>
                <a:path w="25398" h="21600" stroke="0">
                  <a:moveTo>
                    <a:pt x="0" y="695"/>
                  </a:moveTo>
                  <a:arcTo wR="21600" hR="21600" stAng="-6274715" swAng="4926938"/>
                  <a:lnTo>
                    <a:pt x="5437" y="21600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88" name="任意多边形 322087"/>
            <p:cNvSpPr/>
            <p:nvPr/>
          </p:nvSpPr>
          <p:spPr>
            <a:xfrm rot="-17427905" flipV="1">
              <a:off x="3586" y="1069"/>
              <a:ext cx="555" cy="720"/>
            </a:xfrm>
            <a:custGeom>
              <a:avLst/>
              <a:gdLst>
                <a:gd name="txL" fmla="*/ 0 w 18337"/>
                <a:gd name="txT" fmla="*/ 0 h 21600"/>
                <a:gd name="txR" fmla="*/ 18337 w 18337"/>
                <a:gd name="txB" fmla="*/ 21600 h 21600"/>
              </a:gdLst>
              <a:ahLst/>
              <a:cxnLst>
                <a:cxn ang="180">
                  <a:pos x="0" y="1402"/>
                </a:cxn>
                <a:cxn ang="270">
                  <a:pos x="18337" y="2825"/>
                </a:cxn>
                <a:cxn ang="90">
                  <a:pos x="7656" y="21600"/>
                </a:cxn>
              </a:cxnLst>
              <a:rect l="txL" t="txT" r="txR" b="txB"/>
              <a:pathLst>
                <a:path w="18337" h="21600" fill="none">
                  <a:moveTo>
                    <a:pt x="0" y="1402"/>
                  </a:moveTo>
                  <a:arcTo wR="21600" hR="21600" stAng="-6645545" swAng="3023664"/>
                </a:path>
                <a:path w="18337" h="21600" stroke="0">
                  <a:moveTo>
                    <a:pt x="0" y="1402"/>
                  </a:moveTo>
                  <a:arcTo wR="21600" hR="21600" stAng="-6645545" swAng="3023664"/>
                  <a:lnTo>
                    <a:pt x="7656" y="21600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89" name="任意多边形 322088"/>
            <p:cNvSpPr/>
            <p:nvPr/>
          </p:nvSpPr>
          <p:spPr>
            <a:xfrm rot="-13960761" flipV="1">
              <a:off x="2553" y="1430"/>
              <a:ext cx="688" cy="1090"/>
            </a:xfrm>
            <a:custGeom>
              <a:avLst/>
              <a:gdLst>
                <a:gd name="txL" fmla="*/ 0 w 22692"/>
                <a:gd name="txT" fmla="*/ 0 h 32724"/>
                <a:gd name="txR" fmla="*/ 22692 w 22692"/>
                <a:gd name="txB" fmla="*/ 32724 h 32724"/>
              </a:gdLst>
              <a:ahLst/>
              <a:cxnLst>
                <a:cxn ang="180">
                  <a:pos x="0" y="27"/>
                </a:cxn>
                <a:cxn ang="90">
                  <a:pos x="19607" y="32724"/>
                </a:cxn>
                <a:cxn ang="90">
                  <a:pos x="1092" y="21600"/>
                </a:cxn>
              </a:cxnLst>
              <a:rect l="txL" t="txT" r="txR" b="txB"/>
              <a:pathLst>
                <a:path w="22692" h="32724" fill="none">
                  <a:moveTo>
                    <a:pt x="0" y="27"/>
                  </a:moveTo>
                  <a:arcTo wR="21600" hR="21600" stAng="-5573866" swAng="7433739"/>
                </a:path>
                <a:path w="22692" h="32724" stroke="0">
                  <a:moveTo>
                    <a:pt x="0" y="27"/>
                  </a:moveTo>
                  <a:arcTo wR="21600" hR="21600" stAng="-5573866" swAng="7433739"/>
                  <a:lnTo>
                    <a:pt x="1092" y="21600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90" name="任意多边形 322089"/>
            <p:cNvSpPr/>
            <p:nvPr/>
          </p:nvSpPr>
          <p:spPr>
            <a:xfrm rot="-12734778" flipV="1">
              <a:off x="2208" y="1310"/>
              <a:ext cx="576" cy="1848"/>
            </a:xfrm>
            <a:custGeom>
              <a:avLst/>
              <a:gdLst>
                <a:gd name="txL" fmla="*/ 0 w 21600"/>
                <a:gd name="txT" fmla="*/ 0 h 42414"/>
                <a:gd name="txR" fmla="*/ 21600 w 21600"/>
                <a:gd name="txB" fmla="*/ 42414 h 42414"/>
              </a:gdLst>
              <a:ahLst/>
              <a:cxnLst>
                <a:cxn ang="270">
                  <a:pos x="2295" y="0"/>
                </a:cxn>
                <a:cxn ang="90">
                  <a:pos x="5313" y="42414"/>
                </a:cxn>
                <a:cxn ang="180">
                  <a:pos x="0" y="21478"/>
                </a:cxn>
              </a:cxnLst>
              <a:rect l="txL" t="txT" r="txR" b="txB"/>
              <a:pathLst>
                <a:path w="21600" h="42414" fill="none">
                  <a:moveTo>
                    <a:pt x="2295" y="0"/>
                  </a:moveTo>
                  <a:arcTo wR="21600" hR="21600" stAng="-5034053" swAng="9579681"/>
                </a:path>
                <a:path w="21600" h="42414" stroke="0">
                  <a:moveTo>
                    <a:pt x="2295" y="0"/>
                  </a:moveTo>
                  <a:arcTo wR="21600" hR="21600" stAng="-5034053" swAng="9579681"/>
                  <a:lnTo>
                    <a:pt x="0" y="21478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91" name="任意多边形 322090"/>
            <p:cNvSpPr/>
            <p:nvPr/>
          </p:nvSpPr>
          <p:spPr>
            <a:xfrm rot="11215453">
              <a:off x="3744" y="1316"/>
              <a:ext cx="144" cy="218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arcTo wR="21600" hR="21600" stAng="-5400000" swAng="5400000"/>
                </a:path>
                <a:path w="21600" h="21600" stroke="0">
                  <a:moveTo>
                    <a:pt x="0" y="0"/>
                  </a:moveTo>
                  <a:arcTo wR="21600" hR="21600" stAng="-5400000" swAng="5400000"/>
                  <a:lnTo>
                    <a:pt x="0" y="21600"/>
                  </a:lnTo>
                  <a:close/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50"/>
            </a:p>
          </p:txBody>
        </p:sp>
      </p:grpSp>
      <p:grpSp>
        <p:nvGrpSpPr>
          <p:cNvPr id="322092" name="组合 322091"/>
          <p:cNvGrpSpPr/>
          <p:nvPr/>
        </p:nvGrpSpPr>
        <p:grpSpPr>
          <a:xfrm>
            <a:off x="3059906" y="844391"/>
            <a:ext cx="2541985" cy="2002631"/>
            <a:chOff x="113" y="0"/>
            <a:chExt cx="2135" cy="1682"/>
          </a:xfrm>
        </p:grpSpPr>
        <p:sp>
          <p:nvSpPr>
            <p:cNvPr id="322093" name="任意多边形 322092"/>
            <p:cNvSpPr/>
            <p:nvPr/>
          </p:nvSpPr>
          <p:spPr>
            <a:xfrm rot="-3502163" flipV="1">
              <a:off x="916" y="755"/>
              <a:ext cx="620" cy="837"/>
            </a:xfrm>
            <a:custGeom>
              <a:avLst/>
              <a:gdLst>
                <a:gd name="txL" fmla="*/ 0 w 23260"/>
                <a:gd name="txT" fmla="*/ 0 h 25099"/>
                <a:gd name="txR" fmla="*/ 23260 w 23260"/>
                <a:gd name="txB" fmla="*/ 25099 h 25099"/>
              </a:gdLst>
              <a:ahLst/>
              <a:cxnLst>
                <a:cxn ang="180">
                  <a:pos x="0" y="63"/>
                </a:cxn>
                <a:cxn ang="90">
                  <a:pos x="22974" y="25098"/>
                </a:cxn>
                <a:cxn ang="90">
                  <a:pos x="1660" y="21600"/>
                </a:cxn>
              </a:cxnLst>
              <a:rect l="txL" t="txT" r="txR" b="txB"/>
              <a:pathLst>
                <a:path w="23260" h="25099" fill="none">
                  <a:moveTo>
                    <a:pt x="0" y="63"/>
                  </a:moveTo>
                  <a:arcTo wR="21600" hR="21600" stAng="-5664447" swAng="6223656"/>
                </a:path>
                <a:path w="23260" h="25099" stroke="0">
                  <a:moveTo>
                    <a:pt x="0" y="63"/>
                  </a:moveTo>
                  <a:arcTo wR="21600" hR="21600" stAng="-5664447" swAng="6223656"/>
                  <a:lnTo>
                    <a:pt x="1660" y="2160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94" name="任意多边形 322093"/>
            <p:cNvSpPr/>
            <p:nvPr/>
          </p:nvSpPr>
          <p:spPr>
            <a:xfrm rot="-4679882" flipV="1">
              <a:off x="493" y="890"/>
              <a:ext cx="677" cy="720"/>
            </a:xfrm>
            <a:custGeom>
              <a:avLst/>
              <a:gdLst>
                <a:gd name="txL" fmla="*/ 0 w 25398"/>
                <a:gd name="txT" fmla="*/ 0 h 21600"/>
                <a:gd name="txR" fmla="*/ 25398 w 25398"/>
                <a:gd name="txB" fmla="*/ 21600 h 21600"/>
              </a:gdLst>
              <a:ahLst/>
              <a:cxnLst>
                <a:cxn ang="180">
                  <a:pos x="0" y="695"/>
                </a:cxn>
                <a:cxn ang="0">
                  <a:pos x="25398" y="13347"/>
                </a:cxn>
                <a:cxn ang="90">
                  <a:pos x="5437" y="21600"/>
                </a:cxn>
              </a:cxnLst>
              <a:rect l="txL" t="txT" r="txR" b="txB"/>
              <a:pathLst>
                <a:path w="25398" h="21600" fill="none">
                  <a:moveTo>
                    <a:pt x="0" y="695"/>
                  </a:moveTo>
                  <a:arcTo wR="21600" hR="21600" stAng="-6274715" swAng="4926938"/>
                </a:path>
                <a:path w="25398" h="21600" stroke="0">
                  <a:moveTo>
                    <a:pt x="0" y="695"/>
                  </a:moveTo>
                  <a:arcTo wR="21600" hR="21600" stAng="-6274715" swAng="4926938"/>
                  <a:lnTo>
                    <a:pt x="5437" y="2160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95" name="任意多边形 322094"/>
            <p:cNvSpPr/>
            <p:nvPr/>
          </p:nvSpPr>
          <p:spPr>
            <a:xfrm rot="-6671970" flipV="1">
              <a:off x="228" y="1077"/>
              <a:ext cx="489" cy="720"/>
            </a:xfrm>
            <a:custGeom>
              <a:avLst/>
              <a:gdLst>
                <a:gd name="txL" fmla="*/ 0 w 18337"/>
                <a:gd name="txT" fmla="*/ 0 h 21600"/>
                <a:gd name="txR" fmla="*/ 18337 w 18337"/>
                <a:gd name="txB" fmla="*/ 21600 h 21600"/>
              </a:gdLst>
              <a:ahLst/>
              <a:cxnLst>
                <a:cxn ang="180">
                  <a:pos x="0" y="1402"/>
                </a:cxn>
                <a:cxn ang="270">
                  <a:pos x="18337" y="2825"/>
                </a:cxn>
                <a:cxn ang="90">
                  <a:pos x="7656" y="21600"/>
                </a:cxn>
              </a:cxnLst>
              <a:rect l="txL" t="txT" r="txR" b="txB"/>
              <a:pathLst>
                <a:path w="18337" h="21600" fill="none">
                  <a:moveTo>
                    <a:pt x="0" y="1402"/>
                  </a:moveTo>
                  <a:arcTo wR="21600" hR="21600" stAng="-6645545" swAng="3023664"/>
                </a:path>
                <a:path w="18337" h="21600" stroke="0">
                  <a:moveTo>
                    <a:pt x="0" y="1402"/>
                  </a:moveTo>
                  <a:arcTo wR="21600" hR="21600" stAng="-6645545" swAng="3023664"/>
                  <a:lnTo>
                    <a:pt x="7656" y="2160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rot="10800000" vert="eaVert" wrap="none" anchor="ctr"/>
            <a:lstStyle/>
            <a:p>
              <a:pPr algn="ctr">
                <a:buClr>
                  <a:schemeClr val="bg1"/>
                </a:buClr>
              </a:pPr>
              <a:endParaRPr lang="zh-CN" altLang="en-US" sz="1800" i="0" dirty="0">
                <a:solidFill>
                  <a:srgbClr val="FF0000"/>
                </a:solidFill>
                <a:latin typeface="Times New Roman" panose="02020503050405090304" charset="0"/>
                <a:ea typeface="宋体" panose="02010600030101010101" pitchFamily="2" charset="-122"/>
              </a:endParaRPr>
            </a:p>
          </p:txBody>
        </p:sp>
        <p:sp>
          <p:nvSpPr>
            <p:cNvPr id="322096" name="任意多边形 322095"/>
            <p:cNvSpPr/>
            <p:nvPr/>
          </p:nvSpPr>
          <p:spPr>
            <a:xfrm rot="-2940736" flipV="1">
              <a:off x="1242" y="477"/>
              <a:ext cx="605" cy="1090"/>
            </a:xfrm>
            <a:custGeom>
              <a:avLst/>
              <a:gdLst>
                <a:gd name="txL" fmla="*/ 0 w 22692"/>
                <a:gd name="txT" fmla="*/ 0 h 32724"/>
                <a:gd name="txR" fmla="*/ 22692 w 22692"/>
                <a:gd name="txB" fmla="*/ 32724 h 32724"/>
              </a:gdLst>
              <a:ahLst/>
              <a:cxnLst>
                <a:cxn ang="180">
                  <a:pos x="0" y="27"/>
                </a:cxn>
                <a:cxn ang="90">
                  <a:pos x="19607" y="32724"/>
                </a:cxn>
                <a:cxn ang="90">
                  <a:pos x="1092" y="21600"/>
                </a:cxn>
              </a:cxnLst>
              <a:rect l="txL" t="txT" r="txR" b="txB"/>
              <a:pathLst>
                <a:path w="22692" h="32724" fill="none">
                  <a:moveTo>
                    <a:pt x="0" y="27"/>
                  </a:moveTo>
                  <a:arcTo wR="21600" hR="21600" stAng="-5573866" swAng="7433739"/>
                </a:path>
                <a:path w="22692" h="32724" stroke="0">
                  <a:moveTo>
                    <a:pt x="0" y="27"/>
                  </a:moveTo>
                  <a:arcTo wR="21600" hR="21600" stAng="-5573866" swAng="7433739"/>
                  <a:lnTo>
                    <a:pt x="1092" y="2160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97" name="任意多边形 322096"/>
            <p:cNvSpPr/>
            <p:nvPr/>
          </p:nvSpPr>
          <p:spPr>
            <a:xfrm rot="-1714753" flipV="1">
              <a:off x="1672" y="0"/>
              <a:ext cx="576" cy="1627"/>
            </a:xfrm>
            <a:custGeom>
              <a:avLst/>
              <a:gdLst>
                <a:gd name="txL" fmla="*/ 0 w 21600"/>
                <a:gd name="txT" fmla="*/ 0 h 42414"/>
                <a:gd name="txR" fmla="*/ 21600 w 21600"/>
                <a:gd name="txB" fmla="*/ 42414 h 42414"/>
              </a:gdLst>
              <a:ahLst/>
              <a:cxnLst>
                <a:cxn ang="270">
                  <a:pos x="2295" y="0"/>
                </a:cxn>
                <a:cxn ang="90">
                  <a:pos x="5313" y="42414"/>
                </a:cxn>
                <a:cxn ang="180">
                  <a:pos x="0" y="21478"/>
                </a:cxn>
              </a:cxnLst>
              <a:rect l="txL" t="txT" r="txR" b="txB"/>
              <a:pathLst>
                <a:path w="21600" h="42414" fill="none">
                  <a:moveTo>
                    <a:pt x="2295" y="0"/>
                  </a:moveTo>
                  <a:arcTo wR="21600" hR="21600" stAng="-5034053" swAng="9579681"/>
                </a:path>
                <a:path w="21600" h="42414" stroke="0">
                  <a:moveTo>
                    <a:pt x="2295" y="0"/>
                  </a:moveTo>
                  <a:arcTo wR="21600" hR="21600" stAng="-5034053" swAng="9579681"/>
                  <a:lnTo>
                    <a:pt x="0" y="21478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50"/>
            </a:p>
          </p:txBody>
        </p:sp>
        <p:sp>
          <p:nvSpPr>
            <p:cNvPr id="322098" name="任意多边形 322097"/>
            <p:cNvSpPr/>
            <p:nvPr/>
          </p:nvSpPr>
          <p:spPr>
            <a:xfrm rot="22235479">
              <a:off x="496" y="1353"/>
              <a:ext cx="144" cy="192"/>
            </a:xfrm>
            <a:custGeom>
              <a:avLst/>
              <a:gdLst>
                <a:gd name="txL" fmla="*/ 0 w 21600"/>
                <a:gd name="txT" fmla="*/ 0 h 21600"/>
                <a:gd name="txR" fmla="*/ 21600 w 21600"/>
                <a:gd name="txB" fmla="*/ 21600 h 21600"/>
              </a:gdLst>
              <a:ahLst/>
              <a:cxnLst>
                <a:cxn ang="270">
                  <a:pos x="0" y="0"/>
                </a:cxn>
                <a:cxn ang="90">
                  <a:pos x="21600" y="21600"/>
                </a:cxn>
                <a:cxn ang="90">
                  <a:pos x="0" y="21600"/>
                </a:cxn>
              </a:cxnLst>
              <a:rect l="txL" t="txT" r="txR" b="txB"/>
              <a:pathLst>
                <a:path w="21600" h="21600" fill="none">
                  <a:moveTo>
                    <a:pt x="0" y="0"/>
                  </a:moveTo>
                  <a:arcTo wR="21600" hR="21600" stAng="-5400000" swAng="5400000"/>
                </a:path>
                <a:path w="21600" h="21600" stroke="0">
                  <a:moveTo>
                    <a:pt x="0" y="0"/>
                  </a:moveTo>
                  <a:arcTo wR="21600" hR="21600" stAng="-5400000" swAng="5400000"/>
                  <a:lnTo>
                    <a:pt x="0" y="2160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 sz="1050"/>
            </a:p>
          </p:txBody>
        </p:sp>
      </p:grpSp>
      <p:pic>
        <p:nvPicPr>
          <p:cNvPr id="322099" name="图片 322098" descr="u=1304712255,2565783371&amp;fm=0&amp;gp=40">
            <a:hlinkClick r:id="rId1"/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2718" y="1687671"/>
            <a:ext cx="1146572" cy="1620441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680210" y="3752215"/>
            <a:ext cx="1816100" cy="5835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503050405090304" charset="0"/>
                <a:ea typeface="楷体_GB2312" panose="02010609030101010101" pitchFamily="49" charset="-122"/>
                <a:cs typeface="+mn-ea"/>
                <a:sym typeface="+mn-ea"/>
              </a:rPr>
              <a:t>向前推进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773805" y="3742055"/>
            <a:ext cx="1816100" cy="5835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503050405090304" charset="0"/>
                <a:ea typeface="楷体_GB2312" panose="02010609030101010101" pitchFamily="49" charset="-122"/>
                <a:cs typeface="+mn-ea"/>
                <a:sym typeface="+mn-ea"/>
              </a:rPr>
              <a:t>反射回来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912485" y="3752215"/>
            <a:ext cx="3041015" cy="5835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 anchor="t">
            <a:spAutoFit/>
          </a:bodyPr>
          <a:lstStyle/>
          <a:p>
            <a:pPr algn="l" defTabSz="914400" eaLnBrk="0" fontAlgn="base" hangingPunct="0">
              <a:buClr>
                <a:srgbClr val="FFFFFF"/>
              </a:buClr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503050405090304" charset="0"/>
                <a:ea typeface="楷体_GB2312" panose="02010609030101010101" pitchFamily="49" charset="-122"/>
                <a:cs typeface="+mn-ea"/>
                <a:sym typeface="+mn-ea"/>
              </a:rPr>
              <a:t>改变飞行的方向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5890" y="3752215"/>
            <a:ext cx="1407795" cy="5835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 anchor="t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503050405090304" charset="0"/>
                <a:ea typeface="楷体_GB2312" panose="02010609030101010101" pitchFamily="49" charset="-122"/>
                <a:cs typeface="+mn-ea"/>
                <a:sym typeface="+mn-ea"/>
              </a:rPr>
              <a:t>超声波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1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1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22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22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1000"/>
                                        <p:tgtEl>
                                          <p:spTgt spid="32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1000"/>
                                        <p:tgtEl>
                                          <p:spTgt spid="32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1000"/>
                                        <p:tgtEl>
                                          <p:spTgt spid="32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1000"/>
                                        <p:tgtEl>
                                          <p:spTgt spid="322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1000"/>
                                        <p:tgtEl>
                                          <p:spTgt spid="32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1" dur="1000"/>
                                        <p:tgtEl>
                                          <p:spTgt spid="32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5" dur="1000"/>
                                        <p:tgtEl>
                                          <p:spTgt spid="322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321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9" dur="500"/>
                                        <p:tgtEl>
                                          <p:spTgt spid="321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8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7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33270" y="2046605"/>
            <a:ext cx="52254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188335" y="250825"/>
            <a:ext cx="2978785" cy="847090"/>
            <a:chOff x="5586" y="395"/>
            <a:chExt cx="4691" cy="1334"/>
          </a:xfrm>
        </p:grpSpPr>
        <p:pic>
          <p:nvPicPr>
            <p:cNvPr id="65538" name="Picture 2" descr="http://p2.so.qhimgs1.com/bdr/_240_/t0140ef378a65ccb3f2.jpg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 flipH="1">
              <a:off x="8815" y="395"/>
              <a:ext cx="1462" cy="1334"/>
            </a:xfrm>
            <a:prstGeom prst="rect">
              <a:avLst/>
            </a:prstGeom>
            <a:noFill/>
          </p:spPr>
        </p:pic>
        <p:sp>
          <p:nvSpPr>
            <p:cNvPr id="4" name="文本框 3"/>
            <p:cNvSpPr txBox="1"/>
            <p:nvPr/>
          </p:nvSpPr>
          <p:spPr>
            <a:xfrm>
              <a:off x="5586" y="634"/>
              <a:ext cx="3168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 defTabSz="914400" eaLnBrk="0" fontAlgn="base" hangingPunct="0"/>
              <a:r>
                <a:rPr lang="zh-CN" altLang="en-US" sz="3600">
                  <a:ln w="22225">
                    <a:solidFill>
                      <a:schemeClr val="accent2"/>
                    </a:solidFill>
                    <a:prstDash val="solid"/>
                  </a:ln>
                  <a:solidFill>
                    <a:srgbClr val="FF0000"/>
                  </a:solidFill>
                  <a:effectLst/>
                  <a:latin typeface="楷体_GB2312" panose="02010609030101010101" pitchFamily="49" charset="-122"/>
                  <a:ea typeface="楷体_GB2312" panose="02010609030101010101" pitchFamily="49" charset="-122"/>
                  <a:cs typeface="+mn-ea"/>
                  <a:sym typeface="+mn-ea"/>
                </a:rPr>
                <a:t>你知道吗</a:t>
              </a:r>
              <a:endParaRPr lang="zh-CN" altLang="en-US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30225" y="1328420"/>
            <a:ext cx="8082915" cy="267652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 anchor="t">
            <a:spAutoFit/>
          </a:bodyPr>
          <a:lstStyle/>
          <a:p>
            <a:r>
              <a:rPr lang="en-US" altLang="zh-CN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  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蝙蝠这个本领很高超，</a:t>
            </a:r>
            <a:r>
              <a:rPr lang="zh-CN" altLang="en-US" sz="28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它从</a:t>
            </a:r>
            <a:r>
              <a:rPr lang="zh-CN" altLang="en-US" sz="2800" b="1" dirty="0" smtClean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嘴</a:t>
            </a:r>
            <a:r>
              <a:rPr lang="zh-CN" altLang="en-US" sz="28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里发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出超声波</a:t>
            </a:r>
            <a:r>
              <a:rPr lang="zh-CN" altLang="en-US" sz="2800" b="1" dirty="0" smtClean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，然后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用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耳朵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接受回声。在</a:t>
            </a:r>
            <a:r>
              <a:rPr lang="zh-CN" altLang="en-US" sz="28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一秒钟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内，它可以发出</a:t>
            </a:r>
            <a:r>
              <a:rPr lang="zh-CN" altLang="en-US" sz="28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250组超声波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，在</a:t>
            </a:r>
            <a:r>
              <a:rPr lang="zh-CN" altLang="en-US" sz="28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同一时间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里，还能准确地接受和分辨</a:t>
            </a:r>
            <a:r>
              <a:rPr lang="zh-CN" altLang="en-US" sz="2800" b="1" dirty="0">
                <a:solidFill>
                  <a:srgbClr val="0000FF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同等数量的回声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。利用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声纳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，它能辨别物体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是大是小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是方是圆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是远是近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是死是活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是昆虫还是树木</a:t>
            </a:r>
            <a:r>
              <a:rPr lang="zh-CN" altLang="en-US" sz="28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等</a:t>
            </a:r>
            <a:r>
              <a:rPr lang="zh-CN" altLang="en-US" sz="2800" b="1" dirty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。</a:t>
            </a:r>
            <a:endParaRPr lang="zh-CN" altLang="en-US" sz="2800" b="1" dirty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235075" y="1081405"/>
            <a:ext cx="7432675" cy="15316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读第</a:t>
            </a: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8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自然段：科学家根据蝙蝠的飞行特点，得到了怎样的启示？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95" y="930910"/>
            <a:ext cx="1278255" cy="183197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45465" y="3138170"/>
            <a:ext cx="8121650" cy="648335"/>
            <a:chOff x="4656" y="5233"/>
            <a:chExt cx="12790" cy="1021"/>
          </a:xfrm>
        </p:grpSpPr>
        <p:sp>
          <p:nvSpPr>
            <p:cNvPr id="3" name="圆角矩形 2"/>
            <p:cNvSpPr/>
            <p:nvPr/>
          </p:nvSpPr>
          <p:spPr>
            <a:xfrm>
              <a:off x="4656" y="5233"/>
              <a:ext cx="12552" cy="1021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4772" y="5339"/>
              <a:ext cx="12674" cy="82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科学家模仿蝙蝠探路的方法，给飞机装上了雷达。</a:t>
              </a:r>
              <a:endPara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131820" y="411480"/>
            <a:ext cx="2880360" cy="745490"/>
            <a:chOff x="4932" y="648"/>
            <a:chExt cx="4536" cy="1174"/>
          </a:xfrm>
        </p:grpSpPr>
        <p:sp>
          <p:nvSpPr>
            <p:cNvPr id="3" name="圆角矩形 2"/>
            <p:cNvSpPr/>
            <p:nvPr/>
          </p:nvSpPr>
          <p:spPr>
            <a:xfrm>
              <a:off x="4932" y="648"/>
              <a:ext cx="4536" cy="117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24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5232" y="741"/>
              <a:ext cx="3903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3600" b="1" dirty="0">
                  <a:solidFill>
                    <a:srgbClr val="FF0000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  <a:cs typeface="+mn-ea"/>
                  <a:sym typeface="+mn-ea"/>
                </a:rPr>
                <a:t>雷达探测器</a:t>
              </a:r>
              <a:endParaRPr lang="zh-CN" altLang="en-US" sz="36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endParaRPr>
            </a:p>
          </p:txBody>
        </p:sp>
      </p:grpSp>
      <p:pic>
        <p:nvPicPr>
          <p:cNvPr id="244738" name="图片 244737" descr="110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57860" y="1480820"/>
            <a:ext cx="1433830" cy="17640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760730" y="3382010"/>
            <a:ext cx="133159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雷 达</a:t>
            </a:r>
            <a:endParaRPr lang="zh-CN" alt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pic>
        <p:nvPicPr>
          <p:cNvPr id="244739" name="图片 244738" descr="图片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9985" y="1570990"/>
            <a:ext cx="283845" cy="1930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3014980" y="1480820"/>
            <a:ext cx="11010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天线</a:t>
            </a:r>
            <a:endParaRPr lang="zh-CN" altLang="en-US" sz="3600" b="1" dirty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sp>
        <p:nvSpPr>
          <p:cNvPr id="244744" name="直接连接符 244743"/>
          <p:cNvSpPr/>
          <p:nvPr/>
        </p:nvSpPr>
        <p:spPr>
          <a:xfrm>
            <a:off x="4260850" y="2085658"/>
            <a:ext cx="3024188" cy="503237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4747" name="右箭头 244746"/>
          <p:cNvSpPr/>
          <p:nvPr/>
        </p:nvSpPr>
        <p:spPr>
          <a:xfrm>
            <a:off x="5159058" y="2266315"/>
            <a:ext cx="976312" cy="142875"/>
          </a:xfrm>
          <a:prstGeom prst="rightArrow">
            <a:avLst>
              <a:gd name="adj1" fmla="val 50000"/>
              <a:gd name="adj2" fmla="val 170833"/>
            </a:avLst>
          </a:prstGeom>
          <a:solidFill>
            <a:srgbClr val="FFCC99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244742" name="图片 244741" descr="u=1277438304,250096797&amp;gp=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87833" y="1988820"/>
            <a:ext cx="1600200" cy="1600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8109585" y="2024380"/>
            <a:ext cx="64770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Arial" panose="020B0604020202090204" pitchFamily="34" charset="0"/>
                <a:ea typeface="黑体" panose="02010609060101010101" pitchFamily="49" charset="-122"/>
                <a:cs typeface="+mn-ea"/>
                <a:sym typeface="+mn-ea"/>
              </a:rPr>
              <a:t>障碍物</a:t>
            </a:r>
            <a:endParaRPr lang="zh-CN" altLang="en-US" sz="3200" dirty="0">
              <a:solidFill>
                <a:srgbClr val="FF0000"/>
              </a:solidFill>
              <a:latin typeface="Arial" panose="020B0604020202090204" pitchFamily="34" charset="0"/>
              <a:ea typeface="黑体" panose="02010609060101010101" pitchFamily="49" charset="-122"/>
              <a:cs typeface="+mn-ea"/>
              <a:sym typeface="+mn-ea"/>
            </a:endParaRPr>
          </a:p>
        </p:txBody>
      </p:sp>
      <p:sp>
        <p:nvSpPr>
          <p:cNvPr id="244745" name="直接连接符 244744"/>
          <p:cNvSpPr/>
          <p:nvPr/>
        </p:nvSpPr>
        <p:spPr>
          <a:xfrm flipV="1">
            <a:off x="4436110" y="3028950"/>
            <a:ext cx="2735263" cy="2159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44746" name="左箭头 244745"/>
          <p:cNvSpPr/>
          <p:nvPr/>
        </p:nvSpPr>
        <p:spPr>
          <a:xfrm>
            <a:off x="5158740" y="3100070"/>
            <a:ext cx="976313" cy="144463"/>
          </a:xfrm>
          <a:prstGeom prst="leftArrow">
            <a:avLst>
              <a:gd name="adj1" fmla="val 50000"/>
              <a:gd name="adj2" fmla="val 168955"/>
            </a:avLst>
          </a:prstGeom>
          <a:solidFill>
            <a:srgbClr val="FFCC99"/>
          </a:solidFill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051425" y="1480820"/>
            <a:ext cx="201930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无线电波</a:t>
            </a:r>
            <a:endParaRPr lang="zh-CN" altLang="en-US" sz="3600" b="1" dirty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53355" y="3382010"/>
            <a:ext cx="110109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反射</a:t>
            </a:r>
            <a:endParaRPr lang="zh-CN" altLang="en-US" sz="3600" b="1" dirty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75915" y="2947670"/>
            <a:ext cx="156019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ea"/>
                <a:sym typeface="+mn-ea"/>
              </a:rPr>
              <a:t>荧光屏</a:t>
            </a:r>
            <a:endParaRPr lang="zh-CN" altLang="en-US" sz="3600" b="1" dirty="0">
              <a:solidFill>
                <a:srgbClr val="0000FF"/>
              </a:solidFill>
              <a:latin typeface="楷体_GB2312" panose="02010609030101010101" pitchFamily="49" charset="-122"/>
              <a:ea typeface="楷体_GB2312" panose="02010609030101010101" pitchFamily="49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4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44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44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44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44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44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44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44747" grpId="0" bldLvl="0" animBg="1"/>
      <p:bldP spid="244746" grpId="0" bldLvl="0" animBg="1"/>
      <p:bldP spid="8" grpId="0"/>
      <p:bldP spid="10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01" name="文本框 234500"/>
          <p:cNvSpPr txBox="1"/>
          <p:nvPr/>
        </p:nvSpPr>
        <p:spPr>
          <a:xfrm>
            <a:off x="824548" y="747713"/>
            <a:ext cx="6048375" cy="521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b="1" i="0" dirty="0">
                <a:solidFill>
                  <a:srgbClr val="FF0000"/>
                </a:solidFill>
                <a:latin typeface="Times New Roman" panose="02020503050405090304" charset="0"/>
                <a:ea typeface="黑体" panose="02010609060101010101" pitchFamily="49" charset="-122"/>
              </a:rPr>
              <a:t>小组互动讨论</a:t>
            </a:r>
            <a:r>
              <a:rPr lang="zh-CN" altLang="en-US" sz="2800" b="1" i="0" dirty="0">
                <a:latin typeface="Times New Roman" panose="02020503050405090304" charset="0"/>
                <a:ea typeface="黑体" panose="02010609060101010101" pitchFamily="49" charset="-122"/>
              </a:rPr>
              <a:t>，完成下列填空：</a:t>
            </a:r>
            <a:endParaRPr lang="zh-CN" altLang="en-US" sz="2800" b="1" i="0" dirty="0">
              <a:latin typeface="Times New Roman" panose="02020503050405090304" charset="0"/>
              <a:ea typeface="黑体" panose="02010609060101010101" pitchFamily="49" charset="-122"/>
            </a:endParaRPr>
          </a:p>
        </p:txBody>
      </p:sp>
      <p:sp>
        <p:nvSpPr>
          <p:cNvPr id="234502" name="文本框 234501"/>
          <p:cNvSpPr txBox="1"/>
          <p:nvPr/>
        </p:nvSpPr>
        <p:spPr>
          <a:xfrm>
            <a:off x="3799205" y="2805192"/>
            <a:ext cx="313253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endParaRPr lang="zh-CN" altLang="en-US" sz="1800" i="0" dirty="0">
              <a:latin typeface="Times New Roman" panose="02020503050405090304" charset="0"/>
              <a:ea typeface="宋体" panose="02010600030101010101" pitchFamily="2" charset="-122"/>
            </a:endParaRPr>
          </a:p>
        </p:txBody>
      </p:sp>
      <p:sp>
        <p:nvSpPr>
          <p:cNvPr id="234503" name="文本框 234502"/>
          <p:cNvSpPr txBox="1"/>
          <p:nvPr/>
        </p:nvSpPr>
        <p:spPr>
          <a:xfrm>
            <a:off x="1016000" y="1416685"/>
            <a:ext cx="6750685" cy="21228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zh-CN" altLang="en-US" sz="1800" i="0">
                <a:latin typeface="Times New Roman" panose="02020503050405090304" charset="0"/>
                <a:ea typeface="宋体" panose="02010600030101010101" pitchFamily="2" charset="-122"/>
              </a:rPr>
              <a:t>                         </a:t>
            </a:r>
            <a:r>
              <a:rPr lang="en-US" altLang="zh-CN" sz="2100" b="1" i="0">
                <a:latin typeface="楷体_GB2312" panose="02010609030101010101" pitchFamily="49" charset="-122"/>
                <a:ea typeface="楷体_GB2312" panose="02010609030101010101" pitchFamily="49" charset="-122"/>
              </a:rPr>
              <a:t>(      )                    (     )</a:t>
            </a:r>
            <a:endParaRPr lang="zh-CN" altLang="en-US" sz="2100" b="1" i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zh-CN" altLang="en-US" sz="24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雷达的 </a:t>
            </a:r>
            <a:r>
              <a:rPr lang="zh-CN" altLang="en-US" sz="21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 </a:t>
            </a:r>
            <a:r>
              <a:rPr lang="en-US" altLang="zh-CN" sz="2100" b="1" i="0">
                <a:latin typeface="楷体_GB2312" panose="02010609030101010101" pitchFamily="49" charset="-122"/>
                <a:ea typeface="楷体_GB2312" panose="02010609030101010101" pitchFamily="49" charset="-122"/>
              </a:rPr>
              <a:t>(        )  </a:t>
            </a:r>
            <a:r>
              <a:rPr lang="zh-CN" altLang="en-US" sz="24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相当于蝙蝠的</a:t>
            </a:r>
            <a:r>
              <a:rPr lang="zh-CN" altLang="en-US" sz="21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  </a:t>
            </a:r>
            <a:r>
              <a:rPr lang="en-US" altLang="zh-CN" sz="2100" b="1" i="0">
                <a:latin typeface="楷体_GB2312" panose="02010609030101010101" pitchFamily="49" charset="-122"/>
                <a:ea typeface="楷体_GB2312" panose="02010609030101010101" pitchFamily="49" charset="-122"/>
              </a:rPr>
              <a:t>(       )</a:t>
            </a:r>
            <a:endParaRPr lang="zh-CN" altLang="en-US" sz="2100" b="1" i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zh-CN" altLang="en-US" sz="21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         </a:t>
            </a:r>
            <a:r>
              <a:rPr lang="en-US" altLang="zh-CN" sz="2100" b="1" i="0">
                <a:latin typeface="楷体_GB2312" panose="02010609030101010101" pitchFamily="49" charset="-122"/>
                <a:ea typeface="楷体_GB2312" panose="02010609030101010101" pitchFamily="49" charset="-122"/>
              </a:rPr>
              <a:t>(       )                    (      )</a:t>
            </a:r>
            <a:r>
              <a:rPr lang="zh-CN" altLang="en-US" sz="21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endParaRPr lang="zh-CN" altLang="en-US" sz="2100" b="1" i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234504" name="组合 234503"/>
          <p:cNvGrpSpPr/>
          <p:nvPr/>
        </p:nvGrpSpPr>
        <p:grpSpPr>
          <a:xfrm>
            <a:off x="2178765" y="2156301"/>
            <a:ext cx="379809" cy="897731"/>
            <a:chOff x="2880" y="11268"/>
            <a:chExt cx="600" cy="583"/>
          </a:xfrm>
        </p:grpSpPr>
        <p:sp>
          <p:nvSpPr>
            <p:cNvPr id="234505" name="直接连接符 234504"/>
            <p:cNvSpPr/>
            <p:nvPr/>
          </p:nvSpPr>
          <p:spPr>
            <a:xfrm flipV="1">
              <a:off x="2880" y="11268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06" name="直接连接符 234505"/>
            <p:cNvSpPr/>
            <p:nvPr/>
          </p:nvSpPr>
          <p:spPr>
            <a:xfrm>
              <a:off x="2880" y="11580"/>
              <a:ext cx="60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07" name="直接连接符 234506"/>
            <p:cNvSpPr/>
            <p:nvPr/>
          </p:nvSpPr>
          <p:spPr>
            <a:xfrm>
              <a:off x="2880" y="11580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34508" name="组合 234507"/>
          <p:cNvGrpSpPr/>
          <p:nvPr/>
        </p:nvGrpSpPr>
        <p:grpSpPr>
          <a:xfrm>
            <a:off x="5903119" y="2146776"/>
            <a:ext cx="379810" cy="897731"/>
            <a:chOff x="2880" y="11268"/>
            <a:chExt cx="600" cy="583"/>
          </a:xfrm>
        </p:grpSpPr>
        <p:sp>
          <p:nvSpPr>
            <p:cNvPr id="234509" name="直接连接符 234508"/>
            <p:cNvSpPr/>
            <p:nvPr/>
          </p:nvSpPr>
          <p:spPr>
            <a:xfrm flipV="1">
              <a:off x="2880" y="11268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10" name="直接连接符 234509"/>
            <p:cNvSpPr/>
            <p:nvPr/>
          </p:nvSpPr>
          <p:spPr>
            <a:xfrm>
              <a:off x="2880" y="11580"/>
              <a:ext cx="60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11" name="直接连接符 234510"/>
            <p:cNvSpPr/>
            <p:nvPr/>
          </p:nvSpPr>
          <p:spPr>
            <a:xfrm>
              <a:off x="2880" y="11580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34512" name="组合 234511"/>
          <p:cNvGrpSpPr/>
          <p:nvPr/>
        </p:nvGrpSpPr>
        <p:grpSpPr>
          <a:xfrm>
            <a:off x="3620611" y="2156301"/>
            <a:ext cx="378619" cy="864394"/>
            <a:chOff x="4500" y="11264"/>
            <a:chExt cx="600" cy="587"/>
          </a:xfrm>
        </p:grpSpPr>
        <p:sp>
          <p:nvSpPr>
            <p:cNvPr id="234513" name="直接连接符 234512"/>
            <p:cNvSpPr/>
            <p:nvPr/>
          </p:nvSpPr>
          <p:spPr>
            <a:xfrm>
              <a:off x="4500" y="11264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14" name="直接连接符 234513"/>
            <p:cNvSpPr/>
            <p:nvPr/>
          </p:nvSpPr>
          <p:spPr>
            <a:xfrm>
              <a:off x="4500" y="11580"/>
              <a:ext cx="60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15" name="直接连接符 234514"/>
            <p:cNvSpPr/>
            <p:nvPr/>
          </p:nvSpPr>
          <p:spPr>
            <a:xfrm flipV="1">
              <a:off x="4500" y="11580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文本框 311297"/>
          <p:cNvSpPr txBox="1"/>
          <p:nvPr/>
        </p:nvSpPr>
        <p:spPr>
          <a:xfrm>
            <a:off x="1256824" y="766445"/>
            <a:ext cx="598170" cy="1501379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700" i="0" dirty="0">
                <a:latin typeface="黑体" panose="02010609060101010101" pitchFamily="49" charset="-122"/>
                <a:ea typeface="黑体" panose="02010609060101010101" pitchFamily="49" charset="-122"/>
              </a:rPr>
              <a:t> 蝙  蝠</a:t>
            </a:r>
            <a:endParaRPr lang="zh-CN" altLang="en-US" sz="2700" i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1299" name="文本框 311298"/>
          <p:cNvSpPr txBox="1"/>
          <p:nvPr/>
        </p:nvSpPr>
        <p:spPr>
          <a:xfrm>
            <a:off x="1256506" y="2743359"/>
            <a:ext cx="598170" cy="1371600"/>
          </a:xfrm>
          <a:prstGeom prst="rect">
            <a:avLst/>
          </a:prstGeom>
          <a:solidFill>
            <a:srgbClr val="FFFF00"/>
          </a:solidFill>
          <a:ln w="9525">
            <a:noFill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700" i="0" dirty="0">
                <a:latin typeface="黑体" panose="02010609060101010101" pitchFamily="49" charset="-122"/>
                <a:ea typeface="黑体" panose="02010609060101010101" pitchFamily="49" charset="-122"/>
              </a:rPr>
              <a:t> 雷  达</a:t>
            </a:r>
            <a:endParaRPr lang="zh-CN" altLang="en-US" sz="2700" i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1300" name="文本框 311299"/>
          <p:cNvSpPr txBox="1"/>
          <p:nvPr/>
        </p:nvSpPr>
        <p:spPr>
          <a:xfrm>
            <a:off x="2457450" y="628650"/>
            <a:ext cx="74295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000" i="0">
                <a:solidFill>
                  <a:srgbClr val="FF0000"/>
                </a:solidFill>
                <a:latin typeface="Times New Roman" panose="02020503050405090304" charset="0"/>
                <a:ea typeface="黑体" panose="02010609060101010101" pitchFamily="49" charset="-122"/>
              </a:rPr>
              <a:t>嘴</a:t>
            </a:r>
            <a:endParaRPr lang="zh-CN" altLang="en-US" sz="3000" i="0">
              <a:solidFill>
                <a:srgbClr val="FF0000"/>
              </a:solidFill>
              <a:latin typeface="Times New Roman" panose="02020503050405090304" charset="0"/>
              <a:ea typeface="黑体" panose="02010609060101010101" pitchFamily="49" charset="-122"/>
            </a:endParaRPr>
          </a:p>
        </p:txBody>
      </p:sp>
      <p:sp>
        <p:nvSpPr>
          <p:cNvPr id="311301" name="文本框 311300"/>
          <p:cNvSpPr txBox="1"/>
          <p:nvPr/>
        </p:nvSpPr>
        <p:spPr>
          <a:xfrm>
            <a:off x="2228850" y="1714500"/>
            <a:ext cx="142875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700" i="0" dirty="0">
                <a:solidFill>
                  <a:srgbClr val="FF3300"/>
                </a:solidFill>
                <a:latin typeface="Times New Roman" panose="02020503050405090304" charset="0"/>
                <a:ea typeface="楷体_GB2312" panose="02010609030101010101" pitchFamily="49" charset="-122"/>
              </a:rPr>
              <a:t> </a:t>
            </a:r>
            <a:r>
              <a:rPr lang="zh-CN" altLang="en-US" sz="3000" i="0" dirty="0">
                <a:solidFill>
                  <a:srgbClr val="009900"/>
                </a:solidFill>
                <a:latin typeface="Times New Roman" panose="02020503050405090304" charset="0"/>
                <a:ea typeface="黑体" panose="02010609060101010101" pitchFamily="49" charset="-122"/>
              </a:rPr>
              <a:t>耳朵</a:t>
            </a:r>
            <a:endParaRPr lang="zh-CN" altLang="en-US" sz="3000" i="0">
              <a:solidFill>
                <a:srgbClr val="009900"/>
              </a:solidFill>
              <a:latin typeface="Times New Roman" panose="02020503050405090304" charset="0"/>
              <a:ea typeface="黑体" panose="02010609060101010101" pitchFamily="49" charset="-122"/>
            </a:endParaRPr>
          </a:p>
        </p:txBody>
      </p:sp>
      <p:sp>
        <p:nvSpPr>
          <p:cNvPr id="311302" name="文本框 311301"/>
          <p:cNvSpPr txBox="1"/>
          <p:nvPr/>
        </p:nvSpPr>
        <p:spPr>
          <a:xfrm>
            <a:off x="2357438" y="2950369"/>
            <a:ext cx="120015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000" i="0" dirty="0">
                <a:solidFill>
                  <a:srgbClr val="FF3300"/>
                </a:solidFill>
                <a:latin typeface="Times New Roman" panose="02020503050405090304" charset="0"/>
                <a:ea typeface="黑体" panose="02010609060101010101" pitchFamily="49" charset="-122"/>
              </a:rPr>
              <a:t>天线</a:t>
            </a:r>
            <a:endParaRPr lang="zh-CN" altLang="en-US" sz="3000" i="0">
              <a:solidFill>
                <a:srgbClr val="FF3300"/>
              </a:solidFill>
              <a:latin typeface="Times New Roman" panose="02020503050405090304" charset="0"/>
              <a:ea typeface="黑体" panose="02010609060101010101" pitchFamily="49" charset="-122"/>
            </a:endParaRPr>
          </a:p>
        </p:txBody>
      </p:sp>
      <p:sp>
        <p:nvSpPr>
          <p:cNvPr id="311303" name="文本框 311302"/>
          <p:cNvSpPr txBox="1"/>
          <p:nvPr/>
        </p:nvSpPr>
        <p:spPr>
          <a:xfrm>
            <a:off x="2111455" y="3786267"/>
            <a:ext cx="1663303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000" i="0" dirty="0">
                <a:solidFill>
                  <a:srgbClr val="009900"/>
                </a:solidFill>
                <a:latin typeface="Times New Roman" panose="02020503050405090304" charset="0"/>
                <a:ea typeface="黑体" panose="02010609060101010101" pitchFamily="49" charset="-122"/>
              </a:rPr>
              <a:t>荧光屏</a:t>
            </a:r>
            <a:endParaRPr lang="zh-CN" altLang="en-US" sz="3000" i="0">
              <a:solidFill>
                <a:srgbClr val="009900"/>
              </a:solidFill>
              <a:latin typeface="Times New Roman" panose="02020503050405090304" charset="0"/>
              <a:ea typeface="黑体" panose="02010609060101010101" pitchFamily="49" charset="-122"/>
            </a:endParaRPr>
          </a:p>
        </p:txBody>
      </p:sp>
      <p:sp>
        <p:nvSpPr>
          <p:cNvPr id="311304" name="文本框 311303"/>
          <p:cNvSpPr txBox="1"/>
          <p:nvPr/>
        </p:nvSpPr>
        <p:spPr>
          <a:xfrm>
            <a:off x="7106444" y="514350"/>
            <a:ext cx="644525" cy="1714500"/>
          </a:xfrm>
          <a:prstGeom prst="rect">
            <a:avLst/>
          </a:prstGeom>
          <a:noFill/>
          <a:ln w="12700" cap="flat" cmpd="sng">
            <a:solidFill>
              <a:srgbClr val="000080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000" i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障 碍 物</a:t>
            </a:r>
            <a:endParaRPr lang="zh-CN" altLang="en-US" sz="3000" i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1305" name="文本框 311304"/>
          <p:cNvSpPr txBox="1"/>
          <p:nvPr/>
        </p:nvSpPr>
        <p:spPr>
          <a:xfrm>
            <a:off x="7106285" y="2633980"/>
            <a:ext cx="644525" cy="1771650"/>
          </a:xfrm>
          <a:prstGeom prst="rect">
            <a:avLst/>
          </a:prstGeom>
          <a:noFill/>
          <a:ln w="127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000" i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障 碍 物</a:t>
            </a:r>
            <a:endParaRPr lang="zh-CN" altLang="en-US" sz="3000" i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1306" name="任意多边形 311305"/>
          <p:cNvSpPr/>
          <p:nvPr/>
        </p:nvSpPr>
        <p:spPr>
          <a:xfrm>
            <a:off x="3257550" y="457200"/>
            <a:ext cx="571500" cy="1077516"/>
          </a:xfrm>
          <a:custGeom>
            <a:avLst/>
            <a:gdLst>
              <a:gd name="txL" fmla="*/ 0 w 21600"/>
              <a:gd name="txT" fmla="*/ 0 h 41863"/>
              <a:gd name="txR" fmla="*/ 21600 w 21600"/>
              <a:gd name="txB" fmla="*/ 41863 h 41863"/>
            </a:gdLst>
            <a:ahLst/>
            <a:cxnLst>
              <a:cxn ang="270">
                <a:pos x="5507" y="0"/>
              </a:cxn>
              <a:cxn ang="90">
                <a:pos x="5150" y="41862"/>
              </a:cxn>
              <a:cxn ang="180">
                <a:pos x="0" y="20886"/>
              </a:cxn>
            </a:cxnLst>
            <a:rect l="txL" t="txT" r="txR" b="txB"/>
            <a:pathLst>
              <a:path w="21600" h="41863" fill="none">
                <a:moveTo>
                  <a:pt x="5507" y="0"/>
                </a:moveTo>
                <a:arcTo wR="21600" hR="21600" stAng="-4513742" swAng="9086082"/>
              </a:path>
              <a:path w="21600" h="41863" stroke="0">
                <a:moveTo>
                  <a:pt x="5507" y="0"/>
                </a:moveTo>
                <a:arcTo wR="21600" hR="21600" stAng="-4513742" swAng="9086082"/>
                <a:lnTo>
                  <a:pt x="0" y="20886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07" name="任意多边形 311306"/>
          <p:cNvSpPr/>
          <p:nvPr/>
        </p:nvSpPr>
        <p:spPr>
          <a:xfrm>
            <a:off x="3943350" y="457200"/>
            <a:ext cx="800100" cy="1143000"/>
          </a:xfrm>
          <a:custGeom>
            <a:avLst/>
            <a:gdLst>
              <a:gd name="txL" fmla="*/ 0 w 21600"/>
              <a:gd name="txT" fmla="*/ 0 h 40433"/>
              <a:gd name="txR" fmla="*/ 21600 w 21600"/>
              <a:gd name="txB" fmla="*/ 40433 h 40433"/>
            </a:gdLst>
            <a:ahLst/>
            <a:cxnLst>
              <a:cxn ang="270">
                <a:pos x="7518" y="0"/>
              </a:cxn>
              <a:cxn ang="90">
                <a:pos x="7691" y="40433"/>
              </a:cxn>
              <a:cxn ang="180">
                <a:pos x="0" y="20249"/>
              </a:cxn>
            </a:cxnLst>
            <a:rect l="txL" t="txT" r="txR" b="txB"/>
            <a:pathLst>
              <a:path w="21600" h="40433" fill="none">
                <a:moveTo>
                  <a:pt x="7518" y="0"/>
                </a:moveTo>
                <a:arcTo wR="21600" hR="21600" stAng="-4177870" swAng="8326326"/>
              </a:path>
              <a:path w="21600" h="40433" stroke="0">
                <a:moveTo>
                  <a:pt x="7518" y="0"/>
                </a:moveTo>
                <a:arcTo wR="21600" hR="21600" stAng="-4177870" swAng="8326326"/>
                <a:lnTo>
                  <a:pt x="0" y="20249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08" name="任意多边形 311307"/>
          <p:cNvSpPr/>
          <p:nvPr/>
        </p:nvSpPr>
        <p:spPr>
          <a:xfrm>
            <a:off x="5029200" y="342900"/>
            <a:ext cx="742950" cy="1337072"/>
          </a:xfrm>
          <a:custGeom>
            <a:avLst/>
            <a:gdLst>
              <a:gd name="txL" fmla="*/ 0 w 21600"/>
              <a:gd name="txT" fmla="*/ 0 h 42143"/>
              <a:gd name="txR" fmla="*/ 21600 w 21600"/>
              <a:gd name="txB" fmla="*/ 42143 h 42143"/>
            </a:gdLst>
            <a:ahLst/>
            <a:cxnLst>
              <a:cxn ang="270">
                <a:pos x="4897" y="0"/>
              </a:cxn>
              <a:cxn ang="90">
                <a:pos x="4594" y="42142"/>
              </a:cxn>
              <a:cxn ang="180">
                <a:pos x="0" y="21037"/>
              </a:cxn>
            </a:cxnLst>
            <a:rect l="txL" t="txT" r="txR" b="txB"/>
            <a:pathLst>
              <a:path w="21600" h="42143" fill="none">
                <a:moveTo>
                  <a:pt x="4897" y="0"/>
                </a:moveTo>
                <a:arcTo wR="21600" hR="21600" stAng="-4613762" swAng="9276949"/>
              </a:path>
              <a:path w="21600" h="42143" stroke="0">
                <a:moveTo>
                  <a:pt x="4897" y="0"/>
                </a:moveTo>
                <a:arcTo wR="21600" hR="21600" stAng="-4613762" swAng="9276949"/>
                <a:lnTo>
                  <a:pt x="0" y="21037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09" name="任意多边形 311308"/>
          <p:cNvSpPr/>
          <p:nvPr/>
        </p:nvSpPr>
        <p:spPr>
          <a:xfrm>
            <a:off x="5886450" y="285750"/>
            <a:ext cx="800100" cy="1490663"/>
          </a:xfrm>
          <a:custGeom>
            <a:avLst/>
            <a:gdLst>
              <a:gd name="txL" fmla="*/ 0 w 21600"/>
              <a:gd name="txT" fmla="*/ 0 h 42324"/>
              <a:gd name="txR" fmla="*/ 21600 w 21600"/>
              <a:gd name="txB" fmla="*/ 42324 h 42324"/>
            </a:gdLst>
            <a:ahLst/>
            <a:cxnLst>
              <a:cxn ang="270">
                <a:pos x="4981" y="0"/>
              </a:cxn>
              <a:cxn ang="90">
                <a:pos x="3551" y="42324"/>
              </a:cxn>
              <a:cxn ang="180">
                <a:pos x="0" y="21018"/>
              </a:cxn>
            </a:cxnLst>
            <a:rect l="txL" t="txT" r="txR" b="txB"/>
            <a:pathLst>
              <a:path w="21600" h="42324" fill="none">
                <a:moveTo>
                  <a:pt x="4981" y="0"/>
                </a:moveTo>
                <a:arcTo wR="21600" hR="21600" stAng="-4600055" swAng="9432316"/>
              </a:path>
              <a:path w="21600" h="42324" stroke="0">
                <a:moveTo>
                  <a:pt x="4981" y="0"/>
                </a:moveTo>
                <a:arcTo wR="21600" hR="21600" stAng="-4600055" swAng="9432316"/>
                <a:lnTo>
                  <a:pt x="0" y="21018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10" name="任意多边形 311309"/>
          <p:cNvSpPr/>
          <p:nvPr/>
        </p:nvSpPr>
        <p:spPr>
          <a:xfrm>
            <a:off x="3257550" y="2857500"/>
            <a:ext cx="571500" cy="1077516"/>
          </a:xfrm>
          <a:custGeom>
            <a:avLst/>
            <a:gdLst>
              <a:gd name="txL" fmla="*/ 0 w 21600"/>
              <a:gd name="txT" fmla="*/ 0 h 41863"/>
              <a:gd name="txR" fmla="*/ 21600 w 21600"/>
              <a:gd name="txB" fmla="*/ 41863 h 41863"/>
            </a:gdLst>
            <a:ahLst/>
            <a:cxnLst>
              <a:cxn ang="270">
                <a:pos x="5507" y="0"/>
              </a:cxn>
              <a:cxn ang="90">
                <a:pos x="5150" y="41862"/>
              </a:cxn>
              <a:cxn ang="180">
                <a:pos x="0" y="20886"/>
              </a:cxn>
            </a:cxnLst>
            <a:rect l="txL" t="txT" r="txR" b="txB"/>
            <a:pathLst>
              <a:path w="21600" h="41863" fill="none">
                <a:moveTo>
                  <a:pt x="5507" y="0"/>
                </a:moveTo>
                <a:arcTo wR="21600" hR="21600" stAng="-4513742" swAng="9086082"/>
              </a:path>
              <a:path w="21600" h="41863" stroke="0">
                <a:moveTo>
                  <a:pt x="5507" y="0"/>
                </a:moveTo>
                <a:arcTo wR="21600" hR="21600" stAng="-4513742" swAng="9086082"/>
                <a:lnTo>
                  <a:pt x="0" y="20886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11" name="任意多边形 311310"/>
          <p:cNvSpPr/>
          <p:nvPr/>
        </p:nvSpPr>
        <p:spPr>
          <a:xfrm>
            <a:off x="3943350" y="2743200"/>
            <a:ext cx="800100" cy="1143000"/>
          </a:xfrm>
          <a:custGeom>
            <a:avLst/>
            <a:gdLst>
              <a:gd name="txL" fmla="*/ 0 w 21600"/>
              <a:gd name="txT" fmla="*/ 0 h 40433"/>
              <a:gd name="txR" fmla="*/ 21600 w 21600"/>
              <a:gd name="txB" fmla="*/ 40433 h 40433"/>
            </a:gdLst>
            <a:ahLst/>
            <a:cxnLst>
              <a:cxn ang="270">
                <a:pos x="7518" y="0"/>
              </a:cxn>
              <a:cxn ang="90">
                <a:pos x="7691" y="40433"/>
              </a:cxn>
              <a:cxn ang="180">
                <a:pos x="0" y="20249"/>
              </a:cxn>
            </a:cxnLst>
            <a:rect l="txL" t="txT" r="txR" b="txB"/>
            <a:pathLst>
              <a:path w="21600" h="40433" fill="none">
                <a:moveTo>
                  <a:pt x="7518" y="0"/>
                </a:moveTo>
                <a:arcTo wR="21600" hR="21600" stAng="-4177870" swAng="8326326"/>
              </a:path>
              <a:path w="21600" h="40433" stroke="0">
                <a:moveTo>
                  <a:pt x="7518" y="0"/>
                </a:moveTo>
                <a:arcTo wR="21600" hR="21600" stAng="-4177870" swAng="8326326"/>
                <a:lnTo>
                  <a:pt x="0" y="20249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12" name="任意多边形 311311"/>
          <p:cNvSpPr/>
          <p:nvPr/>
        </p:nvSpPr>
        <p:spPr>
          <a:xfrm>
            <a:off x="4914900" y="2571750"/>
            <a:ext cx="742950" cy="1337072"/>
          </a:xfrm>
          <a:custGeom>
            <a:avLst/>
            <a:gdLst>
              <a:gd name="txL" fmla="*/ 0 w 21600"/>
              <a:gd name="txT" fmla="*/ 0 h 42143"/>
              <a:gd name="txR" fmla="*/ 21600 w 21600"/>
              <a:gd name="txB" fmla="*/ 42143 h 42143"/>
            </a:gdLst>
            <a:ahLst/>
            <a:cxnLst>
              <a:cxn ang="270">
                <a:pos x="4897" y="0"/>
              </a:cxn>
              <a:cxn ang="90">
                <a:pos x="4594" y="42142"/>
              </a:cxn>
              <a:cxn ang="180">
                <a:pos x="0" y="21037"/>
              </a:cxn>
            </a:cxnLst>
            <a:rect l="txL" t="txT" r="txR" b="txB"/>
            <a:pathLst>
              <a:path w="21600" h="42143" fill="none">
                <a:moveTo>
                  <a:pt x="4897" y="0"/>
                </a:moveTo>
                <a:arcTo wR="21600" hR="21600" stAng="-4613762" swAng="9276949"/>
              </a:path>
              <a:path w="21600" h="42143" stroke="0">
                <a:moveTo>
                  <a:pt x="4897" y="0"/>
                </a:moveTo>
                <a:arcTo wR="21600" hR="21600" stAng="-4613762" swAng="9276949"/>
                <a:lnTo>
                  <a:pt x="0" y="21037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13" name="任意多边形 311312"/>
          <p:cNvSpPr/>
          <p:nvPr/>
        </p:nvSpPr>
        <p:spPr>
          <a:xfrm>
            <a:off x="5886450" y="2514600"/>
            <a:ext cx="800100" cy="1490663"/>
          </a:xfrm>
          <a:custGeom>
            <a:avLst/>
            <a:gdLst>
              <a:gd name="txL" fmla="*/ 0 w 21600"/>
              <a:gd name="txT" fmla="*/ 0 h 42324"/>
              <a:gd name="txR" fmla="*/ 21600 w 21600"/>
              <a:gd name="txB" fmla="*/ 42324 h 42324"/>
            </a:gdLst>
            <a:ahLst/>
            <a:cxnLst>
              <a:cxn ang="270">
                <a:pos x="4981" y="0"/>
              </a:cxn>
              <a:cxn ang="90">
                <a:pos x="3551" y="42324"/>
              </a:cxn>
              <a:cxn ang="180">
                <a:pos x="0" y="21018"/>
              </a:cxn>
            </a:cxnLst>
            <a:rect l="txL" t="txT" r="txR" b="txB"/>
            <a:pathLst>
              <a:path w="21600" h="42324" fill="none">
                <a:moveTo>
                  <a:pt x="4981" y="0"/>
                </a:moveTo>
                <a:arcTo wR="21600" hR="21600" stAng="-4600055" swAng="9432316"/>
              </a:path>
              <a:path w="21600" h="42324" stroke="0">
                <a:moveTo>
                  <a:pt x="4981" y="0"/>
                </a:moveTo>
                <a:arcTo wR="21600" hR="21600" stAng="-4600055" swAng="9432316"/>
                <a:lnTo>
                  <a:pt x="0" y="21018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14" name="任意多边形 311313"/>
          <p:cNvSpPr/>
          <p:nvPr/>
        </p:nvSpPr>
        <p:spPr>
          <a:xfrm flipH="1">
            <a:off x="6229350" y="3332480"/>
            <a:ext cx="571500" cy="1090613"/>
          </a:xfrm>
          <a:custGeom>
            <a:avLst/>
            <a:gdLst>
              <a:gd name="txL" fmla="*/ 0 w 21600"/>
              <a:gd name="txT" fmla="*/ 0 h 42352"/>
              <a:gd name="txR" fmla="*/ 21600 w 21600"/>
              <a:gd name="txB" fmla="*/ 42352 h 42352"/>
            </a:gdLst>
            <a:ahLst/>
            <a:cxnLst>
              <a:cxn ang="270">
                <a:pos x="4409" y="0"/>
              </a:cxn>
              <a:cxn ang="90">
                <a:pos x="4103" y="42351"/>
              </a:cxn>
              <a:cxn ang="180">
                <a:pos x="0" y="21145"/>
              </a:cxn>
            </a:cxnLst>
            <a:rect l="txL" t="txT" r="txR" b="txB"/>
            <a:pathLst>
              <a:path w="21600" h="42352" fill="none">
                <a:moveTo>
                  <a:pt x="4409" y="0"/>
                </a:moveTo>
                <a:arcTo wR="21600" hR="21600" stAng="-4693312" swAng="9436285"/>
              </a:path>
              <a:path w="21600" h="42352" stroke="0">
                <a:moveTo>
                  <a:pt x="4409" y="0"/>
                </a:moveTo>
                <a:arcTo wR="21600" hR="21600" stAng="-4693312" swAng="9436285"/>
                <a:lnTo>
                  <a:pt x="0" y="21145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15" name="任意多边形 311314"/>
          <p:cNvSpPr/>
          <p:nvPr/>
        </p:nvSpPr>
        <p:spPr>
          <a:xfrm flipH="1">
            <a:off x="6229350" y="1257300"/>
            <a:ext cx="571500" cy="1091804"/>
          </a:xfrm>
          <a:custGeom>
            <a:avLst/>
            <a:gdLst>
              <a:gd name="txL" fmla="*/ 0 w 21600"/>
              <a:gd name="txT" fmla="*/ 0 h 42419"/>
              <a:gd name="txR" fmla="*/ 21600 w 21600"/>
              <a:gd name="txB" fmla="*/ 42419 h 42419"/>
            </a:gdLst>
            <a:ahLst/>
            <a:cxnLst>
              <a:cxn ang="270">
                <a:pos x="5013" y="0"/>
              </a:cxn>
              <a:cxn ang="90">
                <a:pos x="2864" y="42419"/>
              </a:cxn>
              <a:cxn ang="180">
                <a:pos x="0" y="21010"/>
              </a:cxn>
            </a:cxnLst>
            <a:rect l="txL" t="txT" r="txR" b="txB"/>
            <a:pathLst>
              <a:path w="21600" h="42419" fill="none">
                <a:moveTo>
                  <a:pt x="5013" y="0"/>
                </a:moveTo>
                <a:arcTo wR="21600" hR="21600" stAng="-4594806" swAng="9537634"/>
              </a:path>
              <a:path w="21600" h="42419" stroke="0">
                <a:moveTo>
                  <a:pt x="5013" y="0"/>
                </a:moveTo>
                <a:arcTo wR="21600" hR="21600" stAng="-4594806" swAng="9537634"/>
                <a:lnTo>
                  <a:pt x="0" y="21010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16" name="任意多边形 311315"/>
          <p:cNvSpPr/>
          <p:nvPr/>
        </p:nvSpPr>
        <p:spPr>
          <a:xfrm flipH="1">
            <a:off x="5029200" y="3306445"/>
            <a:ext cx="857250" cy="1143000"/>
          </a:xfrm>
          <a:custGeom>
            <a:avLst/>
            <a:gdLst>
              <a:gd name="txL" fmla="*/ 0 w 21600"/>
              <a:gd name="txT" fmla="*/ 0 h 40433"/>
              <a:gd name="txR" fmla="*/ 21600 w 21600"/>
              <a:gd name="txB" fmla="*/ 40433 h 40433"/>
            </a:gdLst>
            <a:ahLst/>
            <a:cxnLst>
              <a:cxn ang="270">
                <a:pos x="7518" y="0"/>
              </a:cxn>
              <a:cxn ang="90">
                <a:pos x="7691" y="40433"/>
              </a:cxn>
              <a:cxn ang="180">
                <a:pos x="0" y="20249"/>
              </a:cxn>
            </a:cxnLst>
            <a:rect l="txL" t="txT" r="txR" b="txB"/>
            <a:pathLst>
              <a:path w="21600" h="40433" fill="none">
                <a:moveTo>
                  <a:pt x="7518" y="0"/>
                </a:moveTo>
                <a:arcTo wR="21600" hR="21600" stAng="-4177870" swAng="8326326"/>
              </a:path>
              <a:path w="21600" h="40433" stroke="0">
                <a:moveTo>
                  <a:pt x="7518" y="0"/>
                </a:moveTo>
                <a:arcTo wR="21600" hR="21600" stAng="-4177870" swAng="8326326"/>
                <a:lnTo>
                  <a:pt x="0" y="20249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17" name="任意多边形 311316"/>
          <p:cNvSpPr/>
          <p:nvPr/>
        </p:nvSpPr>
        <p:spPr>
          <a:xfrm flipH="1">
            <a:off x="5143500" y="1257300"/>
            <a:ext cx="857250" cy="1143000"/>
          </a:xfrm>
          <a:custGeom>
            <a:avLst/>
            <a:gdLst>
              <a:gd name="txL" fmla="*/ 0 w 21600"/>
              <a:gd name="txT" fmla="*/ 0 h 40433"/>
              <a:gd name="txR" fmla="*/ 21600 w 21600"/>
              <a:gd name="txB" fmla="*/ 40433 h 40433"/>
            </a:gdLst>
            <a:ahLst/>
            <a:cxnLst>
              <a:cxn ang="270">
                <a:pos x="7518" y="0"/>
              </a:cxn>
              <a:cxn ang="90">
                <a:pos x="7691" y="40433"/>
              </a:cxn>
              <a:cxn ang="180">
                <a:pos x="0" y="20249"/>
              </a:cxn>
            </a:cxnLst>
            <a:rect l="txL" t="txT" r="txR" b="txB"/>
            <a:pathLst>
              <a:path w="21600" h="40433" fill="none">
                <a:moveTo>
                  <a:pt x="7518" y="0"/>
                </a:moveTo>
                <a:arcTo wR="21600" hR="21600" stAng="-4177870" swAng="8326326"/>
              </a:path>
              <a:path w="21600" h="40433" stroke="0">
                <a:moveTo>
                  <a:pt x="7518" y="0"/>
                </a:moveTo>
                <a:arcTo wR="21600" hR="21600" stAng="-4177870" swAng="8326326"/>
                <a:lnTo>
                  <a:pt x="0" y="20249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18" name="任意多边形 311317"/>
          <p:cNvSpPr/>
          <p:nvPr/>
        </p:nvSpPr>
        <p:spPr>
          <a:xfrm flipH="1">
            <a:off x="4143375" y="3112135"/>
            <a:ext cx="857250" cy="1337072"/>
          </a:xfrm>
          <a:custGeom>
            <a:avLst/>
            <a:gdLst>
              <a:gd name="txL" fmla="*/ 0 w 21600"/>
              <a:gd name="txT" fmla="*/ 0 h 42143"/>
              <a:gd name="txR" fmla="*/ 21600 w 21600"/>
              <a:gd name="txB" fmla="*/ 42143 h 42143"/>
            </a:gdLst>
            <a:ahLst/>
            <a:cxnLst>
              <a:cxn ang="270">
                <a:pos x="4897" y="0"/>
              </a:cxn>
              <a:cxn ang="90">
                <a:pos x="4594" y="42142"/>
              </a:cxn>
              <a:cxn ang="180">
                <a:pos x="0" y="21037"/>
              </a:cxn>
            </a:cxnLst>
            <a:rect l="txL" t="txT" r="txR" b="txB"/>
            <a:pathLst>
              <a:path w="21600" h="42143" fill="none">
                <a:moveTo>
                  <a:pt x="4897" y="0"/>
                </a:moveTo>
                <a:arcTo wR="21600" hR="21600" stAng="-4613762" swAng="9276949"/>
              </a:path>
              <a:path w="21600" h="42143" stroke="0">
                <a:moveTo>
                  <a:pt x="4897" y="0"/>
                </a:moveTo>
                <a:arcTo wR="21600" hR="21600" stAng="-4613762" swAng="9276949"/>
                <a:lnTo>
                  <a:pt x="0" y="21037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19" name="任意多边形 311318"/>
          <p:cNvSpPr/>
          <p:nvPr/>
        </p:nvSpPr>
        <p:spPr>
          <a:xfrm flipH="1">
            <a:off x="4229100" y="1085850"/>
            <a:ext cx="857250" cy="1337072"/>
          </a:xfrm>
          <a:custGeom>
            <a:avLst/>
            <a:gdLst>
              <a:gd name="txL" fmla="*/ 0 w 21600"/>
              <a:gd name="txT" fmla="*/ 0 h 42143"/>
              <a:gd name="txR" fmla="*/ 21600 w 21600"/>
              <a:gd name="txB" fmla="*/ 42143 h 42143"/>
            </a:gdLst>
            <a:ahLst/>
            <a:cxnLst>
              <a:cxn ang="270">
                <a:pos x="4897" y="0"/>
              </a:cxn>
              <a:cxn ang="90">
                <a:pos x="4594" y="42142"/>
              </a:cxn>
              <a:cxn ang="180">
                <a:pos x="0" y="21037"/>
              </a:cxn>
            </a:cxnLst>
            <a:rect l="txL" t="txT" r="txR" b="txB"/>
            <a:pathLst>
              <a:path w="21600" h="42143" fill="none">
                <a:moveTo>
                  <a:pt x="4897" y="0"/>
                </a:moveTo>
                <a:arcTo wR="21600" hR="21600" stAng="-4613762" swAng="9276949"/>
              </a:path>
              <a:path w="21600" h="42143" stroke="0">
                <a:moveTo>
                  <a:pt x="4897" y="0"/>
                </a:moveTo>
                <a:arcTo wR="21600" hR="21600" stAng="-4613762" swAng="9276949"/>
                <a:lnTo>
                  <a:pt x="0" y="21037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20" name="任意多边形 311319"/>
          <p:cNvSpPr/>
          <p:nvPr/>
        </p:nvSpPr>
        <p:spPr>
          <a:xfrm flipH="1">
            <a:off x="3200400" y="2950210"/>
            <a:ext cx="971550" cy="1490663"/>
          </a:xfrm>
          <a:custGeom>
            <a:avLst/>
            <a:gdLst>
              <a:gd name="txL" fmla="*/ 0 w 21600"/>
              <a:gd name="txT" fmla="*/ 0 h 42324"/>
              <a:gd name="txR" fmla="*/ 21600 w 21600"/>
              <a:gd name="txB" fmla="*/ 42324 h 42324"/>
            </a:gdLst>
            <a:ahLst/>
            <a:cxnLst>
              <a:cxn ang="270">
                <a:pos x="4981" y="0"/>
              </a:cxn>
              <a:cxn ang="90">
                <a:pos x="3551" y="42324"/>
              </a:cxn>
              <a:cxn ang="180">
                <a:pos x="0" y="21018"/>
              </a:cxn>
            </a:cxnLst>
            <a:rect l="txL" t="txT" r="txR" b="txB"/>
            <a:pathLst>
              <a:path w="21600" h="42324" fill="none">
                <a:moveTo>
                  <a:pt x="4981" y="0"/>
                </a:moveTo>
                <a:arcTo wR="21600" hR="21600" stAng="-4600055" swAng="9432316"/>
              </a:path>
              <a:path w="21600" h="42324" stroke="0">
                <a:moveTo>
                  <a:pt x="4981" y="0"/>
                </a:moveTo>
                <a:arcTo wR="21600" hR="21600" stAng="-4600055" swAng="9432316"/>
                <a:lnTo>
                  <a:pt x="0" y="21018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21" name="任意多边形 311320"/>
          <p:cNvSpPr/>
          <p:nvPr/>
        </p:nvSpPr>
        <p:spPr>
          <a:xfrm flipH="1">
            <a:off x="3314700" y="1143000"/>
            <a:ext cx="971550" cy="1490663"/>
          </a:xfrm>
          <a:custGeom>
            <a:avLst/>
            <a:gdLst>
              <a:gd name="txL" fmla="*/ 0 w 21600"/>
              <a:gd name="txT" fmla="*/ 0 h 42324"/>
              <a:gd name="txR" fmla="*/ 21600 w 21600"/>
              <a:gd name="txB" fmla="*/ 42324 h 42324"/>
            </a:gdLst>
            <a:ahLst/>
            <a:cxnLst>
              <a:cxn ang="270">
                <a:pos x="4981" y="0"/>
              </a:cxn>
              <a:cxn ang="90">
                <a:pos x="3551" y="42324"/>
              </a:cxn>
              <a:cxn ang="180">
                <a:pos x="0" y="21018"/>
              </a:cxn>
            </a:cxnLst>
            <a:rect l="txL" t="txT" r="txR" b="txB"/>
            <a:pathLst>
              <a:path w="21600" h="42324" fill="none">
                <a:moveTo>
                  <a:pt x="4981" y="0"/>
                </a:moveTo>
                <a:arcTo wR="21600" hR="21600" stAng="-4600055" swAng="9432316"/>
              </a:path>
              <a:path w="21600" h="42324" stroke="0">
                <a:moveTo>
                  <a:pt x="4981" y="0"/>
                </a:moveTo>
                <a:arcTo wR="21600" hR="21600" stAng="-4600055" swAng="9432316"/>
                <a:lnTo>
                  <a:pt x="0" y="21018"/>
                </a:lnTo>
                <a:close/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22" name="文本框 311321"/>
          <p:cNvSpPr txBox="1"/>
          <p:nvPr/>
        </p:nvSpPr>
        <p:spPr>
          <a:xfrm>
            <a:off x="3545840" y="1005840"/>
            <a:ext cx="3780155" cy="5530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000" i="0" dirty="0">
                <a:solidFill>
                  <a:srgbClr val="800080"/>
                </a:solidFill>
                <a:latin typeface="Times New Roman" panose="02020503050405090304" charset="0"/>
                <a:ea typeface="隶书" panose="02010509060101010101" pitchFamily="49" charset="-122"/>
              </a:rPr>
              <a:t>  </a:t>
            </a:r>
            <a:r>
              <a:rPr lang="zh-CN" altLang="en-US" sz="3000" i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超    声     波</a:t>
            </a:r>
            <a:r>
              <a:rPr lang="zh-CN" altLang="en-US" sz="2100" i="0" dirty="0">
                <a:solidFill>
                  <a:srgbClr val="FF3300"/>
                </a:solidFill>
                <a:latin typeface="Times New Roman" panose="02020503050405090304" charset="0"/>
                <a:ea typeface="隶书" panose="02010509060101010101" pitchFamily="49" charset="-122"/>
              </a:rPr>
              <a:t>  </a:t>
            </a:r>
            <a:endParaRPr lang="zh-CN" altLang="en-US" sz="2100" i="0">
              <a:solidFill>
                <a:srgbClr val="FF3300"/>
              </a:solidFill>
              <a:latin typeface="Times New Roman" panose="02020503050405090304" charset="0"/>
              <a:ea typeface="隶书" panose="02010509060101010101" pitchFamily="49" charset="-122"/>
            </a:endParaRPr>
          </a:p>
        </p:txBody>
      </p:sp>
      <p:sp>
        <p:nvSpPr>
          <p:cNvPr id="311323" name="文本框 311322"/>
          <p:cNvSpPr txBox="1"/>
          <p:nvPr/>
        </p:nvSpPr>
        <p:spPr>
          <a:xfrm>
            <a:off x="3383756" y="3489722"/>
            <a:ext cx="3942160" cy="5530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3000" i="0" dirty="0">
                <a:solidFill>
                  <a:srgbClr val="800080"/>
                </a:solidFill>
                <a:latin typeface="Times New Roman" panose="02020503050405090304" charset="0"/>
                <a:ea typeface="隶书" panose="02010509060101010101" pitchFamily="49" charset="-122"/>
              </a:rPr>
              <a:t>  </a:t>
            </a:r>
            <a:r>
              <a:rPr lang="zh-CN" altLang="en-US" sz="3000" b="1" i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无  线  电   波</a:t>
            </a:r>
            <a:endParaRPr lang="zh-CN" altLang="en-US" sz="3000" b="1" i="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11324" name="任意多边形 311323"/>
          <p:cNvSpPr/>
          <p:nvPr/>
        </p:nvSpPr>
        <p:spPr>
          <a:xfrm flipH="1">
            <a:off x="1980010" y="1006079"/>
            <a:ext cx="467915" cy="2213372"/>
          </a:xfrm>
          <a:custGeom>
            <a:avLst/>
            <a:gdLst>
              <a:gd name="txL" fmla="*/ 0 w 23360"/>
              <a:gd name="txT" fmla="*/ 0 h 43200"/>
              <a:gd name="txR" fmla="*/ 23360 w 23360"/>
              <a:gd name="txB" fmla="*/ 43200 h 43200"/>
            </a:gdLst>
            <a:ahLst/>
            <a:cxnLst>
              <a:cxn ang="270">
                <a:pos x="1760" y="0"/>
              </a:cxn>
              <a:cxn ang="90">
                <a:pos x="0" y="43128"/>
              </a:cxn>
              <a:cxn ang="90">
                <a:pos x="1760" y="21600"/>
              </a:cxn>
            </a:cxnLst>
            <a:rect l="txL" t="txT" r="txR" b="txB"/>
            <a:pathLst>
              <a:path w="23360" h="43200" fill="none">
                <a:moveTo>
                  <a:pt x="1760" y="0"/>
                </a:moveTo>
                <a:arcTo wR="21600" hR="21600" stAng="-5400000" swAng="11080426"/>
              </a:path>
              <a:path w="23360" h="43200" stroke="0">
                <a:moveTo>
                  <a:pt x="1760" y="0"/>
                </a:moveTo>
                <a:arcTo wR="21600" hR="21600" stAng="-5400000" swAng="11080426"/>
                <a:lnTo>
                  <a:pt x="1760" y="21600"/>
                </a:lnTo>
                <a:close/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headEnd type="triangl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25" name="任意多边形 311324"/>
          <p:cNvSpPr/>
          <p:nvPr/>
        </p:nvSpPr>
        <p:spPr>
          <a:xfrm>
            <a:off x="3113485" y="1924050"/>
            <a:ext cx="270272" cy="2106216"/>
          </a:xfrm>
          <a:custGeom>
            <a:avLst/>
            <a:gdLst>
              <a:gd name="txL" fmla="*/ 0 w 26454"/>
              <a:gd name="txT" fmla="*/ 0 h 43200"/>
              <a:gd name="txR" fmla="*/ 26454 w 26454"/>
              <a:gd name="txB" fmla="*/ 43200 h 43200"/>
            </a:gdLst>
            <a:ahLst/>
            <a:cxnLst>
              <a:cxn ang="180">
                <a:pos x="0" y="552"/>
              </a:cxn>
              <a:cxn ang="90">
                <a:pos x="3093" y="43128"/>
              </a:cxn>
              <a:cxn ang="90">
                <a:pos x="4854" y="21600"/>
              </a:cxn>
            </a:cxnLst>
            <a:rect l="txL" t="txT" r="txR" b="txB"/>
            <a:pathLst>
              <a:path w="26454" h="43200" fill="none">
                <a:moveTo>
                  <a:pt x="0" y="552"/>
                </a:moveTo>
                <a:arcTo wR="21600" hR="21600" stAng="-6179176" swAng="11859760"/>
              </a:path>
              <a:path w="26454" h="43200" stroke="0">
                <a:moveTo>
                  <a:pt x="0" y="552"/>
                </a:moveTo>
                <a:arcTo wR="21600" hR="21600" stAng="-6179176" swAng="11859760"/>
                <a:lnTo>
                  <a:pt x="4854" y="21600"/>
                </a:lnTo>
                <a:close/>
              </a:path>
            </a:pathLst>
          </a:custGeom>
          <a:noFill/>
          <a:ln w="38100" cap="flat" cmpd="sng">
            <a:solidFill>
              <a:srgbClr val="008000"/>
            </a:solidFill>
            <a:prstDash val="solid"/>
            <a:headEnd type="triangl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  <p:sp>
        <p:nvSpPr>
          <p:cNvPr id="311326" name="任意多边形 311325"/>
          <p:cNvSpPr/>
          <p:nvPr/>
        </p:nvSpPr>
        <p:spPr>
          <a:xfrm flipH="1">
            <a:off x="5219700" y="1437085"/>
            <a:ext cx="84535" cy="2214563"/>
          </a:xfrm>
          <a:custGeom>
            <a:avLst/>
            <a:gdLst>
              <a:gd name="txL" fmla="*/ 0 w 21600"/>
              <a:gd name="txT" fmla="*/ 0 h 22950"/>
              <a:gd name="txR" fmla="*/ 21600 w 21600"/>
              <a:gd name="txB" fmla="*/ 22950 h 22950"/>
            </a:gdLst>
            <a:ahLst/>
            <a:cxnLst>
              <a:cxn ang="270">
                <a:pos x="0" y="0"/>
              </a:cxn>
              <a:cxn ang="90">
                <a:pos x="21557" y="22949"/>
              </a:cxn>
              <a:cxn ang="90">
                <a:pos x="0" y="21600"/>
              </a:cxn>
            </a:cxnLst>
            <a:rect l="txL" t="txT" r="txR" b="txB"/>
            <a:pathLst>
              <a:path w="21600" h="22950" fill="none">
                <a:moveTo>
                  <a:pt x="0" y="0"/>
                </a:moveTo>
                <a:arcTo wR="21600" hR="21600" stAng="-5400000" swAng="5614848"/>
              </a:path>
              <a:path w="21600" h="22950" stroke="0">
                <a:moveTo>
                  <a:pt x="0" y="0"/>
                </a:moveTo>
                <a:arcTo wR="21600" hR="21600" stAng="-5400000" swAng="5614848"/>
                <a:lnTo>
                  <a:pt x="0" y="21600"/>
                </a:lnTo>
                <a:close/>
              </a:path>
            </a:pathLst>
          </a:custGeom>
          <a:noFill/>
          <a:ln w="38100" cap="flat" cmpd="sng">
            <a:solidFill>
              <a:srgbClr val="800080"/>
            </a:solidFill>
            <a:prstDash val="solid"/>
            <a:headEnd type="triangle" w="med" len="med"/>
            <a:tailEnd type="none" w="med" len="med"/>
          </a:ln>
        </p:spPr>
        <p:txBody>
          <a:bodyPr/>
          <a:lstStyle/>
          <a:p>
            <a:endParaRPr lang="zh-CN" altLang="en-US" sz="105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1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1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1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1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1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11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1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1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1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1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1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11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11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11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1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13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113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113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113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11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311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11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11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11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11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11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11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11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11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1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1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1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11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11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11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311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11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11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11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11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11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113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113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11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311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11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11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11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11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11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11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98" grpId="0" bldLvl="0" animBg="1"/>
      <p:bldP spid="311299" grpId="0" bldLvl="0" animBg="1"/>
      <p:bldP spid="311300" grpId="0"/>
      <p:bldP spid="311301" grpId="0"/>
      <p:bldP spid="311302" grpId="0"/>
      <p:bldP spid="311303" grpId="0"/>
      <p:bldP spid="311304" grpId="0" bldLvl="0" animBg="1"/>
      <p:bldP spid="311305" grpId="0" bldLvl="0" animBg="1"/>
      <p:bldP spid="311322" grpId="0"/>
      <p:bldP spid="31132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502" name="文本框 234501"/>
          <p:cNvSpPr txBox="1"/>
          <p:nvPr/>
        </p:nvSpPr>
        <p:spPr>
          <a:xfrm>
            <a:off x="3512185" y="2518410"/>
            <a:ext cx="3493770" cy="3987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endParaRPr lang="zh-CN" altLang="en-US" sz="2000" i="0" dirty="0">
              <a:latin typeface="Times New Roman" panose="02020503050405090304" charset="0"/>
              <a:ea typeface="宋体" panose="02010600030101010101" pitchFamily="2" charset="-122"/>
            </a:endParaRPr>
          </a:p>
        </p:txBody>
      </p:sp>
      <p:sp>
        <p:nvSpPr>
          <p:cNvPr id="234503" name="文本框 234502"/>
          <p:cNvSpPr txBox="1"/>
          <p:nvPr/>
        </p:nvSpPr>
        <p:spPr>
          <a:xfrm>
            <a:off x="728980" y="1129665"/>
            <a:ext cx="7529830" cy="24301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zh-CN" altLang="en-US" sz="2000" i="0">
                <a:latin typeface="Times New Roman" panose="02020503050405090304" charset="0"/>
                <a:ea typeface="宋体" panose="02010600030101010101" pitchFamily="2" charset="-122"/>
              </a:rPr>
              <a:t>                         </a:t>
            </a:r>
            <a:r>
              <a:rPr lang="en-US" altLang="zh-CN" sz="2400" b="1" i="0">
                <a:latin typeface="楷体_GB2312" panose="02010609030101010101" pitchFamily="49" charset="-122"/>
                <a:ea typeface="楷体_GB2312" panose="02010609030101010101" pitchFamily="49" charset="-122"/>
              </a:rPr>
              <a:t>(      )                     (     )</a:t>
            </a:r>
            <a:endParaRPr lang="zh-CN" altLang="en-US" sz="2400" b="1" i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zh-CN" altLang="en-US" sz="28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雷达的 </a:t>
            </a:r>
            <a:r>
              <a:rPr lang="zh-CN" altLang="en-US" sz="24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r>
              <a:rPr lang="en-US" altLang="zh-CN" sz="2400" b="1" i="0">
                <a:latin typeface="楷体_GB2312" panose="02010609030101010101" pitchFamily="49" charset="-122"/>
                <a:ea typeface="楷体_GB2312" panose="02010609030101010101" pitchFamily="49" charset="-122"/>
              </a:rPr>
              <a:t>(         )  </a:t>
            </a:r>
            <a:r>
              <a:rPr lang="zh-CN" altLang="en-US" sz="28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相当于蝙蝠的</a:t>
            </a:r>
            <a:r>
              <a:rPr lang="zh-CN" altLang="en-US" sz="24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  </a:t>
            </a:r>
            <a:r>
              <a:rPr lang="en-US" altLang="zh-CN" sz="2400" b="1" i="0">
                <a:latin typeface="楷体_GB2312" panose="02010609030101010101" pitchFamily="49" charset="-122"/>
                <a:ea typeface="楷体_GB2312" panose="02010609030101010101" pitchFamily="49" charset="-122"/>
              </a:rPr>
              <a:t>(       )</a:t>
            </a:r>
            <a:endParaRPr lang="zh-CN" altLang="en-US" sz="2400" b="1" i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pPr>
              <a:lnSpc>
                <a:spcPct val="200000"/>
              </a:lnSpc>
              <a:buClr>
                <a:schemeClr val="bg1"/>
              </a:buClr>
            </a:pPr>
            <a:r>
              <a:rPr lang="zh-CN" altLang="en-US" sz="24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         </a:t>
            </a:r>
            <a:r>
              <a:rPr lang="en-US" altLang="zh-CN" sz="2400" b="1" i="0">
                <a:latin typeface="楷体_GB2312" panose="02010609030101010101" pitchFamily="49" charset="-122"/>
                <a:ea typeface="楷体_GB2312" panose="02010609030101010101" pitchFamily="49" charset="-122"/>
              </a:rPr>
              <a:t>(       )                    (      )</a:t>
            </a:r>
            <a:r>
              <a:rPr lang="zh-CN" altLang="en-US" sz="2400" b="1" i="0" dirty="0"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endParaRPr lang="zh-CN" altLang="en-US" sz="2400" b="1" i="0" dirty="0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234504" name="组合 234503"/>
          <p:cNvGrpSpPr/>
          <p:nvPr/>
        </p:nvGrpSpPr>
        <p:grpSpPr>
          <a:xfrm>
            <a:off x="1819662" y="1869440"/>
            <a:ext cx="495548" cy="1115047"/>
            <a:chOff x="2778" y="11268"/>
            <a:chExt cx="702" cy="724"/>
          </a:xfrm>
        </p:grpSpPr>
        <p:sp>
          <p:nvSpPr>
            <p:cNvPr id="234505" name="直接连接符 234504"/>
            <p:cNvSpPr/>
            <p:nvPr/>
          </p:nvSpPr>
          <p:spPr>
            <a:xfrm flipV="1">
              <a:off x="2880" y="11268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06" name="直接连接符 234505"/>
            <p:cNvSpPr/>
            <p:nvPr/>
          </p:nvSpPr>
          <p:spPr>
            <a:xfrm>
              <a:off x="2778" y="11674"/>
              <a:ext cx="60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07" name="直接连接符 234506"/>
            <p:cNvSpPr/>
            <p:nvPr/>
          </p:nvSpPr>
          <p:spPr>
            <a:xfrm>
              <a:off x="2880" y="11721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34508" name="组合 234507"/>
          <p:cNvGrpSpPr/>
          <p:nvPr/>
        </p:nvGrpSpPr>
        <p:grpSpPr>
          <a:xfrm>
            <a:off x="6404997" y="1930409"/>
            <a:ext cx="423545" cy="1115047"/>
            <a:chOff x="2778" y="11174"/>
            <a:chExt cx="600" cy="724"/>
          </a:xfrm>
        </p:grpSpPr>
        <p:sp>
          <p:nvSpPr>
            <p:cNvPr id="234509" name="直接连接符 234508"/>
            <p:cNvSpPr/>
            <p:nvPr/>
          </p:nvSpPr>
          <p:spPr>
            <a:xfrm flipV="1">
              <a:off x="2778" y="11174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10" name="直接连接符 234509"/>
            <p:cNvSpPr/>
            <p:nvPr/>
          </p:nvSpPr>
          <p:spPr>
            <a:xfrm>
              <a:off x="2778" y="11533"/>
              <a:ext cx="60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11" name="直接连接符 234510"/>
            <p:cNvSpPr/>
            <p:nvPr/>
          </p:nvSpPr>
          <p:spPr>
            <a:xfrm>
              <a:off x="2778" y="11627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234512" name="组合 234511"/>
          <p:cNvGrpSpPr/>
          <p:nvPr/>
        </p:nvGrpSpPr>
        <p:grpSpPr>
          <a:xfrm>
            <a:off x="3836035" y="1868665"/>
            <a:ext cx="421640" cy="1224946"/>
            <a:chOff x="4500" y="11166"/>
            <a:chExt cx="600" cy="832"/>
          </a:xfrm>
        </p:grpSpPr>
        <p:sp>
          <p:nvSpPr>
            <p:cNvPr id="234513" name="直接连接符 234512"/>
            <p:cNvSpPr/>
            <p:nvPr/>
          </p:nvSpPr>
          <p:spPr>
            <a:xfrm>
              <a:off x="4500" y="11166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14" name="直接连接符 234513"/>
            <p:cNvSpPr/>
            <p:nvPr/>
          </p:nvSpPr>
          <p:spPr>
            <a:xfrm>
              <a:off x="4500" y="11580"/>
              <a:ext cx="600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4515" name="直接连接符 234514"/>
            <p:cNvSpPr/>
            <p:nvPr/>
          </p:nvSpPr>
          <p:spPr>
            <a:xfrm flipV="1">
              <a:off x="4500" y="11727"/>
              <a:ext cx="600" cy="271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</p:grpSp>
      <p:sp>
        <p:nvSpPr>
          <p:cNvPr id="234516" name="文本框 234515"/>
          <p:cNvSpPr txBox="1"/>
          <p:nvPr/>
        </p:nvSpPr>
        <p:spPr>
          <a:xfrm>
            <a:off x="2613660" y="1409065"/>
            <a:ext cx="8985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b="1" i="0" dirty="0">
                <a:solidFill>
                  <a:srgbClr val="FF0000"/>
                </a:solidFill>
                <a:latin typeface="Times New Roman" panose="02020503050405090304" charset="0"/>
                <a:ea typeface="楷体_GB2312" panose="02010609030101010101" pitchFamily="49" charset="-122"/>
              </a:rPr>
              <a:t>天线</a:t>
            </a:r>
            <a:endParaRPr lang="zh-CN" altLang="en-US" sz="2800" b="1" i="0" dirty="0">
              <a:solidFill>
                <a:srgbClr val="FF0000"/>
              </a:solidFill>
              <a:latin typeface="Times New Roman" panose="02020503050405090304" charset="0"/>
              <a:ea typeface="楷体_GB2312" panose="02010609030101010101" pitchFamily="49" charset="-122"/>
            </a:endParaRPr>
          </a:p>
        </p:txBody>
      </p:sp>
      <p:sp>
        <p:nvSpPr>
          <p:cNvPr id="234517" name="文本框 234516"/>
          <p:cNvSpPr txBox="1"/>
          <p:nvPr/>
        </p:nvSpPr>
        <p:spPr>
          <a:xfrm>
            <a:off x="7105650" y="1409065"/>
            <a:ext cx="8432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b="1" i="0" dirty="0">
                <a:solidFill>
                  <a:srgbClr val="FF0000"/>
                </a:solidFill>
                <a:latin typeface="Times New Roman" panose="02020503050405090304" charset="0"/>
                <a:ea typeface="楷体_GB2312" panose="02010609030101010101" pitchFamily="49" charset="-122"/>
              </a:rPr>
              <a:t>嘴</a:t>
            </a:r>
            <a:endParaRPr lang="zh-CN" altLang="en-US" sz="2800" b="1" i="0" dirty="0">
              <a:solidFill>
                <a:srgbClr val="FF0000"/>
              </a:solidFill>
              <a:latin typeface="Times New Roman" panose="02020503050405090304" charset="0"/>
              <a:ea typeface="楷体_GB2312" panose="02010609030101010101" pitchFamily="49" charset="-122"/>
            </a:endParaRPr>
          </a:p>
        </p:txBody>
      </p:sp>
      <p:sp>
        <p:nvSpPr>
          <p:cNvPr id="234518" name="文本框 234517"/>
          <p:cNvSpPr txBox="1"/>
          <p:nvPr/>
        </p:nvSpPr>
        <p:spPr>
          <a:xfrm>
            <a:off x="2287270" y="2217420"/>
            <a:ext cx="16948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b="1" i="0" dirty="0">
                <a:solidFill>
                  <a:srgbClr val="FF0000"/>
                </a:solidFill>
                <a:latin typeface="Times New Roman" panose="02020503050405090304" charset="0"/>
                <a:ea typeface="楷体_GB2312" panose="02010609030101010101" pitchFamily="49" charset="-122"/>
              </a:rPr>
              <a:t>无线电波</a:t>
            </a:r>
            <a:endParaRPr lang="zh-CN" altLang="en-US" sz="2800" b="1" i="0" dirty="0">
              <a:solidFill>
                <a:srgbClr val="FF0000"/>
              </a:solidFill>
              <a:latin typeface="Times New Roman" panose="02020503050405090304" charset="0"/>
              <a:ea typeface="楷体_GB2312" panose="02010609030101010101" pitchFamily="49" charset="-122"/>
            </a:endParaRPr>
          </a:p>
        </p:txBody>
      </p:sp>
      <p:sp>
        <p:nvSpPr>
          <p:cNvPr id="234519" name="文本框 234518"/>
          <p:cNvSpPr txBox="1"/>
          <p:nvPr/>
        </p:nvSpPr>
        <p:spPr>
          <a:xfrm>
            <a:off x="6900545" y="2217420"/>
            <a:ext cx="1454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b="1" i="0" dirty="0">
                <a:solidFill>
                  <a:srgbClr val="FF0000"/>
                </a:solidFill>
                <a:latin typeface="Times New Roman" panose="02020503050405090304" charset="0"/>
                <a:ea typeface="楷体_GB2312" panose="02010609030101010101" pitchFamily="49" charset="-122"/>
              </a:rPr>
              <a:t> 超声波</a:t>
            </a:r>
            <a:endParaRPr lang="zh-CN" altLang="en-US" sz="2800" b="1" i="0" dirty="0">
              <a:solidFill>
                <a:srgbClr val="FF0000"/>
              </a:solidFill>
              <a:latin typeface="Times New Roman" panose="02020503050405090304" charset="0"/>
              <a:ea typeface="楷体_GB2312" panose="02010609030101010101" pitchFamily="49" charset="-122"/>
            </a:endParaRPr>
          </a:p>
        </p:txBody>
      </p:sp>
      <p:sp>
        <p:nvSpPr>
          <p:cNvPr id="234520" name="文本框 234519"/>
          <p:cNvSpPr txBox="1"/>
          <p:nvPr/>
        </p:nvSpPr>
        <p:spPr>
          <a:xfrm>
            <a:off x="2406650" y="2950845"/>
            <a:ext cx="131254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b="1" i="0" dirty="0">
                <a:solidFill>
                  <a:srgbClr val="FF0000"/>
                </a:solidFill>
                <a:latin typeface="Times New Roman" panose="02020503050405090304" charset="0"/>
                <a:ea typeface="楷体_GB2312" panose="02010609030101010101" pitchFamily="49" charset="-122"/>
              </a:rPr>
              <a:t>荧光屏</a:t>
            </a:r>
            <a:endParaRPr lang="zh-CN" altLang="en-US" sz="2800" b="1" i="0" dirty="0">
              <a:solidFill>
                <a:srgbClr val="FF0000"/>
              </a:solidFill>
              <a:latin typeface="Times New Roman" panose="02020503050405090304" charset="0"/>
              <a:ea typeface="楷体_GB2312" panose="02010609030101010101" pitchFamily="49" charset="-122"/>
            </a:endParaRPr>
          </a:p>
        </p:txBody>
      </p:sp>
      <p:sp>
        <p:nvSpPr>
          <p:cNvPr id="234521" name="文本框 234520"/>
          <p:cNvSpPr txBox="1"/>
          <p:nvPr/>
        </p:nvSpPr>
        <p:spPr>
          <a:xfrm>
            <a:off x="7005955" y="2981960"/>
            <a:ext cx="9429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bg1"/>
              </a:buClr>
            </a:pPr>
            <a:r>
              <a:rPr lang="zh-CN" altLang="en-US" sz="2800" b="1" i="0" dirty="0">
                <a:solidFill>
                  <a:srgbClr val="FF0000"/>
                </a:solidFill>
                <a:latin typeface="Times New Roman" panose="02020503050405090304" charset="0"/>
                <a:ea typeface="楷体_GB2312" panose="02010609030101010101" pitchFamily="49" charset="-122"/>
              </a:rPr>
              <a:t>耳朵</a:t>
            </a:r>
            <a:endParaRPr lang="zh-CN" altLang="en-US" sz="2800" b="1" i="0" dirty="0">
              <a:solidFill>
                <a:srgbClr val="FF0000"/>
              </a:solidFill>
              <a:latin typeface="Times New Roman" panose="02020503050405090304" charset="0"/>
              <a:ea typeface="楷体_GB2312" panose="0201060903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16" grpId="0"/>
      <p:bldP spid="234517" grpId="0"/>
      <p:bldP spid="234518" grpId="0"/>
      <p:bldP spid="234519" grpId="0"/>
      <p:bldP spid="234520" grpId="0"/>
      <p:bldP spid="23452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53110" y="1851660"/>
            <a:ext cx="7637780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科学家从蝙蝠探路的试验和研究得到启示，发明了雷达，这就是蝙蝠与雷达的联系，所以课题要用“和”来连接。</a:t>
            </a:r>
            <a:r>
              <a:rPr lang="zh-CN" altLang="en-US" sz="3200" b="1">
                <a:latin typeface="楷体_GB2312" panose="02010609030101010101" pitchFamily="49" charset="-122"/>
                <a:ea typeface="楷体_GB2312" panose="02010609030101010101" pitchFamily="49" charset="-122"/>
              </a:rPr>
              <a:t> </a:t>
            </a:r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65538" name="Picture 2" descr="http://p2.so.qhimgs1.com/bdr/_240_/t0140ef378a65ccb3f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7990840" y="3420110"/>
            <a:ext cx="1051560" cy="977265"/>
          </a:xfrm>
          <a:prstGeom prst="rect">
            <a:avLst/>
          </a:prstGeom>
          <a:noFill/>
        </p:spPr>
      </p:pic>
      <p:sp>
        <p:nvSpPr>
          <p:cNvPr id="5" name="文本框 4"/>
          <p:cNvSpPr txBox="1"/>
          <p:nvPr/>
        </p:nvSpPr>
        <p:spPr>
          <a:xfrm>
            <a:off x="461645" y="542290"/>
            <a:ext cx="807402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学完了课文，你能说说课题为什么要用</a:t>
            </a:r>
            <a:r>
              <a:rPr lang="en-US" altLang="zh-CN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“</a:t>
            </a:r>
            <a:r>
              <a:rPr lang="zh-CN" altLang="en-US" sz="32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和</a:t>
            </a:r>
            <a:r>
              <a:rPr lang="en-US" altLang="zh-CN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</a:t>
            </a:r>
            <a:r>
              <a:rPr lang="zh-CN" altLang="en-US" sz="3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来连接蝙蝠、雷达吗？</a:t>
            </a:r>
            <a:endParaRPr lang="zh-CN" altLang="en-US" sz="320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6"/>
          <p:cNvSpPr txBox="1"/>
          <p:nvPr/>
        </p:nvSpPr>
        <p:spPr>
          <a:xfrm>
            <a:off x="1509395" y="1384935"/>
            <a:ext cx="7152640" cy="15316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想一想：生活中还有哪些发明是受了动物启发？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5" y="1167765"/>
            <a:ext cx="1278255" cy="18319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s://timgsa.baidu.com/timg?image&amp;quality=80&amp;size=b9999_10000&amp;sec=1538079349443&amp;di=adb480449a5b8f1552d2ab509c1f521c&amp;imgtype=0&amp;src=http%3A%2F%2Fpic14.photophoto.cn%2F20100116%2F0038038213483218_b.jpg"/>
          <p:cNvPicPr>
            <a:picLocks noChangeAspect="1" noChangeArrowheads="1"/>
          </p:cNvPicPr>
          <p:nvPr/>
        </p:nvPicPr>
        <p:blipFill>
          <a:blip r:embed="rId1" cstate="print"/>
          <a:srcRect b="3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237239" y="228064"/>
            <a:ext cx="6670416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根据鲸鱼</a:t>
            </a:r>
            <a:r>
              <a:rPr lang="zh-CN" altLang="en-US" sz="36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的流线型发明</a:t>
            </a:r>
            <a:r>
              <a:rPr lang="zh-CN" altLang="en-US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了潜水艇</a:t>
            </a:r>
            <a:endParaRPr lang="zh-CN" altLang="en-US" sz="3600" b="1" dirty="0">
              <a:solidFill>
                <a:schemeClr val="accent2">
                  <a:lumMod val="60000"/>
                  <a:lumOff val="4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1" cstate="print">
            <a:lum contrast="6000"/>
          </a:blip>
          <a:srcRect/>
          <a:stretch>
            <a:fillRect/>
          </a:stretch>
        </p:blipFill>
        <p:spPr bwMode="auto">
          <a:xfrm flipH="1">
            <a:off x="0" y="0"/>
            <a:ext cx="9143999" cy="5143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lum contrast="24000"/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339332" y="280972"/>
            <a:ext cx="4773930" cy="6451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根据蜻蜓发明了直升机</a:t>
            </a:r>
            <a:endParaRPr lang="zh-CN" altLang="en-US" sz="36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圆角矩形 9"/>
          <p:cNvSpPr/>
          <p:nvPr/>
        </p:nvSpPr>
        <p:spPr>
          <a:xfrm>
            <a:off x="287020" y="1028065"/>
            <a:ext cx="8562975" cy="298386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368300" dist="889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572029"/>
            <a:ext cx="138564" cy="28469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68580" tIns="34290" rIns="68580" bIns="34290" numCol="1" anchor="ctr" anchorCtr="0" compatLnSpc="1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zh-CN"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" name="左大括号 15"/>
          <p:cNvSpPr/>
          <p:nvPr/>
        </p:nvSpPr>
        <p:spPr>
          <a:xfrm>
            <a:off x="1042351" y="1341115"/>
            <a:ext cx="212725" cy="2241550"/>
          </a:xfrm>
          <a:prstGeom prst="leftBrace">
            <a:avLst>
              <a:gd name="adj1" fmla="val 123088"/>
              <a:gd name="adj2" fmla="val 50000"/>
            </a:avLst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9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9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9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9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</a:defRPr>
            </a:lvl9pPr>
          </a:lstStyle>
          <a:p>
            <a:pPr algn="ctr" eaLnBrk="1" hangingPunct="1">
              <a:buFont typeface="Arial" panose="020B0604020202090204" pitchFamily="34" charset="0"/>
              <a:buNone/>
              <a:defRPr/>
            </a:pPr>
            <a:endParaRPr lang="zh-CN" altLang="en-US"/>
          </a:p>
        </p:txBody>
      </p:sp>
      <p:sp>
        <p:nvSpPr>
          <p:cNvPr id="18" name="文本框 5"/>
          <p:cNvSpPr txBox="1">
            <a:spLocks noChangeArrowheads="1"/>
          </p:cNvSpPr>
          <p:nvPr/>
        </p:nvSpPr>
        <p:spPr bwMode="auto">
          <a:xfrm>
            <a:off x="1039176" y="1491928"/>
            <a:ext cx="1744662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蝙蝠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文本框 6"/>
          <p:cNvSpPr txBox="1">
            <a:spLocks noChangeArrowheads="1"/>
          </p:cNvSpPr>
          <p:nvPr/>
        </p:nvSpPr>
        <p:spPr bwMode="auto">
          <a:xfrm>
            <a:off x="1210945" y="2207895"/>
            <a:ext cx="1316355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90204" pitchFamily="34" charset="0"/>
              <a:buNone/>
            </a:pP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（启示）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7"/>
          <p:cNvSpPr txBox="1">
            <a:spLocks noChangeArrowheads="1"/>
          </p:cNvSpPr>
          <p:nvPr/>
        </p:nvSpPr>
        <p:spPr bwMode="auto">
          <a:xfrm>
            <a:off x="6908798" y="1901503"/>
            <a:ext cx="2066925" cy="1076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90204" pitchFamily="34" charset="0"/>
              <a:buNone/>
            </a:pP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研究仿生</a:t>
            </a:r>
            <a:endParaRPr lang="en-US" altLang="zh-CN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buFont typeface="Arial" panose="020B0604020202090204" pitchFamily="34" charset="0"/>
              <a:buNone/>
            </a:pP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夜间飞行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左大括号 25"/>
          <p:cNvSpPr/>
          <p:nvPr/>
        </p:nvSpPr>
        <p:spPr>
          <a:xfrm flipH="1">
            <a:off x="6737666" y="1266503"/>
            <a:ext cx="242887" cy="2559050"/>
          </a:xfrm>
          <a:prstGeom prst="leftBrace">
            <a:avLst>
              <a:gd name="adj1" fmla="val 112354"/>
              <a:gd name="adj2" fmla="val 50000"/>
            </a:avLst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9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9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9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9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9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90204" pitchFamily="34" charset="0"/>
              <a:defRPr>
                <a:solidFill>
                  <a:schemeClr val="tx1"/>
                </a:solidFill>
                <a:latin typeface="Arial" panose="020B0604020202090204" pitchFamily="34" charset="0"/>
              </a:defRPr>
            </a:lvl9pPr>
          </a:lstStyle>
          <a:p>
            <a:pPr algn="ctr" eaLnBrk="1" hangingPunct="1">
              <a:buFont typeface="Arial" panose="020B0604020202090204" pitchFamily="34" charset="0"/>
              <a:buNone/>
              <a:defRPr/>
            </a:pPr>
            <a:endParaRPr lang="zh-CN" altLang="en-US"/>
          </a:p>
        </p:txBody>
      </p:sp>
      <p:sp>
        <p:nvSpPr>
          <p:cNvPr id="27" name="文本框 9"/>
          <p:cNvSpPr txBox="1">
            <a:spLocks noChangeArrowheads="1"/>
          </p:cNvSpPr>
          <p:nvPr/>
        </p:nvSpPr>
        <p:spPr bwMode="auto">
          <a:xfrm>
            <a:off x="1039176" y="2941315"/>
            <a:ext cx="1722437" cy="5835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32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飞机</a:t>
            </a:r>
            <a:endParaRPr lang="zh-CN" altLang="en-US" sz="3200" b="1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文本框 16"/>
          <p:cNvSpPr txBox="1">
            <a:spLocks noChangeArrowheads="1"/>
          </p:cNvSpPr>
          <p:nvPr/>
        </p:nvSpPr>
        <p:spPr bwMode="auto">
          <a:xfrm>
            <a:off x="2422525" y="1491615"/>
            <a:ext cx="1216025" cy="39878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90204" pitchFamily="34" charset="0"/>
              <a:buNone/>
            </a:pPr>
            <a:r>
              <a:rPr lang="zh-CN" altLang="en-US" sz="20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探路工具</a:t>
            </a:r>
            <a:endParaRPr lang="zh-CN" altLang="en-US" sz="20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文本框 17"/>
          <p:cNvSpPr txBox="1">
            <a:spLocks noChangeArrowheads="1"/>
          </p:cNvSpPr>
          <p:nvPr/>
        </p:nvSpPr>
        <p:spPr bwMode="auto">
          <a:xfrm>
            <a:off x="3444238" y="1388740"/>
            <a:ext cx="10414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嘴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文本框 18"/>
          <p:cNvSpPr txBox="1">
            <a:spLocks noChangeArrowheads="1"/>
          </p:cNvSpPr>
          <p:nvPr/>
        </p:nvSpPr>
        <p:spPr bwMode="auto">
          <a:xfrm>
            <a:off x="6132193" y="1068065"/>
            <a:ext cx="613410" cy="14938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>
            <a:spAutoFit/>
          </a:bodyPr>
          <a:lstStyle/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障碍物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 flipH="1">
            <a:off x="4674551" y="1999928"/>
            <a:ext cx="1363662" cy="12065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/>
          <p:nvPr/>
        </p:nvCxnSpPr>
        <p:spPr>
          <a:xfrm>
            <a:off x="4649151" y="1510978"/>
            <a:ext cx="1392237" cy="8413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文本框 21"/>
          <p:cNvSpPr txBox="1">
            <a:spLocks noChangeArrowheads="1"/>
          </p:cNvSpPr>
          <p:nvPr/>
        </p:nvSpPr>
        <p:spPr bwMode="auto">
          <a:xfrm>
            <a:off x="2356485" y="2928620"/>
            <a:ext cx="1217930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buFont typeface="Arial" panose="020B0604020202090204" pitchFamily="34" charset="0"/>
              <a:buNone/>
            </a:pPr>
            <a:r>
              <a:rPr lang="zh-CN" altLang="en-US" sz="18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装有雷达</a:t>
            </a:r>
            <a:endParaRPr lang="zh-CN" altLang="en-US" sz="18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文本框 22"/>
          <p:cNvSpPr txBox="1">
            <a:spLocks noChangeArrowheads="1"/>
          </p:cNvSpPr>
          <p:nvPr/>
        </p:nvSpPr>
        <p:spPr bwMode="auto">
          <a:xfrm>
            <a:off x="3533138" y="3239765"/>
            <a:ext cx="149225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荧光屏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文本框 23"/>
          <p:cNvSpPr txBox="1">
            <a:spLocks noChangeArrowheads="1"/>
          </p:cNvSpPr>
          <p:nvPr/>
        </p:nvSpPr>
        <p:spPr bwMode="auto">
          <a:xfrm>
            <a:off x="6132193" y="2526978"/>
            <a:ext cx="613410" cy="14938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>
            <a:spAutoFit/>
          </a:bodyPr>
          <a:lstStyle/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障碍物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6" name="直接箭头连接符 35"/>
          <p:cNvCxnSpPr/>
          <p:nvPr/>
        </p:nvCxnSpPr>
        <p:spPr>
          <a:xfrm flipH="1">
            <a:off x="4787265" y="3458845"/>
            <a:ext cx="1295400" cy="12065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文本框 26"/>
          <p:cNvSpPr txBox="1">
            <a:spLocks noChangeArrowheads="1"/>
          </p:cNvSpPr>
          <p:nvPr/>
        </p:nvSpPr>
        <p:spPr bwMode="auto">
          <a:xfrm>
            <a:off x="3464876" y="1858640"/>
            <a:ext cx="1041400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耳朵</a:t>
            </a: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文本框 27"/>
          <p:cNvSpPr txBox="1">
            <a:spLocks noChangeArrowheads="1"/>
          </p:cNvSpPr>
          <p:nvPr/>
        </p:nvSpPr>
        <p:spPr bwMode="auto">
          <a:xfrm>
            <a:off x="4501513" y="1498278"/>
            <a:ext cx="1508125" cy="585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9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超声波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文本框 28"/>
          <p:cNvSpPr txBox="1">
            <a:spLocks noChangeArrowheads="1"/>
          </p:cNvSpPr>
          <p:nvPr/>
        </p:nvSpPr>
        <p:spPr bwMode="auto">
          <a:xfrm>
            <a:off x="3572819" y="2712724"/>
            <a:ext cx="1082675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天线</a:t>
            </a:r>
            <a:endParaRPr lang="en-US" alt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文本框 29"/>
          <p:cNvSpPr txBox="1">
            <a:spLocks noChangeArrowheads="1"/>
          </p:cNvSpPr>
          <p:nvPr/>
        </p:nvSpPr>
        <p:spPr bwMode="auto">
          <a:xfrm>
            <a:off x="4531676" y="2941315"/>
            <a:ext cx="1971675" cy="584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1" hangingPunct="1">
              <a:buFont typeface="Arial" panose="020B0604020202090204" pitchFamily="34" charset="0"/>
              <a:buNone/>
            </a:pPr>
            <a:r>
              <a:rPr lang="zh-CN" altLang="en-US" sz="32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无线电波</a:t>
            </a:r>
            <a:endParaRPr lang="zh-CN" altLang="en-US" sz="3200" b="1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文本框 3"/>
          <p:cNvSpPr txBox="1">
            <a:spLocks noChangeArrowheads="1"/>
          </p:cNvSpPr>
          <p:nvPr/>
        </p:nvSpPr>
        <p:spPr bwMode="auto">
          <a:xfrm>
            <a:off x="400685" y="1188720"/>
            <a:ext cx="688975" cy="255333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3200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蝙</a:t>
            </a:r>
            <a:endParaRPr lang="zh-CN" altLang="en-US" sz="3200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3200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蝠</a:t>
            </a:r>
            <a:endParaRPr lang="zh-CN" altLang="en-US" sz="3200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3200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和</a:t>
            </a:r>
            <a:endParaRPr lang="zh-CN" altLang="en-US" sz="3200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3200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雷</a:t>
            </a:r>
            <a:endParaRPr lang="zh-CN" altLang="en-US" sz="3200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 eaLnBrk="1" hangingPunct="1">
              <a:buFont typeface="Arial" panose="020B0604020202090204" pitchFamily="34" charset="0"/>
              <a:buNone/>
            </a:pPr>
            <a:r>
              <a:rPr lang="zh-CN" altLang="en-US" sz="3200" noProof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达</a:t>
            </a:r>
            <a:endParaRPr lang="zh-CN" altLang="en-US" sz="3200" noProof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46" name="直接箭头连接符 45"/>
          <p:cNvCxnSpPr/>
          <p:nvPr/>
        </p:nvCxnSpPr>
        <p:spPr>
          <a:xfrm>
            <a:off x="4644389" y="2998476"/>
            <a:ext cx="1393825" cy="8255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" name="直接箭头连接符 1"/>
          <p:cNvCxnSpPr/>
          <p:nvPr/>
        </p:nvCxnSpPr>
        <p:spPr>
          <a:xfrm>
            <a:off x="1907540" y="1923415"/>
            <a:ext cx="0" cy="122428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V="1">
            <a:off x="2451735" y="1815465"/>
            <a:ext cx="1025525" cy="23495"/>
          </a:xfrm>
          <a:prstGeom prst="line">
            <a:avLst/>
          </a:prstGeom>
          <a:ln>
            <a:solidFill>
              <a:srgbClr val="E724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左大括号 3"/>
          <p:cNvSpPr/>
          <p:nvPr/>
        </p:nvSpPr>
        <p:spPr>
          <a:xfrm>
            <a:off x="3562985" y="1563370"/>
            <a:ext cx="75565" cy="647700"/>
          </a:xfrm>
          <a:prstGeom prst="lef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2363470" y="3234055"/>
            <a:ext cx="1025525" cy="234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左大括号 5"/>
          <p:cNvSpPr/>
          <p:nvPr/>
        </p:nvSpPr>
        <p:spPr>
          <a:xfrm>
            <a:off x="3546475" y="2981960"/>
            <a:ext cx="75565" cy="647700"/>
          </a:xfrm>
          <a:prstGeom prst="lef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92083" y="411510"/>
            <a:ext cx="2651725" cy="561692"/>
            <a:chOff x="192083" y="411510"/>
            <a:chExt cx="2651725" cy="561692"/>
          </a:xfrm>
        </p:grpSpPr>
        <p:sp>
          <p:nvSpPr>
            <p:cNvPr id="8" name="文本框 14"/>
            <p:cNvSpPr txBox="1"/>
            <p:nvPr/>
          </p:nvSpPr>
          <p:spPr>
            <a:xfrm>
              <a:off x="624428" y="411510"/>
              <a:ext cx="2219380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结构梳理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83" y="479078"/>
              <a:ext cx="366860" cy="4563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8" grpId="0"/>
      <p:bldP spid="19" grpId="0"/>
      <p:bldP spid="25" grpId="0"/>
      <p:bldP spid="26" grpId="0" bldLvl="0" animBg="1"/>
      <p:bldP spid="27" grpId="0"/>
      <p:bldP spid="28" grpId="0"/>
      <p:bldP spid="29" grpId="0"/>
      <p:bldP spid="30" grpId="0"/>
      <p:bldP spid="33" grpId="0"/>
      <p:bldP spid="34" grpId="0"/>
      <p:bldP spid="35" grpId="0"/>
      <p:bldP spid="37" grpId="0"/>
      <p:bldP spid="38" grpId="0"/>
      <p:bldP spid="39" grpId="0"/>
      <p:bldP spid="40" grpId="0"/>
      <p:bldP spid="4" grpId="0" bldLvl="0" animBg="1"/>
      <p:bldP spid="6" grpId="0" bldLvl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68985" y="1233170"/>
            <a:ext cx="7774940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课文主要讲了科学家通过反复试验，揭开了</a:t>
            </a: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2800" b="1" u="sng"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      </a:t>
            </a:r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能</a:t>
            </a:r>
            <a:r>
              <a:rPr lang="zh-CN" altLang="en-US" sz="28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在夜间飞行</a:t>
            </a:r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的原因，人们从中受到启发，给飞机装上了</a:t>
            </a:r>
            <a:r>
              <a:rPr lang="zh-CN" altLang="en-US" sz="2800" b="1" u="sng">
                <a:latin typeface="楷体_GB2312" panose="02010609030101010101" pitchFamily="49" charset="-122"/>
                <a:ea typeface="楷体_GB2312" panose="02010609030101010101" pitchFamily="49" charset="-122"/>
              </a:rPr>
              <a:t>      </a:t>
            </a:r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，解决了飞机在夜间飞行的问题：这就是蝙蝠与雷达的联系。说明发明创造需要科学家</a:t>
            </a:r>
            <a:r>
              <a:rPr lang="zh-CN" altLang="en-US" sz="2800" b="1" u="sng">
                <a:latin typeface="楷体_GB2312" panose="02010609030101010101" pitchFamily="49" charset="-122"/>
                <a:ea typeface="楷体_GB2312" panose="02010609030101010101" pitchFamily="49" charset="-122"/>
              </a:rPr>
              <a:t>           </a:t>
            </a:r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，任何科学原理只有去</a:t>
            </a: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r>
              <a:rPr lang="zh-CN" altLang="en-US" sz="2800" b="1" u="sng">
                <a:latin typeface="楷体_GB2312" panose="02010609030101010101" pitchFamily="49" charset="-122"/>
                <a:ea typeface="楷体_GB2312" panose="02010609030101010101" pitchFamily="49" charset="-122"/>
              </a:rPr>
              <a:t>      </a:t>
            </a:r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</a:rPr>
              <a:t>，才会成功。</a:t>
            </a:r>
            <a:r>
              <a:rPr lang="zh-CN" altLang="en-US" b="1"/>
              <a:t> </a:t>
            </a:r>
            <a:endParaRPr lang="zh-CN" altLang="en-US" b="1"/>
          </a:p>
        </p:txBody>
      </p:sp>
      <p:sp>
        <p:nvSpPr>
          <p:cNvPr id="4" name="文本框 3"/>
          <p:cNvSpPr txBox="1"/>
          <p:nvPr/>
        </p:nvSpPr>
        <p:spPr>
          <a:xfrm>
            <a:off x="3064510" y="209296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雷达</a:t>
            </a:r>
            <a:endParaRPr lang="zh-CN" altLang="en-US" sz="28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5040" y="163195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蝙蝠</a:t>
            </a:r>
            <a:endParaRPr lang="zh-CN" altLang="en-US" sz="28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640330" y="2917825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不懈的努力</a:t>
            </a:r>
            <a:endParaRPr lang="zh-CN" altLang="en-US" sz="28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72490" y="3339465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sym typeface="+mn-ea"/>
              </a:rPr>
              <a:t>实践</a:t>
            </a:r>
            <a:endParaRPr lang="zh-CN" altLang="en-US" sz="28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33270" y="2046605"/>
            <a:ext cx="52254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97480" y="1074420"/>
            <a:ext cx="37490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什么是仿生学呢？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5185" y="1851660"/>
            <a:ext cx="7453630" cy="1714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自然界中生物的奇特本领，常常引起人们的浓厚兴趣。人们</a:t>
            </a:r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研究生物某些器官的构造和功能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，从中</a:t>
            </a:r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得到启示并进行模仿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，</a:t>
            </a:r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研制成功新的仪器、机械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，于是产生了一门科学，就是仿生学。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  <a:sym typeface="+mn-ea"/>
            </a:endParaRPr>
          </a:p>
        </p:txBody>
      </p:sp>
      <p:sp>
        <p:nvSpPr>
          <p:cNvPr id="8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5010" y="1405255"/>
            <a:ext cx="7714615" cy="19373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    青蛙的眼睛非常奇怪，他们</a:t>
            </a:r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看活动的东西很敏锐，</a:t>
            </a:r>
            <a:r>
              <a:rPr lang="zh-CN" altLang="en-US" sz="24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可是</a:t>
            </a:r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对静止的东西却“视而不见”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，人们从青蛙的眼睛得到启示，发明了“电子蛙眼”。机场的指挥人员在“电子蛙眼”的帮助下，能</a:t>
            </a: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更加准确地指挥飞机的降落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。</a:t>
            </a:r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</a:t>
            </a: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pic>
        <p:nvPicPr>
          <p:cNvPr id="299012" name="图片 299011" descr="7BC4C196CBBDF7AD15481_medium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2065" y="3107055"/>
            <a:ext cx="1391285" cy="1379855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299014" name="图片 299013" descr="20051110284027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43495" y="34925"/>
            <a:ext cx="1500505" cy="171767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2524760" y="478790"/>
            <a:ext cx="40944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青蛙和电子蛙眼</a:t>
            </a:r>
            <a:endParaRPr lang="zh-CN" altLang="en-US" sz="44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9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9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99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33270" y="2046605"/>
            <a:ext cx="52254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299010" name="图片 299009" descr="200511102710935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4925" y="2773045"/>
            <a:ext cx="1205865" cy="22269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777240" y="1315720"/>
            <a:ext cx="7738110" cy="2526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 dirty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长颈鹿大脑和心脏的距离约3米，完全是靠血压把血液送到大脑的。为什么长颈鹿在饮水时</a:t>
            </a:r>
            <a:r>
              <a:rPr lang="zh-CN" altLang="en-US" sz="2400" b="1" dirty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不会因大量血液涌上大脑使得脑充血或血管破裂</a:t>
            </a:r>
            <a:r>
              <a:rPr lang="zh-CN" altLang="en-US" sz="2400" b="1" dirty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呢？原来是长颈鹿</a:t>
            </a:r>
            <a:r>
              <a:rPr lang="zh-CN" altLang="en-US" sz="2400" b="1" dirty="0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身上的一层厚皮箍住了血管，限制了血压</a:t>
            </a:r>
            <a:r>
              <a:rPr lang="zh-CN" altLang="en-US" sz="2400" b="1" dirty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。科学家依照这一原理设计出“抗荷服”，</a:t>
            </a:r>
            <a:r>
              <a:rPr lang="zh-CN" altLang="en-US" sz="24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解决了</a:t>
            </a:r>
            <a:r>
              <a:rPr lang="zh-CN" altLang="en-US" sz="2400" b="1" dirty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超高速歼击机</a:t>
            </a:r>
            <a:r>
              <a:rPr lang="zh-CN" altLang="en-US" sz="2400" b="1" dirty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驾驶员</a:t>
            </a:r>
            <a:r>
              <a:rPr lang="zh-CN" altLang="en-US" sz="24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在突然加速爬升时因脑部缺血而引起的痛苦</a:t>
            </a:r>
            <a:r>
              <a:rPr lang="zh-CN" altLang="en-US" sz="2400" b="1" dirty="0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。 </a:t>
            </a:r>
            <a:endParaRPr lang="zh-CN" altLang="en-US" sz="2400" b="1" dirty="0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319655" y="365760"/>
            <a:ext cx="46532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长颈鹿和</a:t>
            </a:r>
            <a:r>
              <a:rPr lang="en-US" altLang="zh-CN"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“</a:t>
            </a:r>
            <a:r>
              <a:rPr lang="zh-CN" altLang="en-US"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抗荷服</a:t>
            </a:r>
            <a:r>
              <a:rPr lang="en-US" altLang="zh-CN"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”</a:t>
            </a:r>
            <a:endParaRPr lang="en-US" altLang="zh-CN" sz="44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AFAFA">
                  <a:alpha val="100000"/>
                </a:srgbClr>
              </a:clrFrom>
              <a:clrTo>
                <a:srgbClr val="FAFAFA">
                  <a:alpha val="100000"/>
                  <a:alpha val="0"/>
                </a:srgbClr>
              </a:clrTo>
            </a:clrChange>
          </a:blip>
          <a:srcRect l="35505" r="28024"/>
          <a:stretch>
            <a:fillRect/>
          </a:stretch>
        </p:blipFill>
        <p:spPr>
          <a:xfrm>
            <a:off x="8215630" y="3329940"/>
            <a:ext cx="767715" cy="12573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9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04520" y="1316355"/>
            <a:ext cx="8266430" cy="2526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五彩的蝴蝶锦色粲然，尤其是萤光翼凤蝶，其后翅在阳光下时而金黄，时而翠绿，有时还由紫变蓝。在二战期间，苏联昆虫学家提出利用</a:t>
            </a:r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蝴蝶的色彩在花丛中不易被发现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的道理，在军事设施上覆盖蝴蝶花纹般的伪装。因此，尽管德军费尽心机，但苏联的军事基地仍安然无恙。后来人们还生产出了迷彩服，大大</a:t>
            </a: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减少了战斗中的伤亡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。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pic>
        <p:nvPicPr>
          <p:cNvPr id="332802" name="图片 332801" descr="16_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4775" y="527685"/>
            <a:ext cx="1161415" cy="110236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332804" name="图片 332803" descr="033812539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8120" y="3580765"/>
            <a:ext cx="1052830" cy="100076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3083560" y="396240"/>
            <a:ext cx="29768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蝴蝶和军事</a:t>
            </a:r>
            <a:endParaRPr lang="en-US" altLang="zh-CN" sz="44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2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2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3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33270" y="2046605"/>
            <a:ext cx="52254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66495" y="1380490"/>
            <a:ext cx="6959600" cy="23063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b="1">
                <a:latin typeface="楷体_GB2312" panose="02010609030101010101" pitchFamily="49" charset="-122"/>
                <a:ea typeface="楷体_GB2312" panose="02010609030101010101" pitchFamily="49" charset="-122"/>
              </a:rPr>
              <a:t>    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</a:rPr>
              <a:t>高山上的云杉长年累月都经受着狂风的袭击，树干的</a:t>
            </a:r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底部变得又粗又大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</a:rPr>
              <a:t>，</a:t>
            </a:r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整个树干成了圆锥形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</a:rPr>
              <a:t>。这种形状使云杉牢牢地挺立在山顶之上。人们模仿云杉建立的广播电视塔，</a:t>
            </a: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即使遭到强台风的袭击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</a:rPr>
              <a:t>，</a:t>
            </a:r>
            <a:r>
              <a:rPr lang="zh-CN" altLang="en-US" sz="24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也不会有倒塌的危险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</a:rPr>
              <a:t>。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334850" name="图片 334849" descr="1208"/>
          <p:cNvPicPr>
            <a:picLocks noChangeAspect="1"/>
          </p:cNvPicPr>
          <p:nvPr/>
        </p:nvPicPr>
        <p:blipFill>
          <a:blip r:embed="rId1" cstate="print">
            <a:lum bright="6000"/>
          </a:blip>
          <a:stretch>
            <a:fillRect/>
          </a:stretch>
        </p:blipFill>
        <p:spPr>
          <a:xfrm>
            <a:off x="296545" y="695960"/>
            <a:ext cx="1318260" cy="115570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2877820" y="334645"/>
            <a:ext cx="3535680" cy="76835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云杉和电视塔</a:t>
            </a:r>
            <a:endParaRPr lang="en-US" altLang="zh-CN" sz="44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rcRect l="32057" r="27627" b="10963"/>
          <a:stretch>
            <a:fillRect/>
          </a:stretch>
        </p:blipFill>
        <p:spPr>
          <a:xfrm>
            <a:off x="7800340" y="2496185"/>
            <a:ext cx="1337310" cy="210375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34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184775" y="1635760"/>
            <a:ext cx="3533775" cy="115189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95218" y="1919491"/>
            <a:ext cx="338437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《神奇的仿生学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》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851025" y="810895"/>
            <a:ext cx="3333750" cy="3333750"/>
          </a:xfrm>
          <a:prstGeom prst="rect">
            <a:avLst/>
          </a:prstGeom>
        </p:spPr>
      </p:pic>
      <p:sp>
        <p:nvSpPr>
          <p:cNvPr id="4" name="TextBox 1"/>
          <p:cNvSpPr txBox="1"/>
          <p:nvPr/>
        </p:nvSpPr>
        <p:spPr>
          <a:xfrm>
            <a:off x="188243" y="410096"/>
            <a:ext cx="3384376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C00000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推荐阅读</a:t>
            </a:r>
            <a:endParaRPr lang="zh-CN" altLang="en-US" sz="3200" b="1" dirty="0" smtClean="0">
              <a:solidFill>
                <a:srgbClr val="C00000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6057900" y="4686300"/>
            <a:ext cx="1428750" cy="342900"/>
          </a:xfrm>
        </p:spPr>
        <p:txBody>
          <a:bodyPr/>
          <a:lstStyle/>
          <a:p>
            <a:pPr lvl="0" eaLnBrk="1" hangingPunct="1">
              <a:buClr>
                <a:schemeClr val="bg1"/>
              </a:buClr>
            </a:pPr>
            <a:fld id="{9A0DB2DC-4C9A-4742-B13C-FB6460FD3503}" type="slidenum">
              <a:rPr lang="zh-CN" altLang="en-US" sz="1050" dirty="0"/>
            </a:fld>
            <a:endParaRPr lang="zh-CN" altLang="en-US" sz="1050" dirty="0"/>
          </a:p>
        </p:txBody>
      </p:sp>
      <p:sp>
        <p:nvSpPr>
          <p:cNvPr id="3" name="文本框 2"/>
          <p:cNvSpPr txBox="1"/>
          <p:nvPr/>
        </p:nvSpPr>
        <p:spPr>
          <a:xfrm>
            <a:off x="466725" y="1452245"/>
            <a:ext cx="8310880" cy="27971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          </a:t>
            </a:r>
            <a:r>
              <a:rPr lang="zh-CN" altLang="en-US" sz="32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敏锐    敏捷</a:t>
            </a:r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en-US" altLang="zh-CN" sz="32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1.</a:t>
            </a:r>
            <a:r>
              <a:rPr lang="zh-CN" altLang="en-US" sz="32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兔子（       ）地一跳，躲开了老鹰的攻击。</a:t>
            </a:r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2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</a:t>
            </a:r>
            <a:r>
              <a:rPr lang="en-US" altLang="zh-CN" sz="32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2.</a:t>
            </a:r>
            <a:r>
              <a:rPr lang="zh-CN" altLang="en-US" sz="32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蝙蝠能在夜间安全飞行，是因为它的眼睛特别（       ）吗？</a:t>
            </a:r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9120" y="961390"/>
            <a:ext cx="3027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一、选词填空。</a:t>
            </a:r>
            <a:endParaRPr lang="zh-CN" altLang="en-US" sz="3200" b="1" dirty="0">
              <a:solidFill>
                <a:srgbClr val="C00000"/>
              </a:solidFill>
              <a:latin typeface="华文细黑" panose="02010600040101010101" charset="-122"/>
              <a:ea typeface="华文细黑" panose="02010600040101010101" charset="-122"/>
              <a:cs typeface="+mn-ea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54045" y="202628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敏捷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456815" y="3665855"/>
            <a:ext cx="99949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  <a:sym typeface="+mn-ea"/>
              </a:rPr>
              <a:t>敏锐</a:t>
            </a:r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79512" y="393095"/>
            <a:ext cx="2376264" cy="561692"/>
            <a:chOff x="179512" y="411510"/>
            <a:chExt cx="2376264" cy="561692"/>
          </a:xfrm>
        </p:grpSpPr>
        <p:sp>
          <p:nvSpPr>
            <p:cNvPr id="10" name="文本框 14"/>
            <p:cNvSpPr txBox="1"/>
            <p:nvPr/>
          </p:nvSpPr>
          <p:spPr>
            <a:xfrm>
              <a:off x="624428" y="411510"/>
              <a:ext cx="1931348" cy="561692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6255" y="1405890"/>
            <a:ext cx="8625205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雷达的天线就像是蝙蝠的（  </a:t>
            </a:r>
            <a:r>
              <a:rPr lang="zh-CN" altLang="en-US" sz="28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</a:t>
            </a:r>
            <a:r>
              <a:rPr lang="zh-CN" altLang="en-US" sz="32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</a:t>
            </a:r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）。</a:t>
            </a: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雷达发出的无线电波就像蝙蝠（              ）。</a:t>
            </a: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8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雷达的荧光屏就像是蝙蝠的（          ）。</a:t>
            </a:r>
            <a:endParaRPr lang="zh-CN" altLang="en-US" sz="28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  <p:sp>
        <p:nvSpPr>
          <p:cNvPr id="16390" name="文本框 16389"/>
          <p:cNvSpPr txBox="1"/>
          <p:nvPr/>
        </p:nvSpPr>
        <p:spPr>
          <a:xfrm>
            <a:off x="5438855" y="1406764"/>
            <a:ext cx="54038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嘴</a:t>
            </a:r>
            <a:endParaRPr lang="zh-CN" altLang="en-US" sz="28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6391" name="文本框 16390"/>
          <p:cNvSpPr txBox="1"/>
          <p:nvPr/>
        </p:nvSpPr>
        <p:spPr>
          <a:xfrm>
            <a:off x="5521325" y="1877536"/>
            <a:ext cx="2685415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嘴里发出超声波</a:t>
            </a:r>
            <a:endParaRPr lang="zh-CN" altLang="en-US" sz="28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6392" name="文本框 16391"/>
          <p:cNvSpPr txBox="1"/>
          <p:nvPr/>
        </p:nvSpPr>
        <p:spPr>
          <a:xfrm>
            <a:off x="5705316" y="2320925"/>
            <a:ext cx="897890" cy="52197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耳朵</a:t>
            </a:r>
            <a:endParaRPr lang="zh-CN" altLang="en-US" sz="2800" b="1" dirty="0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pic>
        <p:nvPicPr>
          <p:cNvPr id="244738" name="图片 244737" descr="110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271770" y="3272790"/>
            <a:ext cx="958215" cy="974090"/>
          </a:xfrm>
          <a:prstGeom prst="rect">
            <a:avLst/>
          </a:prstGeom>
          <a:noFill/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4018" name="图片 214017" descr="图片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0145" y="3272790"/>
            <a:ext cx="979170" cy="9740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523240" y="652145"/>
            <a:ext cx="5059680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二、根据课文内容填一填。</a:t>
            </a:r>
            <a:endParaRPr lang="zh-CN" altLang="en-US" sz="3200" b="1" dirty="0">
              <a:solidFill>
                <a:srgbClr val="C00000"/>
              </a:solidFill>
              <a:latin typeface="华文细黑" panose="02010600040101010101" charset="-122"/>
              <a:ea typeface="华文细黑" panose="02010600040101010101" charset="-122"/>
              <a:cs typeface="+mn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14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44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6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6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392" grpId="0"/>
      <p:bldP spid="4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03648" y="1851670"/>
            <a:ext cx="698477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033270" y="2046605"/>
            <a:ext cx="522541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  <a:p>
            <a:endParaRPr lang="zh-CN" altLang="en-US" sz="3200" b="1"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06450" y="1241425"/>
            <a:ext cx="6843395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三、你还知道哪些东西也是受到动物特点的启发而发明的？向同学作介绍。</a:t>
            </a:r>
            <a:endParaRPr lang="zh-CN" altLang="en-US" sz="36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2" descr="http://p2.so.qhimgs1.com/bdr/_240_/t0140ef378a65ccb3f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7649845" y="1675765"/>
            <a:ext cx="1112520" cy="106235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899795" y="771525"/>
            <a:ext cx="7272655" cy="324040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2">
                        <a:tint val="50000"/>
                        <a:satMod val="300000"/>
                      </a:schemeClr>
                    </a:gs>
                    <a:gs pos="35000">
                      <a:schemeClr val="accent2">
                        <a:tint val="37000"/>
                        <a:satMod val="300000"/>
                      </a:schemeClr>
                    </a:gs>
                    <a:gs pos="100000">
                      <a:schemeClr val="accent2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a14:hiddenFill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71880" y="925195"/>
            <a:ext cx="7000240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鱼儿会游泳：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发明了潜水艇。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鸟在天空飞翔：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制造了各种飞行器。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蜜蜂造巢窝：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各种正六边形的蜂巢结构板材。 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蛋壳：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能够把受到的压力均匀地分散到蛋壳的各个 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  部分。建筑师根据这种“薄壳结构”的特点，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      设计出许多既轻便又省料的建筑物。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袋鼠：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发明会跳跃的越野汽车。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  <a:p>
            <a:r>
              <a:rPr lang="zh-CN" altLang="en-US" sz="2400" b="1">
                <a:solidFill>
                  <a:srgbClr val="0000FF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贝壳：</a:t>
            </a:r>
            <a:r>
              <a:rPr lang="zh-CN" altLang="en-US" sz="2400" b="1">
                <a:latin typeface="楷体_GB2312" panose="02010609030101010101" pitchFamily="49" charset="-122"/>
                <a:ea typeface="楷体_GB2312" panose="02010609030101010101" pitchFamily="49" charset="-122"/>
                <a:cs typeface="楷体_GB2312" panose="02010609030101010101" pitchFamily="49" charset="-122"/>
              </a:rPr>
              <a:t>发明外壳坚固的坦克。</a:t>
            </a:r>
            <a:endParaRPr lang="zh-CN" altLang="en-US" sz="2400" b="1">
              <a:latin typeface="楷体_GB2312" panose="02010609030101010101" pitchFamily="49" charset="-122"/>
              <a:ea typeface="楷体_GB2312" panose="02010609030101010101" pitchFamily="49" charset="-122"/>
              <a:cs typeface="楷体_GB2312" panose="0201060903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Mod val="20000"/>
            <a:lumOff val="80000"/>
          </a:schemeClr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444500" dist="254000" dir="8100000" algn="tr" rotWithShape="0">
            <a:schemeClr val="bg1">
              <a:alpha val="50000"/>
            </a:schemeClr>
          </a:outerShdw>
        </a:effectLst>
      </a:spPr>
      <a:bodyPr rtlCol="0" anchor="ctr"/>
      <a:lstStyle>
        <a:defPPr>
          <a:defRPr sz="2400" dirty="0" smtClean="0">
            <a:solidFill>
              <a:srgbClr val="FF0000"/>
            </a:solidFill>
            <a:latin typeface="华文楷体" panose="02010600040101010101" pitchFamily="2" charset="-122"/>
            <a:ea typeface="华文楷体" panose="02010600040101010101" pitchFamily="2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5297</Words>
  <Application>WPS 演示</Application>
  <PresentationFormat>全屏显示(16:9)</PresentationFormat>
  <Paragraphs>784</Paragraphs>
  <Slides>73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35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73</vt:i4>
      </vt:variant>
    </vt:vector>
  </HeadingPairs>
  <TitlesOfParts>
    <vt:vector size="109" baseType="lpstr">
      <vt:lpstr>Arial</vt:lpstr>
      <vt:lpstr>方正书宋_GBK</vt:lpstr>
      <vt:lpstr>Wingdings</vt:lpstr>
      <vt:lpstr>华文楷体</vt:lpstr>
      <vt:lpstr>黑体</vt:lpstr>
      <vt:lpstr>楷体_GB2312</vt:lpstr>
      <vt:lpstr>微软雅黑</vt:lpstr>
      <vt:lpstr>楷体</vt:lpstr>
      <vt:lpstr>Calibri</vt:lpstr>
      <vt:lpstr>宋体</vt:lpstr>
      <vt:lpstr>汉语拼音</vt:lpstr>
      <vt:lpstr>幼圆</vt:lpstr>
      <vt:lpstr>Times New Roman</vt:lpstr>
      <vt:lpstr>新宋体</vt:lpstr>
      <vt:lpstr>迷你简毡笔黑</vt:lpstr>
      <vt:lpstr>华文细黑</vt:lpstr>
      <vt:lpstr>楷体-简</vt:lpstr>
      <vt:lpstr>Heiti SC Medium</vt:lpstr>
      <vt:lpstr>Comic Sans MS</vt:lpstr>
      <vt:lpstr>仿宋</vt:lpstr>
      <vt:lpstr>隶书</vt:lpstr>
      <vt:lpstr>行楷-简</vt:lpstr>
      <vt:lpstr>汉仪中黑KW</vt:lpstr>
      <vt:lpstr>汉仪旗黑KW</vt:lpstr>
      <vt:lpstr>宋体</vt:lpstr>
      <vt:lpstr>Arial Unicode MS</vt:lpstr>
      <vt:lpstr>Helvetica Neue</vt:lpstr>
      <vt:lpstr>汉仪书宋二KW</vt:lpstr>
      <vt:lpstr>汉仪楷体KW</vt:lpstr>
      <vt:lpstr>苹方-简</vt:lpstr>
      <vt:lpstr>华文宋体</vt:lpstr>
      <vt:lpstr>黑体-简</vt:lpstr>
      <vt:lpstr>冬青黑体简体中文</vt:lpstr>
      <vt:lpstr>汉仪仿宋KW</vt:lpstr>
      <vt:lpstr>报隶-简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>macbook</cp:lastModifiedBy>
  <cp:revision>186</cp:revision>
  <dcterms:created xsi:type="dcterms:W3CDTF">2019-07-04T09:43:38Z</dcterms:created>
  <dcterms:modified xsi:type="dcterms:W3CDTF">2019-07-04T09:43:38Z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