
<file path=[Content_Types].xml><?xml version="1.0" encoding="utf-8"?>
<Types xmlns="http://schemas.openxmlformats.org/package/2006/content-types">
  <Default Extension="wdp" ContentType="image/vnd.ms-phot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63" r:id="rId3"/>
    <p:sldMasterId id="2147483675" r:id="rId4"/>
  </p:sldMasterIdLst>
  <p:notesMasterIdLst>
    <p:notesMasterId r:id="rId21"/>
  </p:notesMasterIdLst>
  <p:handoutMasterIdLst>
    <p:handoutMasterId r:id="rId22"/>
  </p:handoutMasterIdLst>
  <p:sldIdLst>
    <p:sldId id="822" r:id="rId5"/>
    <p:sldId id="783" r:id="rId6"/>
    <p:sldId id="782" r:id="rId7"/>
    <p:sldId id="824" r:id="rId8"/>
    <p:sldId id="825" r:id="rId9"/>
    <p:sldId id="823" r:id="rId10"/>
    <p:sldId id="797" r:id="rId11"/>
    <p:sldId id="808" r:id="rId12"/>
    <p:sldId id="805" r:id="rId13"/>
    <p:sldId id="826" r:id="rId14"/>
    <p:sldId id="760" r:id="rId15"/>
    <p:sldId id="827" r:id="rId16"/>
    <p:sldId id="798" r:id="rId17"/>
    <p:sldId id="799" r:id="rId18"/>
    <p:sldId id="812" r:id="rId19"/>
    <p:sldId id="800" r:id="rId20"/>
  </p:sldIdLst>
  <p:sldSz cx="9144000" cy="5143500" type="screen16x9"/>
  <p:notesSz cx="6858000" cy="9144000"/>
  <p:embeddedFontLst>
    <p:embeddedFont>
      <p:font typeface="微软雅黑" pitchFamily="34" charset="-122"/>
      <p:regular r:id="rId26"/>
      <p:bold r:id="rId27"/>
    </p:embeddedFont>
    <p:embeddedFont>
      <p:font typeface="楷体" pitchFamily="49" charset="-122"/>
      <p:regular r:id="rId28"/>
    </p:embeddedFont>
    <p:embeddedFont>
      <p:font typeface="黑体" charset="-122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907" y="1598098"/>
            <a:ext cx="7772424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14" y="2915160"/>
            <a:ext cx="640061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23" y="3305753"/>
            <a:ext cx="7772423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23" y="2180416"/>
            <a:ext cx="7772423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71" y="1200360"/>
            <a:ext cx="405709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683" y="1200360"/>
            <a:ext cx="405828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151536"/>
            <a:ext cx="4040422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1" y="1631442"/>
            <a:ext cx="4040422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354" y="1151536"/>
            <a:ext cx="4041613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354" y="1631442"/>
            <a:ext cx="4041613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71" y="204823"/>
            <a:ext cx="3007989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815" y="204823"/>
            <a:ext cx="5112152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71" y="1076513"/>
            <a:ext cx="3007989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71" y="3601080"/>
            <a:ext cx="5487257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71" y="459662"/>
            <a:ext cx="5487257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71" y="4026208"/>
            <a:ext cx="5487257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436" y="206015"/>
            <a:ext cx="2056531" cy="438941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71" y="206015"/>
            <a:ext cx="6058847" cy="438941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907" y="1598098"/>
            <a:ext cx="7772424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14" y="2915160"/>
            <a:ext cx="640061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23" y="3305753"/>
            <a:ext cx="7772423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23" y="2180416"/>
            <a:ext cx="7772423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71" y="1200360"/>
            <a:ext cx="405709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683" y="1200360"/>
            <a:ext cx="405828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151536"/>
            <a:ext cx="4040422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1" y="1631442"/>
            <a:ext cx="4040422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354" y="1151536"/>
            <a:ext cx="4041613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354" y="1631442"/>
            <a:ext cx="4041613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71" y="204823"/>
            <a:ext cx="3007989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815" y="204823"/>
            <a:ext cx="5112152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71" y="1076513"/>
            <a:ext cx="3007989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71" y="3601080"/>
            <a:ext cx="5487257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71" y="459662"/>
            <a:ext cx="5487257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71" y="4026208"/>
            <a:ext cx="5487257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436" y="206015"/>
            <a:ext cx="2056531" cy="438941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71" y="206015"/>
            <a:ext cx="6058847" cy="438941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4" Type="http://schemas.openxmlformats.org/officeDocument/2006/relationships/theme" Target="../theme/theme3.xml"/><Relationship Id="rId13" Type="http://schemas.openxmlformats.org/officeDocument/2006/relationships/image" Target="../media/image2.png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 userDrawn="1"/>
        </p:nvSpPr>
        <p:spPr>
          <a:xfrm flipH="1">
            <a:off x="0" y="123190"/>
            <a:ext cx="3405505" cy="28956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kumimoji="1" lang="zh-CN" altLang="en-US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习作：小小</a:t>
            </a:r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kumimoji="1" lang="zh-CN" altLang="en-US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动物园</a:t>
            </a:r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kumimoji="1" lang="en-US" altLang="zh-CN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71" y="206015"/>
            <a:ext cx="8229696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200360"/>
            <a:ext cx="8229696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4098" name="Picture 2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23" y="-4844"/>
            <a:ext cx="9217361" cy="519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71" y="206015"/>
            <a:ext cx="8229696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200360"/>
            <a:ext cx="8229696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  <p:pic>
        <p:nvPicPr>
          <p:cNvPr id="2050" name="Picture 2" descr="E:\王景然\崭新每一天\一头耕牛，每天更新\18秋项目\课件修订\小版本课件\背景_副本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34"/>
            <a:ext cx="9144239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hdphoto1.wdp"/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8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9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0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2681707" y="1236349"/>
            <a:ext cx="2982267" cy="783590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习作 </a:t>
            </a:r>
            <a:endParaRPr lang="zh-CN" altLang="en-US" sz="45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069342" y="2335516"/>
            <a:ext cx="4699256" cy="0"/>
          </a:xfrm>
          <a:prstGeom prst="line">
            <a:avLst/>
          </a:prstGeom>
          <a:ln w="38100">
            <a:solidFill>
              <a:srgbClr val="FD9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993" y="643835"/>
            <a:ext cx="2132739" cy="17808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03010" y="2424778"/>
            <a:ext cx="5005705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小小“动物园”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540" y="125730"/>
            <a:ext cx="4495800" cy="275590"/>
            <a:chOff x="-43001" y="136086"/>
            <a:chExt cx="4176534" cy="275590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36721"/>
              <a:ext cx="4170045" cy="2749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884640" cy="27559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</a:t>
              </a:r>
              <a:r>
                <a:rPr kumimoji="1" lang="zh-CN" altLang="en-US" sz="1200" dirty="0" smtClean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语文  四</a:t>
              </a:r>
              <a:r>
                <a:rPr kumimoji="1" lang="zh-CN" altLang="en-US" sz="1200" dirty="0" smtClean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年级  上册</a:t>
              </a:r>
              <a:endParaRPr kumimoji="1" lang="zh-CN" altLang="en-US" sz="1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en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21180000">
            <a:off x="927880" y="719774"/>
            <a:ext cx="2583107" cy="1715244"/>
          </a:xfrm>
          <a:prstGeom prst="ellipse">
            <a:avLst/>
          </a:prstGeom>
        </p:spPr>
      </p:pic>
      <p:pic>
        <p:nvPicPr>
          <p:cNvPr id="3" name="图片 2" descr="wen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5411" y="3058330"/>
            <a:ext cx="2069153" cy="1442031"/>
          </a:xfrm>
          <a:prstGeom prst="snip2DiagRect">
            <a:avLst/>
          </a:prstGeom>
        </p:spPr>
      </p:pic>
      <p:pic>
        <p:nvPicPr>
          <p:cNvPr id="4" name="图片 3" descr="wen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5189" y="1546758"/>
            <a:ext cx="3411436" cy="2200926"/>
          </a:xfrm>
          <a:prstGeom prst="round2Diag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0" name="图片 9" descr="wen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80000">
            <a:off x="945133" y="724674"/>
            <a:ext cx="2572866" cy="1715244"/>
          </a:xfrm>
          <a:prstGeom prst="ellipse">
            <a:avLst/>
          </a:prstGeom>
        </p:spPr>
      </p:pic>
      <p:pic>
        <p:nvPicPr>
          <p:cNvPr id="11" name="图片 10" descr="wen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17382" y="3058331"/>
            <a:ext cx="2285211" cy="1524558"/>
          </a:xfrm>
          <a:prstGeom prst="snip2DiagRect">
            <a:avLst>
              <a:gd name="adj1" fmla="val 0"/>
              <a:gd name="adj2" fmla="val 16667"/>
            </a:avLst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330850" y="677381"/>
            <a:ext cx="6481823" cy="990278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30850" y="677400"/>
            <a:ext cx="637131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小明说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:“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我的爸爸胖胖的，很憨厚，像只熊。” 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 l="19467" t="8717" r="27800" b="6394"/>
          <a:stretch>
            <a:fillRect/>
          </a:stretch>
        </p:blipFill>
        <p:spPr>
          <a:xfrm>
            <a:off x="1151276" y="1886769"/>
            <a:ext cx="1883863" cy="28203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rcRect l="13300" r="13044" b="3567"/>
          <a:stretch>
            <a:fillRect/>
          </a:stretch>
        </p:blipFill>
        <p:spPr>
          <a:xfrm>
            <a:off x="4619871" y="1886769"/>
            <a:ext cx="2760776" cy="274743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184857" y="2230031"/>
            <a:ext cx="1363980" cy="549275"/>
            <a:chOff x="8100392" y="1962696"/>
            <a:chExt cx="1363980" cy="549275"/>
          </a:xfrm>
        </p:grpSpPr>
        <p:sp>
          <p:nvSpPr>
            <p:cNvPr id="9" name="云形 8"/>
            <p:cNvSpPr/>
            <p:nvPr/>
          </p:nvSpPr>
          <p:spPr>
            <a:xfrm>
              <a:off x="8100392" y="1962696"/>
              <a:ext cx="136398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75"/>
            <p:cNvSpPr txBox="1"/>
            <p:nvPr/>
          </p:nvSpPr>
          <p:spPr>
            <a:xfrm>
              <a:off x="8221480" y="1995686"/>
              <a:ext cx="110109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都很胖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40102" y="3074581"/>
            <a:ext cx="1684020" cy="549275"/>
            <a:chOff x="8100392" y="1962696"/>
            <a:chExt cx="1684020" cy="549275"/>
          </a:xfrm>
        </p:grpSpPr>
        <p:sp>
          <p:nvSpPr>
            <p:cNvPr id="15" name="云形 14"/>
            <p:cNvSpPr/>
            <p:nvPr/>
          </p:nvSpPr>
          <p:spPr>
            <a:xfrm>
              <a:off x="8100392" y="1962696"/>
              <a:ext cx="168402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75"/>
            <p:cNvSpPr txBox="1"/>
            <p:nvPr/>
          </p:nvSpPr>
          <p:spPr>
            <a:xfrm>
              <a:off x="8221480" y="1995686"/>
              <a:ext cx="140716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都很高大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23592" y="3847376"/>
            <a:ext cx="1684020" cy="549275"/>
            <a:chOff x="8100392" y="1962696"/>
            <a:chExt cx="1684020" cy="549275"/>
          </a:xfrm>
        </p:grpSpPr>
        <p:sp>
          <p:nvSpPr>
            <p:cNvPr id="18" name="云形 17"/>
            <p:cNvSpPr/>
            <p:nvPr/>
          </p:nvSpPr>
          <p:spPr>
            <a:xfrm>
              <a:off x="8100392" y="1962696"/>
              <a:ext cx="168402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75"/>
            <p:cNvSpPr txBox="1"/>
            <p:nvPr/>
          </p:nvSpPr>
          <p:spPr>
            <a:xfrm>
              <a:off x="8221480" y="1995686"/>
              <a:ext cx="140716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都很憨厚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15230" y="2230120"/>
            <a:ext cx="2687320" cy="1104265"/>
          </a:xfrm>
          <a:prstGeom prst="rect">
            <a:avLst/>
          </a:prstGeom>
        </p:spPr>
      </p:pic>
      <p:sp>
        <p:nvSpPr>
          <p:cNvPr id="3" name="对角圆角矩形 2"/>
          <p:cNvSpPr/>
          <p:nvPr/>
        </p:nvSpPr>
        <p:spPr>
          <a:xfrm>
            <a:off x="1330850" y="677381"/>
            <a:ext cx="6481823" cy="990278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30850" y="677400"/>
            <a:ext cx="637131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小红说:“我的姐姐游泳特别好，在水里像一条自由自在的鱼。”</a:t>
            </a:r>
            <a:endParaRPr sz="27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84857" y="2517051"/>
            <a:ext cx="2058035" cy="549275"/>
            <a:chOff x="8100392" y="1962696"/>
            <a:chExt cx="2058035" cy="549275"/>
          </a:xfrm>
        </p:grpSpPr>
        <p:sp>
          <p:nvSpPr>
            <p:cNvPr id="9" name="云形 8"/>
            <p:cNvSpPr/>
            <p:nvPr/>
          </p:nvSpPr>
          <p:spPr>
            <a:xfrm>
              <a:off x="8100392" y="1962696"/>
              <a:ext cx="2058035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75"/>
            <p:cNvSpPr txBox="1"/>
            <p:nvPr/>
          </p:nvSpPr>
          <p:spPr>
            <a:xfrm>
              <a:off x="8221480" y="1995686"/>
              <a:ext cx="171323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游泳都很棒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31595" y="1915160"/>
            <a:ext cx="1552575" cy="2672080"/>
            <a:chOff x="2097" y="3016"/>
            <a:chExt cx="2445" cy="420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/>
            <a:srcRect l="47399" t="3316" r="16370" b="6266"/>
            <a:stretch>
              <a:fillRect/>
            </a:stretch>
          </p:blipFill>
          <p:spPr>
            <a:xfrm>
              <a:off x="2294" y="3016"/>
              <a:ext cx="2248" cy="420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2097" y="4277"/>
              <a:ext cx="794" cy="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rcRect l="12772" r="25693"/>
          <a:stretch>
            <a:fillRect/>
          </a:stretch>
        </p:blipFill>
        <p:spPr>
          <a:xfrm>
            <a:off x="4907915" y="2084070"/>
            <a:ext cx="3129915" cy="26765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22011" r="20722"/>
          <a:stretch>
            <a:fillRect/>
          </a:stretch>
        </p:blipFill>
        <p:spPr>
          <a:xfrm>
            <a:off x="1156335" y="1821180"/>
            <a:ext cx="2204720" cy="3021965"/>
          </a:xfrm>
          <a:prstGeom prst="rect">
            <a:avLst/>
          </a:prstGeom>
        </p:spPr>
      </p:pic>
      <p:sp>
        <p:nvSpPr>
          <p:cNvPr id="3" name="对角圆角矩形 2"/>
          <p:cNvSpPr/>
          <p:nvPr/>
        </p:nvSpPr>
        <p:spPr>
          <a:xfrm>
            <a:off x="1330850" y="677381"/>
            <a:ext cx="6481823" cy="990278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30850" y="677400"/>
            <a:ext cx="637131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小兰说:“我的爷爷很威严，就像一一只大老虎。”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84857" y="2230031"/>
            <a:ext cx="1739265" cy="549275"/>
            <a:chOff x="8100392" y="1962696"/>
            <a:chExt cx="1739265" cy="549275"/>
          </a:xfrm>
        </p:grpSpPr>
        <p:sp>
          <p:nvSpPr>
            <p:cNvPr id="9" name="云形 8"/>
            <p:cNvSpPr/>
            <p:nvPr/>
          </p:nvSpPr>
          <p:spPr>
            <a:xfrm>
              <a:off x="8100392" y="1962696"/>
              <a:ext cx="1739265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75"/>
            <p:cNvSpPr txBox="1"/>
            <p:nvPr/>
          </p:nvSpPr>
          <p:spPr>
            <a:xfrm>
              <a:off x="8221480" y="1995686"/>
              <a:ext cx="140716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都很威严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40102" y="3074581"/>
            <a:ext cx="2068195" cy="549275"/>
            <a:chOff x="8100392" y="1962696"/>
            <a:chExt cx="2068195" cy="549275"/>
          </a:xfrm>
        </p:grpSpPr>
        <p:sp>
          <p:nvSpPr>
            <p:cNvPr id="15" name="云形 14"/>
            <p:cNvSpPr/>
            <p:nvPr/>
          </p:nvSpPr>
          <p:spPr>
            <a:xfrm>
              <a:off x="8100392" y="1962696"/>
              <a:ext cx="2068195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75"/>
            <p:cNvSpPr txBox="1"/>
            <p:nvPr/>
          </p:nvSpPr>
          <p:spPr>
            <a:xfrm>
              <a:off x="8221480" y="1995686"/>
              <a:ext cx="171323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地位都很高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23592" y="3847376"/>
            <a:ext cx="2335530" cy="549275"/>
            <a:chOff x="8100392" y="1962696"/>
            <a:chExt cx="2335530" cy="549275"/>
          </a:xfrm>
        </p:grpSpPr>
        <p:sp>
          <p:nvSpPr>
            <p:cNvPr id="18" name="云形 17"/>
            <p:cNvSpPr/>
            <p:nvPr/>
          </p:nvSpPr>
          <p:spPr>
            <a:xfrm>
              <a:off x="8100392" y="1962696"/>
              <a:ext cx="233553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75"/>
            <p:cNvSpPr txBox="1"/>
            <p:nvPr/>
          </p:nvSpPr>
          <p:spPr>
            <a:xfrm>
              <a:off x="8221480" y="1995686"/>
              <a:ext cx="20193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都很让人害怕</a:t>
              </a:r>
              <a:endParaRPr lang="zh-CN" altLang="en-US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6860" y="1221740"/>
            <a:ext cx="6482080" cy="1833880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47102" y="1221839"/>
            <a:ext cx="637131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如果你把自己的家想象成一个“动物园”，是不是很有趣呢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08379" y="1629871"/>
            <a:ext cx="748686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想想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你的家人和哪种动物比较像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什么地方像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每天生活在这个“动物园”里，你感觉怎么样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7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给家里的每个人都写上一段。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1685" y="1558290"/>
            <a:ext cx="7940040" cy="1926590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7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10814" y="1661298"/>
            <a:ext cx="6967674" cy="189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想想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你的家人和哪种动物比较像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什么地方像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每天生活在这个“动物园”里，你感觉怎么样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36874" y="1345664"/>
            <a:ext cx="8115616" cy="2738940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7"/>
          <p:cNvSpPr txBox="1"/>
          <p:nvPr/>
        </p:nvSpPr>
        <p:spPr>
          <a:xfrm rot="10800000" flipV="1">
            <a:off x="1921016" y="1429639"/>
            <a:ext cx="57020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我们每位同学都熟悉自己的家庭，家庭里每个成员都有自己的特点，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我们可以用几个具体事例表现出人物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的特点。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注意详略得当，要写出自己的真情实感。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00366" y="1158945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532812" y="1354238"/>
            <a:ext cx="6563751" cy="2505943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0109" y="1256592"/>
            <a:ext cx="5415809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写好了读给同桌听，看看有没有不通顺的句子，改一改。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0109" y="1256592"/>
            <a:ext cx="5415809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分小组讨论。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学生自荐、学生互荐相结合，选出几个同学把自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己的家庭成员说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给大家听。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0109" y="1256592"/>
            <a:ext cx="5415809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回家读给同桌听，看看有没有不通顺的句子，改一改。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417714" y="2268781"/>
            <a:ext cx="1836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955216" y="837066"/>
            <a:ext cx="22707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弟弟的特点。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194404" y="1476654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92163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例文点评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48665" y="1253490"/>
            <a:ext cx="6914515" cy="336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小小“动物园”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我家可是一个小小“动物园”，不信就来看看吧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说起我的弟弟，那可绝对是一个不折不扣的小猴子。他爱吃桃子，每当有桃子出现在他眼前，两眼就发光，直勾勾地盯着桃子，忍不住吃上一口，并且吃了就停不下来了，直到吃完为止。他又是家里的“机灵鬼”，一天，我心血来潮，想看看弟弟的算术能力怎么样，于是我就问他：“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11+7=?”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他想都不想，就脱口而出：“等于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18!”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我继续问道：“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18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加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24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等于几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?”“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等于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42!”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他信心满满地回答。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45478" y="2717955"/>
            <a:ext cx="1238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举例说明弟弟像猴子一样机灵。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177208" y="3318443"/>
            <a:ext cx="568255" cy="4310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745954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" grpId="0"/>
      <p:bldP spid="16" grpId="0"/>
      <p:bldP spid="1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4246013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79170" y="1114425"/>
            <a:ext cx="7104380" cy="364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fontAlgn="auto"/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觉得不可思议，他才上幼儿园就会这么难的题目了，真不愧是我们家的“机灵鬼”。我的弟弟不仅和猴子一样机灵，还和猴子一样很调皮，总是上蹿下跳的，时而在房间里连蹦带跳，时而在沙发上蹦蹦跳跳。上次吃午饭，他一直东动动西动动，吃了半小时也没吃好饭。</a:t>
            </a:r>
            <a:endParaRPr lang="en-US" altLang="zh-CN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 fontAlgn="auto"/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在我们家，我可是一只小百灵鸟。整天在妈妈身边飞来飞去，叽叽喳喳的。一天，妈妈开车送我去学习，我在路上说个不停，妈妈说她听得耳朵都起茧子了。百灵鸟唱歌可好听了，我的歌声也很美妙哦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一次音乐课，老师请了我和其他七位同学来合唱，我们默契十足，当我们唱完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fontAlgn="auto"/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632585" y="3699510"/>
            <a:ext cx="1067435" cy="247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79008" y="4384156"/>
            <a:ext cx="6913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165529" y="3379143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842191" y="520444"/>
            <a:ext cx="3452399" cy="62230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en-US" altLang="zh-CN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用具体事例表</a:t>
            </a:r>
            <a:r>
              <a:rPr lang="zh-CN" altLang="en-US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明我像小百灵一样爱说、爱唱。</a:t>
            </a:r>
            <a:endParaRPr lang="zh-CN" altLang="en-US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413625" y="1659255"/>
            <a:ext cx="1957705" cy="511175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163026" y="1275893"/>
            <a:ext cx="691956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教室里顿时响起了轰鸣般的掌声。老师还把我们八人成立了音乐团队呢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我的妈妈那可是一只母老虎，她虽然没有尖锐的牙齿，也不爱吃肉，但却非常凶。一次，我没洗澡就上床玩，妈妈看见了，大声吼道：“快下来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只见妈妈竖起鬓毛，瞪大眼睛，吓得我连滚带爬下了床。我的妈妈真是一只凶猛的母老虎。</a:t>
            </a:r>
            <a:r>
              <a:rPr lang="zh-CN" altLang="en-US" sz="2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59181" y="3872739"/>
            <a:ext cx="7753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168873" y="3498966"/>
            <a:ext cx="6913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617489" y="536389"/>
            <a:ext cx="3452399" cy="683895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en-US" altLang="zh-CN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用具体事例表</a:t>
            </a:r>
            <a:r>
              <a:rPr lang="zh-CN" altLang="en-US" sz="2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明妈妈像老虎一样对我们要求严厉。</a:t>
            </a:r>
            <a:endParaRPr lang="zh-CN" altLang="en-US" sz="2000" b="1" cap="none" spc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402830" y="1647190"/>
            <a:ext cx="1871980" cy="511175"/>
          </a:xfrm>
          <a:prstGeom prst="curvedUpArrow">
            <a:avLst>
              <a:gd name="adj1" fmla="val 25000"/>
              <a:gd name="adj2" fmla="val 50000"/>
              <a:gd name="adj3" fmla="val 4259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77528" y="4866930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" y="425950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77502" y="1411874"/>
            <a:ext cx="62579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这就是我的“动物园之家”。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93716" y="697863"/>
            <a:ext cx="436932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>
                <a:solidFill>
                  <a:srgbClr val="FF0000"/>
                </a:solidFill>
              </a:rPr>
              <a:t>总结恰到好处，有画龙点睛之妙。</a:t>
            </a:r>
            <a:endParaRPr lang="zh-CN" altLang="en-US" sz="2100" b="1">
              <a:solidFill>
                <a:srgbClr val="FF0000"/>
              </a:solidFill>
            </a:endParaRPr>
          </a:p>
        </p:txBody>
      </p:sp>
      <p:sp>
        <p:nvSpPr>
          <p:cNvPr id="14" name="下弧形箭头 13"/>
          <p:cNvSpPr/>
          <p:nvPr/>
        </p:nvSpPr>
        <p:spPr>
          <a:xfrm rot="16200000">
            <a:off x="6390005" y="974090"/>
            <a:ext cx="1242695" cy="690245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81125" y="2626995"/>
            <a:ext cx="63271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小作者用首尾呼应的写法，以动物园形容自己的家，生动而深刻。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章篇幅不长，但结构合理。街接紧凑，转承巧妙，能成为写人这类习作的典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范。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" name="流程图: 过程 15"/>
          <p:cNvSpPr/>
          <p:nvPr/>
        </p:nvSpPr>
        <p:spPr>
          <a:xfrm>
            <a:off x="1248923" y="2572201"/>
            <a:ext cx="6672092" cy="1566419"/>
          </a:xfrm>
          <a:prstGeom prst="flowChartProcess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流程图: 过程 16"/>
          <p:cNvSpPr/>
          <p:nvPr/>
        </p:nvSpPr>
        <p:spPr>
          <a:xfrm>
            <a:off x="2608626" y="697863"/>
            <a:ext cx="4017320" cy="458700"/>
          </a:xfrm>
          <a:prstGeom prst="flowChartProcess">
            <a:avLst/>
          </a:prstGeom>
          <a:grpFill/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流程图: 终止 17"/>
          <p:cNvSpPr/>
          <p:nvPr/>
        </p:nvSpPr>
        <p:spPr>
          <a:xfrm>
            <a:off x="953125" y="3359564"/>
            <a:ext cx="7203454" cy="1059822"/>
          </a:xfrm>
          <a:prstGeom prst="flowChartTerminator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  <p:bldP spid="14" grpId="0" bldLvl="0" animBg="1"/>
      <p:bldP spid="15" grpId="0"/>
      <p:bldP spid="16" grpId="0" bldLvl="0" animBg="1"/>
      <p:bldP spid="17" grpId="0" bldLvl="0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</Words>
  <Application>WPS 演示</Application>
  <PresentationFormat>全屏显示(16:9)</PresentationFormat>
  <Paragraphs>73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4" baseType="lpstr">
      <vt:lpstr>Arial</vt:lpstr>
      <vt:lpstr>方正书宋_GBK</vt:lpstr>
      <vt:lpstr>Wingdings</vt:lpstr>
      <vt:lpstr>黑体</vt:lpstr>
      <vt:lpstr>微软雅黑</vt:lpstr>
      <vt:lpstr>楷体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Times New Roman</vt:lpstr>
      <vt:lpstr>1_Office 主题​​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117</cp:revision>
  <dcterms:created xsi:type="dcterms:W3CDTF">2019-07-04T09:44:47Z</dcterms:created>
  <dcterms:modified xsi:type="dcterms:W3CDTF">2019-07-04T09:44:47Z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