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6"/>
  </p:notesMasterIdLst>
  <p:handoutMasterIdLst>
    <p:handoutMasterId r:id="rId59"/>
  </p:handoutMasterIdLst>
  <p:sldIdLst>
    <p:sldId id="1407" r:id="rId3"/>
    <p:sldId id="1408" r:id="rId4"/>
    <p:sldId id="523" r:id="rId5"/>
    <p:sldId id="1542" r:id="rId7"/>
    <p:sldId id="1377" r:id="rId8"/>
    <p:sldId id="1631" r:id="rId9"/>
    <p:sldId id="1632" r:id="rId10"/>
    <p:sldId id="1371" r:id="rId11"/>
    <p:sldId id="1633" r:id="rId12"/>
    <p:sldId id="1374" r:id="rId13"/>
    <p:sldId id="1376" r:id="rId14"/>
    <p:sldId id="1587" r:id="rId15"/>
    <p:sldId id="1427" r:id="rId16"/>
    <p:sldId id="1589" r:id="rId17"/>
    <p:sldId id="1467" r:id="rId18"/>
    <p:sldId id="1680" r:id="rId19"/>
    <p:sldId id="1681" r:id="rId20"/>
    <p:sldId id="1683" r:id="rId21"/>
    <p:sldId id="1396" r:id="rId22"/>
    <p:sldId id="1520" r:id="rId23"/>
    <p:sldId id="1521" r:id="rId24"/>
    <p:sldId id="1522" r:id="rId25"/>
    <p:sldId id="1523" r:id="rId26"/>
    <p:sldId id="1526" r:id="rId27"/>
    <p:sldId id="1525" r:id="rId28"/>
    <p:sldId id="1527" r:id="rId29"/>
    <p:sldId id="1528" r:id="rId30"/>
    <p:sldId id="1529" r:id="rId31"/>
    <p:sldId id="1552" r:id="rId32"/>
    <p:sldId id="1553" r:id="rId33"/>
    <p:sldId id="1554" r:id="rId34"/>
    <p:sldId id="1555" r:id="rId35"/>
    <p:sldId id="1530" r:id="rId36"/>
    <p:sldId id="1531" r:id="rId37"/>
    <p:sldId id="1532" r:id="rId38"/>
    <p:sldId id="1533" r:id="rId39"/>
    <p:sldId id="1534" r:id="rId40"/>
    <p:sldId id="1535" r:id="rId41"/>
    <p:sldId id="1536" r:id="rId42"/>
    <p:sldId id="1627" r:id="rId43"/>
    <p:sldId id="1551" r:id="rId44"/>
    <p:sldId id="1537" r:id="rId45"/>
    <p:sldId id="1544" r:id="rId46"/>
    <p:sldId id="1629" r:id="rId47"/>
    <p:sldId id="1538" r:id="rId48"/>
    <p:sldId id="1545" r:id="rId49"/>
    <p:sldId id="1539" r:id="rId50"/>
    <p:sldId id="1630" r:id="rId51"/>
    <p:sldId id="1540" r:id="rId52"/>
    <p:sldId id="1517" r:id="rId53"/>
    <p:sldId id="1541" r:id="rId54"/>
    <p:sldId id="1628" r:id="rId55"/>
    <p:sldId id="1590" r:id="rId56"/>
    <p:sldId id="1549" r:id="rId57"/>
    <p:sldId id="1546" r:id="rId58"/>
  </p:sldIdLst>
  <p:sldSz cx="9144000" cy="5143500" type="screen16x9"/>
  <p:notesSz cx="6858000" cy="9144000"/>
  <p:embeddedFontLst>
    <p:embeddedFont>
      <p:font typeface="微软雅黑" pitchFamily="34" charset="-122"/>
      <p:regular r:id="rId64"/>
      <p:bold r:id="rId65"/>
    </p:embeddedFont>
    <p:embeddedFont>
      <p:font typeface="楷体" pitchFamily="49" charset="-122"/>
      <p:regular r:id="rId66"/>
    </p:embeddedFont>
    <p:embeddedFont>
      <p:font typeface="黑体" charset="-122"/>
      <p:regular r:id="rId67"/>
    </p:embeddedFont>
    <p:embeddedFont>
      <p:font typeface="汉语拼音" pitchFamily="34" charset="0"/>
      <p:regular r:id="rId68"/>
    </p:embeddedFont>
    <p:embeddedFont>
      <p:font typeface="幼圆" pitchFamily="49" charset="-122"/>
      <p:regular r:id="rId69"/>
    </p:embeddedFont>
    <p:embeddedFont>
      <p:font typeface="华文楷体" pitchFamily="2" charset="-122"/>
      <p:regular r:id="rId70"/>
    </p:embeddedFont>
    <p:embeddedFont>
      <p:font typeface="新宋体" pitchFamily="49" charset="-122"/>
      <p:regular r:id="rId71"/>
    </p:embeddedFont>
    <p:embeddedFont>
      <p:font typeface="华文细黑" pitchFamily="2" charset="-122"/>
      <p:regular r:id="rId72"/>
    </p:embeddedFont>
    <p:embeddedFont>
      <p:font typeface="仿宋" charset="-122"/>
      <p:regular r:id="rId73"/>
    </p:embeddedFont>
    <p:embeddedFont>
      <p:font typeface="Calibri" pitchFamily="34" charset="0"/>
      <p:regular r:id="rId74"/>
      <p:bold r:id="rId75"/>
      <p:italic r:id="rId76"/>
      <p:boldItalic r:id="rId77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6D1"/>
    <a:srgbClr val="3399FF"/>
    <a:srgbClr val="DCFDFF"/>
    <a:srgbClr val="8EBCF0"/>
    <a:srgbClr val="1736D3"/>
    <a:srgbClr val="CAFAFE"/>
    <a:srgbClr val="227BE6"/>
    <a:srgbClr val="0000FF"/>
    <a:srgbClr val="15F32A"/>
    <a:srgbClr val="2060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5" autoAdjust="0"/>
    <p:restoredTop sz="94705" autoAdjust="0"/>
  </p:normalViewPr>
  <p:slideViewPr>
    <p:cSldViewPr>
      <p:cViewPr>
        <p:scale>
          <a:sx n="100" d="100"/>
          <a:sy n="100" d="100"/>
        </p:scale>
        <p:origin x="-2130" y="-798"/>
      </p:cViewPr>
      <p:guideLst>
        <p:guide orient="horz" pos="3162"/>
        <p:guide pos="575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81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853"/>
        <p:guide pos="22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7" Type="http://schemas.openxmlformats.org/officeDocument/2006/relationships/font" Target="fonts/font14.fntdata"/><Relationship Id="rId76" Type="http://schemas.openxmlformats.org/officeDocument/2006/relationships/font" Target="fonts/font13.fntdata"/><Relationship Id="rId75" Type="http://schemas.openxmlformats.org/officeDocument/2006/relationships/font" Target="fonts/font12.fntdata"/><Relationship Id="rId74" Type="http://schemas.openxmlformats.org/officeDocument/2006/relationships/font" Target="fonts/font11.fntdata"/><Relationship Id="rId73" Type="http://schemas.openxmlformats.org/officeDocument/2006/relationships/font" Target="fonts/font10.fntdata"/><Relationship Id="rId72" Type="http://schemas.openxmlformats.org/officeDocument/2006/relationships/font" Target="fonts/font9.fntdata"/><Relationship Id="rId71" Type="http://schemas.openxmlformats.org/officeDocument/2006/relationships/font" Target="fonts/font8.fntdata"/><Relationship Id="rId70" Type="http://schemas.openxmlformats.org/officeDocument/2006/relationships/font" Target="fonts/font7.fntdata"/><Relationship Id="rId7" Type="http://schemas.openxmlformats.org/officeDocument/2006/relationships/slide" Target="slides/slide4.xml"/><Relationship Id="rId69" Type="http://schemas.openxmlformats.org/officeDocument/2006/relationships/font" Target="fonts/font6.fntdata"/><Relationship Id="rId68" Type="http://schemas.openxmlformats.org/officeDocument/2006/relationships/font" Target="fonts/font5.fntdata"/><Relationship Id="rId67" Type="http://schemas.openxmlformats.org/officeDocument/2006/relationships/font" Target="fonts/font4.fntdata"/><Relationship Id="rId66" Type="http://schemas.openxmlformats.org/officeDocument/2006/relationships/font" Target="fonts/font3.fntdata"/><Relationship Id="rId65" Type="http://schemas.openxmlformats.org/officeDocument/2006/relationships/font" Target="fonts/font2.fntdata"/><Relationship Id="rId64" Type="http://schemas.openxmlformats.org/officeDocument/2006/relationships/font" Target="fonts/font1.fntdata"/><Relationship Id="rId63" Type="http://schemas.openxmlformats.org/officeDocument/2006/relationships/commentAuthors" Target="commentAuthors.xml"/><Relationship Id="rId62" Type="http://schemas.openxmlformats.org/officeDocument/2006/relationships/tableStyles" Target="tableStyles.xml"/><Relationship Id="rId61" Type="http://schemas.openxmlformats.org/officeDocument/2006/relationships/viewProps" Target="viewProps.xml"/><Relationship Id="rId60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9" Type="http://schemas.openxmlformats.org/officeDocument/2006/relationships/handoutMaster" Target="handoutMasters/handoutMaster1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" y="92978"/>
            <a:ext cx="2771800" cy="276999"/>
            <a:chOff x="1" y="92978"/>
            <a:chExt cx="2771800" cy="276999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193237" y="92978"/>
              <a:ext cx="15696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7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   呼风唤雨的世纪</a:t>
              </a:r>
              <a:endParaRPr kumimoji="1" lang="en-US" altLang="zh-CN" sz="1200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8" name="图片 7" descr="u=2301918017,4065335253&amp;fm=15&amp;gp=0.jpg"/>
          <p:cNvPicPr>
            <a:picLocks noChangeAspect="1"/>
          </p:cNvPicPr>
          <p:nvPr userDrawn="1"/>
        </p:nvPicPr>
        <p:blipFill>
          <a:blip r:embed="rId9" cstate="print"/>
          <a:srcRect b="19318"/>
          <a:stretch>
            <a:fillRect/>
          </a:stretch>
        </p:blipFill>
        <p:spPr>
          <a:xfrm>
            <a:off x="-108520" y="4700270"/>
            <a:ext cx="9288016" cy="535776"/>
          </a:xfrm>
          <a:prstGeom prst="rect">
            <a:avLst/>
          </a:prstGeom>
          <a:effectLst>
            <a:softEdge rad="1270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hyperlink" Target="&#35270;&#39057;&#65306;&#35199;&#28216;&#35760;%20&#22823;&#38393;&#25259;&#39321;&#27583;.mp4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8.xml"/><Relationship Id="rId4" Type="http://schemas.openxmlformats.org/officeDocument/2006/relationships/slide" Target="slide18.xml"/><Relationship Id="rId3" Type="http://schemas.openxmlformats.org/officeDocument/2006/relationships/slide" Target="slide4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4.pn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hyperlink" Target="&#19971;&#24425;-&#35838;&#25991;&#26391;&#35835;-&#20154;&#22235;&#19978;-7.&#21628;&#39118;&#21796;&#38632;&#30340;&#19990;&#32426;.mp4" TargetMode="Externa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1" Type="http://schemas.openxmlformats.org/officeDocument/2006/relationships/hyperlink" Target="&#29983;&#23383;&#35270;&#39057;-&#20154;&#22235;&#19978;-7.&#21628;&#39118;&#21796;&#38632;&#30340;&#19990;&#32426;.mp4" TargetMode="Externa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hyperlink" Target="&#19971;&#24425;-&#23383;&#35789;&#21548;&#20889;-&#20154;&#22235;&#19978;-7.&#21628;&#39118;&#21796;&#38632;&#30340;&#19990;&#32426;.mp4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jpeg"/><Relationship Id="rId1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2.png"/><Relationship Id="rId1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jpeg"/><Relationship Id="rId1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8.jpeg"/><Relationship Id="rId1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7.pn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1.png"/><Relationship Id="rId1" Type="http://schemas.openxmlformats.org/officeDocument/2006/relationships/image" Target="../media/image38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3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5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6357950" y="2714626"/>
            <a:ext cx="2500298" cy="1296144"/>
          </a:xfrm>
          <a:prstGeom prst="roundRect">
            <a:avLst/>
          </a:prstGeom>
          <a:solidFill>
            <a:srgbClr val="0000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点击播放视频</a:t>
            </a:r>
            <a:endParaRPr lang="en-US" altLang="zh-CN" sz="2800" dirty="0" smtClean="0"/>
          </a:p>
          <a:p>
            <a:pPr algn="ctr"/>
            <a:r>
              <a:rPr lang="zh-CN" altLang="en-US" sz="2800" dirty="0" smtClean="0"/>
              <a:t>感受呼风唤雨的气势</a:t>
            </a:r>
            <a:endParaRPr lang="zh-CN" altLang="en-US" sz="2800" dirty="0"/>
          </a:p>
        </p:txBody>
      </p:sp>
      <p:pic>
        <p:nvPicPr>
          <p:cNvPr id="1026" name="Picture 2">
            <a:hlinkClick r:id="rId1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03" y="771550"/>
            <a:ext cx="5441347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1071552"/>
            <a:ext cx="7125941" cy="23768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同学们，在你们的印象里，能够呼风唤雨的是天上的神仙吧？而在我们如今的世界，人类也能做到呼风唤雨了！人类为什么会有这么大的本领呢？我们一起去看一看吧！</a:t>
            </a:r>
            <a:endParaRPr lang="zh-CN" altLang="en-US" sz="3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6512" y="153020"/>
            <a:ext cx="2771800" cy="276999"/>
            <a:chOff x="-36512" y="153020"/>
            <a:chExt cx="2771800" cy="276999"/>
          </a:xfrm>
        </p:grpSpPr>
        <p:sp>
          <p:nvSpPr>
            <p:cNvPr id="9" name="矩形 8"/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"/>
            <p:cNvSpPr txBox="1"/>
            <p:nvPr/>
          </p:nvSpPr>
          <p:spPr>
            <a:xfrm>
              <a:off x="161281" y="153020"/>
              <a:ext cx="2185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人教版  </a:t>
              </a:r>
              <a:r>
                <a:rPr kumimoji="1" lang="zh-CN" altLang="en-US" sz="1200" dirty="0">
                  <a:latin typeface="黑体" panose="02010609060101010101" pitchFamily="49" charset="-122"/>
                  <a:ea typeface="黑体" panose="02010609060101010101" pitchFamily="49" charset="-122"/>
                </a:rPr>
                <a:t>语文  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四年级  上册</a:t>
              </a:r>
              <a:endPara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4" name="TextBox 48"/>
          <p:cNvSpPr txBox="1"/>
          <p:nvPr/>
        </p:nvSpPr>
        <p:spPr>
          <a:xfrm>
            <a:off x="1435735" y="1828800"/>
            <a:ext cx="6135370" cy="89916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5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7  </a:t>
            </a:r>
            <a:r>
              <a:rPr lang="zh-CN" altLang="en-US" sz="5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呼风唤雨的世纪</a:t>
            </a:r>
            <a:endParaRPr lang="zh-CN" altLang="en-US" sz="5400" b="1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38670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63064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>
            <a:hlinkClick r:id="rId3" action="ppaction://hlinksldjump"/>
          </p:cNvPr>
          <p:cNvSpPr txBox="1"/>
          <p:nvPr/>
        </p:nvSpPr>
        <p:spPr>
          <a:xfrm>
            <a:off x="7262945" y="422793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" name="文本框 14">
            <a:hlinkClick r:id="rId4" action="ppaction://hlinksldjump"/>
          </p:cNvPr>
          <p:cNvSpPr txBox="1"/>
          <p:nvPr/>
        </p:nvSpPr>
        <p:spPr>
          <a:xfrm>
            <a:off x="7275010" y="461991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97505" y="948055"/>
            <a:ext cx="583946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1116D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u="sng" dirty="0" smtClean="0">
                <a:solidFill>
                  <a:srgbClr val="1116D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路甬祥</a:t>
            </a:r>
            <a:r>
              <a:rPr lang="zh-CN" altLang="en-US" sz="2400" b="1" dirty="0" smtClean="0">
                <a:solidFill>
                  <a:srgbClr val="1116D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浙江慈溪人，中国科学院院长，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2004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月，获得“意大利总统科学与文化金质奖章”和“学校、文化和艺术功勋证书”。</a:t>
            </a:r>
            <a:endParaRPr lang="en-US" altLang="zh-CN" sz="24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代表作品：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主编了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科学改变人类生活的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个瞬间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一书，书中介绍了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世纪世界上最伟大的科学发明和技术发明。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71472" y="928676"/>
            <a:ext cx="2000264" cy="2643206"/>
          </a:xfrm>
          <a:prstGeom prst="ellipse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46" y="509347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文本框 11"/>
          <p:cNvSpPr txBox="1"/>
          <p:nvPr/>
        </p:nvSpPr>
        <p:spPr>
          <a:xfrm>
            <a:off x="243917" y="495011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428860" y="1142990"/>
            <a:ext cx="117320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huàn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315908" y="1142990"/>
            <a:ext cx="85736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huò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459048" y="1142990"/>
            <a:ext cx="85736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lài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179800" y="2227324"/>
            <a:ext cx="117888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yì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537122" y="2227324"/>
            <a:ext cx="1000132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suǒ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593045" y="3529309"/>
            <a:ext cx="150019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zhì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505294" y="151057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24285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525663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588489" y="150018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唤</a:t>
            </a:r>
            <a:endParaRPr lang="zh-CN" altLang="en-US" sz="4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000232" y="150018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呼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15908" y="150018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获</a:t>
            </a:r>
            <a:endParaRPr lang="zh-CN" altLang="en-US" sz="4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958850" y="150018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387610" y="150018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赖</a:t>
            </a:r>
            <a:endParaRPr lang="zh-CN" altLang="en-US" sz="4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887544" y="150667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依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179800" y="265595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  <a:endParaRPr lang="zh-CN" altLang="en-US" sz="4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679734" y="265595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百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51436" y="265595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索</a:t>
            </a:r>
            <a:endParaRPr lang="zh-CN" altLang="en-US" sz="4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560342" y="4048742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质</a:t>
            </a:r>
            <a:endParaRPr lang="zh-CN" altLang="en-US" sz="4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51674" y="2643758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潜</a:t>
            </a:r>
            <a:endParaRPr lang="zh-CN" altLang="en-US" sz="4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08798" y="2286568"/>
            <a:ext cx="955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qián</a:t>
            </a:r>
            <a:endParaRPr lang="zh-CN" altLang="en-US" sz="3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94616" y="2643758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入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51370" y="265595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探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620805" y="393475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哲</a:t>
            </a:r>
            <a:endParaRPr lang="zh-CN" altLang="en-US" sz="4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20805" y="3506131"/>
            <a:ext cx="8370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zhé</a:t>
            </a:r>
            <a:endParaRPr lang="zh-CN" altLang="en-US" sz="3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63747" y="393475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学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263879" y="394125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兰</a:t>
            </a:r>
            <a:endParaRPr lang="zh-CN" altLang="en-US" sz="4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263879" y="3506131"/>
            <a:ext cx="7425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lán</a:t>
            </a:r>
            <a:endParaRPr lang="zh-CN" altLang="en-US" sz="3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906821" y="393475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花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735487" y="1131590"/>
            <a:ext cx="85736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jì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735487" y="148878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技</a:t>
            </a:r>
            <a:endParaRPr lang="zh-CN" altLang="en-US" sz="4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78429" y="148878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术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061351" y="2211710"/>
            <a:ext cx="1000132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ào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131649" y="2640338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奥</a:t>
            </a:r>
            <a:endParaRPr lang="zh-CN" altLang="en-US" sz="4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618789" y="2655952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秘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611328" y="3517672"/>
            <a:ext cx="1000132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</a:t>
            </a:r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bó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681626" y="394630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舶</a:t>
            </a:r>
            <a:endParaRPr lang="zh-CN" altLang="en-US" sz="4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187012" y="394630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楷体" panose="02010609060101010101" pitchFamily="49" charset="-122"/>
                <a:ea typeface="楷体" panose="02010609060101010101" pitchFamily="49" charset="-122"/>
              </a:rPr>
              <a:t>船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96055" y="4048760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素</a:t>
            </a:r>
            <a:endParaRPr lang="zh-CN" altLang="en-US" sz="4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42" grpId="0"/>
      <p:bldP spid="44" grpId="0"/>
      <p:bldP spid="46" grpId="0"/>
      <p:bldP spid="48" grpId="0"/>
      <p:bldP spid="28" grpId="0"/>
      <p:bldP spid="28" grpId="1"/>
      <p:bldP spid="30" grpId="0"/>
      <p:bldP spid="31" grpId="0"/>
      <p:bldP spid="36" grpId="0"/>
      <p:bldP spid="36" grpId="1"/>
      <p:bldP spid="38" grpId="0"/>
      <p:bldP spid="41" grpId="0"/>
      <p:bldP spid="41" grpId="1"/>
      <p:bldP spid="55" grpId="0"/>
      <p:bldP spid="54" grpId="0"/>
      <p:bldP spid="54" grpId="1"/>
      <p:bldP spid="57" grpId="0"/>
      <p:bldP spid="58" grpId="0"/>
      <p:bldP spid="58" grpId="1"/>
      <p:bldP spid="60" grpId="0"/>
      <p:bldP spid="61" grpId="0"/>
      <p:bldP spid="61" grpId="1"/>
      <p:bldP spid="63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6921640" y="1275606"/>
            <a:ext cx="1029163" cy="1157664"/>
            <a:chOff x="7308304" y="1292523"/>
            <a:chExt cx="1029163" cy="1157664"/>
          </a:xfrm>
        </p:grpSpPr>
        <p:sp>
          <p:nvSpPr>
            <p:cNvPr id="12302" name="文本框 64"/>
            <p:cNvSpPr txBox="1"/>
            <p:nvPr/>
          </p:nvSpPr>
          <p:spPr>
            <a:xfrm>
              <a:off x="7308304" y="1292523"/>
              <a:ext cx="834658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亿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9" name="组合 7"/>
            <p:cNvGrpSpPr/>
            <p:nvPr/>
          </p:nvGrpSpPr>
          <p:grpSpPr>
            <a:xfrm>
              <a:off x="7308304" y="1364531"/>
              <a:ext cx="1029163" cy="1085656"/>
              <a:chOff x="2437" y="2032"/>
              <a:chExt cx="1244" cy="1264"/>
            </a:xfrm>
          </p:grpSpPr>
          <p:sp>
            <p:nvSpPr>
              <p:cNvPr id="20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21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22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2" name="组合 61"/>
          <p:cNvGrpSpPr/>
          <p:nvPr/>
        </p:nvGrpSpPr>
        <p:grpSpPr>
          <a:xfrm>
            <a:off x="877714" y="2838827"/>
            <a:ext cx="1029990" cy="1180232"/>
            <a:chOff x="3568634" y="2859782"/>
            <a:chExt cx="1029990" cy="1180232"/>
          </a:xfrm>
        </p:grpSpPr>
        <p:sp>
          <p:nvSpPr>
            <p:cNvPr id="12306" name="文本框 64"/>
            <p:cNvSpPr txBox="1"/>
            <p:nvPr/>
          </p:nvSpPr>
          <p:spPr>
            <a:xfrm>
              <a:off x="3645149" y="2859782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索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75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76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77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78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54" name="组合 53"/>
          <p:cNvGrpSpPr/>
          <p:nvPr/>
        </p:nvGrpSpPr>
        <p:grpSpPr>
          <a:xfrm>
            <a:off x="5841520" y="1275606"/>
            <a:ext cx="1029163" cy="1157664"/>
            <a:chOff x="2339752" y="2859782"/>
            <a:chExt cx="1029163" cy="1157664"/>
          </a:xfrm>
        </p:grpSpPr>
        <p:sp>
          <p:nvSpPr>
            <p:cNvPr id="12300" name="文本框 64"/>
            <p:cNvSpPr txBox="1"/>
            <p:nvPr/>
          </p:nvSpPr>
          <p:spPr>
            <a:xfrm>
              <a:off x="2412387" y="2859782"/>
              <a:ext cx="935477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超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91" name="组合 7"/>
            <p:cNvGrpSpPr/>
            <p:nvPr/>
          </p:nvGrpSpPr>
          <p:grpSpPr>
            <a:xfrm>
              <a:off x="2339752" y="2931790"/>
              <a:ext cx="1029163" cy="1085656"/>
              <a:chOff x="2437" y="2032"/>
              <a:chExt cx="1244" cy="1264"/>
            </a:xfrm>
          </p:grpSpPr>
          <p:sp>
            <p:nvSpPr>
              <p:cNvPr id="92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93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94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5" name="组合 64"/>
          <p:cNvGrpSpPr/>
          <p:nvPr/>
        </p:nvGrpSpPr>
        <p:grpSpPr>
          <a:xfrm>
            <a:off x="4761400" y="1275606"/>
            <a:ext cx="1029163" cy="1157664"/>
            <a:chOff x="4860032" y="1286987"/>
            <a:chExt cx="1029163" cy="1157664"/>
          </a:xfrm>
        </p:grpSpPr>
        <p:sp>
          <p:nvSpPr>
            <p:cNvPr id="12298" name="文本框 64"/>
            <p:cNvSpPr txBox="1"/>
            <p:nvPr/>
          </p:nvSpPr>
          <p:spPr>
            <a:xfrm>
              <a:off x="4860032" y="1286987"/>
              <a:ext cx="944527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程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95" name="组合 7"/>
            <p:cNvGrpSpPr/>
            <p:nvPr/>
          </p:nvGrpSpPr>
          <p:grpSpPr>
            <a:xfrm>
              <a:off x="4860032" y="1358995"/>
              <a:ext cx="1029163" cy="1085656"/>
              <a:chOff x="2437" y="2032"/>
              <a:chExt cx="1244" cy="1264"/>
            </a:xfrm>
          </p:grpSpPr>
          <p:sp>
            <p:nvSpPr>
              <p:cNvPr id="96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97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98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6" name="组合 65"/>
          <p:cNvGrpSpPr/>
          <p:nvPr/>
        </p:nvGrpSpPr>
        <p:grpSpPr>
          <a:xfrm>
            <a:off x="3681280" y="1275606"/>
            <a:ext cx="1029163" cy="1157664"/>
            <a:chOff x="3563888" y="1286987"/>
            <a:chExt cx="1029163" cy="1157664"/>
          </a:xfrm>
        </p:grpSpPr>
        <p:sp>
          <p:nvSpPr>
            <p:cNvPr id="12296" name="文本框 64"/>
            <p:cNvSpPr txBox="1"/>
            <p:nvPr/>
          </p:nvSpPr>
          <p:spPr>
            <a:xfrm>
              <a:off x="3635896" y="1286987"/>
              <a:ext cx="944527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技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99" name="组合 7"/>
            <p:cNvGrpSpPr/>
            <p:nvPr/>
          </p:nvGrpSpPr>
          <p:grpSpPr>
            <a:xfrm>
              <a:off x="3563888" y="1358995"/>
              <a:ext cx="1029163" cy="1085656"/>
              <a:chOff x="2437" y="2032"/>
              <a:chExt cx="1244" cy="1264"/>
            </a:xfrm>
          </p:grpSpPr>
          <p:sp>
            <p:nvSpPr>
              <p:cNvPr id="100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01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02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11" name="组合 110"/>
          <p:cNvGrpSpPr/>
          <p:nvPr/>
        </p:nvGrpSpPr>
        <p:grpSpPr>
          <a:xfrm>
            <a:off x="2601160" y="1275606"/>
            <a:ext cx="1029163" cy="1157664"/>
            <a:chOff x="2339752" y="1286987"/>
            <a:chExt cx="1029163" cy="1157664"/>
          </a:xfrm>
        </p:grpSpPr>
        <p:sp>
          <p:nvSpPr>
            <p:cNvPr id="12294" name="文本框 64"/>
            <p:cNvSpPr txBox="1"/>
            <p:nvPr/>
          </p:nvSpPr>
          <p:spPr>
            <a:xfrm>
              <a:off x="2339752" y="1286987"/>
              <a:ext cx="999303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纪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03" name="组合 7"/>
            <p:cNvGrpSpPr/>
            <p:nvPr/>
          </p:nvGrpSpPr>
          <p:grpSpPr>
            <a:xfrm>
              <a:off x="2339752" y="1358995"/>
              <a:ext cx="1029163" cy="1085656"/>
              <a:chOff x="2437" y="2032"/>
              <a:chExt cx="1244" cy="1264"/>
            </a:xfrm>
          </p:grpSpPr>
          <p:sp>
            <p:nvSpPr>
              <p:cNvPr id="104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05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06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12" name="组合 111"/>
          <p:cNvGrpSpPr/>
          <p:nvPr/>
        </p:nvGrpSpPr>
        <p:grpSpPr>
          <a:xfrm>
            <a:off x="1521040" y="1275606"/>
            <a:ext cx="1030083" cy="1141199"/>
            <a:chOff x="56547" y="1275606"/>
            <a:chExt cx="1030083" cy="1141199"/>
          </a:xfrm>
        </p:grpSpPr>
        <p:sp>
          <p:nvSpPr>
            <p:cNvPr id="12292" name="文本框 64"/>
            <p:cNvSpPr txBox="1"/>
            <p:nvPr/>
          </p:nvSpPr>
          <p:spPr>
            <a:xfrm>
              <a:off x="56547" y="1275606"/>
              <a:ext cx="608489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唤</a:t>
              </a:r>
              <a:endParaRPr lang="en-US" altLang="zh-CN" sz="66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07" name="组合 7"/>
            <p:cNvGrpSpPr/>
            <p:nvPr/>
          </p:nvGrpSpPr>
          <p:grpSpPr>
            <a:xfrm>
              <a:off x="56639" y="1347468"/>
              <a:ext cx="1029991" cy="1069337"/>
              <a:chOff x="1244" y="2013"/>
              <a:chExt cx="1245" cy="1245"/>
            </a:xfrm>
          </p:grpSpPr>
          <p:sp>
            <p:nvSpPr>
              <p:cNvPr id="108" name="矩形 1"/>
              <p:cNvSpPr/>
              <p:nvPr/>
            </p:nvSpPr>
            <p:spPr>
              <a:xfrm>
                <a:off x="1244" y="2013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09" name="直接连接符 4"/>
              <p:cNvCxnSpPr/>
              <p:nvPr/>
            </p:nvCxnSpPr>
            <p:spPr>
              <a:xfrm>
                <a:off x="1244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10" name="直接连接符 6"/>
              <p:cNvCxnSpPr/>
              <p:nvPr/>
            </p:nvCxnSpPr>
            <p:spPr>
              <a:xfrm>
                <a:off x="1853" y="2013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467544" y="523551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678280" y="556111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04535" y="591566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87913" y="61700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1957834" y="2859782"/>
            <a:ext cx="1029990" cy="1158523"/>
            <a:chOff x="3568634" y="2881491"/>
            <a:chExt cx="1029990" cy="1158523"/>
          </a:xfrm>
        </p:grpSpPr>
        <p:sp>
          <p:nvSpPr>
            <p:cNvPr id="56" name="文本框 64"/>
            <p:cNvSpPr txBox="1"/>
            <p:nvPr/>
          </p:nvSpPr>
          <p:spPr>
            <a:xfrm>
              <a:off x="3645149" y="2881491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奥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57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58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59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60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1" name="组合 60"/>
          <p:cNvGrpSpPr/>
          <p:nvPr/>
        </p:nvGrpSpPr>
        <p:grpSpPr>
          <a:xfrm>
            <a:off x="3037954" y="2859782"/>
            <a:ext cx="1029990" cy="1158523"/>
            <a:chOff x="3568634" y="2881491"/>
            <a:chExt cx="1029990" cy="1158523"/>
          </a:xfrm>
        </p:grpSpPr>
        <p:sp>
          <p:nvSpPr>
            <p:cNvPr id="79" name="文本框 64"/>
            <p:cNvSpPr txBox="1"/>
            <p:nvPr/>
          </p:nvSpPr>
          <p:spPr>
            <a:xfrm>
              <a:off x="3645149" y="2881491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益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0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81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82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83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4" name="组合 83"/>
          <p:cNvGrpSpPr/>
          <p:nvPr/>
        </p:nvGrpSpPr>
        <p:grpSpPr>
          <a:xfrm>
            <a:off x="4118074" y="2859782"/>
            <a:ext cx="1029990" cy="1158523"/>
            <a:chOff x="3568634" y="2881491"/>
            <a:chExt cx="1029990" cy="1158523"/>
          </a:xfrm>
        </p:grpSpPr>
        <p:sp>
          <p:nvSpPr>
            <p:cNvPr id="85" name="文本框 64"/>
            <p:cNvSpPr txBox="1"/>
            <p:nvPr/>
          </p:nvSpPr>
          <p:spPr>
            <a:xfrm>
              <a:off x="3635896" y="2881491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联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6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87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88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89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90" name="组合 89"/>
          <p:cNvGrpSpPr/>
          <p:nvPr/>
        </p:nvGrpSpPr>
        <p:grpSpPr>
          <a:xfrm>
            <a:off x="5198194" y="2859782"/>
            <a:ext cx="1029990" cy="1158523"/>
            <a:chOff x="3568634" y="2881491"/>
            <a:chExt cx="1029990" cy="1158523"/>
          </a:xfrm>
        </p:grpSpPr>
        <p:sp>
          <p:nvSpPr>
            <p:cNvPr id="113" name="文本框 64"/>
            <p:cNvSpPr txBox="1"/>
            <p:nvPr/>
          </p:nvSpPr>
          <p:spPr>
            <a:xfrm>
              <a:off x="3645149" y="2881491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质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14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115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16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17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18" name="组合 117"/>
          <p:cNvGrpSpPr/>
          <p:nvPr/>
        </p:nvGrpSpPr>
        <p:grpSpPr>
          <a:xfrm>
            <a:off x="6278314" y="2859782"/>
            <a:ext cx="1029990" cy="1158523"/>
            <a:chOff x="3568634" y="2881491"/>
            <a:chExt cx="1029990" cy="1158523"/>
          </a:xfrm>
        </p:grpSpPr>
        <p:sp>
          <p:nvSpPr>
            <p:cNvPr id="119" name="文本框 64"/>
            <p:cNvSpPr txBox="1"/>
            <p:nvPr/>
          </p:nvSpPr>
          <p:spPr>
            <a:xfrm>
              <a:off x="3645149" y="2881491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任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20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121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22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23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sp>
        <p:nvSpPr>
          <p:cNvPr id="2" name="矩形 1"/>
          <p:cNvSpPr/>
          <p:nvPr/>
        </p:nvSpPr>
        <p:spPr>
          <a:xfrm>
            <a:off x="2919105" y="916578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jì</a:t>
            </a:r>
            <a:endParaRPr lang="en-US" altLang="zh-CN" sz="2400" b="1" dirty="0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94969" y="916578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huàn</a:t>
            </a:r>
            <a:endParaRPr lang="en-US" altLang="zh-CN" sz="2400" b="1" dirty="0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922605" y="941343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chāo</a:t>
            </a:r>
            <a:endParaRPr lang="en-US" altLang="zh-CN" sz="2400" b="1" dirty="0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36594" y="916578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chéng</a:t>
            </a:r>
            <a:endParaRPr lang="en-US" altLang="zh-CN" sz="2400" b="1" dirty="0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4011" y="922928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jì</a:t>
            </a:r>
            <a:endParaRPr lang="en-US" altLang="zh-CN" sz="2400" b="1" dirty="0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048460" y="910228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yì</a:t>
            </a:r>
            <a:endParaRPr lang="en-US" altLang="zh-CN" sz="2400" b="1" dirty="0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26278" y="2550433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ào</a:t>
            </a:r>
            <a:endParaRPr lang="en-US" altLang="zh-CN" sz="2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02142" y="2550433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suǒ</a:t>
            </a:r>
            <a:endParaRPr lang="en-US" altLang="zh-CN" sz="2400" b="1" dirty="0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92008" y="2562498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zhì</a:t>
            </a:r>
            <a:endParaRPr lang="en-US" altLang="zh-CN" sz="2400" b="1" dirty="0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15522" y="2550433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lián</a:t>
            </a:r>
            <a:endParaRPr lang="en-US" altLang="zh-CN" sz="2400" b="1" dirty="0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89429" y="2550433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yì</a:t>
            </a:r>
            <a:endParaRPr lang="en-US" altLang="zh-CN" sz="2400" b="1" dirty="0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26423" y="2550433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rèn</a:t>
            </a:r>
            <a:endParaRPr lang="en-US" altLang="zh-CN" sz="2400" b="1" dirty="0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grpSp>
        <p:nvGrpSpPr>
          <p:cNvPr id="124" name="组合 123"/>
          <p:cNvGrpSpPr/>
          <p:nvPr/>
        </p:nvGrpSpPr>
        <p:grpSpPr>
          <a:xfrm>
            <a:off x="7402604" y="2853387"/>
            <a:ext cx="1029990" cy="1158523"/>
            <a:chOff x="3568634" y="2881491"/>
            <a:chExt cx="1029990" cy="1158523"/>
          </a:xfrm>
        </p:grpSpPr>
        <p:sp>
          <p:nvSpPr>
            <p:cNvPr id="125" name="文本框 64"/>
            <p:cNvSpPr txBox="1"/>
            <p:nvPr/>
          </p:nvSpPr>
          <p:spPr>
            <a:xfrm>
              <a:off x="3645149" y="2881491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善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26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127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28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29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sp>
        <p:nvSpPr>
          <p:cNvPr id="130" name="矩形 129"/>
          <p:cNvSpPr/>
          <p:nvPr/>
        </p:nvSpPr>
        <p:spPr>
          <a:xfrm>
            <a:off x="7550713" y="2544038"/>
            <a:ext cx="112574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shàn</a:t>
            </a:r>
            <a:endParaRPr lang="en-US" altLang="zh-CN" sz="2400" b="1" dirty="0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1" dur="500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0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8" dur="500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build="allAtOnce"/>
      <p:bldP spid="3" grpId="0" bldLvl="0" build="allAtOnce"/>
      <p:bldP spid="4" grpId="0" bldLvl="0" build="allAtOnce"/>
      <p:bldP spid="5" grpId="0" bldLvl="0" build="allAtOnce"/>
      <p:bldP spid="6" grpId="0" bldLvl="0" build="allAtOnce"/>
      <p:bldP spid="38" grpId="0" bldLvl="0" build="allAtOnce"/>
      <p:bldP spid="7" grpId="0" bldLvl="0" build="allAtOnce"/>
      <p:bldP spid="8" grpId="0" bldLvl="0" build="allAtOnce"/>
      <p:bldP spid="9" grpId="0" bldLvl="0" build="allAtOnce"/>
      <p:bldP spid="10" grpId="0" bldLvl="0" build="allAtOnce"/>
      <p:bldP spid="11" grpId="0" bldLvl="0" build="allAtOnce"/>
      <p:bldP spid="12" grpId="0" bldLvl="0" build="allAtOnce"/>
      <p:bldP spid="130" grpId="0" bldLvl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8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140065"/>
            <a:ext cx="2088232" cy="2303894"/>
          </a:xfrm>
          <a:prstGeom prst="rect">
            <a:avLst/>
          </a:prstGeom>
        </p:spPr>
      </p:pic>
      <p:cxnSp>
        <p:nvCxnSpPr>
          <p:cNvPr id="84" name="直线连接符 75"/>
          <p:cNvCxnSpPr/>
          <p:nvPr/>
        </p:nvCxnSpPr>
        <p:spPr>
          <a:xfrm flipV="1">
            <a:off x="6300192" y="3076168"/>
            <a:ext cx="1800200" cy="3266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图片 8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620" y="2224881"/>
            <a:ext cx="2088515" cy="2363093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95" y="2214086"/>
            <a:ext cx="2088515" cy="2517904"/>
          </a:xfrm>
          <a:prstGeom prst="rect">
            <a:avLst/>
          </a:prstGeom>
        </p:spPr>
      </p:pic>
      <p:sp>
        <p:nvSpPr>
          <p:cNvPr id="87" name="文本框 64"/>
          <p:cNvSpPr txBox="1"/>
          <p:nvPr/>
        </p:nvSpPr>
        <p:spPr>
          <a:xfrm>
            <a:off x="1115616" y="2644120"/>
            <a:ext cx="2016224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 结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4" name="文本框 64"/>
          <p:cNvSpPr txBox="1"/>
          <p:nvPr/>
        </p:nvSpPr>
        <p:spPr>
          <a:xfrm>
            <a:off x="3779912" y="2644120"/>
            <a:ext cx="1728192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  结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6" name="文本框 64"/>
          <p:cNvSpPr txBox="1"/>
          <p:nvPr/>
        </p:nvSpPr>
        <p:spPr>
          <a:xfrm>
            <a:off x="6300192" y="2637586"/>
            <a:ext cx="1872208" cy="4375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半包围 结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41213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生字归类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619155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cxnSp>
        <p:nvCxnSpPr>
          <p:cNvPr id="135" name="直线连接符 5"/>
          <p:cNvCxnSpPr/>
          <p:nvPr/>
        </p:nvCxnSpPr>
        <p:spPr>
          <a:xfrm>
            <a:off x="1043608" y="3076168"/>
            <a:ext cx="1728192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连接符 73"/>
          <p:cNvCxnSpPr/>
          <p:nvPr/>
        </p:nvCxnSpPr>
        <p:spPr>
          <a:xfrm>
            <a:off x="3779912" y="3076168"/>
            <a:ext cx="1656184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64"/>
          <p:cNvSpPr txBox="1"/>
          <p:nvPr/>
        </p:nvSpPr>
        <p:spPr>
          <a:xfrm>
            <a:off x="438785" y="1062231"/>
            <a:ext cx="669925" cy="56169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唤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8785" y="1710566"/>
            <a:ext cx="61341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索</a:t>
            </a:r>
            <a:endParaRPr lang="zh-CN" altLang="en-US" sz="3600" b="1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88" name="文本框 64"/>
          <p:cNvSpPr txBox="1"/>
          <p:nvPr/>
        </p:nvSpPr>
        <p:spPr>
          <a:xfrm>
            <a:off x="2739509" y="1062443"/>
            <a:ext cx="608489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程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64"/>
          <p:cNvSpPr txBox="1"/>
          <p:nvPr/>
        </p:nvSpPr>
        <p:spPr>
          <a:xfrm>
            <a:off x="1187758" y="1062360"/>
            <a:ext cx="608488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纪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64"/>
          <p:cNvSpPr txBox="1"/>
          <p:nvPr/>
        </p:nvSpPr>
        <p:spPr>
          <a:xfrm>
            <a:off x="1187758" y="1710432"/>
            <a:ext cx="608489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奥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64"/>
          <p:cNvSpPr txBox="1"/>
          <p:nvPr/>
        </p:nvSpPr>
        <p:spPr>
          <a:xfrm>
            <a:off x="1995644" y="1062497"/>
            <a:ext cx="608488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技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64"/>
          <p:cNvSpPr txBox="1"/>
          <p:nvPr/>
        </p:nvSpPr>
        <p:spPr>
          <a:xfrm>
            <a:off x="2739509" y="1710432"/>
            <a:ext cx="608489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联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3" name="文本框 64"/>
          <p:cNvSpPr txBox="1"/>
          <p:nvPr/>
        </p:nvSpPr>
        <p:spPr>
          <a:xfrm>
            <a:off x="1995644" y="1710432"/>
            <a:ext cx="608489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益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64"/>
          <p:cNvSpPr txBox="1"/>
          <p:nvPr/>
        </p:nvSpPr>
        <p:spPr>
          <a:xfrm>
            <a:off x="3447088" y="1052200"/>
            <a:ext cx="608488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超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64"/>
          <p:cNvSpPr txBox="1"/>
          <p:nvPr/>
        </p:nvSpPr>
        <p:spPr>
          <a:xfrm>
            <a:off x="3447088" y="1700272"/>
            <a:ext cx="608489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质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64"/>
          <p:cNvSpPr txBox="1"/>
          <p:nvPr/>
        </p:nvSpPr>
        <p:spPr>
          <a:xfrm>
            <a:off x="4254974" y="1052337"/>
            <a:ext cx="608488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64"/>
          <p:cNvSpPr txBox="1"/>
          <p:nvPr/>
        </p:nvSpPr>
        <p:spPr>
          <a:xfrm>
            <a:off x="4254974" y="1700272"/>
            <a:ext cx="608489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任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文本框 64"/>
          <p:cNvSpPr txBox="1"/>
          <p:nvPr/>
        </p:nvSpPr>
        <p:spPr>
          <a:xfrm>
            <a:off x="5043631" y="1707654"/>
            <a:ext cx="608489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善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11111E-6 L 0.36823 0.406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03" y="20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69136E-6 L 0.34479 0.4009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40" y="200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69136E-6 L 0.31163 0.4009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73" y="200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79306 0.455309 " pathEditMode="relative" rAng="0" ptsTypes="">
                                      <p:cBhvr>
                                        <p:cTn id="18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" y="1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45679E-6 L 0.34184 0.4308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83" y="21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45679E-6 L -0.06163 0.5148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0" y="2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7 L 0.16667 0.328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164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23457E-6 L -0.00955 0.4432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" y="221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23457E-6 L -0.04271 0.4432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221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23457E-6 L 0.18299 0.38704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49" y="1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6.17284E-7 L 0.42049 0.3049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24" y="15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6.17284E-7 L 0.07222 0.3888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1" y="1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59259E-6 L -0.321 0.44352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59" y="221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9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964645" y="375032"/>
            <a:ext cx="3107553" cy="8311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71605" y="1500180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加一加</a:t>
            </a:r>
            <a:r>
              <a:rPr lang="zh-CN" altLang="en-US" sz="3000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</a:t>
            </a:r>
            <a:endParaRPr lang="zh-CN" altLang="en-US" sz="3000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78959" y="1607338"/>
            <a:ext cx="167738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氵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＋替＝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潜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2537" y="2250280"/>
            <a:ext cx="167738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亻＋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乙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亿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18025" y="3000378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换一换：</a:t>
            </a:r>
            <a:endParaRPr lang="zh-CN" altLang="en-US" sz="3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71803" y="3161114"/>
            <a:ext cx="446276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换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右箭头 8"/>
          <p:cNvSpPr/>
          <p:nvPr/>
        </p:nvSpPr>
        <p:spPr>
          <a:xfrm>
            <a:off x="3714744" y="3268271"/>
            <a:ext cx="428628" cy="321471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304108" y="3161114"/>
            <a:ext cx="446276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唤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下弧形箭头 10"/>
          <p:cNvSpPr/>
          <p:nvPr/>
        </p:nvSpPr>
        <p:spPr>
          <a:xfrm>
            <a:off x="4857752" y="1857370"/>
            <a:ext cx="964413" cy="495062"/>
          </a:xfrm>
          <a:prstGeom prst="curvedUp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2" name="图片 11" descr="u=1923943678,2590681463&amp;fm=26&amp;gp=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2761"/>
          <a:stretch>
            <a:fillRect/>
          </a:stretch>
        </p:blipFill>
        <p:spPr>
          <a:xfrm>
            <a:off x="7974334" y="3160716"/>
            <a:ext cx="964412" cy="1253615"/>
          </a:xfrm>
          <a:prstGeom prst="rect">
            <a:avLst/>
          </a:prstGeom>
        </p:spPr>
      </p:pic>
      <p:pic>
        <p:nvPicPr>
          <p:cNvPr id="78850" name="Picture 2" descr="https://i04picsos.sogoucdn.com/d8ee5a6ad977a8d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285866"/>
            <a:ext cx="2288600" cy="1714512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 animBg="1"/>
      <p:bldP spid="10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2087400" y="2210786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2125235" y="2112076"/>
            <a:ext cx="1420517" cy="16696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奥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2300462" y="1228812"/>
            <a:ext cx="1551458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ào</a:t>
            </a:r>
            <a:endParaRPr lang="en-US" altLang="zh-CN" sz="5000" dirty="0" err="1" smtClean="0">
              <a:solidFill>
                <a:prstClr val="black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39952" y="2576249"/>
            <a:ext cx="4896544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组词：奥运  奥秘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68751" y="2715766"/>
            <a:ext cx="333484" cy="288032"/>
          </a:xfrm>
          <a:prstGeom prst="rect">
            <a:avLst/>
          </a:prstGeom>
          <a:noFill/>
          <a:ln w="34925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" name="线形标注 2 3"/>
          <p:cNvSpPr/>
          <p:nvPr/>
        </p:nvSpPr>
        <p:spPr>
          <a:xfrm>
            <a:off x="4463973" y="1312593"/>
            <a:ext cx="2970717" cy="5400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1410"/>
              <a:gd name="adj6" fmla="val -4193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不要写成“木”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TextBox 11"/>
          <p:cNvSpPr txBox="1">
            <a:spLocks noChangeArrowheads="1"/>
          </p:cNvSpPr>
          <p:nvPr/>
        </p:nvSpPr>
        <p:spPr bwMode="auto">
          <a:xfrm>
            <a:off x="4125341" y="554509"/>
            <a:ext cx="1454771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易写错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635896" y="627534"/>
            <a:ext cx="456833" cy="456366"/>
            <a:chOff x="631825" y="5181600"/>
            <a:chExt cx="1554163" cy="1552575"/>
          </a:xfrm>
        </p:grpSpPr>
        <p:sp>
          <p:nvSpPr>
            <p:cNvPr id="5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" grpId="0" bldLvl="0" animBg="1"/>
      <p:bldP spid="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86116" y="482188"/>
            <a:ext cx="482207" cy="482207"/>
            <a:chOff x="631825" y="5181600"/>
            <a:chExt cx="1554163" cy="1552575"/>
          </a:xfrm>
        </p:grpSpPr>
        <p:sp>
          <p:nvSpPr>
            <p:cNvPr id="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898578" y="405512"/>
            <a:ext cx="1985159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28596" y="714362"/>
            <a:ext cx="1779974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</a:rPr>
              <a:t>飘动的云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sp>
        <p:nvSpPr>
          <p:cNvPr id="55" name="云形 54"/>
          <p:cNvSpPr/>
          <p:nvPr/>
        </p:nvSpPr>
        <p:spPr>
          <a:xfrm>
            <a:off x="214282" y="1428742"/>
            <a:ext cx="1714512" cy="642942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探索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云形 59"/>
          <p:cNvSpPr/>
          <p:nvPr/>
        </p:nvSpPr>
        <p:spPr>
          <a:xfrm>
            <a:off x="214282" y="1428742"/>
            <a:ext cx="1714512" cy="642942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呼唤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1" name="云形 60"/>
          <p:cNvSpPr/>
          <p:nvPr/>
        </p:nvSpPr>
        <p:spPr>
          <a:xfrm>
            <a:off x="214282" y="1428742"/>
            <a:ext cx="1714512" cy="642942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百亿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云形 61"/>
          <p:cNvSpPr/>
          <p:nvPr/>
        </p:nvSpPr>
        <p:spPr>
          <a:xfrm>
            <a:off x="214282" y="1428742"/>
            <a:ext cx="1714512" cy="642942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潜入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" name="云形 62"/>
          <p:cNvSpPr/>
          <p:nvPr/>
        </p:nvSpPr>
        <p:spPr>
          <a:xfrm>
            <a:off x="214282" y="1428742"/>
            <a:ext cx="1714512" cy="642942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素质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0" y="4876165"/>
            <a:ext cx="9147810" cy="288290"/>
          </a:xfrm>
          <a:prstGeom prst="rect">
            <a:avLst/>
          </a:prstGeom>
          <a:solidFill>
            <a:srgbClr val="8EBC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45679E-6 L 0.80017 0.258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00" y="1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04 0.00679 L 0.79236 -0.0222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00" y="-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23457E-6 L 0.68507 -0.25185 " pathEditMode="relative" ptsTypes="AA">
                                      <p:cBhvr>
                                        <p:cTn id="1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04 -0.00555 L 0.6585 0.0759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00" y="4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3 -0.00833 L 0.79236 -0.1620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00" y="-7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3613" y="1699171"/>
            <a:ext cx="3964809" cy="12234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7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出乎意料</a:t>
            </a:r>
            <a:r>
              <a:rPr lang="zh-CN" altLang="en-US" sz="24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形容是没有想到的。</a:t>
            </a:r>
            <a:r>
              <a:rPr lang="zh-CN" altLang="en-US" sz="2400" b="1" dirty="0" smtClean="0">
                <a:solidFill>
                  <a:srgbClr val="1116D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本课指人们对科技带来的变化没有想到。</a:t>
            </a:r>
            <a:endParaRPr lang="zh-CN" altLang="en-US" sz="2400" b="1" dirty="0" smtClean="0">
              <a:solidFill>
                <a:srgbClr val="1116D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394" y="3065306"/>
            <a:ext cx="4071965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 smtClean="0">
                <a:latin typeface="新宋体" panose="02010609030101010101" charset="-122"/>
                <a:ea typeface="新宋体" panose="02010609030101010101" charset="-122"/>
              </a:rPr>
              <a:t>    </a:t>
            </a:r>
            <a:r>
              <a:rPr lang="zh-CN" altLang="en-US" sz="2400" b="1" dirty="0" smtClean="0">
                <a:latin typeface="新宋体" panose="02010609030101010101" charset="-122"/>
                <a:ea typeface="新宋体" panose="02010609030101010101" charset="-122"/>
              </a:rPr>
              <a:t>大家对你提的问题感到</a:t>
            </a:r>
            <a:r>
              <a:rPr lang="zh-CN" altLang="en-US" sz="2400" b="1" dirty="0" smtClean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出乎意料</a:t>
            </a:r>
            <a:r>
              <a:rPr lang="zh-CN" altLang="en-US" sz="2400" dirty="0" smtClean="0">
                <a:latin typeface="新宋体" panose="02010609030101010101" charset="-122"/>
                <a:ea typeface="新宋体" panose="02010609030101010101" charset="-122"/>
              </a:rPr>
              <a:t>。</a:t>
            </a:r>
            <a:endParaRPr lang="zh-CN" altLang="en-US" sz="2400" dirty="0">
              <a:latin typeface="新宋体" panose="02010609030101010101" charset="-122"/>
              <a:ea typeface="新宋体" panose="02010609030101010101" charset="-122"/>
            </a:endParaRPr>
          </a:p>
        </p:txBody>
      </p:sp>
      <p:pic>
        <p:nvPicPr>
          <p:cNvPr id="5" name="图片 4" descr="下载 (11).jpg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438" y="1502082"/>
            <a:ext cx="4175132" cy="250507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53085" y="1023620"/>
            <a:ext cx="8265795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改善</a:t>
            </a:r>
            <a:r>
              <a:rPr lang="zh-CN" altLang="en-US" sz="21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改变原有情况，使好一些。</a:t>
            </a:r>
            <a:r>
              <a:rPr lang="zh-CN" altLang="en-US" sz="2400" b="1" dirty="0" smtClean="0">
                <a:solidFill>
                  <a:srgbClr val="1116D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本课指人们的生活在变好。</a:t>
            </a:r>
            <a:endParaRPr lang="zh-CN" altLang="en-US" sz="2400" b="1" dirty="0" smtClean="0">
              <a:solidFill>
                <a:srgbClr val="1116D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23441" y="426641"/>
            <a:ext cx="1944216" cy="500137"/>
            <a:chOff x="882216" y="641906"/>
            <a:chExt cx="1944216" cy="500137"/>
          </a:xfrm>
        </p:grpSpPr>
        <p:sp>
          <p:nvSpPr>
            <p:cNvPr id="50" name="TextBox 11"/>
            <p:cNvSpPr txBox="1">
              <a:spLocks noChangeArrowheads="1"/>
            </p:cNvSpPr>
            <p:nvPr/>
          </p:nvSpPr>
          <p:spPr bwMode="auto">
            <a:xfrm>
              <a:off x="882216" y="641906"/>
              <a:ext cx="1944216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b="1" dirty="0" smtClean="0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词语解释</a:t>
              </a:r>
              <a:endPara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411760" y="807590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91326" y="818043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4"/>
          <p:cNvSpPr txBox="1"/>
          <p:nvPr/>
        </p:nvSpPr>
        <p:spPr>
          <a:xfrm>
            <a:off x="536936" y="43615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5"/>
            <a:ext cx="366860" cy="45633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78205" y="1203960"/>
            <a:ext cx="753808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自己小声读课文，提出自己的问题，再把问题归类，选出你认为最值得思考的三个问题，并试着解决。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201545" y="2065655"/>
            <a:ext cx="309499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小组内交流。</a:t>
            </a:r>
            <a:endParaRPr lang="zh-CN" altLang="en-US" sz="28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78205" y="2901950"/>
            <a:ext cx="753808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</a:t>
            </a:r>
            <a:r>
              <a:rPr lang="en-US" altLang="zh-CN" sz="2800" dirty="0" smtClean="0">
                <a:solidFill>
                  <a:srgbClr val="1116D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sz="2800" dirty="0" smtClean="0">
                <a:solidFill>
                  <a:srgbClr val="1116D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一位同学提出了他认为最值得思考的三个问题，我们一起来看一看。</a:t>
            </a:r>
            <a:endParaRPr lang="zh-CN" altLang="en-US" sz="2800" dirty="0" smtClean="0">
              <a:solidFill>
                <a:srgbClr val="1116D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48064" y="217510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第一题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1282700" y="2284095"/>
            <a:ext cx="5913755" cy="8642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438910" y="1214120"/>
            <a:ext cx="643445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这篇课文主要是围绕哪句话写的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endParaRPr lang="en-US" altLang="zh-CN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05235" y="2424113"/>
            <a:ext cx="590105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世纪是一个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呼风唤雨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的世纪。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8775" y="461888"/>
            <a:ext cx="2310612" cy="583565"/>
          </a:xfrm>
          <a:prstGeom prst="rect">
            <a:avLst/>
          </a:prstGeom>
          <a:solidFill>
            <a:schemeClr val="accent3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第一个问题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爆炸形 1 14"/>
          <p:cNvSpPr/>
          <p:nvPr/>
        </p:nvSpPr>
        <p:spPr>
          <a:xfrm>
            <a:off x="6294755" y="2731135"/>
            <a:ext cx="2416175" cy="1508125"/>
          </a:xfrm>
          <a:prstGeom prst="irregularSeal1">
            <a:avLst/>
          </a:prstGeom>
          <a:solidFill>
            <a:srgbClr val="FF0000">
              <a:alpha val="64000"/>
            </a:srgb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中心句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5" grpId="0"/>
      <p:bldP spid="1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对角圆角矩形 4"/>
          <p:cNvSpPr/>
          <p:nvPr/>
        </p:nvSpPr>
        <p:spPr>
          <a:xfrm>
            <a:off x="1259840" y="2211705"/>
            <a:ext cx="6768465" cy="1511935"/>
          </a:xfrm>
          <a:prstGeom prst="round2DiagRect">
            <a:avLst/>
          </a:prstGeom>
          <a:solidFill>
            <a:srgbClr val="DCFDFF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58775" y="461888"/>
            <a:ext cx="2310612" cy="583565"/>
          </a:xfrm>
          <a:prstGeom prst="rect">
            <a:avLst/>
          </a:prstGeom>
          <a:solidFill>
            <a:schemeClr val="accent3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第二个问题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06245" y="1203960"/>
            <a:ext cx="643445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呼风唤雨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的意思是什么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endParaRPr lang="en-US" altLang="zh-CN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76045" y="2375535"/>
            <a:ext cx="6391910" cy="117602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呼风唤雨</a:t>
            </a:r>
            <a:r>
              <a:rPr lang="zh-CN" altLang="en-US" sz="21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使刮风下雨，原指神仙道士的法力，现在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比喻能够支配自然或左右某种局面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400" b="1" dirty="0" smtClean="0">
                <a:solidFill>
                  <a:srgbClr val="1116D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本课意在说明科技改变了人们的生活。</a:t>
            </a:r>
            <a:endParaRPr lang="zh-CN" altLang="en-US" sz="2400" b="1" dirty="0" smtClean="0">
              <a:solidFill>
                <a:srgbClr val="1116D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976925" y="1413506"/>
            <a:ext cx="750951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人类之所以能够呼风唤雨，靠的是什么？</a:t>
            </a:r>
            <a:endParaRPr lang="zh-CN" altLang="en-US" sz="3200" b="1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602216" y="2364424"/>
            <a:ext cx="3786214" cy="914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靠的是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科技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8775" y="461888"/>
            <a:ext cx="2310612" cy="583565"/>
          </a:xfrm>
          <a:prstGeom prst="rect">
            <a:avLst/>
          </a:prstGeom>
          <a:solidFill>
            <a:schemeClr val="accent3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第三个问题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42910" y="1000114"/>
            <a:ext cx="268541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一、选词填空。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8"/>
          <p:cNvSpPr txBox="1"/>
          <p:nvPr/>
        </p:nvSpPr>
        <p:spPr>
          <a:xfrm>
            <a:off x="3357554" y="1285866"/>
            <a:ext cx="2518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发明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dirty="0" smtClean="0">
                <a:solidFill>
                  <a:srgbClr val="1736D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</a:t>
            </a:r>
            <a:endParaRPr lang="zh-CN" altLang="en-US" sz="2800" b="1" dirty="0">
              <a:solidFill>
                <a:srgbClr val="1736D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85852" y="2047872"/>
            <a:ext cx="142876" cy="14287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0"/>
          <p:cNvSpPr txBox="1"/>
          <p:nvPr/>
        </p:nvSpPr>
        <p:spPr>
          <a:xfrm>
            <a:off x="1428728" y="1857370"/>
            <a:ext cx="7072362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爱迪生（     ）金属丝通电后会发出强烈的白光，于是他（     ）了电灯。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357290" y="3332803"/>
            <a:ext cx="142876" cy="14287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12"/>
          <p:cNvSpPr txBox="1"/>
          <p:nvPr/>
        </p:nvSpPr>
        <p:spPr>
          <a:xfrm>
            <a:off x="1500166" y="3143254"/>
            <a:ext cx="7000924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科学家（    ）蝙蝠能发出超声波，于是（    ）了雷达。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928926" y="1857370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1736D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</a:t>
            </a:r>
            <a:endParaRPr lang="zh-CN" altLang="en-US" sz="2800" dirty="0"/>
          </a:p>
        </p:txBody>
      </p:sp>
      <p:sp>
        <p:nvSpPr>
          <p:cNvPr id="27" name="矩形 26"/>
          <p:cNvSpPr/>
          <p:nvPr/>
        </p:nvSpPr>
        <p:spPr>
          <a:xfrm>
            <a:off x="4357686" y="2285998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发明</a:t>
            </a:r>
            <a:endParaRPr lang="zh-CN" altLang="en-US" sz="2800" dirty="0"/>
          </a:p>
        </p:txBody>
      </p:sp>
      <p:sp>
        <p:nvSpPr>
          <p:cNvPr id="31" name="矩形 30"/>
          <p:cNvSpPr/>
          <p:nvPr/>
        </p:nvSpPr>
        <p:spPr>
          <a:xfrm>
            <a:off x="2928926" y="3143254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1736D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</a:t>
            </a:r>
            <a:endParaRPr lang="zh-CN" altLang="en-US" sz="2800" dirty="0"/>
          </a:p>
        </p:txBody>
      </p:sp>
      <p:sp>
        <p:nvSpPr>
          <p:cNvPr id="32" name="矩形 31"/>
          <p:cNvSpPr/>
          <p:nvPr/>
        </p:nvSpPr>
        <p:spPr>
          <a:xfrm>
            <a:off x="1857356" y="3571882"/>
            <a:ext cx="9060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发明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5" grpId="0"/>
      <p:bldP spid="18" grpId="0" bldLvl="0" animBg="1"/>
      <p:bldP spid="23" grpId="0"/>
      <p:bldP spid="26" grpId="0"/>
      <p:bldP spid="27" grpId="0"/>
      <p:bldP spid="31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337935" y="3991610"/>
            <a:ext cx="2338070" cy="472440"/>
            <a:chOff x="9981" y="5834"/>
            <a:chExt cx="3682" cy="744"/>
          </a:xfrm>
        </p:grpSpPr>
        <p:sp>
          <p:nvSpPr>
            <p:cNvPr id="3" name="TextBox 11">
              <a:hlinkClick r:id="rId1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9981" y="5860"/>
              <a:ext cx="220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楷体-简" panose="02010600040101010101" pitchFamily="2" charset="-122"/>
                  <a:ea typeface="楷体-简" panose="02010600040101010101" pitchFamily="2" charset="-122"/>
                </a:rPr>
                <a:t>字词听写</a:t>
              </a:r>
              <a:endPara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1" y="5938"/>
              <a:ext cx="553" cy="599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2364" y="5834"/>
              <a:ext cx="528" cy="744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728635" y="1168389"/>
            <a:ext cx="411543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二、根据课文内容填空。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728345" y="1837690"/>
            <a:ext cx="8118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课文的中心句是：</a:t>
            </a: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414711" y="1844673"/>
            <a:ext cx="48323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世纪是一个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呼风唤雨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的世纪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8728" y="1500180"/>
            <a:ext cx="6643734" cy="1618615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上节课，我们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知道了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20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世纪是一个呼风唤雨的世纪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。作者为什么会这么说呢？让我们一起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深入了解课文，来感受一下吧！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7" y="546963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本框 11"/>
          <p:cNvSpPr txBox="1"/>
          <p:nvPr/>
        </p:nvSpPr>
        <p:spPr>
          <a:xfrm>
            <a:off x="333190" y="536227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2763" y="1430644"/>
            <a:ext cx="6572296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世纪是一个呼风唤雨的世纪。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pic>
        <p:nvPicPr>
          <p:cNvPr id="8" name="图片 7" descr="u=3138508124,188061974&amp;fm=15&amp;gp=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64530" y="2002790"/>
            <a:ext cx="3009900" cy="2259965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000"/>
              </a:srgbClr>
            </a:outerShdw>
            <a:softEdge rad="241300"/>
          </a:effectLst>
        </p:spPr>
      </p:pic>
      <p:sp>
        <p:nvSpPr>
          <p:cNvPr id="9" name="圆角矩形 8"/>
          <p:cNvSpPr/>
          <p:nvPr/>
        </p:nvSpPr>
        <p:spPr>
          <a:xfrm>
            <a:off x="712470" y="1502410"/>
            <a:ext cx="1306830" cy="428625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rot="5400000">
            <a:off x="1285377" y="2287424"/>
            <a:ext cx="571505" cy="158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570336" y="2573969"/>
            <a:ext cx="785818" cy="158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2427592" y="2359655"/>
            <a:ext cx="3214710" cy="500066"/>
            <a:chOff x="2714612" y="1857370"/>
            <a:chExt cx="3214710" cy="500066"/>
          </a:xfrm>
        </p:grpSpPr>
        <p:grpSp>
          <p:nvGrpSpPr>
            <p:cNvPr id="21" name="组合 20"/>
            <p:cNvGrpSpPr/>
            <p:nvPr/>
          </p:nvGrpSpPr>
          <p:grpSpPr>
            <a:xfrm>
              <a:off x="2714612" y="1857370"/>
              <a:ext cx="3214710" cy="500066"/>
              <a:chOff x="1571604" y="2786064"/>
              <a:chExt cx="3786214" cy="914400"/>
            </a:xfrm>
          </p:grpSpPr>
          <p:sp>
            <p:nvSpPr>
              <p:cNvPr id="22" name="六边形 21"/>
              <p:cNvSpPr/>
              <p:nvPr/>
            </p:nvSpPr>
            <p:spPr>
              <a:xfrm>
                <a:off x="1571604" y="2786064"/>
                <a:ext cx="3786214" cy="914400"/>
              </a:xfrm>
              <a:prstGeom prst="hexagon">
                <a:avLst>
                  <a:gd name="adj" fmla="val 59375"/>
                  <a:gd name="vf" fmla="val 115470"/>
                </a:avLst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928794" y="2857502"/>
                <a:ext cx="3286148" cy="4377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zh-CN" altLang="en-US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2714612" y="1916666"/>
              <a:ext cx="31854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00" b="1" dirty="0" smtClean="0">
                  <a:solidFill>
                    <a:srgbClr val="1116D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计年单位。</a:t>
              </a:r>
              <a:r>
                <a:rPr lang="zh-CN" altLang="en-US" sz="1800" b="1" dirty="0" smtClean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一百年</a:t>
              </a:r>
              <a:r>
                <a:rPr lang="zh-CN" altLang="en-US" sz="1800" b="1" dirty="0" smtClean="0">
                  <a:solidFill>
                    <a:srgbClr val="1116D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为一个世纪</a:t>
              </a:r>
              <a:endParaRPr lang="zh-CN" altLang="en-US" sz="1800" b="1" dirty="0" smtClean="0">
                <a:solidFill>
                  <a:srgbClr val="1116D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1284584" y="1931027"/>
            <a:ext cx="642942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rot="5400000">
            <a:off x="106650" y="2823208"/>
            <a:ext cx="1643078" cy="1589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927394" y="3645539"/>
            <a:ext cx="785818" cy="158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>
            <a:off x="1784650" y="3431225"/>
            <a:ext cx="3214710" cy="500066"/>
            <a:chOff x="2714612" y="1857370"/>
            <a:chExt cx="3214710" cy="500066"/>
          </a:xfrm>
        </p:grpSpPr>
        <p:grpSp>
          <p:nvGrpSpPr>
            <p:cNvPr id="37" name="组合 20"/>
            <p:cNvGrpSpPr/>
            <p:nvPr/>
          </p:nvGrpSpPr>
          <p:grpSpPr>
            <a:xfrm>
              <a:off x="2714612" y="1857370"/>
              <a:ext cx="3214710" cy="500066"/>
              <a:chOff x="1571604" y="2786064"/>
              <a:chExt cx="3786214" cy="914400"/>
            </a:xfrm>
          </p:grpSpPr>
          <p:sp>
            <p:nvSpPr>
              <p:cNvPr id="39" name="六边形 38"/>
              <p:cNvSpPr/>
              <p:nvPr/>
            </p:nvSpPr>
            <p:spPr>
              <a:xfrm>
                <a:off x="1571604" y="2786064"/>
                <a:ext cx="3786214" cy="914400"/>
              </a:xfrm>
              <a:prstGeom prst="hexagon">
                <a:avLst>
                  <a:gd name="adj" fmla="val 59375"/>
                  <a:gd name="vf" fmla="val 115470"/>
                </a:avLst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1928794" y="2857502"/>
                <a:ext cx="3286148" cy="4377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zh-CN" altLang="en-US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38" name="矩形 37"/>
            <p:cNvSpPr/>
            <p:nvPr/>
          </p:nvSpPr>
          <p:spPr>
            <a:xfrm>
              <a:off x="3143240" y="1928808"/>
              <a:ext cx="24016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800" b="1" dirty="0" smtClean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1901-2000</a:t>
              </a:r>
              <a:r>
                <a:rPr lang="en-US" altLang="zh-CN" sz="1800" b="1" dirty="0" smtClean="0">
                  <a:solidFill>
                    <a:srgbClr val="CF9D0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</a:t>
              </a:r>
              <a:r>
                <a:rPr lang="zh-CN" altLang="en-US" sz="1800" b="1" dirty="0" smtClean="0">
                  <a:solidFill>
                    <a:srgbClr val="1116D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这一百年</a:t>
              </a:r>
              <a:endParaRPr lang="zh-CN" altLang="en-US" sz="1800" b="1" dirty="0" smtClean="0">
                <a:solidFill>
                  <a:srgbClr val="1116D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" name="TextBox 1"/>
          <p:cNvSpPr txBox="1"/>
          <p:nvPr/>
        </p:nvSpPr>
        <p:spPr>
          <a:xfrm>
            <a:off x="2356485" y="709930"/>
            <a:ext cx="59963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sz="3200" dirty="0" smtClean="0">
                <a:solidFill>
                  <a:srgbClr val="1116D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dirty="0" smtClean="0">
                <a:solidFill>
                  <a:srgbClr val="1116D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齐读第一自然段：</a:t>
            </a:r>
            <a:endParaRPr lang="zh-CN" altLang="en-US" sz="3200" dirty="0" smtClean="0">
              <a:solidFill>
                <a:srgbClr val="1116D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9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55" y="1610360"/>
            <a:ext cx="1640840" cy="23539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08505" y="2033905"/>
            <a:ext cx="599630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为什么说</a:t>
            </a:r>
            <a:r>
              <a:rPr lang="en-US" altLang="zh-CN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20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世纪是一个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呼风唤雨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的世纪呢？</a:t>
            </a:r>
            <a:endParaRPr lang="zh-CN" altLang="en-US" sz="3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8001" y="653402"/>
            <a:ext cx="776859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世纪是一个（         ）的世纪。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2574" y="673722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呼风唤雨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7565" y="1389380"/>
            <a:ext cx="599630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齐读第二自然段，说一说是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谁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来呼风唤雨？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靠什么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呼风唤雨？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30" y="945515"/>
            <a:ext cx="1702435" cy="23539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6870" y="715645"/>
            <a:ext cx="5116195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是谁来呼风唤雨呢？当然是人类；靠什么呼风唤雨呢？靠的是现代科学技术。在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世纪一百年的时间里，人类利用现代科学技术获得那么多奇迹般的、出乎意料的发现和发明。正是这些发现和发明，使人类的生活大大改观，其改变的程度超过了人类历史上百万年的总和。</a:t>
            </a:r>
            <a:endParaRPr lang="zh-CN" altLang="en-US" dirty="0"/>
          </a:p>
        </p:txBody>
      </p:sp>
      <p:cxnSp>
        <p:nvCxnSpPr>
          <p:cNvPr id="4" name="直接连接符 3"/>
          <p:cNvCxnSpPr/>
          <p:nvPr/>
        </p:nvCxnSpPr>
        <p:spPr>
          <a:xfrm>
            <a:off x="1054071" y="1113778"/>
            <a:ext cx="2571768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57159" y="1469063"/>
            <a:ext cx="2571768" cy="1588"/>
          </a:xfrm>
          <a:prstGeom prst="line">
            <a:avLst/>
          </a:prstGeom>
          <a:ln w="25400">
            <a:solidFill>
              <a:srgbClr val="1116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3840153" y="685150"/>
            <a:ext cx="1500198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3150870" y="1123950"/>
            <a:ext cx="2189480" cy="357505"/>
          </a:xfrm>
          <a:prstGeom prst="roundRect">
            <a:avLst/>
          </a:prstGeom>
          <a:noFill/>
          <a:ln>
            <a:solidFill>
              <a:srgbClr val="1116D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356870" y="1480820"/>
            <a:ext cx="648970" cy="357505"/>
          </a:xfrm>
          <a:prstGeom prst="roundRect">
            <a:avLst/>
          </a:prstGeom>
          <a:noFill/>
          <a:ln>
            <a:solidFill>
              <a:srgbClr val="1116D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u=564902500,3137682982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000760" y="1000114"/>
            <a:ext cx="2659619" cy="1928816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5" name="图片 14" descr="u=2772312008,3950571292&amp;fm=26&amp;gp=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2500" t="7575" r="17000" b="15151"/>
          <a:stretch>
            <a:fillRect/>
          </a:stretch>
        </p:blipFill>
        <p:spPr>
          <a:xfrm>
            <a:off x="5308604" y="1785932"/>
            <a:ext cx="1096783" cy="20717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2" grpId="0" bldLvl="0" animBg="1"/>
      <p:bldP spid="13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857238"/>
            <a:ext cx="385762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是谁来呼风唤雨呢？</a:t>
            </a:r>
            <a:endParaRPr lang="zh-CN" altLang="en-US" sz="3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86314" y="857238"/>
            <a:ext cx="26327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当然是人类。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7224" y="1500180"/>
            <a:ext cx="385762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靠什么呼风唤雨呢？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55647" y="1500180"/>
            <a:ext cx="426593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靠的是现代科学技术。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0166" y="2428874"/>
            <a:ext cx="222504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自问自答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380" y="2500312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设问句</a:t>
            </a:r>
            <a:endParaRPr lang="zh-CN" altLang="en-US" sz="32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燕尾形箭头 6"/>
          <p:cNvSpPr/>
          <p:nvPr/>
        </p:nvSpPr>
        <p:spPr>
          <a:xfrm>
            <a:off x="3852545" y="2684780"/>
            <a:ext cx="1151890" cy="215900"/>
          </a:xfrm>
          <a:prstGeom prst="notched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9" grpId="0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65" y="528320"/>
            <a:ext cx="1630045" cy="23539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7680" y="928370"/>
            <a:ext cx="66719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为什么用设问句，而不是直接告诉我们是人类靠现代科学技术来呼风唤雨的？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466328" y="2277107"/>
            <a:ext cx="4787265" cy="1384995"/>
            <a:chOff x="2714612" y="2115449"/>
            <a:chExt cx="4787265" cy="1384995"/>
          </a:xfrm>
        </p:grpSpPr>
        <p:sp>
          <p:nvSpPr>
            <p:cNvPr id="5" name="圆角矩形 4"/>
            <p:cNvSpPr/>
            <p:nvPr/>
          </p:nvSpPr>
          <p:spPr>
            <a:xfrm>
              <a:off x="2714612" y="2143122"/>
              <a:ext cx="4786346" cy="1357322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714612" y="2115449"/>
              <a:ext cx="4787265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采用设问句，能够</a:t>
              </a:r>
              <a:r>
                <a:rPr lang="zh-CN" altLang="en-US" sz="2800" b="1" dirty="0" smtClean="0">
                  <a:solidFill>
                    <a:srgbClr val="1116D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引起别人的注意</a:t>
              </a:r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，</a:t>
              </a:r>
              <a:r>
                <a:rPr lang="zh-CN" altLang="en-US" sz="2800" b="1" dirty="0" smtClean="0">
                  <a:solidFill>
                    <a:srgbClr val="1116D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启发读者思考</a:t>
              </a:r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，</a:t>
              </a:r>
              <a:r>
                <a:rPr lang="zh-CN" altLang="en-US" sz="2800" b="1" dirty="0" smtClean="0">
                  <a:solidFill>
                    <a:srgbClr val="1116D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加强作者想表达的思想</a:t>
              </a:r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  <a:endPara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91820" y="513715"/>
            <a:ext cx="827532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世纪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年的时间里，人类利用现代科学技术获得那么多奇迹般的、出乎意料的发现和发明。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09758" y="938202"/>
            <a:ext cx="125539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那么多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91815" y="937895"/>
            <a:ext cx="165544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奇迹般的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82168" y="938202"/>
            <a:ext cx="161290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出乎意料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云形标注 7"/>
          <p:cNvSpPr/>
          <p:nvPr/>
        </p:nvSpPr>
        <p:spPr>
          <a:xfrm>
            <a:off x="857885" y="1999615"/>
            <a:ext cx="2929255" cy="1012190"/>
          </a:xfrm>
          <a:prstGeom prst="cloudCallout">
            <a:avLst>
              <a:gd name="adj1" fmla="val 41979"/>
              <a:gd name="adj2" fmla="val -102007"/>
            </a:avLst>
          </a:prstGeom>
          <a:solidFill>
            <a:srgbClr val="227BE6"/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这三个词语说明什么？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640583" y="1825938"/>
            <a:ext cx="3571900" cy="1814830"/>
            <a:chOff x="5000628" y="1928808"/>
            <a:chExt cx="3571900" cy="1814830"/>
          </a:xfrm>
        </p:grpSpPr>
        <p:sp>
          <p:nvSpPr>
            <p:cNvPr id="10" name="流程图: 显示 9"/>
            <p:cNvSpPr/>
            <p:nvPr/>
          </p:nvSpPr>
          <p:spPr>
            <a:xfrm>
              <a:off x="5000628" y="1928808"/>
              <a:ext cx="3571900" cy="1785950"/>
            </a:xfrm>
            <a:prstGeom prst="flowChartDisplay">
              <a:avLst/>
            </a:prstGeom>
            <a:solidFill>
              <a:srgbClr val="227BE6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00694" y="1928808"/>
              <a:ext cx="2928958" cy="181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超出人们考虑的范围，令人没有想到的，惊奇的发明和发现很多。</a:t>
              </a:r>
              <a:endParaRPr lang="zh-CN" altLang="en-US" sz="28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8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8596" y="428610"/>
            <a:ext cx="466026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品味“发现”和“发明”</a:t>
            </a:r>
            <a:endParaRPr lang="zh-CN" altLang="en-US" sz="3200" b="1" dirty="0" smtClean="0">
              <a:solidFill>
                <a:srgbClr val="C00000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9716" y="1224589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发现：</a:t>
            </a:r>
            <a:endParaRPr lang="zh-CN" altLang="en-US" sz="3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42745" y="1285875"/>
            <a:ext cx="517334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经过研究、探索等看到或找到前人没有看到的事物或规律。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（原先存在的）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0194" y="2827022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发明：</a:t>
            </a:r>
            <a:endParaRPr lang="zh-CN" altLang="en-US" sz="3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4500" y="2857500"/>
            <a:ext cx="45408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人们创造出来的新事物或新方法。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（原先不存在）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610350" y="1285875"/>
            <a:ext cx="1710690" cy="9220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发觉</a:t>
            </a:r>
            <a:endParaRPr lang="zh-CN" alt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55385" y="2755265"/>
            <a:ext cx="1672590" cy="9220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HeroicExtremeLeftFacing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创造</a:t>
            </a:r>
            <a:endParaRPr lang="zh-CN" alt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90" y="735330"/>
            <a:ext cx="1651635" cy="235394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135159" y="988377"/>
            <a:ext cx="6148095" cy="2246630"/>
            <a:chOff x="3355" y="2035"/>
            <a:chExt cx="9311" cy="3538"/>
          </a:xfrm>
        </p:grpSpPr>
        <p:sp>
          <p:nvSpPr>
            <p:cNvPr id="3" name="TextBox 2"/>
            <p:cNvSpPr txBox="1"/>
            <p:nvPr/>
          </p:nvSpPr>
          <p:spPr>
            <a:xfrm>
              <a:off x="3355" y="2035"/>
              <a:ext cx="9311" cy="3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    20世纪是呼风唤雨的世纪，阅读第四自然段，具体感受</a:t>
              </a:r>
              <a:r>
                <a:rPr lang="en-US" altLang="zh-CN" sz="2800" dirty="0" smtClean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20</a:t>
              </a:r>
              <a:r>
                <a:rPr lang="zh-CN" altLang="en-US" sz="2800" dirty="0" smtClean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世纪的“呼风唤雨”。用</a:t>
              </a:r>
              <a:r>
                <a:rPr lang="zh-CN" altLang="en-US" sz="2800" dirty="0" smtClean="0">
                  <a:latin typeface="+mj-ea"/>
                  <a:ea typeface="+mj-ea"/>
                  <a:sym typeface="+mn-ea"/>
                </a:rPr>
                <a:t>“</a:t>
              </a:r>
              <a:r>
                <a:rPr lang="zh-CN" altLang="en-US" sz="2800" u="sng" dirty="0" smtClean="0">
                  <a:solidFill>
                    <a:srgbClr val="C00000"/>
                  </a:solidFill>
                  <a:latin typeface="+mj-ea"/>
                  <a:ea typeface="+mj-ea"/>
                  <a:sym typeface="+mn-ea"/>
                </a:rPr>
                <a:t>        </a:t>
              </a:r>
              <a:r>
                <a:rPr lang="zh-CN" altLang="en-US" sz="2800" dirty="0" smtClean="0">
                  <a:latin typeface="+mj-ea"/>
                  <a:ea typeface="+mj-ea"/>
                  <a:sym typeface="+mn-ea"/>
                </a:rPr>
                <a:t>”</a:t>
              </a:r>
              <a:r>
                <a:rPr lang="zh-CN" altLang="en-US" sz="2800" dirty="0" smtClean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画出属于</a:t>
              </a:r>
              <a:r>
                <a:rPr lang="zh-CN" altLang="en-US" sz="2800" dirty="0" smtClean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发现</a:t>
              </a:r>
              <a:r>
                <a:rPr lang="zh-CN" altLang="en-US" sz="2800" dirty="0" smtClean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的句子，用</a:t>
              </a:r>
              <a:r>
                <a:rPr lang="zh-CN" altLang="en-US" sz="2800" dirty="0" smtClean="0">
                  <a:latin typeface="+mj-ea"/>
                  <a:ea typeface="+mj-ea"/>
                  <a:sym typeface="+mn-ea"/>
                </a:rPr>
                <a:t>“</a:t>
              </a:r>
              <a:r>
                <a:rPr lang="zh-CN" altLang="en-US" sz="2800" b="1" dirty="0" smtClean="0">
                  <a:solidFill>
                    <a:srgbClr val="C00000"/>
                  </a:solidFill>
                  <a:uFillTx/>
                  <a:latin typeface="+中文标题" charset="0"/>
                  <a:ea typeface="+mj-ea"/>
                  <a:sym typeface="+mn-ea"/>
                </a:rPr>
                <a:t>      </a:t>
              </a:r>
              <a:r>
                <a:rPr lang="zh-CN" altLang="en-US" sz="2800" dirty="0" smtClean="0">
                  <a:latin typeface="+mj-ea"/>
                  <a:ea typeface="+mj-ea"/>
                  <a:sym typeface="+mn-ea"/>
                </a:rPr>
                <a:t>”</a:t>
              </a:r>
              <a:r>
                <a:rPr lang="zh-CN" altLang="en-US" sz="2800" dirty="0" smtClean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画出属于</a:t>
              </a:r>
              <a:r>
                <a:rPr lang="zh-CN" altLang="en-US" sz="2800" dirty="0" smtClean="0">
                  <a:solidFill>
                    <a:srgbClr val="3399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发明</a:t>
              </a:r>
              <a:r>
                <a:rPr lang="zh-CN" altLang="en-US" sz="2800" dirty="0" smtClean="0"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的句子。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00" y="4563"/>
              <a:ext cx="1260" cy="43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899795" y="946150"/>
            <a:ext cx="791845" cy="431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918210" y="571500"/>
            <a:ext cx="593979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20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世纪，人类登上月球，潜入深海，洞察百亿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光年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外的天体，探索原子核世界的奥秘；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纪，电视、程控电话、因特网以及民航飞机、高速火车、远洋船舶等，日益把人类居住的星球变成联系紧密的“地球村”。人类生活的舒适和方便，是连过去的王公贵族也不敢想的。科学在改变着人类的精神文化生活，也在改变着人类的物质生活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2154555" y="1587500"/>
            <a:ext cx="4418330" cy="200025"/>
          </a:xfrm>
          <a:custGeom>
            <a:avLst/>
            <a:gdLst>
              <a:gd name="connsiteX0" fmla="*/ 0 w 5381625"/>
              <a:gd name="connsiteY0" fmla="*/ 104775 h 149225"/>
              <a:gd name="connsiteX1" fmla="*/ 104775 w 5381625"/>
              <a:gd name="connsiteY1" fmla="*/ 95250 h 149225"/>
              <a:gd name="connsiteX2" fmla="*/ 133350 w 5381625"/>
              <a:gd name="connsiteY2" fmla="*/ 114300 h 149225"/>
              <a:gd name="connsiteX3" fmla="*/ 161925 w 5381625"/>
              <a:gd name="connsiteY3" fmla="*/ 95250 h 149225"/>
              <a:gd name="connsiteX4" fmla="*/ 190500 w 5381625"/>
              <a:gd name="connsiteY4" fmla="*/ 85725 h 149225"/>
              <a:gd name="connsiteX5" fmla="*/ 219075 w 5381625"/>
              <a:gd name="connsiteY5" fmla="*/ 95250 h 149225"/>
              <a:gd name="connsiteX6" fmla="*/ 285750 w 5381625"/>
              <a:gd name="connsiteY6" fmla="*/ 76200 h 149225"/>
              <a:gd name="connsiteX7" fmla="*/ 323850 w 5381625"/>
              <a:gd name="connsiteY7" fmla="*/ 85725 h 149225"/>
              <a:gd name="connsiteX8" fmla="*/ 352425 w 5381625"/>
              <a:gd name="connsiteY8" fmla="*/ 104775 h 149225"/>
              <a:gd name="connsiteX9" fmla="*/ 381000 w 5381625"/>
              <a:gd name="connsiteY9" fmla="*/ 85725 h 149225"/>
              <a:gd name="connsiteX10" fmla="*/ 390525 w 5381625"/>
              <a:gd name="connsiteY10" fmla="*/ 57150 h 149225"/>
              <a:gd name="connsiteX11" fmla="*/ 428625 w 5381625"/>
              <a:gd name="connsiteY11" fmla="*/ 66675 h 149225"/>
              <a:gd name="connsiteX12" fmla="*/ 485775 w 5381625"/>
              <a:gd name="connsiteY12" fmla="*/ 104775 h 149225"/>
              <a:gd name="connsiteX13" fmla="*/ 542925 w 5381625"/>
              <a:gd name="connsiteY13" fmla="*/ 76200 h 149225"/>
              <a:gd name="connsiteX14" fmla="*/ 561975 w 5381625"/>
              <a:gd name="connsiteY14" fmla="*/ 104775 h 149225"/>
              <a:gd name="connsiteX15" fmla="*/ 609600 w 5381625"/>
              <a:gd name="connsiteY15" fmla="*/ 95250 h 149225"/>
              <a:gd name="connsiteX16" fmla="*/ 638175 w 5381625"/>
              <a:gd name="connsiteY16" fmla="*/ 76200 h 149225"/>
              <a:gd name="connsiteX17" fmla="*/ 666750 w 5381625"/>
              <a:gd name="connsiteY17" fmla="*/ 66675 h 149225"/>
              <a:gd name="connsiteX18" fmla="*/ 742950 w 5381625"/>
              <a:gd name="connsiteY18" fmla="*/ 95250 h 149225"/>
              <a:gd name="connsiteX19" fmla="*/ 762000 w 5381625"/>
              <a:gd name="connsiteY19" fmla="*/ 123825 h 149225"/>
              <a:gd name="connsiteX20" fmla="*/ 809625 w 5381625"/>
              <a:gd name="connsiteY20" fmla="*/ 85725 h 149225"/>
              <a:gd name="connsiteX21" fmla="*/ 838200 w 5381625"/>
              <a:gd name="connsiteY21" fmla="*/ 95250 h 149225"/>
              <a:gd name="connsiteX22" fmla="*/ 857250 w 5381625"/>
              <a:gd name="connsiteY22" fmla="*/ 66675 h 149225"/>
              <a:gd name="connsiteX23" fmla="*/ 914400 w 5381625"/>
              <a:gd name="connsiteY23" fmla="*/ 95250 h 149225"/>
              <a:gd name="connsiteX24" fmla="*/ 933450 w 5381625"/>
              <a:gd name="connsiteY24" fmla="*/ 66675 h 149225"/>
              <a:gd name="connsiteX25" fmla="*/ 942975 w 5381625"/>
              <a:gd name="connsiteY25" fmla="*/ 38100 h 149225"/>
              <a:gd name="connsiteX26" fmla="*/ 971550 w 5381625"/>
              <a:gd name="connsiteY26" fmla="*/ 47625 h 149225"/>
              <a:gd name="connsiteX27" fmla="*/ 1019175 w 5381625"/>
              <a:gd name="connsiteY27" fmla="*/ 104775 h 149225"/>
              <a:gd name="connsiteX28" fmla="*/ 1076325 w 5381625"/>
              <a:gd name="connsiteY28" fmla="*/ 123825 h 149225"/>
              <a:gd name="connsiteX29" fmla="*/ 1095375 w 5381625"/>
              <a:gd name="connsiteY29" fmla="*/ 66675 h 149225"/>
              <a:gd name="connsiteX30" fmla="*/ 1133475 w 5381625"/>
              <a:gd name="connsiteY30" fmla="*/ 76200 h 149225"/>
              <a:gd name="connsiteX31" fmla="*/ 1190625 w 5381625"/>
              <a:gd name="connsiteY31" fmla="*/ 95250 h 149225"/>
              <a:gd name="connsiteX32" fmla="*/ 1200150 w 5381625"/>
              <a:gd name="connsiteY32" fmla="*/ 66675 h 149225"/>
              <a:gd name="connsiteX33" fmla="*/ 1257300 w 5381625"/>
              <a:gd name="connsiteY33" fmla="*/ 76200 h 149225"/>
              <a:gd name="connsiteX34" fmla="*/ 1276350 w 5381625"/>
              <a:gd name="connsiteY34" fmla="*/ 104775 h 149225"/>
              <a:gd name="connsiteX35" fmla="*/ 1333500 w 5381625"/>
              <a:gd name="connsiteY35" fmla="*/ 76200 h 149225"/>
              <a:gd name="connsiteX36" fmla="*/ 1381125 w 5381625"/>
              <a:gd name="connsiteY36" fmla="*/ 123825 h 149225"/>
              <a:gd name="connsiteX37" fmla="*/ 1409700 w 5381625"/>
              <a:gd name="connsiteY37" fmla="*/ 95250 h 149225"/>
              <a:gd name="connsiteX38" fmla="*/ 1466850 w 5381625"/>
              <a:gd name="connsiteY38" fmla="*/ 76200 h 149225"/>
              <a:gd name="connsiteX39" fmla="*/ 1495425 w 5381625"/>
              <a:gd name="connsiteY39" fmla="*/ 66675 h 149225"/>
              <a:gd name="connsiteX40" fmla="*/ 1581150 w 5381625"/>
              <a:gd name="connsiteY40" fmla="*/ 95250 h 149225"/>
              <a:gd name="connsiteX41" fmla="*/ 1628775 w 5381625"/>
              <a:gd name="connsiteY41" fmla="*/ 57150 h 149225"/>
              <a:gd name="connsiteX42" fmla="*/ 1638300 w 5381625"/>
              <a:gd name="connsiteY42" fmla="*/ 85725 h 149225"/>
              <a:gd name="connsiteX43" fmla="*/ 1666875 w 5381625"/>
              <a:gd name="connsiteY43" fmla="*/ 104775 h 149225"/>
              <a:gd name="connsiteX44" fmla="*/ 1714500 w 5381625"/>
              <a:gd name="connsiteY44" fmla="*/ 57150 h 149225"/>
              <a:gd name="connsiteX45" fmla="*/ 1743075 w 5381625"/>
              <a:gd name="connsiteY45" fmla="*/ 66675 h 149225"/>
              <a:gd name="connsiteX46" fmla="*/ 1790700 w 5381625"/>
              <a:gd name="connsiteY46" fmla="*/ 104775 h 149225"/>
              <a:gd name="connsiteX47" fmla="*/ 1800225 w 5381625"/>
              <a:gd name="connsiteY47" fmla="*/ 76200 h 149225"/>
              <a:gd name="connsiteX48" fmla="*/ 1828800 w 5381625"/>
              <a:gd name="connsiteY48" fmla="*/ 66675 h 149225"/>
              <a:gd name="connsiteX49" fmla="*/ 1876425 w 5381625"/>
              <a:gd name="connsiteY49" fmla="*/ 114300 h 149225"/>
              <a:gd name="connsiteX50" fmla="*/ 1905000 w 5381625"/>
              <a:gd name="connsiteY50" fmla="*/ 95250 h 149225"/>
              <a:gd name="connsiteX51" fmla="*/ 1924050 w 5381625"/>
              <a:gd name="connsiteY51" fmla="*/ 66675 h 149225"/>
              <a:gd name="connsiteX52" fmla="*/ 1962150 w 5381625"/>
              <a:gd name="connsiteY52" fmla="*/ 114300 h 149225"/>
              <a:gd name="connsiteX53" fmla="*/ 1981200 w 5381625"/>
              <a:gd name="connsiteY53" fmla="*/ 85725 h 149225"/>
              <a:gd name="connsiteX54" fmla="*/ 1990725 w 5381625"/>
              <a:gd name="connsiteY54" fmla="*/ 57150 h 149225"/>
              <a:gd name="connsiteX55" fmla="*/ 2028825 w 5381625"/>
              <a:gd name="connsiteY55" fmla="*/ 66675 h 149225"/>
              <a:gd name="connsiteX56" fmla="*/ 2085975 w 5381625"/>
              <a:gd name="connsiteY56" fmla="*/ 95250 h 149225"/>
              <a:gd name="connsiteX57" fmla="*/ 2143125 w 5381625"/>
              <a:gd name="connsiteY57" fmla="*/ 85725 h 149225"/>
              <a:gd name="connsiteX58" fmla="*/ 2181225 w 5381625"/>
              <a:gd name="connsiteY58" fmla="*/ 76200 h 149225"/>
              <a:gd name="connsiteX59" fmla="*/ 2219325 w 5381625"/>
              <a:gd name="connsiteY59" fmla="*/ 133350 h 149225"/>
              <a:gd name="connsiteX60" fmla="*/ 2286000 w 5381625"/>
              <a:gd name="connsiteY60" fmla="*/ 66675 h 149225"/>
              <a:gd name="connsiteX61" fmla="*/ 2305050 w 5381625"/>
              <a:gd name="connsiteY61" fmla="*/ 38100 h 149225"/>
              <a:gd name="connsiteX62" fmla="*/ 2333625 w 5381625"/>
              <a:gd name="connsiteY62" fmla="*/ 47625 h 149225"/>
              <a:gd name="connsiteX63" fmla="*/ 2390775 w 5381625"/>
              <a:gd name="connsiteY63" fmla="*/ 85725 h 149225"/>
              <a:gd name="connsiteX64" fmla="*/ 2438400 w 5381625"/>
              <a:gd name="connsiteY64" fmla="*/ 38100 h 149225"/>
              <a:gd name="connsiteX65" fmla="*/ 2466975 w 5381625"/>
              <a:gd name="connsiteY65" fmla="*/ 47625 h 149225"/>
              <a:gd name="connsiteX66" fmla="*/ 2486025 w 5381625"/>
              <a:gd name="connsiteY66" fmla="*/ 76200 h 149225"/>
              <a:gd name="connsiteX67" fmla="*/ 2543175 w 5381625"/>
              <a:gd name="connsiteY67" fmla="*/ 47625 h 149225"/>
              <a:gd name="connsiteX68" fmla="*/ 2619375 w 5381625"/>
              <a:gd name="connsiteY68" fmla="*/ 57150 h 149225"/>
              <a:gd name="connsiteX69" fmla="*/ 2647950 w 5381625"/>
              <a:gd name="connsiteY69" fmla="*/ 47625 h 149225"/>
              <a:gd name="connsiteX70" fmla="*/ 2695575 w 5381625"/>
              <a:gd name="connsiteY70" fmla="*/ 85725 h 149225"/>
              <a:gd name="connsiteX71" fmla="*/ 2714625 w 5381625"/>
              <a:gd name="connsiteY71" fmla="*/ 57150 h 149225"/>
              <a:gd name="connsiteX72" fmla="*/ 2743200 w 5381625"/>
              <a:gd name="connsiteY72" fmla="*/ 85725 h 149225"/>
              <a:gd name="connsiteX73" fmla="*/ 2800350 w 5381625"/>
              <a:gd name="connsiteY73" fmla="*/ 66675 h 149225"/>
              <a:gd name="connsiteX74" fmla="*/ 2819400 w 5381625"/>
              <a:gd name="connsiteY74" fmla="*/ 95250 h 149225"/>
              <a:gd name="connsiteX75" fmla="*/ 2876550 w 5381625"/>
              <a:gd name="connsiteY75" fmla="*/ 76200 h 149225"/>
              <a:gd name="connsiteX76" fmla="*/ 2924175 w 5381625"/>
              <a:gd name="connsiteY76" fmla="*/ 38100 h 149225"/>
              <a:gd name="connsiteX77" fmla="*/ 2933700 w 5381625"/>
              <a:gd name="connsiteY77" fmla="*/ 66675 h 149225"/>
              <a:gd name="connsiteX78" fmla="*/ 3000375 w 5381625"/>
              <a:gd name="connsiteY78" fmla="*/ 47625 h 149225"/>
              <a:gd name="connsiteX79" fmla="*/ 3028950 w 5381625"/>
              <a:gd name="connsiteY79" fmla="*/ 28575 h 149225"/>
              <a:gd name="connsiteX80" fmla="*/ 3086100 w 5381625"/>
              <a:gd name="connsiteY80" fmla="*/ 57150 h 149225"/>
              <a:gd name="connsiteX81" fmla="*/ 3162300 w 5381625"/>
              <a:gd name="connsiteY81" fmla="*/ 47625 h 149225"/>
              <a:gd name="connsiteX82" fmla="*/ 3190875 w 5381625"/>
              <a:gd name="connsiteY82" fmla="*/ 38100 h 149225"/>
              <a:gd name="connsiteX83" fmla="*/ 3200400 w 5381625"/>
              <a:gd name="connsiteY83" fmla="*/ 66675 h 149225"/>
              <a:gd name="connsiteX84" fmla="*/ 3257550 w 5381625"/>
              <a:gd name="connsiteY84" fmla="*/ 95250 h 149225"/>
              <a:gd name="connsiteX85" fmla="*/ 3276600 w 5381625"/>
              <a:gd name="connsiteY85" fmla="*/ 66675 h 149225"/>
              <a:gd name="connsiteX86" fmla="*/ 3333750 w 5381625"/>
              <a:gd name="connsiteY86" fmla="*/ 85725 h 149225"/>
              <a:gd name="connsiteX87" fmla="*/ 3362325 w 5381625"/>
              <a:gd name="connsiteY87" fmla="*/ 104775 h 149225"/>
              <a:gd name="connsiteX88" fmla="*/ 3400425 w 5381625"/>
              <a:gd name="connsiteY88" fmla="*/ 95250 h 149225"/>
              <a:gd name="connsiteX89" fmla="*/ 3419475 w 5381625"/>
              <a:gd name="connsiteY89" fmla="*/ 66675 h 149225"/>
              <a:gd name="connsiteX90" fmla="*/ 3448050 w 5381625"/>
              <a:gd name="connsiteY90" fmla="*/ 47625 h 149225"/>
              <a:gd name="connsiteX91" fmla="*/ 3495675 w 5381625"/>
              <a:gd name="connsiteY91" fmla="*/ 95250 h 149225"/>
              <a:gd name="connsiteX92" fmla="*/ 3524250 w 5381625"/>
              <a:gd name="connsiteY92" fmla="*/ 66675 h 149225"/>
              <a:gd name="connsiteX93" fmla="*/ 3552825 w 5381625"/>
              <a:gd name="connsiteY93" fmla="*/ 47625 h 149225"/>
              <a:gd name="connsiteX94" fmla="*/ 3590925 w 5381625"/>
              <a:gd name="connsiteY94" fmla="*/ 95250 h 149225"/>
              <a:gd name="connsiteX95" fmla="*/ 3619500 w 5381625"/>
              <a:gd name="connsiteY95" fmla="*/ 85725 h 149225"/>
              <a:gd name="connsiteX96" fmla="*/ 3648075 w 5381625"/>
              <a:gd name="connsiteY96" fmla="*/ 57150 h 149225"/>
              <a:gd name="connsiteX97" fmla="*/ 3676650 w 5381625"/>
              <a:gd name="connsiteY97" fmla="*/ 76200 h 149225"/>
              <a:gd name="connsiteX98" fmla="*/ 3705225 w 5381625"/>
              <a:gd name="connsiteY98" fmla="*/ 85725 h 149225"/>
              <a:gd name="connsiteX99" fmla="*/ 3733800 w 5381625"/>
              <a:gd name="connsiteY99" fmla="*/ 66675 h 149225"/>
              <a:gd name="connsiteX100" fmla="*/ 3762375 w 5381625"/>
              <a:gd name="connsiteY100" fmla="*/ 85725 h 149225"/>
              <a:gd name="connsiteX101" fmla="*/ 3790950 w 5381625"/>
              <a:gd name="connsiteY101" fmla="*/ 95250 h 149225"/>
              <a:gd name="connsiteX102" fmla="*/ 3876675 w 5381625"/>
              <a:gd name="connsiteY102" fmla="*/ 85725 h 149225"/>
              <a:gd name="connsiteX103" fmla="*/ 3933825 w 5381625"/>
              <a:gd name="connsiteY103" fmla="*/ 123825 h 149225"/>
              <a:gd name="connsiteX104" fmla="*/ 3952875 w 5381625"/>
              <a:gd name="connsiteY104" fmla="*/ 95250 h 149225"/>
              <a:gd name="connsiteX105" fmla="*/ 4010025 w 5381625"/>
              <a:gd name="connsiteY105" fmla="*/ 57150 h 149225"/>
              <a:gd name="connsiteX106" fmla="*/ 4067175 w 5381625"/>
              <a:gd name="connsiteY106" fmla="*/ 85725 h 149225"/>
              <a:gd name="connsiteX107" fmla="*/ 4105275 w 5381625"/>
              <a:gd name="connsiteY107" fmla="*/ 28575 h 149225"/>
              <a:gd name="connsiteX108" fmla="*/ 4133850 w 5381625"/>
              <a:gd name="connsiteY108" fmla="*/ 19050 h 149225"/>
              <a:gd name="connsiteX109" fmla="*/ 4162425 w 5381625"/>
              <a:gd name="connsiteY109" fmla="*/ 47625 h 149225"/>
              <a:gd name="connsiteX110" fmla="*/ 4181475 w 5381625"/>
              <a:gd name="connsiteY110" fmla="*/ 76200 h 149225"/>
              <a:gd name="connsiteX111" fmla="*/ 4210050 w 5381625"/>
              <a:gd name="connsiteY111" fmla="*/ 57150 h 149225"/>
              <a:gd name="connsiteX112" fmla="*/ 4238625 w 5381625"/>
              <a:gd name="connsiteY112" fmla="*/ 28575 h 149225"/>
              <a:gd name="connsiteX113" fmla="*/ 4295775 w 5381625"/>
              <a:gd name="connsiteY113" fmla="*/ 0 h 149225"/>
              <a:gd name="connsiteX114" fmla="*/ 4362450 w 5381625"/>
              <a:gd name="connsiteY114" fmla="*/ 47625 h 149225"/>
              <a:gd name="connsiteX115" fmla="*/ 4438650 w 5381625"/>
              <a:gd name="connsiteY115" fmla="*/ 38100 h 149225"/>
              <a:gd name="connsiteX116" fmla="*/ 4495800 w 5381625"/>
              <a:gd name="connsiteY116" fmla="*/ 57150 h 149225"/>
              <a:gd name="connsiteX117" fmla="*/ 4543425 w 5381625"/>
              <a:gd name="connsiteY117" fmla="*/ 9525 h 149225"/>
              <a:gd name="connsiteX118" fmla="*/ 4572000 w 5381625"/>
              <a:gd name="connsiteY118" fmla="*/ 28575 h 149225"/>
              <a:gd name="connsiteX119" fmla="*/ 4638675 w 5381625"/>
              <a:gd name="connsiteY119" fmla="*/ 76200 h 149225"/>
              <a:gd name="connsiteX120" fmla="*/ 4695825 w 5381625"/>
              <a:gd name="connsiteY120" fmla="*/ 19050 h 149225"/>
              <a:gd name="connsiteX121" fmla="*/ 4724400 w 5381625"/>
              <a:gd name="connsiteY121" fmla="*/ 38100 h 149225"/>
              <a:gd name="connsiteX122" fmla="*/ 4743450 w 5381625"/>
              <a:gd name="connsiteY122" fmla="*/ 76200 h 149225"/>
              <a:gd name="connsiteX123" fmla="*/ 4810125 w 5381625"/>
              <a:gd name="connsiteY123" fmla="*/ 47625 h 149225"/>
              <a:gd name="connsiteX124" fmla="*/ 4829175 w 5381625"/>
              <a:gd name="connsiteY124" fmla="*/ 19050 h 149225"/>
              <a:gd name="connsiteX125" fmla="*/ 4857750 w 5381625"/>
              <a:gd name="connsiteY125" fmla="*/ 76200 h 149225"/>
              <a:gd name="connsiteX126" fmla="*/ 4895850 w 5381625"/>
              <a:gd name="connsiteY126" fmla="*/ 66675 h 149225"/>
              <a:gd name="connsiteX127" fmla="*/ 4933950 w 5381625"/>
              <a:gd name="connsiteY127" fmla="*/ 57150 h 149225"/>
              <a:gd name="connsiteX128" fmla="*/ 4953000 w 5381625"/>
              <a:gd name="connsiteY128" fmla="*/ 85725 h 149225"/>
              <a:gd name="connsiteX129" fmla="*/ 5000625 w 5381625"/>
              <a:gd name="connsiteY129" fmla="*/ 133350 h 149225"/>
              <a:gd name="connsiteX130" fmla="*/ 5029200 w 5381625"/>
              <a:gd name="connsiteY130" fmla="*/ 114300 h 149225"/>
              <a:gd name="connsiteX131" fmla="*/ 5067300 w 5381625"/>
              <a:gd name="connsiteY131" fmla="*/ 66675 h 149225"/>
              <a:gd name="connsiteX132" fmla="*/ 5105400 w 5381625"/>
              <a:gd name="connsiteY132" fmla="*/ 76200 h 149225"/>
              <a:gd name="connsiteX133" fmla="*/ 5133975 w 5381625"/>
              <a:gd name="connsiteY133" fmla="*/ 85725 h 149225"/>
              <a:gd name="connsiteX134" fmla="*/ 5191125 w 5381625"/>
              <a:gd name="connsiteY134" fmla="*/ 66675 h 149225"/>
              <a:gd name="connsiteX135" fmla="*/ 5248275 w 5381625"/>
              <a:gd name="connsiteY135" fmla="*/ 104775 h 149225"/>
              <a:gd name="connsiteX136" fmla="*/ 5257800 w 5381625"/>
              <a:gd name="connsiteY136" fmla="*/ 76200 h 149225"/>
              <a:gd name="connsiteX137" fmla="*/ 5334000 w 5381625"/>
              <a:gd name="connsiteY137" fmla="*/ 95250 h 149225"/>
              <a:gd name="connsiteX138" fmla="*/ 5372100 w 5381625"/>
              <a:gd name="connsiteY138" fmla="*/ 85725 h 149225"/>
              <a:gd name="connsiteX139" fmla="*/ 5381625 w 5381625"/>
              <a:gd name="connsiteY139" fmla="*/ 57150 h 14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</a:cxnLst>
            <a:rect l="l" t="t" r="r" b="b"/>
            <a:pathLst>
              <a:path w="5381625" h="149225">
                <a:moveTo>
                  <a:pt x="0" y="104775"/>
                </a:moveTo>
                <a:cubicBezTo>
                  <a:pt x="72509" y="80605"/>
                  <a:pt x="37459" y="81787"/>
                  <a:pt x="104775" y="95250"/>
                </a:cubicBezTo>
                <a:cubicBezTo>
                  <a:pt x="114300" y="101600"/>
                  <a:pt x="121902" y="114300"/>
                  <a:pt x="133350" y="114300"/>
                </a:cubicBezTo>
                <a:cubicBezTo>
                  <a:pt x="144798" y="114300"/>
                  <a:pt x="151686" y="100370"/>
                  <a:pt x="161925" y="95250"/>
                </a:cubicBezTo>
                <a:cubicBezTo>
                  <a:pt x="170905" y="90760"/>
                  <a:pt x="180975" y="88900"/>
                  <a:pt x="190500" y="85725"/>
                </a:cubicBezTo>
                <a:cubicBezTo>
                  <a:pt x="200025" y="88900"/>
                  <a:pt x="209035" y="95250"/>
                  <a:pt x="219075" y="95250"/>
                </a:cubicBezTo>
                <a:cubicBezTo>
                  <a:pt x="231035" y="95250"/>
                  <a:pt x="272275" y="80692"/>
                  <a:pt x="285750" y="76200"/>
                </a:cubicBezTo>
                <a:cubicBezTo>
                  <a:pt x="298450" y="79375"/>
                  <a:pt x="311818" y="80568"/>
                  <a:pt x="323850" y="85725"/>
                </a:cubicBezTo>
                <a:cubicBezTo>
                  <a:pt x="334372" y="90234"/>
                  <a:pt x="340977" y="104775"/>
                  <a:pt x="352425" y="104775"/>
                </a:cubicBezTo>
                <a:cubicBezTo>
                  <a:pt x="363873" y="104775"/>
                  <a:pt x="371475" y="92075"/>
                  <a:pt x="381000" y="85725"/>
                </a:cubicBezTo>
                <a:cubicBezTo>
                  <a:pt x="384175" y="76200"/>
                  <a:pt x="381203" y="60879"/>
                  <a:pt x="390525" y="57150"/>
                </a:cubicBezTo>
                <a:cubicBezTo>
                  <a:pt x="402680" y="52288"/>
                  <a:pt x="416916" y="60821"/>
                  <a:pt x="428625" y="66675"/>
                </a:cubicBezTo>
                <a:cubicBezTo>
                  <a:pt x="449103" y="76914"/>
                  <a:pt x="485775" y="104775"/>
                  <a:pt x="485775" y="104775"/>
                </a:cubicBezTo>
                <a:cubicBezTo>
                  <a:pt x="491792" y="100764"/>
                  <a:pt x="530602" y="71271"/>
                  <a:pt x="542925" y="76200"/>
                </a:cubicBezTo>
                <a:cubicBezTo>
                  <a:pt x="553554" y="80452"/>
                  <a:pt x="555625" y="95250"/>
                  <a:pt x="561975" y="104775"/>
                </a:cubicBezTo>
                <a:cubicBezTo>
                  <a:pt x="577850" y="101600"/>
                  <a:pt x="594441" y="100934"/>
                  <a:pt x="609600" y="95250"/>
                </a:cubicBezTo>
                <a:cubicBezTo>
                  <a:pt x="620319" y="91230"/>
                  <a:pt x="627936" y="81320"/>
                  <a:pt x="638175" y="76200"/>
                </a:cubicBezTo>
                <a:cubicBezTo>
                  <a:pt x="647155" y="71710"/>
                  <a:pt x="657225" y="69850"/>
                  <a:pt x="666750" y="66675"/>
                </a:cubicBezTo>
                <a:cubicBezTo>
                  <a:pt x="700825" y="73490"/>
                  <a:pt x="718424" y="70724"/>
                  <a:pt x="742950" y="95250"/>
                </a:cubicBezTo>
                <a:cubicBezTo>
                  <a:pt x="751045" y="103345"/>
                  <a:pt x="755650" y="114300"/>
                  <a:pt x="762000" y="123825"/>
                </a:cubicBezTo>
                <a:cubicBezTo>
                  <a:pt x="776628" y="101884"/>
                  <a:pt x="778953" y="85725"/>
                  <a:pt x="809625" y="85725"/>
                </a:cubicBezTo>
                <a:cubicBezTo>
                  <a:pt x="819665" y="85725"/>
                  <a:pt x="828675" y="92075"/>
                  <a:pt x="838200" y="95250"/>
                </a:cubicBezTo>
                <a:cubicBezTo>
                  <a:pt x="844550" y="85725"/>
                  <a:pt x="846621" y="70927"/>
                  <a:pt x="857250" y="66675"/>
                </a:cubicBezTo>
                <a:cubicBezTo>
                  <a:pt x="869573" y="61746"/>
                  <a:pt x="908383" y="91239"/>
                  <a:pt x="914400" y="95250"/>
                </a:cubicBezTo>
                <a:cubicBezTo>
                  <a:pt x="920750" y="85725"/>
                  <a:pt x="928330" y="76914"/>
                  <a:pt x="933450" y="66675"/>
                </a:cubicBezTo>
                <a:cubicBezTo>
                  <a:pt x="937940" y="57695"/>
                  <a:pt x="933995" y="42590"/>
                  <a:pt x="942975" y="38100"/>
                </a:cubicBezTo>
                <a:cubicBezTo>
                  <a:pt x="951955" y="33610"/>
                  <a:pt x="962025" y="44450"/>
                  <a:pt x="971550" y="47625"/>
                </a:cubicBezTo>
                <a:cubicBezTo>
                  <a:pt x="983407" y="65410"/>
                  <a:pt x="999762" y="93990"/>
                  <a:pt x="1019175" y="104775"/>
                </a:cubicBezTo>
                <a:cubicBezTo>
                  <a:pt x="1036728" y="114527"/>
                  <a:pt x="1076325" y="123825"/>
                  <a:pt x="1076325" y="123825"/>
                </a:cubicBezTo>
                <a:cubicBezTo>
                  <a:pt x="1082675" y="104775"/>
                  <a:pt x="1075894" y="61805"/>
                  <a:pt x="1095375" y="66675"/>
                </a:cubicBezTo>
                <a:cubicBezTo>
                  <a:pt x="1108075" y="69850"/>
                  <a:pt x="1120936" y="72438"/>
                  <a:pt x="1133475" y="76200"/>
                </a:cubicBezTo>
                <a:cubicBezTo>
                  <a:pt x="1152709" y="81970"/>
                  <a:pt x="1190625" y="95250"/>
                  <a:pt x="1190625" y="95250"/>
                </a:cubicBezTo>
                <a:cubicBezTo>
                  <a:pt x="1193800" y="85725"/>
                  <a:pt x="1193050" y="73775"/>
                  <a:pt x="1200150" y="66675"/>
                </a:cubicBezTo>
                <a:cubicBezTo>
                  <a:pt x="1223811" y="43014"/>
                  <a:pt x="1238356" y="63571"/>
                  <a:pt x="1257300" y="76200"/>
                </a:cubicBezTo>
                <a:cubicBezTo>
                  <a:pt x="1263650" y="85725"/>
                  <a:pt x="1265721" y="100523"/>
                  <a:pt x="1276350" y="104775"/>
                </a:cubicBezTo>
                <a:cubicBezTo>
                  <a:pt x="1288673" y="109704"/>
                  <a:pt x="1327483" y="80211"/>
                  <a:pt x="1333500" y="76200"/>
                </a:cubicBezTo>
                <a:cubicBezTo>
                  <a:pt x="1339850" y="85725"/>
                  <a:pt x="1362075" y="127000"/>
                  <a:pt x="1381125" y="123825"/>
                </a:cubicBezTo>
                <a:cubicBezTo>
                  <a:pt x="1394412" y="121610"/>
                  <a:pt x="1397925" y="101792"/>
                  <a:pt x="1409700" y="95250"/>
                </a:cubicBezTo>
                <a:cubicBezTo>
                  <a:pt x="1427253" y="85498"/>
                  <a:pt x="1447800" y="82550"/>
                  <a:pt x="1466850" y="76200"/>
                </a:cubicBezTo>
                <a:lnTo>
                  <a:pt x="1495425" y="66675"/>
                </a:lnTo>
                <a:cubicBezTo>
                  <a:pt x="1560929" y="110344"/>
                  <a:pt x="1530855" y="112015"/>
                  <a:pt x="1581150" y="95250"/>
                </a:cubicBezTo>
                <a:cubicBezTo>
                  <a:pt x="1587035" y="86423"/>
                  <a:pt x="1605771" y="45648"/>
                  <a:pt x="1628775" y="57150"/>
                </a:cubicBezTo>
                <a:cubicBezTo>
                  <a:pt x="1637755" y="61640"/>
                  <a:pt x="1632028" y="77885"/>
                  <a:pt x="1638300" y="85725"/>
                </a:cubicBezTo>
                <a:cubicBezTo>
                  <a:pt x="1645451" y="94664"/>
                  <a:pt x="1657350" y="98425"/>
                  <a:pt x="1666875" y="104775"/>
                </a:cubicBezTo>
                <a:cubicBezTo>
                  <a:pt x="1677987" y="88106"/>
                  <a:pt x="1690687" y="61119"/>
                  <a:pt x="1714500" y="57150"/>
                </a:cubicBezTo>
                <a:cubicBezTo>
                  <a:pt x="1724404" y="55499"/>
                  <a:pt x="1733550" y="63500"/>
                  <a:pt x="1743075" y="66675"/>
                </a:cubicBezTo>
                <a:cubicBezTo>
                  <a:pt x="1748960" y="75502"/>
                  <a:pt x="1767696" y="116277"/>
                  <a:pt x="1790700" y="104775"/>
                </a:cubicBezTo>
                <a:cubicBezTo>
                  <a:pt x="1799680" y="100285"/>
                  <a:pt x="1793125" y="83300"/>
                  <a:pt x="1800225" y="76200"/>
                </a:cubicBezTo>
                <a:cubicBezTo>
                  <a:pt x="1807325" y="69100"/>
                  <a:pt x="1819275" y="69850"/>
                  <a:pt x="1828800" y="66675"/>
                </a:cubicBezTo>
                <a:cubicBezTo>
                  <a:pt x="1837267" y="79375"/>
                  <a:pt x="1855258" y="114300"/>
                  <a:pt x="1876425" y="114300"/>
                </a:cubicBezTo>
                <a:cubicBezTo>
                  <a:pt x="1887873" y="114300"/>
                  <a:pt x="1895475" y="101600"/>
                  <a:pt x="1905000" y="95250"/>
                </a:cubicBezTo>
                <a:cubicBezTo>
                  <a:pt x="1911350" y="85725"/>
                  <a:pt x="1912825" y="68920"/>
                  <a:pt x="1924050" y="66675"/>
                </a:cubicBezTo>
                <a:cubicBezTo>
                  <a:pt x="1950977" y="61290"/>
                  <a:pt x="1957777" y="101181"/>
                  <a:pt x="1962150" y="114300"/>
                </a:cubicBezTo>
                <a:cubicBezTo>
                  <a:pt x="1968500" y="104775"/>
                  <a:pt x="1976080" y="95964"/>
                  <a:pt x="1981200" y="85725"/>
                </a:cubicBezTo>
                <a:cubicBezTo>
                  <a:pt x="1985690" y="76745"/>
                  <a:pt x="1981403" y="60879"/>
                  <a:pt x="1990725" y="57150"/>
                </a:cubicBezTo>
                <a:cubicBezTo>
                  <a:pt x="2002880" y="52288"/>
                  <a:pt x="2016238" y="63079"/>
                  <a:pt x="2028825" y="66675"/>
                </a:cubicBezTo>
                <a:cubicBezTo>
                  <a:pt x="2063331" y="76534"/>
                  <a:pt x="2054666" y="74378"/>
                  <a:pt x="2085975" y="95250"/>
                </a:cubicBezTo>
                <a:cubicBezTo>
                  <a:pt x="2105025" y="92075"/>
                  <a:pt x="2124187" y="89513"/>
                  <a:pt x="2143125" y="85725"/>
                </a:cubicBezTo>
                <a:cubicBezTo>
                  <a:pt x="2155962" y="83158"/>
                  <a:pt x="2170124" y="69262"/>
                  <a:pt x="2181225" y="76200"/>
                </a:cubicBezTo>
                <a:cubicBezTo>
                  <a:pt x="2200640" y="88334"/>
                  <a:pt x="2219325" y="133350"/>
                  <a:pt x="2219325" y="133350"/>
                </a:cubicBezTo>
                <a:cubicBezTo>
                  <a:pt x="2269620" y="116585"/>
                  <a:pt x="2242331" y="132179"/>
                  <a:pt x="2286000" y="66675"/>
                </a:cubicBezTo>
                <a:lnTo>
                  <a:pt x="2305050" y="38100"/>
                </a:lnTo>
                <a:cubicBezTo>
                  <a:pt x="2314575" y="41275"/>
                  <a:pt x="2324848" y="42749"/>
                  <a:pt x="2333625" y="47625"/>
                </a:cubicBezTo>
                <a:cubicBezTo>
                  <a:pt x="2353639" y="58744"/>
                  <a:pt x="2390775" y="85725"/>
                  <a:pt x="2390775" y="85725"/>
                </a:cubicBezTo>
                <a:cubicBezTo>
                  <a:pt x="2401887" y="69056"/>
                  <a:pt x="2414587" y="42069"/>
                  <a:pt x="2438400" y="38100"/>
                </a:cubicBezTo>
                <a:cubicBezTo>
                  <a:pt x="2448304" y="36449"/>
                  <a:pt x="2457450" y="44450"/>
                  <a:pt x="2466975" y="47625"/>
                </a:cubicBezTo>
                <a:cubicBezTo>
                  <a:pt x="2473325" y="57150"/>
                  <a:pt x="2475396" y="71948"/>
                  <a:pt x="2486025" y="76200"/>
                </a:cubicBezTo>
                <a:cubicBezTo>
                  <a:pt x="2498348" y="81129"/>
                  <a:pt x="2537158" y="51636"/>
                  <a:pt x="2543175" y="47625"/>
                </a:cubicBezTo>
                <a:cubicBezTo>
                  <a:pt x="2640157" y="112280"/>
                  <a:pt x="2572472" y="94673"/>
                  <a:pt x="2619375" y="57150"/>
                </a:cubicBezTo>
                <a:cubicBezTo>
                  <a:pt x="2627215" y="50878"/>
                  <a:pt x="2638425" y="50800"/>
                  <a:pt x="2647950" y="47625"/>
                </a:cubicBezTo>
                <a:cubicBezTo>
                  <a:pt x="2655215" y="58523"/>
                  <a:pt x="2671360" y="95411"/>
                  <a:pt x="2695575" y="85725"/>
                </a:cubicBezTo>
                <a:cubicBezTo>
                  <a:pt x="2706204" y="81473"/>
                  <a:pt x="2708275" y="66675"/>
                  <a:pt x="2714625" y="57150"/>
                </a:cubicBezTo>
                <a:cubicBezTo>
                  <a:pt x="2724150" y="66675"/>
                  <a:pt x="2729812" y="84237"/>
                  <a:pt x="2743200" y="85725"/>
                </a:cubicBezTo>
                <a:cubicBezTo>
                  <a:pt x="2763158" y="87943"/>
                  <a:pt x="2800350" y="66675"/>
                  <a:pt x="2800350" y="66675"/>
                </a:cubicBezTo>
                <a:cubicBezTo>
                  <a:pt x="2806700" y="76200"/>
                  <a:pt x="2808041" y="93830"/>
                  <a:pt x="2819400" y="95250"/>
                </a:cubicBezTo>
                <a:cubicBezTo>
                  <a:pt x="2839325" y="97741"/>
                  <a:pt x="2876550" y="76200"/>
                  <a:pt x="2876550" y="76200"/>
                </a:cubicBezTo>
                <a:cubicBezTo>
                  <a:pt x="2882435" y="67373"/>
                  <a:pt x="2901171" y="26598"/>
                  <a:pt x="2924175" y="38100"/>
                </a:cubicBezTo>
                <a:cubicBezTo>
                  <a:pt x="2933155" y="42590"/>
                  <a:pt x="2930525" y="57150"/>
                  <a:pt x="2933700" y="66675"/>
                </a:cubicBezTo>
                <a:cubicBezTo>
                  <a:pt x="2945907" y="63623"/>
                  <a:pt x="2986710" y="54457"/>
                  <a:pt x="3000375" y="47625"/>
                </a:cubicBezTo>
                <a:cubicBezTo>
                  <a:pt x="3010614" y="42505"/>
                  <a:pt x="3019425" y="34925"/>
                  <a:pt x="3028950" y="28575"/>
                </a:cubicBezTo>
                <a:cubicBezTo>
                  <a:pt x="3073400" y="95250"/>
                  <a:pt x="3054350" y="104775"/>
                  <a:pt x="3086100" y="57150"/>
                </a:cubicBezTo>
                <a:cubicBezTo>
                  <a:pt x="3186817" y="90722"/>
                  <a:pt x="3113465" y="86693"/>
                  <a:pt x="3162300" y="47625"/>
                </a:cubicBezTo>
                <a:cubicBezTo>
                  <a:pt x="3170140" y="41353"/>
                  <a:pt x="3181350" y="41275"/>
                  <a:pt x="3190875" y="38100"/>
                </a:cubicBezTo>
                <a:cubicBezTo>
                  <a:pt x="3194050" y="47625"/>
                  <a:pt x="3194128" y="58835"/>
                  <a:pt x="3200400" y="66675"/>
                </a:cubicBezTo>
                <a:cubicBezTo>
                  <a:pt x="3213829" y="83461"/>
                  <a:pt x="3238726" y="88975"/>
                  <a:pt x="3257550" y="95250"/>
                </a:cubicBezTo>
                <a:cubicBezTo>
                  <a:pt x="3263900" y="85725"/>
                  <a:pt x="3267661" y="73826"/>
                  <a:pt x="3276600" y="66675"/>
                </a:cubicBezTo>
                <a:cubicBezTo>
                  <a:pt x="3308852" y="40873"/>
                  <a:pt x="3310287" y="66173"/>
                  <a:pt x="3333750" y="85725"/>
                </a:cubicBezTo>
                <a:cubicBezTo>
                  <a:pt x="3342544" y="93054"/>
                  <a:pt x="3352800" y="98425"/>
                  <a:pt x="3362325" y="104775"/>
                </a:cubicBezTo>
                <a:cubicBezTo>
                  <a:pt x="3375025" y="101600"/>
                  <a:pt x="3389533" y="102512"/>
                  <a:pt x="3400425" y="95250"/>
                </a:cubicBezTo>
                <a:cubicBezTo>
                  <a:pt x="3409950" y="88900"/>
                  <a:pt x="3411380" y="74770"/>
                  <a:pt x="3419475" y="66675"/>
                </a:cubicBezTo>
                <a:cubicBezTo>
                  <a:pt x="3427570" y="58580"/>
                  <a:pt x="3438525" y="53975"/>
                  <a:pt x="3448050" y="47625"/>
                </a:cubicBezTo>
                <a:cubicBezTo>
                  <a:pt x="3454400" y="57150"/>
                  <a:pt x="3476625" y="98425"/>
                  <a:pt x="3495675" y="95250"/>
                </a:cubicBezTo>
                <a:cubicBezTo>
                  <a:pt x="3508962" y="93035"/>
                  <a:pt x="3513902" y="75299"/>
                  <a:pt x="3524250" y="66675"/>
                </a:cubicBezTo>
                <a:cubicBezTo>
                  <a:pt x="3533044" y="59346"/>
                  <a:pt x="3543300" y="53975"/>
                  <a:pt x="3552825" y="47625"/>
                </a:cubicBezTo>
                <a:cubicBezTo>
                  <a:pt x="3560254" y="69913"/>
                  <a:pt x="3560513" y="90181"/>
                  <a:pt x="3590925" y="95250"/>
                </a:cubicBezTo>
                <a:cubicBezTo>
                  <a:pt x="3600829" y="96901"/>
                  <a:pt x="3609975" y="88900"/>
                  <a:pt x="3619500" y="85725"/>
                </a:cubicBezTo>
                <a:cubicBezTo>
                  <a:pt x="3629025" y="76200"/>
                  <a:pt x="3634788" y="59365"/>
                  <a:pt x="3648075" y="57150"/>
                </a:cubicBezTo>
                <a:cubicBezTo>
                  <a:pt x="3659367" y="55268"/>
                  <a:pt x="3666411" y="71080"/>
                  <a:pt x="3676650" y="76200"/>
                </a:cubicBezTo>
                <a:cubicBezTo>
                  <a:pt x="3685630" y="80690"/>
                  <a:pt x="3695700" y="82550"/>
                  <a:pt x="3705225" y="85725"/>
                </a:cubicBezTo>
                <a:cubicBezTo>
                  <a:pt x="3714750" y="79375"/>
                  <a:pt x="3722352" y="66675"/>
                  <a:pt x="3733800" y="66675"/>
                </a:cubicBezTo>
                <a:cubicBezTo>
                  <a:pt x="3745248" y="66675"/>
                  <a:pt x="3752136" y="80605"/>
                  <a:pt x="3762375" y="85725"/>
                </a:cubicBezTo>
                <a:cubicBezTo>
                  <a:pt x="3771355" y="90215"/>
                  <a:pt x="3781425" y="92075"/>
                  <a:pt x="3790950" y="95250"/>
                </a:cubicBezTo>
                <a:cubicBezTo>
                  <a:pt x="3833812" y="80963"/>
                  <a:pt x="3840956" y="65881"/>
                  <a:pt x="3876675" y="85725"/>
                </a:cubicBezTo>
                <a:cubicBezTo>
                  <a:pt x="3896689" y="96844"/>
                  <a:pt x="3933825" y="123825"/>
                  <a:pt x="3933825" y="123825"/>
                </a:cubicBezTo>
                <a:cubicBezTo>
                  <a:pt x="3940175" y="114300"/>
                  <a:pt x="3944260" y="102788"/>
                  <a:pt x="3952875" y="95250"/>
                </a:cubicBezTo>
                <a:cubicBezTo>
                  <a:pt x="3970105" y="80173"/>
                  <a:pt x="4010025" y="57150"/>
                  <a:pt x="4010025" y="57150"/>
                </a:cubicBezTo>
                <a:cubicBezTo>
                  <a:pt x="4012844" y="59029"/>
                  <a:pt x="4057656" y="92524"/>
                  <a:pt x="4067175" y="85725"/>
                </a:cubicBezTo>
                <a:cubicBezTo>
                  <a:pt x="4085806" y="72417"/>
                  <a:pt x="4083555" y="35815"/>
                  <a:pt x="4105275" y="28575"/>
                </a:cubicBezTo>
                <a:lnTo>
                  <a:pt x="4133850" y="19050"/>
                </a:lnTo>
                <a:cubicBezTo>
                  <a:pt x="4143375" y="28575"/>
                  <a:pt x="4153801" y="37277"/>
                  <a:pt x="4162425" y="47625"/>
                </a:cubicBezTo>
                <a:cubicBezTo>
                  <a:pt x="4169754" y="56419"/>
                  <a:pt x="4170250" y="73955"/>
                  <a:pt x="4181475" y="76200"/>
                </a:cubicBezTo>
                <a:cubicBezTo>
                  <a:pt x="4192700" y="78445"/>
                  <a:pt x="4201256" y="64479"/>
                  <a:pt x="4210050" y="57150"/>
                </a:cubicBezTo>
                <a:cubicBezTo>
                  <a:pt x="4220398" y="48526"/>
                  <a:pt x="4228277" y="37199"/>
                  <a:pt x="4238625" y="28575"/>
                </a:cubicBezTo>
                <a:cubicBezTo>
                  <a:pt x="4263244" y="8059"/>
                  <a:pt x="4267136" y="9546"/>
                  <a:pt x="4295775" y="0"/>
                </a:cubicBezTo>
                <a:cubicBezTo>
                  <a:pt x="4319945" y="72509"/>
                  <a:pt x="4295134" y="61088"/>
                  <a:pt x="4362450" y="47625"/>
                </a:cubicBezTo>
                <a:cubicBezTo>
                  <a:pt x="4401274" y="21743"/>
                  <a:pt x="4384356" y="23293"/>
                  <a:pt x="4438650" y="38100"/>
                </a:cubicBezTo>
                <a:cubicBezTo>
                  <a:pt x="4458023" y="43384"/>
                  <a:pt x="4495800" y="57150"/>
                  <a:pt x="4495800" y="57150"/>
                </a:cubicBezTo>
                <a:cubicBezTo>
                  <a:pt x="4504267" y="44450"/>
                  <a:pt x="4522258" y="9525"/>
                  <a:pt x="4543425" y="9525"/>
                </a:cubicBezTo>
                <a:cubicBezTo>
                  <a:pt x="4554873" y="9525"/>
                  <a:pt x="4562475" y="22225"/>
                  <a:pt x="4572000" y="28575"/>
                </a:cubicBezTo>
                <a:cubicBezTo>
                  <a:pt x="4615669" y="94079"/>
                  <a:pt x="4588380" y="92965"/>
                  <a:pt x="4638675" y="76200"/>
                </a:cubicBezTo>
                <a:cubicBezTo>
                  <a:pt x="4645147" y="67571"/>
                  <a:pt x="4674933" y="19050"/>
                  <a:pt x="4695825" y="19050"/>
                </a:cubicBezTo>
                <a:cubicBezTo>
                  <a:pt x="4707273" y="19050"/>
                  <a:pt x="4714875" y="31750"/>
                  <a:pt x="4724400" y="38100"/>
                </a:cubicBezTo>
                <a:cubicBezTo>
                  <a:pt x="4730750" y="50800"/>
                  <a:pt x="4730750" y="69850"/>
                  <a:pt x="4743450" y="76200"/>
                </a:cubicBezTo>
                <a:cubicBezTo>
                  <a:pt x="4761024" y="84987"/>
                  <a:pt x="4798319" y="55495"/>
                  <a:pt x="4810125" y="47625"/>
                </a:cubicBezTo>
                <a:cubicBezTo>
                  <a:pt x="4816475" y="38100"/>
                  <a:pt x="4817727" y="19050"/>
                  <a:pt x="4829175" y="19050"/>
                </a:cubicBezTo>
                <a:cubicBezTo>
                  <a:pt x="4841485" y="19050"/>
                  <a:pt x="4855401" y="69154"/>
                  <a:pt x="4857750" y="76200"/>
                </a:cubicBezTo>
                <a:cubicBezTo>
                  <a:pt x="4870450" y="73025"/>
                  <a:pt x="4885628" y="74853"/>
                  <a:pt x="4895850" y="66675"/>
                </a:cubicBezTo>
                <a:cubicBezTo>
                  <a:pt x="4928713" y="40385"/>
                  <a:pt x="4874540" y="17543"/>
                  <a:pt x="4933950" y="57150"/>
                </a:cubicBezTo>
                <a:cubicBezTo>
                  <a:pt x="4940300" y="66675"/>
                  <a:pt x="4944905" y="77630"/>
                  <a:pt x="4953000" y="85725"/>
                </a:cubicBezTo>
                <a:cubicBezTo>
                  <a:pt x="5016500" y="149225"/>
                  <a:pt x="4949825" y="57150"/>
                  <a:pt x="5000625" y="133350"/>
                </a:cubicBezTo>
                <a:cubicBezTo>
                  <a:pt x="5010150" y="127000"/>
                  <a:pt x="5022049" y="123239"/>
                  <a:pt x="5029200" y="114300"/>
                </a:cubicBezTo>
                <a:cubicBezTo>
                  <a:pt x="5081780" y="48575"/>
                  <a:pt x="4985408" y="121270"/>
                  <a:pt x="5067300" y="66675"/>
                </a:cubicBezTo>
                <a:cubicBezTo>
                  <a:pt x="5080000" y="69850"/>
                  <a:pt x="5092813" y="72604"/>
                  <a:pt x="5105400" y="76200"/>
                </a:cubicBezTo>
                <a:cubicBezTo>
                  <a:pt x="5115054" y="78958"/>
                  <a:pt x="5123996" y="86834"/>
                  <a:pt x="5133975" y="85725"/>
                </a:cubicBezTo>
                <a:cubicBezTo>
                  <a:pt x="5153933" y="83507"/>
                  <a:pt x="5191125" y="66675"/>
                  <a:pt x="5191125" y="66675"/>
                </a:cubicBezTo>
                <a:cubicBezTo>
                  <a:pt x="5195976" y="71526"/>
                  <a:pt x="5229895" y="113965"/>
                  <a:pt x="5248275" y="104775"/>
                </a:cubicBezTo>
                <a:cubicBezTo>
                  <a:pt x="5257255" y="100285"/>
                  <a:pt x="5254625" y="85725"/>
                  <a:pt x="5257800" y="76200"/>
                </a:cubicBezTo>
                <a:cubicBezTo>
                  <a:pt x="5280349" y="83716"/>
                  <a:pt x="5311012" y="95250"/>
                  <a:pt x="5334000" y="95250"/>
                </a:cubicBezTo>
                <a:cubicBezTo>
                  <a:pt x="5347091" y="95250"/>
                  <a:pt x="5359400" y="88900"/>
                  <a:pt x="5372100" y="85725"/>
                </a:cubicBezTo>
                <a:lnTo>
                  <a:pt x="5381625" y="57150"/>
                </a:lnTo>
              </a:path>
            </a:pathLst>
          </a:cu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1019175" y="1990725"/>
            <a:ext cx="5449304" cy="209550"/>
          </a:xfrm>
          <a:custGeom>
            <a:avLst/>
            <a:gdLst>
              <a:gd name="connsiteX0" fmla="*/ 0 w 5449304"/>
              <a:gd name="connsiteY0" fmla="*/ 104775 h 209550"/>
              <a:gd name="connsiteX1" fmla="*/ 28575 w 5449304"/>
              <a:gd name="connsiteY1" fmla="*/ 161925 h 209550"/>
              <a:gd name="connsiteX2" fmla="*/ 85725 w 5449304"/>
              <a:gd name="connsiteY2" fmla="*/ 200025 h 209550"/>
              <a:gd name="connsiteX3" fmla="*/ 114300 w 5449304"/>
              <a:gd name="connsiteY3" fmla="*/ 171450 h 209550"/>
              <a:gd name="connsiteX4" fmla="*/ 123825 w 5449304"/>
              <a:gd name="connsiteY4" fmla="*/ 142875 h 209550"/>
              <a:gd name="connsiteX5" fmla="*/ 152400 w 5449304"/>
              <a:gd name="connsiteY5" fmla="*/ 123825 h 209550"/>
              <a:gd name="connsiteX6" fmla="*/ 190500 w 5449304"/>
              <a:gd name="connsiteY6" fmla="*/ 133350 h 209550"/>
              <a:gd name="connsiteX7" fmla="*/ 219075 w 5449304"/>
              <a:gd name="connsiteY7" fmla="*/ 152400 h 209550"/>
              <a:gd name="connsiteX8" fmla="*/ 247650 w 5449304"/>
              <a:gd name="connsiteY8" fmla="*/ 161925 h 209550"/>
              <a:gd name="connsiteX9" fmla="*/ 314325 w 5449304"/>
              <a:gd name="connsiteY9" fmla="*/ 95250 h 209550"/>
              <a:gd name="connsiteX10" fmla="*/ 342900 w 5449304"/>
              <a:gd name="connsiteY10" fmla="*/ 104775 h 209550"/>
              <a:gd name="connsiteX11" fmla="*/ 400050 w 5449304"/>
              <a:gd name="connsiteY11" fmla="*/ 133350 h 209550"/>
              <a:gd name="connsiteX12" fmla="*/ 438150 w 5449304"/>
              <a:gd name="connsiteY12" fmla="*/ 123825 h 209550"/>
              <a:gd name="connsiteX13" fmla="*/ 466725 w 5449304"/>
              <a:gd name="connsiteY13" fmla="*/ 114300 h 209550"/>
              <a:gd name="connsiteX14" fmla="*/ 495300 w 5449304"/>
              <a:gd name="connsiteY14" fmla="*/ 123825 h 209550"/>
              <a:gd name="connsiteX15" fmla="*/ 523875 w 5449304"/>
              <a:gd name="connsiteY15" fmla="*/ 152400 h 209550"/>
              <a:gd name="connsiteX16" fmla="*/ 571500 w 5449304"/>
              <a:gd name="connsiteY16" fmla="*/ 104775 h 209550"/>
              <a:gd name="connsiteX17" fmla="*/ 600075 w 5449304"/>
              <a:gd name="connsiteY17" fmla="*/ 95250 h 209550"/>
              <a:gd name="connsiteX18" fmla="*/ 695325 w 5449304"/>
              <a:gd name="connsiteY18" fmla="*/ 123825 h 209550"/>
              <a:gd name="connsiteX19" fmla="*/ 723900 w 5449304"/>
              <a:gd name="connsiteY19" fmla="*/ 104775 h 209550"/>
              <a:gd name="connsiteX20" fmla="*/ 752475 w 5449304"/>
              <a:gd name="connsiteY20" fmla="*/ 123825 h 209550"/>
              <a:gd name="connsiteX21" fmla="*/ 781050 w 5449304"/>
              <a:gd name="connsiteY21" fmla="*/ 133350 h 209550"/>
              <a:gd name="connsiteX22" fmla="*/ 800100 w 5449304"/>
              <a:gd name="connsiteY22" fmla="*/ 161925 h 209550"/>
              <a:gd name="connsiteX23" fmla="*/ 847725 w 5449304"/>
              <a:gd name="connsiteY23" fmla="*/ 104775 h 209550"/>
              <a:gd name="connsiteX24" fmla="*/ 876300 w 5449304"/>
              <a:gd name="connsiteY24" fmla="*/ 95250 h 209550"/>
              <a:gd name="connsiteX25" fmla="*/ 904875 w 5449304"/>
              <a:gd name="connsiteY25" fmla="*/ 104775 h 209550"/>
              <a:gd name="connsiteX26" fmla="*/ 933450 w 5449304"/>
              <a:gd name="connsiteY26" fmla="*/ 123825 h 209550"/>
              <a:gd name="connsiteX27" fmla="*/ 990600 w 5449304"/>
              <a:gd name="connsiteY27" fmla="*/ 85725 h 209550"/>
              <a:gd name="connsiteX28" fmla="*/ 1019175 w 5449304"/>
              <a:gd name="connsiteY28" fmla="*/ 76200 h 209550"/>
              <a:gd name="connsiteX29" fmla="*/ 1076325 w 5449304"/>
              <a:gd name="connsiteY29" fmla="*/ 95250 h 209550"/>
              <a:gd name="connsiteX30" fmla="*/ 1133475 w 5449304"/>
              <a:gd name="connsiteY30" fmla="*/ 66675 h 209550"/>
              <a:gd name="connsiteX31" fmla="*/ 1162050 w 5449304"/>
              <a:gd name="connsiteY31" fmla="*/ 57150 h 209550"/>
              <a:gd name="connsiteX32" fmla="*/ 1209675 w 5449304"/>
              <a:gd name="connsiteY32" fmla="*/ 104775 h 209550"/>
              <a:gd name="connsiteX33" fmla="*/ 1266825 w 5449304"/>
              <a:gd name="connsiteY33" fmla="*/ 133350 h 209550"/>
              <a:gd name="connsiteX34" fmla="*/ 1285875 w 5449304"/>
              <a:gd name="connsiteY34" fmla="*/ 104775 h 209550"/>
              <a:gd name="connsiteX35" fmla="*/ 1304925 w 5449304"/>
              <a:gd name="connsiteY35" fmla="*/ 133350 h 209550"/>
              <a:gd name="connsiteX36" fmla="*/ 1371600 w 5449304"/>
              <a:gd name="connsiteY36" fmla="*/ 171450 h 209550"/>
              <a:gd name="connsiteX37" fmla="*/ 1428750 w 5449304"/>
              <a:gd name="connsiteY37" fmla="*/ 209550 h 209550"/>
              <a:gd name="connsiteX38" fmla="*/ 1457325 w 5449304"/>
              <a:gd name="connsiteY38" fmla="*/ 200025 h 209550"/>
              <a:gd name="connsiteX39" fmla="*/ 1466850 w 5449304"/>
              <a:gd name="connsiteY39" fmla="*/ 142875 h 209550"/>
              <a:gd name="connsiteX40" fmla="*/ 1476375 w 5449304"/>
              <a:gd name="connsiteY40" fmla="*/ 114300 h 209550"/>
              <a:gd name="connsiteX41" fmla="*/ 1485900 w 5449304"/>
              <a:gd name="connsiteY41" fmla="*/ 76200 h 209550"/>
              <a:gd name="connsiteX42" fmla="*/ 1514475 w 5449304"/>
              <a:gd name="connsiteY42" fmla="*/ 85725 h 209550"/>
              <a:gd name="connsiteX43" fmla="*/ 1571625 w 5449304"/>
              <a:gd name="connsiteY43" fmla="*/ 123825 h 209550"/>
              <a:gd name="connsiteX44" fmla="*/ 1590675 w 5449304"/>
              <a:gd name="connsiteY44" fmla="*/ 95250 h 209550"/>
              <a:gd name="connsiteX45" fmla="*/ 1619250 w 5449304"/>
              <a:gd name="connsiteY45" fmla="*/ 85725 h 209550"/>
              <a:gd name="connsiteX46" fmla="*/ 1647825 w 5449304"/>
              <a:gd name="connsiteY46" fmla="*/ 66675 h 209550"/>
              <a:gd name="connsiteX47" fmla="*/ 1676400 w 5449304"/>
              <a:gd name="connsiteY47" fmla="*/ 85725 h 209550"/>
              <a:gd name="connsiteX48" fmla="*/ 1714500 w 5449304"/>
              <a:gd name="connsiteY48" fmla="*/ 123825 h 209550"/>
              <a:gd name="connsiteX49" fmla="*/ 1724025 w 5449304"/>
              <a:gd name="connsiteY49" fmla="*/ 95250 h 209550"/>
              <a:gd name="connsiteX50" fmla="*/ 1781175 w 5449304"/>
              <a:gd name="connsiteY50" fmla="*/ 57150 h 209550"/>
              <a:gd name="connsiteX51" fmla="*/ 1866900 w 5449304"/>
              <a:gd name="connsiteY51" fmla="*/ 104775 h 209550"/>
              <a:gd name="connsiteX52" fmla="*/ 1885950 w 5449304"/>
              <a:gd name="connsiteY52" fmla="*/ 76200 h 209550"/>
              <a:gd name="connsiteX53" fmla="*/ 1924050 w 5449304"/>
              <a:gd name="connsiteY53" fmla="*/ 123825 h 209550"/>
              <a:gd name="connsiteX54" fmla="*/ 1981200 w 5449304"/>
              <a:gd name="connsiteY54" fmla="*/ 76200 h 209550"/>
              <a:gd name="connsiteX55" fmla="*/ 2047875 w 5449304"/>
              <a:gd name="connsiteY55" fmla="*/ 95250 h 209550"/>
              <a:gd name="connsiteX56" fmla="*/ 2105025 w 5449304"/>
              <a:gd name="connsiteY56" fmla="*/ 57150 h 209550"/>
              <a:gd name="connsiteX57" fmla="*/ 2124075 w 5449304"/>
              <a:gd name="connsiteY57" fmla="*/ 85725 h 209550"/>
              <a:gd name="connsiteX58" fmla="*/ 2181225 w 5449304"/>
              <a:gd name="connsiteY58" fmla="*/ 104775 h 209550"/>
              <a:gd name="connsiteX59" fmla="*/ 2190750 w 5449304"/>
              <a:gd name="connsiteY59" fmla="*/ 76200 h 209550"/>
              <a:gd name="connsiteX60" fmla="*/ 2247900 w 5449304"/>
              <a:gd name="connsiteY60" fmla="*/ 76200 h 209550"/>
              <a:gd name="connsiteX61" fmla="*/ 2333625 w 5449304"/>
              <a:gd name="connsiteY61" fmla="*/ 123825 h 209550"/>
              <a:gd name="connsiteX62" fmla="*/ 2352675 w 5449304"/>
              <a:gd name="connsiteY62" fmla="*/ 95250 h 209550"/>
              <a:gd name="connsiteX63" fmla="*/ 2400300 w 5449304"/>
              <a:gd name="connsiteY63" fmla="*/ 114300 h 209550"/>
              <a:gd name="connsiteX64" fmla="*/ 2428875 w 5449304"/>
              <a:gd name="connsiteY64" fmla="*/ 133350 h 209550"/>
              <a:gd name="connsiteX65" fmla="*/ 2447925 w 5449304"/>
              <a:gd name="connsiteY65" fmla="*/ 104775 h 209550"/>
              <a:gd name="connsiteX66" fmla="*/ 2457450 w 5449304"/>
              <a:gd name="connsiteY66" fmla="*/ 76200 h 209550"/>
              <a:gd name="connsiteX67" fmla="*/ 2486025 w 5449304"/>
              <a:gd name="connsiteY67" fmla="*/ 57150 h 209550"/>
              <a:gd name="connsiteX68" fmla="*/ 2514600 w 5449304"/>
              <a:gd name="connsiteY68" fmla="*/ 76200 h 209550"/>
              <a:gd name="connsiteX69" fmla="*/ 2533650 w 5449304"/>
              <a:gd name="connsiteY69" fmla="*/ 104775 h 209550"/>
              <a:gd name="connsiteX70" fmla="*/ 2571750 w 5449304"/>
              <a:gd name="connsiteY70" fmla="*/ 95250 h 209550"/>
              <a:gd name="connsiteX71" fmla="*/ 2609850 w 5449304"/>
              <a:gd name="connsiteY71" fmla="*/ 57150 h 209550"/>
              <a:gd name="connsiteX72" fmla="*/ 2667000 w 5449304"/>
              <a:gd name="connsiteY72" fmla="*/ 76200 h 209550"/>
              <a:gd name="connsiteX73" fmla="*/ 2733675 w 5449304"/>
              <a:gd name="connsiteY73" fmla="*/ 66675 h 209550"/>
              <a:gd name="connsiteX74" fmla="*/ 2752725 w 5449304"/>
              <a:gd name="connsiteY74" fmla="*/ 95250 h 209550"/>
              <a:gd name="connsiteX75" fmla="*/ 2781300 w 5449304"/>
              <a:gd name="connsiteY75" fmla="*/ 104775 h 209550"/>
              <a:gd name="connsiteX76" fmla="*/ 2838450 w 5449304"/>
              <a:gd name="connsiteY76" fmla="*/ 66675 h 209550"/>
              <a:gd name="connsiteX77" fmla="*/ 2857500 w 5449304"/>
              <a:gd name="connsiteY77" fmla="*/ 95250 h 209550"/>
              <a:gd name="connsiteX78" fmla="*/ 2914650 w 5449304"/>
              <a:gd name="connsiteY78" fmla="*/ 114300 h 209550"/>
              <a:gd name="connsiteX79" fmla="*/ 2971800 w 5449304"/>
              <a:gd name="connsiteY79" fmla="*/ 66675 h 209550"/>
              <a:gd name="connsiteX80" fmla="*/ 2990850 w 5449304"/>
              <a:gd name="connsiteY80" fmla="*/ 95250 h 209550"/>
              <a:gd name="connsiteX81" fmla="*/ 3038475 w 5449304"/>
              <a:gd name="connsiteY81" fmla="*/ 85725 h 209550"/>
              <a:gd name="connsiteX82" fmla="*/ 3067050 w 5449304"/>
              <a:gd name="connsiteY82" fmla="*/ 66675 h 209550"/>
              <a:gd name="connsiteX83" fmla="*/ 3124200 w 5449304"/>
              <a:gd name="connsiteY83" fmla="*/ 104775 h 209550"/>
              <a:gd name="connsiteX84" fmla="*/ 3190875 w 5449304"/>
              <a:gd name="connsiteY84" fmla="*/ 66675 h 209550"/>
              <a:gd name="connsiteX85" fmla="*/ 3209925 w 5449304"/>
              <a:gd name="connsiteY85" fmla="*/ 95250 h 209550"/>
              <a:gd name="connsiteX86" fmla="*/ 3248025 w 5449304"/>
              <a:gd name="connsiteY86" fmla="*/ 85725 h 209550"/>
              <a:gd name="connsiteX87" fmla="*/ 3324225 w 5449304"/>
              <a:gd name="connsiteY87" fmla="*/ 104775 h 209550"/>
              <a:gd name="connsiteX88" fmla="*/ 3352800 w 5449304"/>
              <a:gd name="connsiteY88" fmla="*/ 95250 h 209550"/>
              <a:gd name="connsiteX89" fmla="*/ 3390900 w 5449304"/>
              <a:gd name="connsiteY89" fmla="*/ 38100 h 209550"/>
              <a:gd name="connsiteX90" fmla="*/ 3429000 w 5449304"/>
              <a:gd name="connsiteY90" fmla="*/ 76200 h 209550"/>
              <a:gd name="connsiteX91" fmla="*/ 3457575 w 5449304"/>
              <a:gd name="connsiteY91" fmla="*/ 95250 h 209550"/>
              <a:gd name="connsiteX92" fmla="*/ 3495675 w 5449304"/>
              <a:gd name="connsiteY92" fmla="*/ 66675 h 209550"/>
              <a:gd name="connsiteX93" fmla="*/ 3524250 w 5449304"/>
              <a:gd name="connsiteY93" fmla="*/ 47625 h 209550"/>
              <a:gd name="connsiteX94" fmla="*/ 3552825 w 5449304"/>
              <a:gd name="connsiteY94" fmla="*/ 57150 h 209550"/>
              <a:gd name="connsiteX95" fmla="*/ 3609975 w 5449304"/>
              <a:gd name="connsiteY95" fmla="*/ 95250 h 209550"/>
              <a:gd name="connsiteX96" fmla="*/ 3638550 w 5449304"/>
              <a:gd name="connsiteY96" fmla="*/ 114300 h 209550"/>
              <a:gd name="connsiteX97" fmla="*/ 3686175 w 5449304"/>
              <a:gd name="connsiteY97" fmla="*/ 28575 h 209550"/>
              <a:gd name="connsiteX98" fmla="*/ 3714750 w 5449304"/>
              <a:gd name="connsiteY98" fmla="*/ 9525 h 209550"/>
              <a:gd name="connsiteX99" fmla="*/ 3743325 w 5449304"/>
              <a:gd name="connsiteY99" fmla="*/ 28575 h 209550"/>
              <a:gd name="connsiteX100" fmla="*/ 3800475 w 5449304"/>
              <a:gd name="connsiteY100" fmla="*/ 85725 h 209550"/>
              <a:gd name="connsiteX101" fmla="*/ 3829050 w 5449304"/>
              <a:gd name="connsiteY101" fmla="*/ 95250 h 209550"/>
              <a:gd name="connsiteX102" fmla="*/ 3895725 w 5449304"/>
              <a:gd name="connsiteY102" fmla="*/ 28575 h 209550"/>
              <a:gd name="connsiteX103" fmla="*/ 3981450 w 5449304"/>
              <a:gd name="connsiteY103" fmla="*/ 38100 h 209550"/>
              <a:gd name="connsiteX104" fmla="*/ 4010025 w 5449304"/>
              <a:gd name="connsiteY104" fmla="*/ 19050 h 209550"/>
              <a:gd name="connsiteX105" fmla="*/ 4019550 w 5449304"/>
              <a:gd name="connsiteY105" fmla="*/ 47625 h 209550"/>
              <a:gd name="connsiteX106" fmla="*/ 4076700 w 5449304"/>
              <a:gd name="connsiteY106" fmla="*/ 38100 h 209550"/>
              <a:gd name="connsiteX107" fmla="*/ 4133850 w 5449304"/>
              <a:gd name="connsiteY107" fmla="*/ 76200 h 209550"/>
              <a:gd name="connsiteX108" fmla="*/ 4152900 w 5449304"/>
              <a:gd name="connsiteY108" fmla="*/ 104775 h 209550"/>
              <a:gd name="connsiteX109" fmla="*/ 4191000 w 5449304"/>
              <a:gd name="connsiteY109" fmla="*/ 114300 h 209550"/>
              <a:gd name="connsiteX110" fmla="*/ 4248150 w 5449304"/>
              <a:gd name="connsiteY110" fmla="*/ 142875 h 209550"/>
              <a:gd name="connsiteX111" fmla="*/ 4257675 w 5449304"/>
              <a:gd name="connsiteY111" fmla="*/ 114300 h 209550"/>
              <a:gd name="connsiteX112" fmla="*/ 4276725 w 5449304"/>
              <a:gd name="connsiteY112" fmla="*/ 66675 h 209550"/>
              <a:gd name="connsiteX113" fmla="*/ 4305300 w 5449304"/>
              <a:gd name="connsiteY113" fmla="*/ 85725 h 209550"/>
              <a:gd name="connsiteX114" fmla="*/ 4333875 w 5449304"/>
              <a:gd name="connsiteY114" fmla="*/ 114300 h 209550"/>
              <a:gd name="connsiteX115" fmla="*/ 4362450 w 5449304"/>
              <a:gd name="connsiteY115" fmla="*/ 123825 h 209550"/>
              <a:gd name="connsiteX116" fmla="*/ 4391025 w 5449304"/>
              <a:gd name="connsiteY116" fmla="*/ 104775 h 209550"/>
              <a:gd name="connsiteX117" fmla="*/ 4410075 w 5449304"/>
              <a:gd name="connsiteY117" fmla="*/ 66675 h 209550"/>
              <a:gd name="connsiteX118" fmla="*/ 4457700 w 5449304"/>
              <a:gd name="connsiteY118" fmla="*/ 9525 h 209550"/>
              <a:gd name="connsiteX119" fmla="*/ 4486275 w 5449304"/>
              <a:gd name="connsiteY119" fmla="*/ 0 h 209550"/>
              <a:gd name="connsiteX120" fmla="*/ 4514850 w 5449304"/>
              <a:gd name="connsiteY120" fmla="*/ 28575 h 209550"/>
              <a:gd name="connsiteX121" fmla="*/ 4552950 w 5449304"/>
              <a:gd name="connsiteY121" fmla="*/ 85725 h 209550"/>
              <a:gd name="connsiteX122" fmla="*/ 4591050 w 5449304"/>
              <a:gd name="connsiteY122" fmla="*/ 76200 h 209550"/>
              <a:gd name="connsiteX123" fmla="*/ 4619625 w 5449304"/>
              <a:gd name="connsiteY123" fmla="*/ 57150 h 209550"/>
              <a:gd name="connsiteX124" fmla="*/ 4676775 w 5449304"/>
              <a:gd name="connsiteY124" fmla="*/ 85725 h 209550"/>
              <a:gd name="connsiteX125" fmla="*/ 4705350 w 5449304"/>
              <a:gd name="connsiteY125" fmla="*/ 66675 h 209550"/>
              <a:gd name="connsiteX126" fmla="*/ 4762500 w 5449304"/>
              <a:gd name="connsiteY126" fmla="*/ 95250 h 209550"/>
              <a:gd name="connsiteX127" fmla="*/ 4810125 w 5449304"/>
              <a:gd name="connsiteY127" fmla="*/ 133350 h 209550"/>
              <a:gd name="connsiteX128" fmla="*/ 4819650 w 5449304"/>
              <a:gd name="connsiteY128" fmla="*/ 104775 h 209550"/>
              <a:gd name="connsiteX129" fmla="*/ 4867275 w 5449304"/>
              <a:gd name="connsiteY129" fmla="*/ 114300 h 209550"/>
              <a:gd name="connsiteX130" fmla="*/ 4895850 w 5449304"/>
              <a:gd name="connsiteY130" fmla="*/ 133350 h 209550"/>
              <a:gd name="connsiteX131" fmla="*/ 4924425 w 5449304"/>
              <a:gd name="connsiteY131" fmla="*/ 123825 h 209550"/>
              <a:gd name="connsiteX132" fmla="*/ 4933950 w 5449304"/>
              <a:gd name="connsiteY132" fmla="*/ 95250 h 209550"/>
              <a:gd name="connsiteX133" fmla="*/ 4962525 w 5449304"/>
              <a:gd name="connsiteY133" fmla="*/ 104775 h 209550"/>
              <a:gd name="connsiteX134" fmla="*/ 5019675 w 5449304"/>
              <a:gd name="connsiteY134" fmla="*/ 142875 h 209550"/>
              <a:gd name="connsiteX135" fmla="*/ 5048250 w 5449304"/>
              <a:gd name="connsiteY135" fmla="*/ 133350 h 209550"/>
              <a:gd name="connsiteX136" fmla="*/ 5114925 w 5449304"/>
              <a:gd name="connsiteY136" fmla="*/ 66675 h 209550"/>
              <a:gd name="connsiteX137" fmla="*/ 5172075 w 5449304"/>
              <a:gd name="connsiteY137" fmla="*/ 104775 h 209550"/>
              <a:gd name="connsiteX138" fmla="*/ 5200650 w 5449304"/>
              <a:gd name="connsiteY138" fmla="*/ 114300 h 209550"/>
              <a:gd name="connsiteX139" fmla="*/ 5248275 w 5449304"/>
              <a:gd name="connsiteY139" fmla="*/ 66675 h 209550"/>
              <a:gd name="connsiteX140" fmla="*/ 5276850 w 5449304"/>
              <a:gd name="connsiteY140" fmla="*/ 76200 h 209550"/>
              <a:gd name="connsiteX141" fmla="*/ 5295900 w 5449304"/>
              <a:gd name="connsiteY141" fmla="*/ 104775 h 209550"/>
              <a:gd name="connsiteX142" fmla="*/ 5353050 w 5449304"/>
              <a:gd name="connsiteY142" fmla="*/ 85725 h 209550"/>
              <a:gd name="connsiteX143" fmla="*/ 5400675 w 5449304"/>
              <a:gd name="connsiteY143" fmla="*/ 123825 h 209550"/>
              <a:gd name="connsiteX144" fmla="*/ 5410200 w 5449304"/>
              <a:gd name="connsiteY144" fmla="*/ 152400 h 209550"/>
              <a:gd name="connsiteX145" fmla="*/ 5438775 w 5449304"/>
              <a:gd name="connsiteY145" fmla="*/ 161925 h 209550"/>
              <a:gd name="connsiteX146" fmla="*/ 5448300 w 5449304"/>
              <a:gd name="connsiteY146" fmla="*/ 123825 h 20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5449304" h="209550">
                <a:moveTo>
                  <a:pt x="0" y="104775"/>
                </a:moveTo>
                <a:cubicBezTo>
                  <a:pt x="6794" y="125158"/>
                  <a:pt x="11197" y="146719"/>
                  <a:pt x="28575" y="161925"/>
                </a:cubicBezTo>
                <a:cubicBezTo>
                  <a:pt x="45805" y="177002"/>
                  <a:pt x="85725" y="200025"/>
                  <a:pt x="85725" y="200025"/>
                </a:cubicBezTo>
                <a:cubicBezTo>
                  <a:pt x="95250" y="190500"/>
                  <a:pt x="106828" y="182658"/>
                  <a:pt x="114300" y="171450"/>
                </a:cubicBezTo>
                <a:cubicBezTo>
                  <a:pt x="119869" y="163096"/>
                  <a:pt x="117553" y="150715"/>
                  <a:pt x="123825" y="142875"/>
                </a:cubicBezTo>
                <a:cubicBezTo>
                  <a:pt x="130976" y="133936"/>
                  <a:pt x="142875" y="130175"/>
                  <a:pt x="152400" y="123825"/>
                </a:cubicBezTo>
                <a:cubicBezTo>
                  <a:pt x="165100" y="127000"/>
                  <a:pt x="178468" y="128193"/>
                  <a:pt x="190500" y="133350"/>
                </a:cubicBezTo>
                <a:cubicBezTo>
                  <a:pt x="201022" y="137859"/>
                  <a:pt x="208836" y="147280"/>
                  <a:pt x="219075" y="152400"/>
                </a:cubicBezTo>
                <a:cubicBezTo>
                  <a:pt x="228055" y="156890"/>
                  <a:pt x="238125" y="158750"/>
                  <a:pt x="247650" y="161925"/>
                </a:cubicBezTo>
                <a:cubicBezTo>
                  <a:pt x="291319" y="96421"/>
                  <a:pt x="264030" y="112015"/>
                  <a:pt x="314325" y="95250"/>
                </a:cubicBezTo>
                <a:cubicBezTo>
                  <a:pt x="323850" y="98425"/>
                  <a:pt x="333920" y="100285"/>
                  <a:pt x="342900" y="104775"/>
                </a:cubicBezTo>
                <a:cubicBezTo>
                  <a:pt x="416758" y="141704"/>
                  <a:pt x="328226" y="109409"/>
                  <a:pt x="400050" y="133350"/>
                </a:cubicBezTo>
                <a:cubicBezTo>
                  <a:pt x="412750" y="130175"/>
                  <a:pt x="425563" y="127421"/>
                  <a:pt x="438150" y="123825"/>
                </a:cubicBezTo>
                <a:cubicBezTo>
                  <a:pt x="447804" y="121067"/>
                  <a:pt x="456685" y="114300"/>
                  <a:pt x="466725" y="114300"/>
                </a:cubicBezTo>
                <a:cubicBezTo>
                  <a:pt x="476765" y="114300"/>
                  <a:pt x="485775" y="120650"/>
                  <a:pt x="495300" y="123825"/>
                </a:cubicBezTo>
                <a:cubicBezTo>
                  <a:pt x="504825" y="133350"/>
                  <a:pt x="510588" y="150185"/>
                  <a:pt x="523875" y="152400"/>
                </a:cubicBezTo>
                <a:cubicBezTo>
                  <a:pt x="547523" y="156341"/>
                  <a:pt x="560552" y="113534"/>
                  <a:pt x="571500" y="104775"/>
                </a:cubicBezTo>
                <a:cubicBezTo>
                  <a:pt x="579340" y="98503"/>
                  <a:pt x="590550" y="98425"/>
                  <a:pt x="600075" y="95250"/>
                </a:cubicBezTo>
                <a:cubicBezTo>
                  <a:pt x="668117" y="140612"/>
                  <a:pt x="635013" y="138903"/>
                  <a:pt x="695325" y="123825"/>
                </a:cubicBezTo>
                <a:cubicBezTo>
                  <a:pt x="704850" y="117475"/>
                  <a:pt x="712452" y="104775"/>
                  <a:pt x="723900" y="104775"/>
                </a:cubicBezTo>
                <a:cubicBezTo>
                  <a:pt x="735348" y="104775"/>
                  <a:pt x="742236" y="118705"/>
                  <a:pt x="752475" y="123825"/>
                </a:cubicBezTo>
                <a:cubicBezTo>
                  <a:pt x="761455" y="128315"/>
                  <a:pt x="771525" y="130175"/>
                  <a:pt x="781050" y="133350"/>
                </a:cubicBezTo>
                <a:cubicBezTo>
                  <a:pt x="787400" y="142875"/>
                  <a:pt x="788652" y="161925"/>
                  <a:pt x="800100" y="161925"/>
                </a:cubicBezTo>
                <a:cubicBezTo>
                  <a:pt x="818240" y="161925"/>
                  <a:pt x="836950" y="113395"/>
                  <a:pt x="847725" y="104775"/>
                </a:cubicBezTo>
                <a:cubicBezTo>
                  <a:pt x="855565" y="98503"/>
                  <a:pt x="866775" y="98425"/>
                  <a:pt x="876300" y="95250"/>
                </a:cubicBezTo>
                <a:cubicBezTo>
                  <a:pt x="885825" y="98425"/>
                  <a:pt x="895895" y="100285"/>
                  <a:pt x="904875" y="104775"/>
                </a:cubicBezTo>
                <a:cubicBezTo>
                  <a:pt x="915114" y="109895"/>
                  <a:pt x="922275" y="126308"/>
                  <a:pt x="933450" y="123825"/>
                </a:cubicBezTo>
                <a:cubicBezTo>
                  <a:pt x="955800" y="118858"/>
                  <a:pt x="968880" y="92965"/>
                  <a:pt x="990600" y="85725"/>
                </a:cubicBezTo>
                <a:lnTo>
                  <a:pt x="1019175" y="76200"/>
                </a:lnTo>
                <a:cubicBezTo>
                  <a:pt x="1038225" y="82550"/>
                  <a:pt x="1057275" y="101600"/>
                  <a:pt x="1076325" y="95250"/>
                </a:cubicBezTo>
                <a:cubicBezTo>
                  <a:pt x="1148149" y="71309"/>
                  <a:pt x="1059617" y="103604"/>
                  <a:pt x="1133475" y="66675"/>
                </a:cubicBezTo>
                <a:cubicBezTo>
                  <a:pt x="1142455" y="62185"/>
                  <a:pt x="1152525" y="60325"/>
                  <a:pt x="1162050" y="57150"/>
                </a:cubicBezTo>
                <a:cubicBezTo>
                  <a:pt x="1238250" y="107950"/>
                  <a:pt x="1146175" y="41275"/>
                  <a:pt x="1209675" y="104775"/>
                </a:cubicBezTo>
                <a:cubicBezTo>
                  <a:pt x="1228139" y="123239"/>
                  <a:pt x="1243584" y="125603"/>
                  <a:pt x="1266825" y="133350"/>
                </a:cubicBezTo>
                <a:cubicBezTo>
                  <a:pt x="1273175" y="123825"/>
                  <a:pt x="1274427" y="104775"/>
                  <a:pt x="1285875" y="104775"/>
                </a:cubicBezTo>
                <a:cubicBezTo>
                  <a:pt x="1297323" y="104775"/>
                  <a:pt x="1296830" y="125255"/>
                  <a:pt x="1304925" y="133350"/>
                </a:cubicBezTo>
                <a:cubicBezTo>
                  <a:pt x="1321400" y="149825"/>
                  <a:pt x="1352923" y="160244"/>
                  <a:pt x="1371600" y="171450"/>
                </a:cubicBezTo>
                <a:cubicBezTo>
                  <a:pt x="1391233" y="183230"/>
                  <a:pt x="1428750" y="209550"/>
                  <a:pt x="1428750" y="209550"/>
                </a:cubicBezTo>
                <a:cubicBezTo>
                  <a:pt x="1438275" y="206375"/>
                  <a:pt x="1452344" y="208742"/>
                  <a:pt x="1457325" y="200025"/>
                </a:cubicBezTo>
                <a:cubicBezTo>
                  <a:pt x="1466907" y="183257"/>
                  <a:pt x="1462660" y="161728"/>
                  <a:pt x="1466850" y="142875"/>
                </a:cubicBezTo>
                <a:cubicBezTo>
                  <a:pt x="1469028" y="133074"/>
                  <a:pt x="1473617" y="123954"/>
                  <a:pt x="1476375" y="114300"/>
                </a:cubicBezTo>
                <a:cubicBezTo>
                  <a:pt x="1479971" y="101713"/>
                  <a:pt x="1482725" y="88900"/>
                  <a:pt x="1485900" y="76200"/>
                </a:cubicBezTo>
                <a:cubicBezTo>
                  <a:pt x="1495425" y="79375"/>
                  <a:pt x="1505698" y="80849"/>
                  <a:pt x="1514475" y="85725"/>
                </a:cubicBezTo>
                <a:cubicBezTo>
                  <a:pt x="1534489" y="96844"/>
                  <a:pt x="1571625" y="123825"/>
                  <a:pt x="1571625" y="123825"/>
                </a:cubicBezTo>
                <a:cubicBezTo>
                  <a:pt x="1577975" y="114300"/>
                  <a:pt x="1581736" y="102401"/>
                  <a:pt x="1590675" y="95250"/>
                </a:cubicBezTo>
                <a:cubicBezTo>
                  <a:pt x="1598515" y="88978"/>
                  <a:pt x="1610270" y="90215"/>
                  <a:pt x="1619250" y="85725"/>
                </a:cubicBezTo>
                <a:cubicBezTo>
                  <a:pt x="1629489" y="80605"/>
                  <a:pt x="1638300" y="73025"/>
                  <a:pt x="1647825" y="66675"/>
                </a:cubicBezTo>
                <a:cubicBezTo>
                  <a:pt x="1657350" y="73025"/>
                  <a:pt x="1669249" y="76786"/>
                  <a:pt x="1676400" y="85725"/>
                </a:cubicBezTo>
                <a:cubicBezTo>
                  <a:pt x="1713345" y="131907"/>
                  <a:pt x="1652155" y="103043"/>
                  <a:pt x="1714500" y="123825"/>
                </a:cubicBezTo>
                <a:cubicBezTo>
                  <a:pt x="1717675" y="114300"/>
                  <a:pt x="1716925" y="102350"/>
                  <a:pt x="1724025" y="95250"/>
                </a:cubicBezTo>
                <a:cubicBezTo>
                  <a:pt x="1740214" y="79061"/>
                  <a:pt x="1781175" y="57150"/>
                  <a:pt x="1781175" y="57150"/>
                </a:cubicBezTo>
                <a:cubicBezTo>
                  <a:pt x="1828255" y="127770"/>
                  <a:pt x="1796824" y="118790"/>
                  <a:pt x="1866900" y="104775"/>
                </a:cubicBezTo>
                <a:cubicBezTo>
                  <a:pt x="1873250" y="95250"/>
                  <a:pt x="1875321" y="80452"/>
                  <a:pt x="1885950" y="76200"/>
                </a:cubicBezTo>
                <a:cubicBezTo>
                  <a:pt x="1920112" y="62535"/>
                  <a:pt x="1920998" y="111618"/>
                  <a:pt x="1924050" y="123825"/>
                </a:cubicBezTo>
                <a:cubicBezTo>
                  <a:pt x="1932112" y="115763"/>
                  <a:pt x="1965729" y="78410"/>
                  <a:pt x="1981200" y="76200"/>
                </a:cubicBezTo>
                <a:cubicBezTo>
                  <a:pt x="1989572" y="75004"/>
                  <a:pt x="2037152" y="91676"/>
                  <a:pt x="2047875" y="95250"/>
                </a:cubicBezTo>
                <a:cubicBezTo>
                  <a:pt x="2066925" y="82550"/>
                  <a:pt x="2092325" y="38100"/>
                  <a:pt x="2105025" y="57150"/>
                </a:cubicBezTo>
                <a:cubicBezTo>
                  <a:pt x="2111375" y="66675"/>
                  <a:pt x="2114367" y="79658"/>
                  <a:pt x="2124075" y="85725"/>
                </a:cubicBezTo>
                <a:cubicBezTo>
                  <a:pt x="2141103" y="96368"/>
                  <a:pt x="2181225" y="104775"/>
                  <a:pt x="2181225" y="104775"/>
                </a:cubicBezTo>
                <a:cubicBezTo>
                  <a:pt x="2184400" y="95250"/>
                  <a:pt x="2183650" y="83300"/>
                  <a:pt x="2190750" y="76200"/>
                </a:cubicBezTo>
                <a:cubicBezTo>
                  <a:pt x="2209800" y="57150"/>
                  <a:pt x="2228850" y="69850"/>
                  <a:pt x="2247900" y="76200"/>
                </a:cubicBezTo>
                <a:cubicBezTo>
                  <a:pt x="2312150" y="140450"/>
                  <a:pt x="2279492" y="141869"/>
                  <a:pt x="2333625" y="123825"/>
                </a:cubicBezTo>
                <a:cubicBezTo>
                  <a:pt x="2339975" y="114300"/>
                  <a:pt x="2343736" y="102401"/>
                  <a:pt x="2352675" y="95250"/>
                </a:cubicBezTo>
                <a:cubicBezTo>
                  <a:pt x="2387884" y="67083"/>
                  <a:pt x="2380499" y="94499"/>
                  <a:pt x="2400300" y="114300"/>
                </a:cubicBezTo>
                <a:cubicBezTo>
                  <a:pt x="2408395" y="122395"/>
                  <a:pt x="2419350" y="127000"/>
                  <a:pt x="2428875" y="133350"/>
                </a:cubicBezTo>
                <a:cubicBezTo>
                  <a:pt x="2435225" y="123825"/>
                  <a:pt x="2442805" y="115014"/>
                  <a:pt x="2447925" y="104775"/>
                </a:cubicBezTo>
                <a:cubicBezTo>
                  <a:pt x="2452415" y="95795"/>
                  <a:pt x="2451178" y="84040"/>
                  <a:pt x="2457450" y="76200"/>
                </a:cubicBezTo>
                <a:cubicBezTo>
                  <a:pt x="2464601" y="67261"/>
                  <a:pt x="2476500" y="63500"/>
                  <a:pt x="2486025" y="57150"/>
                </a:cubicBezTo>
                <a:cubicBezTo>
                  <a:pt x="2495550" y="63500"/>
                  <a:pt x="2506505" y="68105"/>
                  <a:pt x="2514600" y="76200"/>
                </a:cubicBezTo>
                <a:cubicBezTo>
                  <a:pt x="2522695" y="84295"/>
                  <a:pt x="2522790" y="101155"/>
                  <a:pt x="2533650" y="104775"/>
                </a:cubicBezTo>
                <a:cubicBezTo>
                  <a:pt x="2546069" y="108915"/>
                  <a:pt x="2559050" y="98425"/>
                  <a:pt x="2571750" y="95250"/>
                </a:cubicBezTo>
                <a:cubicBezTo>
                  <a:pt x="2579007" y="73479"/>
                  <a:pt x="2577193" y="53521"/>
                  <a:pt x="2609850" y="57150"/>
                </a:cubicBezTo>
                <a:cubicBezTo>
                  <a:pt x="2629808" y="59368"/>
                  <a:pt x="2667000" y="76200"/>
                  <a:pt x="2667000" y="76200"/>
                </a:cubicBezTo>
                <a:cubicBezTo>
                  <a:pt x="2746840" y="22973"/>
                  <a:pt x="2710623" y="20571"/>
                  <a:pt x="2733675" y="66675"/>
                </a:cubicBezTo>
                <a:cubicBezTo>
                  <a:pt x="2738795" y="76914"/>
                  <a:pt x="2743786" y="88099"/>
                  <a:pt x="2752725" y="95250"/>
                </a:cubicBezTo>
                <a:cubicBezTo>
                  <a:pt x="2760565" y="101522"/>
                  <a:pt x="2771775" y="101600"/>
                  <a:pt x="2781300" y="104775"/>
                </a:cubicBezTo>
                <a:cubicBezTo>
                  <a:pt x="2800350" y="92075"/>
                  <a:pt x="2825750" y="47625"/>
                  <a:pt x="2838450" y="66675"/>
                </a:cubicBezTo>
                <a:cubicBezTo>
                  <a:pt x="2844800" y="76200"/>
                  <a:pt x="2847792" y="89183"/>
                  <a:pt x="2857500" y="95250"/>
                </a:cubicBezTo>
                <a:cubicBezTo>
                  <a:pt x="2874528" y="105893"/>
                  <a:pt x="2914650" y="114300"/>
                  <a:pt x="2914650" y="114300"/>
                </a:cubicBezTo>
                <a:cubicBezTo>
                  <a:pt x="2917511" y="111439"/>
                  <a:pt x="2960749" y="64465"/>
                  <a:pt x="2971800" y="66675"/>
                </a:cubicBezTo>
                <a:cubicBezTo>
                  <a:pt x="2983025" y="68920"/>
                  <a:pt x="2984500" y="85725"/>
                  <a:pt x="2990850" y="95250"/>
                </a:cubicBezTo>
                <a:cubicBezTo>
                  <a:pt x="3006725" y="92075"/>
                  <a:pt x="3023316" y="91409"/>
                  <a:pt x="3038475" y="85725"/>
                </a:cubicBezTo>
                <a:cubicBezTo>
                  <a:pt x="3049194" y="81705"/>
                  <a:pt x="3055875" y="64192"/>
                  <a:pt x="3067050" y="66675"/>
                </a:cubicBezTo>
                <a:cubicBezTo>
                  <a:pt x="3089400" y="71642"/>
                  <a:pt x="3124200" y="104775"/>
                  <a:pt x="3124200" y="104775"/>
                </a:cubicBezTo>
                <a:cubicBezTo>
                  <a:pt x="3133412" y="98634"/>
                  <a:pt x="3181207" y="65064"/>
                  <a:pt x="3190875" y="66675"/>
                </a:cubicBezTo>
                <a:cubicBezTo>
                  <a:pt x="3202167" y="68557"/>
                  <a:pt x="3203575" y="85725"/>
                  <a:pt x="3209925" y="95250"/>
                </a:cubicBezTo>
                <a:cubicBezTo>
                  <a:pt x="3222625" y="92075"/>
                  <a:pt x="3234934" y="85725"/>
                  <a:pt x="3248025" y="85725"/>
                </a:cubicBezTo>
                <a:cubicBezTo>
                  <a:pt x="3271013" y="85725"/>
                  <a:pt x="3301676" y="97259"/>
                  <a:pt x="3324225" y="104775"/>
                </a:cubicBezTo>
                <a:cubicBezTo>
                  <a:pt x="3333750" y="101600"/>
                  <a:pt x="3345700" y="102350"/>
                  <a:pt x="3352800" y="95250"/>
                </a:cubicBezTo>
                <a:cubicBezTo>
                  <a:pt x="3368989" y="79061"/>
                  <a:pt x="3390900" y="38100"/>
                  <a:pt x="3390900" y="38100"/>
                </a:cubicBezTo>
                <a:cubicBezTo>
                  <a:pt x="3453245" y="58882"/>
                  <a:pt x="3392055" y="30018"/>
                  <a:pt x="3429000" y="76200"/>
                </a:cubicBezTo>
                <a:cubicBezTo>
                  <a:pt x="3436151" y="85139"/>
                  <a:pt x="3448050" y="88900"/>
                  <a:pt x="3457575" y="95250"/>
                </a:cubicBezTo>
                <a:cubicBezTo>
                  <a:pt x="3470275" y="85725"/>
                  <a:pt x="3482757" y="75902"/>
                  <a:pt x="3495675" y="66675"/>
                </a:cubicBezTo>
                <a:cubicBezTo>
                  <a:pt x="3504990" y="60021"/>
                  <a:pt x="3512958" y="49507"/>
                  <a:pt x="3524250" y="47625"/>
                </a:cubicBezTo>
                <a:cubicBezTo>
                  <a:pt x="3534154" y="45974"/>
                  <a:pt x="3544048" y="52274"/>
                  <a:pt x="3552825" y="57150"/>
                </a:cubicBezTo>
                <a:cubicBezTo>
                  <a:pt x="3572839" y="68269"/>
                  <a:pt x="3590925" y="82550"/>
                  <a:pt x="3609975" y="95250"/>
                </a:cubicBezTo>
                <a:lnTo>
                  <a:pt x="3638550" y="114300"/>
                </a:lnTo>
                <a:cubicBezTo>
                  <a:pt x="3648476" y="84523"/>
                  <a:pt x="3658102" y="47290"/>
                  <a:pt x="3686175" y="28575"/>
                </a:cubicBezTo>
                <a:lnTo>
                  <a:pt x="3714750" y="9525"/>
                </a:lnTo>
                <a:cubicBezTo>
                  <a:pt x="3724275" y="15875"/>
                  <a:pt x="3734769" y="20970"/>
                  <a:pt x="3743325" y="28575"/>
                </a:cubicBezTo>
                <a:cubicBezTo>
                  <a:pt x="3763461" y="46473"/>
                  <a:pt x="3774917" y="77206"/>
                  <a:pt x="3800475" y="85725"/>
                </a:cubicBezTo>
                <a:lnTo>
                  <a:pt x="3829050" y="95250"/>
                </a:lnTo>
                <a:cubicBezTo>
                  <a:pt x="3872719" y="29746"/>
                  <a:pt x="3845430" y="45340"/>
                  <a:pt x="3895725" y="28575"/>
                </a:cubicBezTo>
                <a:cubicBezTo>
                  <a:pt x="3972537" y="79783"/>
                  <a:pt x="3931712" y="79549"/>
                  <a:pt x="3981450" y="38100"/>
                </a:cubicBezTo>
                <a:cubicBezTo>
                  <a:pt x="3990244" y="30771"/>
                  <a:pt x="4000500" y="25400"/>
                  <a:pt x="4010025" y="19050"/>
                </a:cubicBezTo>
                <a:cubicBezTo>
                  <a:pt x="4013200" y="28575"/>
                  <a:pt x="4012450" y="40525"/>
                  <a:pt x="4019550" y="47625"/>
                </a:cubicBezTo>
                <a:cubicBezTo>
                  <a:pt x="4043211" y="71286"/>
                  <a:pt x="4057756" y="50729"/>
                  <a:pt x="4076700" y="38100"/>
                </a:cubicBezTo>
                <a:cubicBezTo>
                  <a:pt x="4111918" y="49839"/>
                  <a:pt x="4106408" y="43270"/>
                  <a:pt x="4133850" y="76200"/>
                </a:cubicBezTo>
                <a:cubicBezTo>
                  <a:pt x="4141179" y="84994"/>
                  <a:pt x="4143375" y="98425"/>
                  <a:pt x="4152900" y="104775"/>
                </a:cubicBezTo>
                <a:cubicBezTo>
                  <a:pt x="4163792" y="112037"/>
                  <a:pt x="4178300" y="111125"/>
                  <a:pt x="4191000" y="114300"/>
                </a:cubicBezTo>
                <a:cubicBezTo>
                  <a:pt x="4195813" y="117508"/>
                  <a:pt x="4236883" y="148509"/>
                  <a:pt x="4248150" y="142875"/>
                </a:cubicBezTo>
                <a:cubicBezTo>
                  <a:pt x="4257130" y="138385"/>
                  <a:pt x="4254150" y="123701"/>
                  <a:pt x="4257675" y="114300"/>
                </a:cubicBezTo>
                <a:cubicBezTo>
                  <a:pt x="4263678" y="98291"/>
                  <a:pt x="4270375" y="82550"/>
                  <a:pt x="4276725" y="66675"/>
                </a:cubicBezTo>
                <a:cubicBezTo>
                  <a:pt x="4286250" y="73025"/>
                  <a:pt x="4296506" y="78396"/>
                  <a:pt x="4305300" y="85725"/>
                </a:cubicBezTo>
                <a:cubicBezTo>
                  <a:pt x="4315648" y="94349"/>
                  <a:pt x="4322667" y="106828"/>
                  <a:pt x="4333875" y="114300"/>
                </a:cubicBezTo>
                <a:cubicBezTo>
                  <a:pt x="4342229" y="119869"/>
                  <a:pt x="4352925" y="120650"/>
                  <a:pt x="4362450" y="123825"/>
                </a:cubicBezTo>
                <a:cubicBezTo>
                  <a:pt x="4371975" y="117475"/>
                  <a:pt x="4383696" y="113569"/>
                  <a:pt x="4391025" y="104775"/>
                </a:cubicBezTo>
                <a:cubicBezTo>
                  <a:pt x="4400115" y="93867"/>
                  <a:pt x="4403030" y="79003"/>
                  <a:pt x="4410075" y="66675"/>
                </a:cubicBezTo>
                <a:cubicBezTo>
                  <a:pt x="4420888" y="47752"/>
                  <a:pt x="4439515" y="21648"/>
                  <a:pt x="4457700" y="9525"/>
                </a:cubicBezTo>
                <a:cubicBezTo>
                  <a:pt x="4466054" y="3956"/>
                  <a:pt x="4476750" y="3175"/>
                  <a:pt x="4486275" y="0"/>
                </a:cubicBezTo>
                <a:cubicBezTo>
                  <a:pt x="4495800" y="9525"/>
                  <a:pt x="4506580" y="17942"/>
                  <a:pt x="4514850" y="28575"/>
                </a:cubicBezTo>
                <a:cubicBezTo>
                  <a:pt x="4528906" y="46647"/>
                  <a:pt x="4552950" y="85725"/>
                  <a:pt x="4552950" y="85725"/>
                </a:cubicBezTo>
                <a:cubicBezTo>
                  <a:pt x="4565650" y="82550"/>
                  <a:pt x="4579018" y="81357"/>
                  <a:pt x="4591050" y="76200"/>
                </a:cubicBezTo>
                <a:cubicBezTo>
                  <a:pt x="4601572" y="71691"/>
                  <a:pt x="4608333" y="59032"/>
                  <a:pt x="4619625" y="57150"/>
                </a:cubicBezTo>
                <a:cubicBezTo>
                  <a:pt x="4635399" y="54521"/>
                  <a:pt x="4666824" y="79091"/>
                  <a:pt x="4676775" y="85725"/>
                </a:cubicBezTo>
                <a:cubicBezTo>
                  <a:pt x="4686300" y="79375"/>
                  <a:pt x="4694058" y="68557"/>
                  <a:pt x="4705350" y="66675"/>
                </a:cubicBezTo>
                <a:cubicBezTo>
                  <a:pt x="4721124" y="64046"/>
                  <a:pt x="4752549" y="88616"/>
                  <a:pt x="4762500" y="95250"/>
                </a:cubicBezTo>
                <a:cubicBezTo>
                  <a:pt x="4768385" y="104077"/>
                  <a:pt x="4787121" y="144852"/>
                  <a:pt x="4810125" y="133350"/>
                </a:cubicBezTo>
                <a:cubicBezTo>
                  <a:pt x="4819105" y="128860"/>
                  <a:pt x="4816475" y="114300"/>
                  <a:pt x="4819650" y="104775"/>
                </a:cubicBezTo>
                <a:cubicBezTo>
                  <a:pt x="4835525" y="107950"/>
                  <a:pt x="4852116" y="108616"/>
                  <a:pt x="4867275" y="114300"/>
                </a:cubicBezTo>
                <a:cubicBezTo>
                  <a:pt x="4877994" y="118320"/>
                  <a:pt x="4884558" y="131468"/>
                  <a:pt x="4895850" y="133350"/>
                </a:cubicBezTo>
                <a:cubicBezTo>
                  <a:pt x="4905754" y="135001"/>
                  <a:pt x="4914900" y="127000"/>
                  <a:pt x="4924425" y="123825"/>
                </a:cubicBezTo>
                <a:cubicBezTo>
                  <a:pt x="4927600" y="114300"/>
                  <a:pt x="4924970" y="99740"/>
                  <a:pt x="4933950" y="95250"/>
                </a:cubicBezTo>
                <a:cubicBezTo>
                  <a:pt x="4942930" y="90760"/>
                  <a:pt x="4953748" y="99899"/>
                  <a:pt x="4962525" y="104775"/>
                </a:cubicBezTo>
                <a:cubicBezTo>
                  <a:pt x="4982539" y="115894"/>
                  <a:pt x="5019675" y="142875"/>
                  <a:pt x="5019675" y="142875"/>
                </a:cubicBezTo>
                <a:cubicBezTo>
                  <a:pt x="5029200" y="139700"/>
                  <a:pt x="5041150" y="140450"/>
                  <a:pt x="5048250" y="133350"/>
                </a:cubicBezTo>
                <a:cubicBezTo>
                  <a:pt x="5124671" y="56929"/>
                  <a:pt x="5050267" y="88228"/>
                  <a:pt x="5114925" y="66675"/>
                </a:cubicBezTo>
                <a:cubicBezTo>
                  <a:pt x="5182869" y="89323"/>
                  <a:pt x="5100726" y="57209"/>
                  <a:pt x="5172075" y="104775"/>
                </a:cubicBezTo>
                <a:cubicBezTo>
                  <a:pt x="5180429" y="110344"/>
                  <a:pt x="5191125" y="111125"/>
                  <a:pt x="5200650" y="114300"/>
                </a:cubicBezTo>
                <a:cubicBezTo>
                  <a:pt x="5211763" y="97631"/>
                  <a:pt x="5224463" y="70644"/>
                  <a:pt x="5248275" y="66675"/>
                </a:cubicBezTo>
                <a:cubicBezTo>
                  <a:pt x="5258179" y="65024"/>
                  <a:pt x="5267325" y="73025"/>
                  <a:pt x="5276850" y="76200"/>
                </a:cubicBezTo>
                <a:cubicBezTo>
                  <a:pt x="5283200" y="85725"/>
                  <a:pt x="5284541" y="103355"/>
                  <a:pt x="5295900" y="104775"/>
                </a:cubicBezTo>
                <a:cubicBezTo>
                  <a:pt x="5315825" y="107266"/>
                  <a:pt x="5353050" y="85725"/>
                  <a:pt x="5353050" y="85725"/>
                </a:cubicBezTo>
                <a:cubicBezTo>
                  <a:pt x="5386007" y="96711"/>
                  <a:pt x="5383441" y="89358"/>
                  <a:pt x="5400675" y="123825"/>
                </a:cubicBezTo>
                <a:cubicBezTo>
                  <a:pt x="5405165" y="132805"/>
                  <a:pt x="5403100" y="145300"/>
                  <a:pt x="5410200" y="152400"/>
                </a:cubicBezTo>
                <a:cubicBezTo>
                  <a:pt x="5417300" y="159500"/>
                  <a:pt x="5429250" y="158750"/>
                  <a:pt x="5438775" y="161925"/>
                </a:cubicBezTo>
                <a:cubicBezTo>
                  <a:pt x="5449304" y="130338"/>
                  <a:pt x="5448300" y="143390"/>
                  <a:pt x="5448300" y="123825"/>
                </a:cubicBezTo>
              </a:path>
            </a:pathLst>
          </a:cu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1047750" y="2371725"/>
            <a:ext cx="5524500" cy="170223"/>
          </a:xfrm>
          <a:custGeom>
            <a:avLst/>
            <a:gdLst>
              <a:gd name="connsiteX0" fmla="*/ 0 w 5524500"/>
              <a:gd name="connsiteY0" fmla="*/ 76200 h 170223"/>
              <a:gd name="connsiteX1" fmla="*/ 9525 w 5524500"/>
              <a:gd name="connsiteY1" fmla="*/ 104775 h 170223"/>
              <a:gd name="connsiteX2" fmla="*/ 104775 w 5524500"/>
              <a:gd name="connsiteY2" fmla="*/ 104775 h 170223"/>
              <a:gd name="connsiteX3" fmla="*/ 133350 w 5524500"/>
              <a:gd name="connsiteY3" fmla="*/ 95250 h 170223"/>
              <a:gd name="connsiteX4" fmla="*/ 161925 w 5524500"/>
              <a:gd name="connsiteY4" fmla="*/ 114300 h 170223"/>
              <a:gd name="connsiteX5" fmla="*/ 190500 w 5524500"/>
              <a:gd name="connsiteY5" fmla="*/ 123825 h 170223"/>
              <a:gd name="connsiteX6" fmla="*/ 219075 w 5524500"/>
              <a:gd name="connsiteY6" fmla="*/ 114300 h 170223"/>
              <a:gd name="connsiteX7" fmla="*/ 247650 w 5524500"/>
              <a:gd name="connsiteY7" fmla="*/ 95250 h 170223"/>
              <a:gd name="connsiteX8" fmla="*/ 333375 w 5524500"/>
              <a:gd name="connsiteY8" fmla="*/ 133350 h 170223"/>
              <a:gd name="connsiteX9" fmla="*/ 361950 w 5524500"/>
              <a:gd name="connsiteY9" fmla="*/ 114300 h 170223"/>
              <a:gd name="connsiteX10" fmla="*/ 371475 w 5524500"/>
              <a:gd name="connsiteY10" fmla="*/ 85725 h 170223"/>
              <a:gd name="connsiteX11" fmla="*/ 447675 w 5524500"/>
              <a:gd name="connsiteY11" fmla="*/ 95250 h 170223"/>
              <a:gd name="connsiteX12" fmla="*/ 533400 w 5524500"/>
              <a:gd name="connsiteY12" fmla="*/ 114300 h 170223"/>
              <a:gd name="connsiteX13" fmla="*/ 609600 w 5524500"/>
              <a:gd name="connsiteY13" fmla="*/ 95250 h 170223"/>
              <a:gd name="connsiteX14" fmla="*/ 647700 w 5524500"/>
              <a:gd name="connsiteY14" fmla="*/ 152400 h 170223"/>
              <a:gd name="connsiteX15" fmla="*/ 685800 w 5524500"/>
              <a:gd name="connsiteY15" fmla="*/ 133350 h 170223"/>
              <a:gd name="connsiteX16" fmla="*/ 733425 w 5524500"/>
              <a:gd name="connsiteY16" fmla="*/ 95250 h 170223"/>
              <a:gd name="connsiteX17" fmla="*/ 790575 w 5524500"/>
              <a:gd name="connsiteY17" fmla="*/ 133350 h 170223"/>
              <a:gd name="connsiteX18" fmla="*/ 847725 w 5524500"/>
              <a:gd name="connsiteY18" fmla="*/ 161925 h 170223"/>
              <a:gd name="connsiteX19" fmla="*/ 895350 w 5524500"/>
              <a:gd name="connsiteY19" fmla="*/ 123825 h 170223"/>
              <a:gd name="connsiteX20" fmla="*/ 952500 w 5524500"/>
              <a:gd name="connsiteY20" fmla="*/ 85725 h 170223"/>
              <a:gd name="connsiteX21" fmla="*/ 981075 w 5524500"/>
              <a:gd name="connsiteY21" fmla="*/ 95250 h 170223"/>
              <a:gd name="connsiteX22" fmla="*/ 1009650 w 5524500"/>
              <a:gd name="connsiteY22" fmla="*/ 123825 h 170223"/>
              <a:gd name="connsiteX23" fmla="*/ 1057275 w 5524500"/>
              <a:gd name="connsiteY23" fmla="*/ 114300 h 170223"/>
              <a:gd name="connsiteX24" fmla="*/ 1085850 w 5524500"/>
              <a:gd name="connsiteY24" fmla="*/ 95250 h 170223"/>
              <a:gd name="connsiteX25" fmla="*/ 1152525 w 5524500"/>
              <a:gd name="connsiteY25" fmla="*/ 114300 h 170223"/>
              <a:gd name="connsiteX26" fmla="*/ 1209675 w 5524500"/>
              <a:gd name="connsiteY26" fmla="*/ 85725 h 170223"/>
              <a:gd name="connsiteX27" fmla="*/ 1228725 w 5524500"/>
              <a:gd name="connsiteY27" fmla="*/ 57150 h 170223"/>
              <a:gd name="connsiteX28" fmla="*/ 1266825 w 5524500"/>
              <a:gd name="connsiteY28" fmla="*/ 66675 h 170223"/>
              <a:gd name="connsiteX29" fmla="*/ 1295400 w 5524500"/>
              <a:gd name="connsiteY29" fmla="*/ 123825 h 170223"/>
              <a:gd name="connsiteX30" fmla="*/ 1323975 w 5524500"/>
              <a:gd name="connsiteY30" fmla="*/ 133350 h 170223"/>
              <a:gd name="connsiteX31" fmla="*/ 1390650 w 5524500"/>
              <a:gd name="connsiteY31" fmla="*/ 66675 h 170223"/>
              <a:gd name="connsiteX32" fmla="*/ 1438275 w 5524500"/>
              <a:gd name="connsiteY32" fmla="*/ 114300 h 170223"/>
              <a:gd name="connsiteX33" fmla="*/ 1466850 w 5524500"/>
              <a:gd name="connsiteY33" fmla="*/ 104775 h 170223"/>
              <a:gd name="connsiteX34" fmla="*/ 1495425 w 5524500"/>
              <a:gd name="connsiteY34" fmla="*/ 123825 h 170223"/>
              <a:gd name="connsiteX35" fmla="*/ 1571625 w 5524500"/>
              <a:gd name="connsiteY35" fmla="*/ 104775 h 170223"/>
              <a:gd name="connsiteX36" fmla="*/ 1609725 w 5524500"/>
              <a:gd name="connsiteY36" fmla="*/ 142875 h 170223"/>
              <a:gd name="connsiteX37" fmla="*/ 1638300 w 5524500"/>
              <a:gd name="connsiteY37" fmla="*/ 161925 h 170223"/>
              <a:gd name="connsiteX38" fmla="*/ 1666875 w 5524500"/>
              <a:gd name="connsiteY38" fmla="*/ 142875 h 170223"/>
              <a:gd name="connsiteX39" fmla="*/ 1685925 w 5524500"/>
              <a:gd name="connsiteY39" fmla="*/ 104775 h 170223"/>
              <a:gd name="connsiteX40" fmla="*/ 1704975 w 5524500"/>
              <a:gd name="connsiteY40" fmla="*/ 76200 h 170223"/>
              <a:gd name="connsiteX41" fmla="*/ 1762125 w 5524500"/>
              <a:gd name="connsiteY41" fmla="*/ 95250 h 170223"/>
              <a:gd name="connsiteX42" fmla="*/ 1819275 w 5524500"/>
              <a:gd name="connsiteY42" fmla="*/ 123825 h 170223"/>
              <a:gd name="connsiteX43" fmla="*/ 1847850 w 5524500"/>
              <a:gd name="connsiteY43" fmla="*/ 104775 h 170223"/>
              <a:gd name="connsiteX44" fmla="*/ 1885950 w 5524500"/>
              <a:gd name="connsiteY44" fmla="*/ 66675 h 170223"/>
              <a:gd name="connsiteX45" fmla="*/ 1914525 w 5524500"/>
              <a:gd name="connsiteY45" fmla="*/ 76200 h 170223"/>
              <a:gd name="connsiteX46" fmla="*/ 1971675 w 5524500"/>
              <a:gd name="connsiteY46" fmla="*/ 114300 h 170223"/>
              <a:gd name="connsiteX47" fmla="*/ 2000250 w 5524500"/>
              <a:gd name="connsiteY47" fmla="*/ 95250 h 170223"/>
              <a:gd name="connsiteX48" fmla="*/ 2038350 w 5524500"/>
              <a:gd name="connsiteY48" fmla="*/ 57150 h 170223"/>
              <a:gd name="connsiteX49" fmla="*/ 2066925 w 5524500"/>
              <a:gd name="connsiteY49" fmla="*/ 85725 h 170223"/>
              <a:gd name="connsiteX50" fmla="*/ 2085975 w 5524500"/>
              <a:gd name="connsiteY50" fmla="*/ 114300 h 170223"/>
              <a:gd name="connsiteX51" fmla="*/ 2124075 w 5524500"/>
              <a:gd name="connsiteY51" fmla="*/ 104775 h 170223"/>
              <a:gd name="connsiteX52" fmla="*/ 2133600 w 5524500"/>
              <a:gd name="connsiteY52" fmla="*/ 76200 h 170223"/>
              <a:gd name="connsiteX53" fmla="*/ 2171700 w 5524500"/>
              <a:gd name="connsiteY53" fmla="*/ 85725 h 170223"/>
              <a:gd name="connsiteX54" fmla="*/ 2228850 w 5524500"/>
              <a:gd name="connsiteY54" fmla="*/ 114300 h 170223"/>
              <a:gd name="connsiteX55" fmla="*/ 2295525 w 5524500"/>
              <a:gd name="connsiteY55" fmla="*/ 47625 h 170223"/>
              <a:gd name="connsiteX56" fmla="*/ 2305050 w 5524500"/>
              <a:gd name="connsiteY56" fmla="*/ 76200 h 170223"/>
              <a:gd name="connsiteX57" fmla="*/ 2333625 w 5524500"/>
              <a:gd name="connsiteY57" fmla="*/ 85725 h 170223"/>
              <a:gd name="connsiteX58" fmla="*/ 2438400 w 5524500"/>
              <a:gd name="connsiteY58" fmla="*/ 95250 h 170223"/>
              <a:gd name="connsiteX59" fmla="*/ 2476500 w 5524500"/>
              <a:gd name="connsiteY59" fmla="*/ 95250 h 170223"/>
              <a:gd name="connsiteX60" fmla="*/ 2505075 w 5524500"/>
              <a:gd name="connsiteY60" fmla="*/ 104775 h 170223"/>
              <a:gd name="connsiteX61" fmla="*/ 2533650 w 5524500"/>
              <a:gd name="connsiteY61" fmla="*/ 85725 h 170223"/>
              <a:gd name="connsiteX62" fmla="*/ 2543175 w 5524500"/>
              <a:gd name="connsiteY62" fmla="*/ 47625 h 170223"/>
              <a:gd name="connsiteX63" fmla="*/ 2562225 w 5524500"/>
              <a:gd name="connsiteY63" fmla="*/ 76200 h 170223"/>
              <a:gd name="connsiteX64" fmla="*/ 2619375 w 5524500"/>
              <a:gd name="connsiteY64" fmla="*/ 114300 h 170223"/>
              <a:gd name="connsiteX65" fmla="*/ 2628900 w 5524500"/>
              <a:gd name="connsiteY65" fmla="*/ 76200 h 170223"/>
              <a:gd name="connsiteX66" fmla="*/ 2676525 w 5524500"/>
              <a:gd name="connsiteY66" fmla="*/ 114300 h 170223"/>
              <a:gd name="connsiteX67" fmla="*/ 2714625 w 5524500"/>
              <a:gd name="connsiteY67" fmla="*/ 104775 h 170223"/>
              <a:gd name="connsiteX68" fmla="*/ 2733675 w 5524500"/>
              <a:gd name="connsiteY68" fmla="*/ 47625 h 170223"/>
              <a:gd name="connsiteX69" fmla="*/ 2857500 w 5524500"/>
              <a:gd name="connsiteY69" fmla="*/ 85725 h 170223"/>
              <a:gd name="connsiteX70" fmla="*/ 2914650 w 5524500"/>
              <a:gd name="connsiteY70" fmla="*/ 123825 h 170223"/>
              <a:gd name="connsiteX71" fmla="*/ 2943225 w 5524500"/>
              <a:gd name="connsiteY71" fmla="*/ 66675 h 170223"/>
              <a:gd name="connsiteX72" fmla="*/ 2971800 w 5524500"/>
              <a:gd name="connsiteY72" fmla="*/ 76200 h 170223"/>
              <a:gd name="connsiteX73" fmla="*/ 3028950 w 5524500"/>
              <a:gd name="connsiteY73" fmla="*/ 123825 h 170223"/>
              <a:gd name="connsiteX74" fmla="*/ 3057525 w 5524500"/>
              <a:gd name="connsiteY74" fmla="*/ 104775 h 170223"/>
              <a:gd name="connsiteX75" fmla="*/ 3105150 w 5524500"/>
              <a:gd name="connsiteY75" fmla="*/ 57150 h 170223"/>
              <a:gd name="connsiteX76" fmla="*/ 3133725 w 5524500"/>
              <a:gd name="connsiteY76" fmla="*/ 76200 h 170223"/>
              <a:gd name="connsiteX77" fmla="*/ 3181350 w 5524500"/>
              <a:gd name="connsiteY77" fmla="*/ 123825 h 170223"/>
              <a:gd name="connsiteX78" fmla="*/ 3200400 w 5524500"/>
              <a:gd name="connsiteY78" fmla="*/ 66675 h 170223"/>
              <a:gd name="connsiteX79" fmla="*/ 3248025 w 5524500"/>
              <a:gd name="connsiteY79" fmla="*/ 76200 h 170223"/>
              <a:gd name="connsiteX80" fmla="*/ 3276600 w 5524500"/>
              <a:gd name="connsiteY80" fmla="*/ 95250 h 170223"/>
              <a:gd name="connsiteX81" fmla="*/ 3305175 w 5524500"/>
              <a:gd name="connsiteY81" fmla="*/ 104775 h 170223"/>
              <a:gd name="connsiteX82" fmla="*/ 3352800 w 5524500"/>
              <a:gd name="connsiteY82" fmla="*/ 66675 h 170223"/>
              <a:gd name="connsiteX83" fmla="*/ 3409950 w 5524500"/>
              <a:gd name="connsiteY83" fmla="*/ 104775 h 170223"/>
              <a:gd name="connsiteX84" fmla="*/ 3448050 w 5524500"/>
              <a:gd name="connsiteY84" fmla="*/ 95250 h 170223"/>
              <a:gd name="connsiteX85" fmla="*/ 3457575 w 5524500"/>
              <a:gd name="connsiteY85" fmla="*/ 66675 h 170223"/>
              <a:gd name="connsiteX86" fmla="*/ 3486150 w 5524500"/>
              <a:gd name="connsiteY86" fmla="*/ 57150 h 170223"/>
              <a:gd name="connsiteX87" fmla="*/ 3514725 w 5524500"/>
              <a:gd name="connsiteY87" fmla="*/ 66675 h 170223"/>
              <a:gd name="connsiteX88" fmla="*/ 3543300 w 5524500"/>
              <a:gd name="connsiteY88" fmla="*/ 85725 h 170223"/>
              <a:gd name="connsiteX89" fmla="*/ 3600450 w 5524500"/>
              <a:gd name="connsiteY89" fmla="*/ 66675 h 170223"/>
              <a:gd name="connsiteX90" fmla="*/ 3638550 w 5524500"/>
              <a:gd name="connsiteY90" fmla="*/ 85725 h 170223"/>
              <a:gd name="connsiteX91" fmla="*/ 3686175 w 5524500"/>
              <a:gd name="connsiteY91" fmla="*/ 142875 h 170223"/>
              <a:gd name="connsiteX92" fmla="*/ 3705225 w 5524500"/>
              <a:gd name="connsiteY92" fmla="*/ 114300 h 170223"/>
              <a:gd name="connsiteX93" fmla="*/ 3714750 w 5524500"/>
              <a:gd name="connsiteY93" fmla="*/ 85725 h 170223"/>
              <a:gd name="connsiteX94" fmla="*/ 3800475 w 5524500"/>
              <a:gd name="connsiteY94" fmla="*/ 123825 h 170223"/>
              <a:gd name="connsiteX95" fmla="*/ 3819525 w 5524500"/>
              <a:gd name="connsiteY95" fmla="*/ 95250 h 170223"/>
              <a:gd name="connsiteX96" fmla="*/ 3829050 w 5524500"/>
              <a:gd name="connsiteY96" fmla="*/ 66675 h 170223"/>
              <a:gd name="connsiteX97" fmla="*/ 3848100 w 5524500"/>
              <a:gd name="connsiteY97" fmla="*/ 95250 h 170223"/>
              <a:gd name="connsiteX98" fmla="*/ 3924300 w 5524500"/>
              <a:gd name="connsiteY98" fmla="*/ 85725 h 170223"/>
              <a:gd name="connsiteX99" fmla="*/ 3962400 w 5524500"/>
              <a:gd name="connsiteY99" fmla="*/ 66675 h 170223"/>
              <a:gd name="connsiteX100" fmla="*/ 3971925 w 5524500"/>
              <a:gd name="connsiteY100" fmla="*/ 95250 h 170223"/>
              <a:gd name="connsiteX101" fmla="*/ 4019550 w 5524500"/>
              <a:gd name="connsiteY101" fmla="*/ 85725 h 170223"/>
              <a:gd name="connsiteX102" fmla="*/ 4029075 w 5524500"/>
              <a:gd name="connsiteY102" fmla="*/ 57150 h 170223"/>
              <a:gd name="connsiteX103" fmla="*/ 4057650 w 5524500"/>
              <a:gd name="connsiteY103" fmla="*/ 47625 h 170223"/>
              <a:gd name="connsiteX104" fmla="*/ 4067175 w 5524500"/>
              <a:gd name="connsiteY104" fmla="*/ 76200 h 170223"/>
              <a:gd name="connsiteX105" fmla="*/ 4105275 w 5524500"/>
              <a:gd name="connsiteY105" fmla="*/ 133350 h 170223"/>
              <a:gd name="connsiteX106" fmla="*/ 4152900 w 5524500"/>
              <a:gd name="connsiteY106" fmla="*/ 85725 h 170223"/>
              <a:gd name="connsiteX107" fmla="*/ 4181475 w 5524500"/>
              <a:gd name="connsiteY107" fmla="*/ 66675 h 170223"/>
              <a:gd name="connsiteX108" fmla="*/ 4210050 w 5524500"/>
              <a:gd name="connsiteY108" fmla="*/ 76200 h 170223"/>
              <a:gd name="connsiteX109" fmla="*/ 4229100 w 5524500"/>
              <a:gd name="connsiteY109" fmla="*/ 104775 h 170223"/>
              <a:gd name="connsiteX110" fmla="*/ 4276725 w 5524500"/>
              <a:gd name="connsiteY110" fmla="*/ 95250 h 170223"/>
              <a:gd name="connsiteX111" fmla="*/ 4314825 w 5524500"/>
              <a:gd name="connsiteY111" fmla="*/ 47625 h 170223"/>
              <a:gd name="connsiteX112" fmla="*/ 4371975 w 5524500"/>
              <a:gd name="connsiteY112" fmla="*/ 85725 h 170223"/>
              <a:gd name="connsiteX113" fmla="*/ 4400550 w 5524500"/>
              <a:gd name="connsiteY113" fmla="*/ 76200 h 170223"/>
              <a:gd name="connsiteX114" fmla="*/ 4429125 w 5524500"/>
              <a:gd name="connsiteY114" fmla="*/ 57150 h 170223"/>
              <a:gd name="connsiteX115" fmla="*/ 4457700 w 5524500"/>
              <a:gd name="connsiteY115" fmla="*/ 66675 h 170223"/>
              <a:gd name="connsiteX116" fmla="*/ 4467225 w 5524500"/>
              <a:gd name="connsiteY116" fmla="*/ 95250 h 170223"/>
              <a:gd name="connsiteX117" fmla="*/ 4533900 w 5524500"/>
              <a:gd name="connsiteY117" fmla="*/ 76200 h 170223"/>
              <a:gd name="connsiteX118" fmla="*/ 4572000 w 5524500"/>
              <a:gd name="connsiteY118" fmla="*/ 85725 h 170223"/>
              <a:gd name="connsiteX119" fmla="*/ 4629150 w 5524500"/>
              <a:gd name="connsiteY119" fmla="*/ 104775 h 170223"/>
              <a:gd name="connsiteX120" fmla="*/ 4657725 w 5524500"/>
              <a:gd name="connsiteY120" fmla="*/ 76200 h 170223"/>
              <a:gd name="connsiteX121" fmla="*/ 4686300 w 5524500"/>
              <a:gd name="connsiteY121" fmla="*/ 95250 h 170223"/>
              <a:gd name="connsiteX122" fmla="*/ 4705350 w 5524500"/>
              <a:gd name="connsiteY122" fmla="*/ 123825 h 170223"/>
              <a:gd name="connsiteX123" fmla="*/ 4733925 w 5524500"/>
              <a:gd name="connsiteY123" fmla="*/ 133350 h 170223"/>
              <a:gd name="connsiteX124" fmla="*/ 4762500 w 5524500"/>
              <a:gd name="connsiteY124" fmla="*/ 76200 h 170223"/>
              <a:gd name="connsiteX125" fmla="*/ 4781550 w 5524500"/>
              <a:gd name="connsiteY125" fmla="*/ 47625 h 170223"/>
              <a:gd name="connsiteX126" fmla="*/ 4848225 w 5524500"/>
              <a:gd name="connsiteY126" fmla="*/ 66675 h 170223"/>
              <a:gd name="connsiteX127" fmla="*/ 4876800 w 5524500"/>
              <a:gd name="connsiteY127" fmla="*/ 85725 h 170223"/>
              <a:gd name="connsiteX128" fmla="*/ 4924425 w 5524500"/>
              <a:gd name="connsiteY128" fmla="*/ 76200 h 170223"/>
              <a:gd name="connsiteX129" fmla="*/ 4943475 w 5524500"/>
              <a:gd name="connsiteY129" fmla="*/ 47625 h 170223"/>
              <a:gd name="connsiteX130" fmla="*/ 4981575 w 5524500"/>
              <a:gd name="connsiteY130" fmla="*/ 57150 h 170223"/>
              <a:gd name="connsiteX131" fmla="*/ 5038725 w 5524500"/>
              <a:gd name="connsiteY131" fmla="*/ 76200 h 170223"/>
              <a:gd name="connsiteX132" fmla="*/ 5076825 w 5524500"/>
              <a:gd name="connsiteY132" fmla="*/ 66675 h 170223"/>
              <a:gd name="connsiteX133" fmla="*/ 5105400 w 5524500"/>
              <a:gd name="connsiteY133" fmla="*/ 57150 h 170223"/>
              <a:gd name="connsiteX134" fmla="*/ 5133975 w 5524500"/>
              <a:gd name="connsiteY134" fmla="*/ 76200 h 170223"/>
              <a:gd name="connsiteX135" fmla="*/ 5162550 w 5524500"/>
              <a:gd name="connsiteY135" fmla="*/ 66675 h 170223"/>
              <a:gd name="connsiteX136" fmla="*/ 5219700 w 5524500"/>
              <a:gd name="connsiteY136" fmla="*/ 104775 h 170223"/>
              <a:gd name="connsiteX137" fmla="*/ 5248275 w 5524500"/>
              <a:gd name="connsiteY137" fmla="*/ 76200 h 170223"/>
              <a:gd name="connsiteX138" fmla="*/ 5257800 w 5524500"/>
              <a:gd name="connsiteY138" fmla="*/ 38100 h 170223"/>
              <a:gd name="connsiteX139" fmla="*/ 5295900 w 5524500"/>
              <a:gd name="connsiteY139" fmla="*/ 47625 h 170223"/>
              <a:gd name="connsiteX140" fmla="*/ 5362575 w 5524500"/>
              <a:gd name="connsiteY140" fmla="*/ 95250 h 170223"/>
              <a:gd name="connsiteX141" fmla="*/ 5391150 w 5524500"/>
              <a:gd name="connsiteY141" fmla="*/ 104775 h 170223"/>
              <a:gd name="connsiteX142" fmla="*/ 5438775 w 5524500"/>
              <a:gd name="connsiteY142" fmla="*/ 38100 h 170223"/>
              <a:gd name="connsiteX143" fmla="*/ 5495925 w 5524500"/>
              <a:gd name="connsiteY143" fmla="*/ 57150 h 170223"/>
              <a:gd name="connsiteX144" fmla="*/ 5514975 w 5524500"/>
              <a:gd name="connsiteY144" fmla="*/ 28575 h 170223"/>
              <a:gd name="connsiteX145" fmla="*/ 5524500 w 5524500"/>
              <a:gd name="connsiteY145" fmla="*/ 0 h 170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5524500" h="170223">
                <a:moveTo>
                  <a:pt x="0" y="76200"/>
                </a:moveTo>
                <a:cubicBezTo>
                  <a:pt x="3175" y="85725"/>
                  <a:pt x="2425" y="97675"/>
                  <a:pt x="9525" y="104775"/>
                </a:cubicBezTo>
                <a:cubicBezTo>
                  <a:pt x="30306" y="125556"/>
                  <a:pt x="93214" y="106427"/>
                  <a:pt x="104775" y="104775"/>
                </a:cubicBezTo>
                <a:cubicBezTo>
                  <a:pt x="114300" y="101600"/>
                  <a:pt x="123446" y="93599"/>
                  <a:pt x="133350" y="95250"/>
                </a:cubicBezTo>
                <a:cubicBezTo>
                  <a:pt x="144642" y="97132"/>
                  <a:pt x="151686" y="109180"/>
                  <a:pt x="161925" y="114300"/>
                </a:cubicBezTo>
                <a:cubicBezTo>
                  <a:pt x="170905" y="118790"/>
                  <a:pt x="180975" y="120650"/>
                  <a:pt x="190500" y="123825"/>
                </a:cubicBezTo>
                <a:cubicBezTo>
                  <a:pt x="200025" y="120650"/>
                  <a:pt x="210095" y="118790"/>
                  <a:pt x="219075" y="114300"/>
                </a:cubicBezTo>
                <a:cubicBezTo>
                  <a:pt x="229314" y="109180"/>
                  <a:pt x="236202" y="95250"/>
                  <a:pt x="247650" y="95250"/>
                </a:cubicBezTo>
                <a:cubicBezTo>
                  <a:pt x="281655" y="95250"/>
                  <a:pt x="307478" y="116085"/>
                  <a:pt x="333375" y="133350"/>
                </a:cubicBezTo>
                <a:cubicBezTo>
                  <a:pt x="342900" y="127000"/>
                  <a:pt x="354799" y="123239"/>
                  <a:pt x="361950" y="114300"/>
                </a:cubicBezTo>
                <a:cubicBezTo>
                  <a:pt x="368222" y="106460"/>
                  <a:pt x="361674" y="87903"/>
                  <a:pt x="371475" y="85725"/>
                </a:cubicBezTo>
                <a:cubicBezTo>
                  <a:pt x="396463" y="80172"/>
                  <a:pt x="422275" y="92075"/>
                  <a:pt x="447675" y="95250"/>
                </a:cubicBezTo>
                <a:cubicBezTo>
                  <a:pt x="514350" y="139700"/>
                  <a:pt x="485775" y="146050"/>
                  <a:pt x="533400" y="114300"/>
                </a:cubicBezTo>
                <a:cubicBezTo>
                  <a:pt x="553328" y="84408"/>
                  <a:pt x="557750" y="58955"/>
                  <a:pt x="609600" y="95250"/>
                </a:cubicBezTo>
                <a:cubicBezTo>
                  <a:pt x="628357" y="108380"/>
                  <a:pt x="647700" y="152400"/>
                  <a:pt x="647700" y="152400"/>
                </a:cubicBezTo>
                <a:cubicBezTo>
                  <a:pt x="660400" y="146050"/>
                  <a:pt x="674892" y="142440"/>
                  <a:pt x="685800" y="133350"/>
                </a:cubicBezTo>
                <a:cubicBezTo>
                  <a:pt x="743245" y="85479"/>
                  <a:pt x="665200" y="117992"/>
                  <a:pt x="733425" y="95250"/>
                </a:cubicBezTo>
                <a:cubicBezTo>
                  <a:pt x="752475" y="107950"/>
                  <a:pt x="768855" y="126110"/>
                  <a:pt x="790575" y="133350"/>
                </a:cubicBezTo>
                <a:cubicBezTo>
                  <a:pt x="830010" y="146495"/>
                  <a:pt x="810796" y="137306"/>
                  <a:pt x="847725" y="161925"/>
                </a:cubicBezTo>
                <a:cubicBezTo>
                  <a:pt x="912075" y="140475"/>
                  <a:pt x="842324" y="170223"/>
                  <a:pt x="895350" y="123825"/>
                </a:cubicBezTo>
                <a:cubicBezTo>
                  <a:pt x="912580" y="108748"/>
                  <a:pt x="952500" y="85725"/>
                  <a:pt x="952500" y="85725"/>
                </a:cubicBezTo>
                <a:cubicBezTo>
                  <a:pt x="962025" y="88900"/>
                  <a:pt x="972721" y="89681"/>
                  <a:pt x="981075" y="95250"/>
                </a:cubicBezTo>
                <a:cubicBezTo>
                  <a:pt x="992283" y="102722"/>
                  <a:pt x="996582" y="120558"/>
                  <a:pt x="1009650" y="123825"/>
                </a:cubicBezTo>
                <a:cubicBezTo>
                  <a:pt x="1025356" y="127752"/>
                  <a:pt x="1041400" y="117475"/>
                  <a:pt x="1057275" y="114300"/>
                </a:cubicBezTo>
                <a:cubicBezTo>
                  <a:pt x="1066800" y="107950"/>
                  <a:pt x="1074517" y="96869"/>
                  <a:pt x="1085850" y="95250"/>
                </a:cubicBezTo>
                <a:cubicBezTo>
                  <a:pt x="1094222" y="94054"/>
                  <a:pt x="1141802" y="110726"/>
                  <a:pt x="1152525" y="114300"/>
                </a:cubicBezTo>
                <a:cubicBezTo>
                  <a:pt x="1175766" y="106553"/>
                  <a:pt x="1191211" y="104189"/>
                  <a:pt x="1209675" y="85725"/>
                </a:cubicBezTo>
                <a:cubicBezTo>
                  <a:pt x="1217770" y="77630"/>
                  <a:pt x="1222375" y="66675"/>
                  <a:pt x="1228725" y="57150"/>
                </a:cubicBezTo>
                <a:cubicBezTo>
                  <a:pt x="1241425" y="60325"/>
                  <a:pt x="1255933" y="59413"/>
                  <a:pt x="1266825" y="66675"/>
                </a:cubicBezTo>
                <a:cubicBezTo>
                  <a:pt x="1319822" y="102006"/>
                  <a:pt x="1257366" y="85791"/>
                  <a:pt x="1295400" y="123825"/>
                </a:cubicBezTo>
                <a:cubicBezTo>
                  <a:pt x="1302500" y="130925"/>
                  <a:pt x="1314450" y="130175"/>
                  <a:pt x="1323975" y="133350"/>
                </a:cubicBezTo>
                <a:cubicBezTo>
                  <a:pt x="1367644" y="67846"/>
                  <a:pt x="1340355" y="83440"/>
                  <a:pt x="1390650" y="66675"/>
                </a:cubicBezTo>
                <a:cubicBezTo>
                  <a:pt x="1401762" y="83344"/>
                  <a:pt x="1414462" y="110331"/>
                  <a:pt x="1438275" y="114300"/>
                </a:cubicBezTo>
                <a:cubicBezTo>
                  <a:pt x="1448179" y="115951"/>
                  <a:pt x="1457325" y="107950"/>
                  <a:pt x="1466850" y="104775"/>
                </a:cubicBezTo>
                <a:cubicBezTo>
                  <a:pt x="1476375" y="111125"/>
                  <a:pt x="1484066" y="122405"/>
                  <a:pt x="1495425" y="123825"/>
                </a:cubicBezTo>
                <a:cubicBezTo>
                  <a:pt x="1512144" y="125915"/>
                  <a:pt x="1552964" y="110995"/>
                  <a:pt x="1571625" y="104775"/>
                </a:cubicBezTo>
                <a:cubicBezTo>
                  <a:pt x="1633970" y="125557"/>
                  <a:pt x="1572780" y="96693"/>
                  <a:pt x="1609725" y="142875"/>
                </a:cubicBezTo>
                <a:cubicBezTo>
                  <a:pt x="1616876" y="151814"/>
                  <a:pt x="1628775" y="155575"/>
                  <a:pt x="1638300" y="161925"/>
                </a:cubicBezTo>
                <a:cubicBezTo>
                  <a:pt x="1647825" y="155575"/>
                  <a:pt x="1659546" y="151669"/>
                  <a:pt x="1666875" y="142875"/>
                </a:cubicBezTo>
                <a:cubicBezTo>
                  <a:pt x="1675965" y="131967"/>
                  <a:pt x="1678880" y="117103"/>
                  <a:pt x="1685925" y="104775"/>
                </a:cubicBezTo>
                <a:cubicBezTo>
                  <a:pt x="1691605" y="94836"/>
                  <a:pt x="1698625" y="85725"/>
                  <a:pt x="1704975" y="76200"/>
                </a:cubicBezTo>
                <a:cubicBezTo>
                  <a:pt x="1724025" y="82550"/>
                  <a:pt x="1745417" y="84111"/>
                  <a:pt x="1762125" y="95250"/>
                </a:cubicBezTo>
                <a:cubicBezTo>
                  <a:pt x="1799054" y="119869"/>
                  <a:pt x="1779840" y="110680"/>
                  <a:pt x="1819275" y="123825"/>
                </a:cubicBezTo>
                <a:cubicBezTo>
                  <a:pt x="1828800" y="117475"/>
                  <a:pt x="1840699" y="113714"/>
                  <a:pt x="1847850" y="104775"/>
                </a:cubicBezTo>
                <a:cubicBezTo>
                  <a:pt x="1884795" y="58593"/>
                  <a:pt x="1823605" y="87457"/>
                  <a:pt x="1885950" y="66675"/>
                </a:cubicBezTo>
                <a:cubicBezTo>
                  <a:pt x="1895475" y="69850"/>
                  <a:pt x="1905748" y="71324"/>
                  <a:pt x="1914525" y="76200"/>
                </a:cubicBezTo>
                <a:cubicBezTo>
                  <a:pt x="1934539" y="87319"/>
                  <a:pt x="1971675" y="114300"/>
                  <a:pt x="1971675" y="114300"/>
                </a:cubicBezTo>
                <a:cubicBezTo>
                  <a:pt x="1981200" y="107950"/>
                  <a:pt x="1993099" y="104189"/>
                  <a:pt x="2000250" y="95250"/>
                </a:cubicBezTo>
                <a:cubicBezTo>
                  <a:pt x="2037195" y="49068"/>
                  <a:pt x="1976005" y="77932"/>
                  <a:pt x="2038350" y="57150"/>
                </a:cubicBezTo>
                <a:cubicBezTo>
                  <a:pt x="2047875" y="66675"/>
                  <a:pt x="2058301" y="75377"/>
                  <a:pt x="2066925" y="85725"/>
                </a:cubicBezTo>
                <a:cubicBezTo>
                  <a:pt x="2074254" y="94519"/>
                  <a:pt x="2075115" y="110680"/>
                  <a:pt x="2085975" y="114300"/>
                </a:cubicBezTo>
                <a:cubicBezTo>
                  <a:pt x="2098394" y="118440"/>
                  <a:pt x="2111375" y="107950"/>
                  <a:pt x="2124075" y="104775"/>
                </a:cubicBezTo>
                <a:cubicBezTo>
                  <a:pt x="2127250" y="95250"/>
                  <a:pt x="2124278" y="79929"/>
                  <a:pt x="2133600" y="76200"/>
                </a:cubicBezTo>
                <a:cubicBezTo>
                  <a:pt x="2145755" y="71338"/>
                  <a:pt x="2159113" y="82129"/>
                  <a:pt x="2171700" y="85725"/>
                </a:cubicBezTo>
                <a:cubicBezTo>
                  <a:pt x="2206206" y="95584"/>
                  <a:pt x="2197541" y="93428"/>
                  <a:pt x="2228850" y="114300"/>
                </a:cubicBezTo>
                <a:cubicBezTo>
                  <a:pt x="2272519" y="48796"/>
                  <a:pt x="2245230" y="64390"/>
                  <a:pt x="2295525" y="47625"/>
                </a:cubicBezTo>
                <a:cubicBezTo>
                  <a:pt x="2298700" y="57150"/>
                  <a:pt x="2297950" y="69100"/>
                  <a:pt x="2305050" y="76200"/>
                </a:cubicBezTo>
                <a:cubicBezTo>
                  <a:pt x="2312150" y="83300"/>
                  <a:pt x="2323686" y="84305"/>
                  <a:pt x="2333625" y="85725"/>
                </a:cubicBezTo>
                <a:cubicBezTo>
                  <a:pt x="2368342" y="90685"/>
                  <a:pt x="2403475" y="92075"/>
                  <a:pt x="2438400" y="95250"/>
                </a:cubicBezTo>
                <a:cubicBezTo>
                  <a:pt x="2454602" y="46644"/>
                  <a:pt x="2437582" y="69305"/>
                  <a:pt x="2476500" y="95250"/>
                </a:cubicBezTo>
                <a:cubicBezTo>
                  <a:pt x="2484854" y="100819"/>
                  <a:pt x="2495550" y="101600"/>
                  <a:pt x="2505075" y="104775"/>
                </a:cubicBezTo>
                <a:cubicBezTo>
                  <a:pt x="2514600" y="98425"/>
                  <a:pt x="2527300" y="95250"/>
                  <a:pt x="2533650" y="85725"/>
                </a:cubicBezTo>
                <a:cubicBezTo>
                  <a:pt x="2540912" y="74833"/>
                  <a:pt x="2530756" y="51765"/>
                  <a:pt x="2543175" y="47625"/>
                </a:cubicBezTo>
                <a:cubicBezTo>
                  <a:pt x="2554035" y="44005"/>
                  <a:pt x="2554896" y="67406"/>
                  <a:pt x="2562225" y="76200"/>
                </a:cubicBezTo>
                <a:cubicBezTo>
                  <a:pt x="2589667" y="109130"/>
                  <a:pt x="2584157" y="102561"/>
                  <a:pt x="2619375" y="114300"/>
                </a:cubicBezTo>
                <a:cubicBezTo>
                  <a:pt x="2622550" y="101600"/>
                  <a:pt x="2618427" y="84055"/>
                  <a:pt x="2628900" y="76200"/>
                </a:cubicBezTo>
                <a:cubicBezTo>
                  <a:pt x="2649348" y="60864"/>
                  <a:pt x="2673555" y="109844"/>
                  <a:pt x="2676525" y="114300"/>
                </a:cubicBezTo>
                <a:cubicBezTo>
                  <a:pt x="2689225" y="111125"/>
                  <a:pt x="2706106" y="114714"/>
                  <a:pt x="2714625" y="104775"/>
                </a:cubicBezTo>
                <a:cubicBezTo>
                  <a:pt x="2727693" y="89529"/>
                  <a:pt x="2733675" y="47625"/>
                  <a:pt x="2733675" y="47625"/>
                </a:cubicBezTo>
                <a:cubicBezTo>
                  <a:pt x="2798990" y="112940"/>
                  <a:pt x="2715263" y="41276"/>
                  <a:pt x="2857500" y="85725"/>
                </a:cubicBezTo>
                <a:cubicBezTo>
                  <a:pt x="2879353" y="92554"/>
                  <a:pt x="2914650" y="123825"/>
                  <a:pt x="2914650" y="123825"/>
                </a:cubicBezTo>
                <a:cubicBezTo>
                  <a:pt x="2918660" y="111796"/>
                  <a:pt x="2929022" y="72356"/>
                  <a:pt x="2943225" y="66675"/>
                </a:cubicBezTo>
                <a:cubicBezTo>
                  <a:pt x="2952547" y="62946"/>
                  <a:pt x="2962275" y="73025"/>
                  <a:pt x="2971800" y="76200"/>
                </a:cubicBezTo>
                <a:cubicBezTo>
                  <a:pt x="2977261" y="81661"/>
                  <a:pt x="3015689" y="123825"/>
                  <a:pt x="3028950" y="123825"/>
                </a:cubicBezTo>
                <a:cubicBezTo>
                  <a:pt x="3040398" y="123825"/>
                  <a:pt x="3048000" y="111125"/>
                  <a:pt x="3057525" y="104775"/>
                </a:cubicBezTo>
                <a:cubicBezTo>
                  <a:pt x="3065992" y="92075"/>
                  <a:pt x="3083983" y="57150"/>
                  <a:pt x="3105150" y="57150"/>
                </a:cubicBezTo>
                <a:cubicBezTo>
                  <a:pt x="3116598" y="57150"/>
                  <a:pt x="3124200" y="69850"/>
                  <a:pt x="3133725" y="76200"/>
                </a:cubicBezTo>
                <a:cubicBezTo>
                  <a:pt x="3134829" y="77857"/>
                  <a:pt x="3167546" y="134868"/>
                  <a:pt x="3181350" y="123825"/>
                </a:cubicBezTo>
                <a:cubicBezTo>
                  <a:pt x="3197030" y="111281"/>
                  <a:pt x="3200400" y="66675"/>
                  <a:pt x="3200400" y="66675"/>
                </a:cubicBezTo>
                <a:cubicBezTo>
                  <a:pt x="3216275" y="69850"/>
                  <a:pt x="3232866" y="70516"/>
                  <a:pt x="3248025" y="76200"/>
                </a:cubicBezTo>
                <a:cubicBezTo>
                  <a:pt x="3258744" y="80220"/>
                  <a:pt x="3266361" y="90130"/>
                  <a:pt x="3276600" y="95250"/>
                </a:cubicBezTo>
                <a:cubicBezTo>
                  <a:pt x="3285580" y="99740"/>
                  <a:pt x="3295650" y="101600"/>
                  <a:pt x="3305175" y="104775"/>
                </a:cubicBezTo>
                <a:cubicBezTo>
                  <a:pt x="3313444" y="92371"/>
                  <a:pt x="3327705" y="58310"/>
                  <a:pt x="3352800" y="66675"/>
                </a:cubicBezTo>
                <a:cubicBezTo>
                  <a:pt x="3374520" y="73915"/>
                  <a:pt x="3409950" y="104775"/>
                  <a:pt x="3409950" y="104775"/>
                </a:cubicBezTo>
                <a:cubicBezTo>
                  <a:pt x="3422650" y="101600"/>
                  <a:pt x="3437828" y="103428"/>
                  <a:pt x="3448050" y="95250"/>
                </a:cubicBezTo>
                <a:cubicBezTo>
                  <a:pt x="3455890" y="88978"/>
                  <a:pt x="3450475" y="73775"/>
                  <a:pt x="3457575" y="66675"/>
                </a:cubicBezTo>
                <a:cubicBezTo>
                  <a:pt x="3464675" y="59575"/>
                  <a:pt x="3476625" y="60325"/>
                  <a:pt x="3486150" y="57150"/>
                </a:cubicBezTo>
                <a:cubicBezTo>
                  <a:pt x="3495675" y="60325"/>
                  <a:pt x="3505745" y="62185"/>
                  <a:pt x="3514725" y="66675"/>
                </a:cubicBezTo>
                <a:cubicBezTo>
                  <a:pt x="3524964" y="71795"/>
                  <a:pt x="3531852" y="85725"/>
                  <a:pt x="3543300" y="85725"/>
                </a:cubicBezTo>
                <a:cubicBezTo>
                  <a:pt x="3563380" y="85725"/>
                  <a:pt x="3600450" y="66675"/>
                  <a:pt x="3600450" y="66675"/>
                </a:cubicBezTo>
                <a:cubicBezTo>
                  <a:pt x="3613150" y="73025"/>
                  <a:pt x="3626996" y="77472"/>
                  <a:pt x="3638550" y="85725"/>
                </a:cubicBezTo>
                <a:cubicBezTo>
                  <a:pt x="3661885" y="102393"/>
                  <a:pt x="3670985" y="120090"/>
                  <a:pt x="3686175" y="142875"/>
                </a:cubicBezTo>
                <a:cubicBezTo>
                  <a:pt x="3692525" y="133350"/>
                  <a:pt x="3700105" y="124539"/>
                  <a:pt x="3705225" y="114300"/>
                </a:cubicBezTo>
                <a:cubicBezTo>
                  <a:pt x="3709715" y="105320"/>
                  <a:pt x="3704811" y="87145"/>
                  <a:pt x="3714750" y="85725"/>
                </a:cubicBezTo>
                <a:cubicBezTo>
                  <a:pt x="3742754" y="81724"/>
                  <a:pt x="3777999" y="108841"/>
                  <a:pt x="3800475" y="123825"/>
                </a:cubicBezTo>
                <a:cubicBezTo>
                  <a:pt x="3806825" y="114300"/>
                  <a:pt x="3814405" y="105489"/>
                  <a:pt x="3819525" y="95250"/>
                </a:cubicBezTo>
                <a:cubicBezTo>
                  <a:pt x="3824015" y="86270"/>
                  <a:pt x="3819010" y="66675"/>
                  <a:pt x="3829050" y="66675"/>
                </a:cubicBezTo>
                <a:cubicBezTo>
                  <a:pt x="3840498" y="66675"/>
                  <a:pt x="3841750" y="85725"/>
                  <a:pt x="3848100" y="95250"/>
                </a:cubicBezTo>
                <a:cubicBezTo>
                  <a:pt x="3873500" y="92075"/>
                  <a:pt x="3901924" y="98156"/>
                  <a:pt x="3924300" y="85725"/>
                </a:cubicBezTo>
                <a:cubicBezTo>
                  <a:pt x="3971269" y="59631"/>
                  <a:pt x="3892617" y="20153"/>
                  <a:pt x="3962400" y="66675"/>
                </a:cubicBezTo>
                <a:cubicBezTo>
                  <a:pt x="3965575" y="76200"/>
                  <a:pt x="3965653" y="87410"/>
                  <a:pt x="3971925" y="95250"/>
                </a:cubicBezTo>
                <a:cubicBezTo>
                  <a:pt x="3999279" y="129442"/>
                  <a:pt x="4004896" y="115033"/>
                  <a:pt x="4019550" y="85725"/>
                </a:cubicBezTo>
                <a:cubicBezTo>
                  <a:pt x="4024040" y="76745"/>
                  <a:pt x="4021975" y="64250"/>
                  <a:pt x="4029075" y="57150"/>
                </a:cubicBezTo>
                <a:cubicBezTo>
                  <a:pt x="4036175" y="50050"/>
                  <a:pt x="4048125" y="50800"/>
                  <a:pt x="4057650" y="47625"/>
                </a:cubicBezTo>
                <a:cubicBezTo>
                  <a:pt x="4060825" y="57150"/>
                  <a:pt x="4062299" y="67423"/>
                  <a:pt x="4067175" y="76200"/>
                </a:cubicBezTo>
                <a:cubicBezTo>
                  <a:pt x="4078294" y="96214"/>
                  <a:pt x="4105275" y="133350"/>
                  <a:pt x="4105275" y="133350"/>
                </a:cubicBezTo>
                <a:cubicBezTo>
                  <a:pt x="4181475" y="82550"/>
                  <a:pt x="4089400" y="149225"/>
                  <a:pt x="4152900" y="85725"/>
                </a:cubicBezTo>
                <a:cubicBezTo>
                  <a:pt x="4160995" y="77630"/>
                  <a:pt x="4171950" y="73025"/>
                  <a:pt x="4181475" y="66675"/>
                </a:cubicBezTo>
                <a:cubicBezTo>
                  <a:pt x="4191000" y="69850"/>
                  <a:pt x="4202210" y="69928"/>
                  <a:pt x="4210050" y="76200"/>
                </a:cubicBezTo>
                <a:cubicBezTo>
                  <a:pt x="4218989" y="83351"/>
                  <a:pt x="4218093" y="101630"/>
                  <a:pt x="4229100" y="104775"/>
                </a:cubicBezTo>
                <a:cubicBezTo>
                  <a:pt x="4244666" y="109223"/>
                  <a:pt x="4260850" y="98425"/>
                  <a:pt x="4276725" y="95250"/>
                </a:cubicBezTo>
                <a:cubicBezTo>
                  <a:pt x="4280935" y="82619"/>
                  <a:pt x="4288083" y="41682"/>
                  <a:pt x="4314825" y="47625"/>
                </a:cubicBezTo>
                <a:cubicBezTo>
                  <a:pt x="4337175" y="52592"/>
                  <a:pt x="4371975" y="85725"/>
                  <a:pt x="4371975" y="85725"/>
                </a:cubicBezTo>
                <a:cubicBezTo>
                  <a:pt x="4381500" y="82550"/>
                  <a:pt x="4391570" y="80690"/>
                  <a:pt x="4400550" y="76200"/>
                </a:cubicBezTo>
                <a:cubicBezTo>
                  <a:pt x="4410789" y="71080"/>
                  <a:pt x="4417833" y="59032"/>
                  <a:pt x="4429125" y="57150"/>
                </a:cubicBezTo>
                <a:cubicBezTo>
                  <a:pt x="4439029" y="55499"/>
                  <a:pt x="4448175" y="63500"/>
                  <a:pt x="4457700" y="66675"/>
                </a:cubicBezTo>
                <a:cubicBezTo>
                  <a:pt x="4460875" y="76200"/>
                  <a:pt x="4457903" y="91521"/>
                  <a:pt x="4467225" y="95250"/>
                </a:cubicBezTo>
                <a:cubicBezTo>
                  <a:pt x="4472661" y="97425"/>
                  <a:pt x="4525428" y="79024"/>
                  <a:pt x="4533900" y="76200"/>
                </a:cubicBezTo>
                <a:cubicBezTo>
                  <a:pt x="4546600" y="79375"/>
                  <a:pt x="4559461" y="81963"/>
                  <a:pt x="4572000" y="85725"/>
                </a:cubicBezTo>
                <a:cubicBezTo>
                  <a:pt x="4591234" y="91495"/>
                  <a:pt x="4629150" y="104775"/>
                  <a:pt x="4629150" y="104775"/>
                </a:cubicBezTo>
                <a:cubicBezTo>
                  <a:pt x="4644144" y="14814"/>
                  <a:pt x="4625836" y="44311"/>
                  <a:pt x="4657725" y="76200"/>
                </a:cubicBezTo>
                <a:cubicBezTo>
                  <a:pt x="4665820" y="84295"/>
                  <a:pt x="4676775" y="88900"/>
                  <a:pt x="4686300" y="95250"/>
                </a:cubicBezTo>
                <a:cubicBezTo>
                  <a:pt x="4692650" y="104775"/>
                  <a:pt x="4696411" y="116674"/>
                  <a:pt x="4705350" y="123825"/>
                </a:cubicBezTo>
                <a:cubicBezTo>
                  <a:pt x="4713190" y="130097"/>
                  <a:pt x="4724603" y="137079"/>
                  <a:pt x="4733925" y="133350"/>
                </a:cubicBezTo>
                <a:cubicBezTo>
                  <a:pt x="4750986" y="126526"/>
                  <a:pt x="4755984" y="89232"/>
                  <a:pt x="4762500" y="76200"/>
                </a:cubicBezTo>
                <a:cubicBezTo>
                  <a:pt x="4767620" y="65961"/>
                  <a:pt x="4775200" y="57150"/>
                  <a:pt x="4781550" y="47625"/>
                </a:cubicBezTo>
                <a:cubicBezTo>
                  <a:pt x="4793757" y="50677"/>
                  <a:pt x="4834560" y="59843"/>
                  <a:pt x="4848225" y="66675"/>
                </a:cubicBezTo>
                <a:cubicBezTo>
                  <a:pt x="4858464" y="71795"/>
                  <a:pt x="4867275" y="79375"/>
                  <a:pt x="4876800" y="85725"/>
                </a:cubicBezTo>
                <a:cubicBezTo>
                  <a:pt x="4892675" y="82550"/>
                  <a:pt x="4910369" y="84232"/>
                  <a:pt x="4924425" y="76200"/>
                </a:cubicBezTo>
                <a:cubicBezTo>
                  <a:pt x="4934364" y="70520"/>
                  <a:pt x="4932615" y="51245"/>
                  <a:pt x="4943475" y="47625"/>
                </a:cubicBezTo>
                <a:cubicBezTo>
                  <a:pt x="4955894" y="43485"/>
                  <a:pt x="4969036" y="53388"/>
                  <a:pt x="4981575" y="57150"/>
                </a:cubicBezTo>
                <a:cubicBezTo>
                  <a:pt x="5000809" y="62920"/>
                  <a:pt x="5038725" y="76200"/>
                  <a:pt x="5038725" y="76200"/>
                </a:cubicBezTo>
                <a:cubicBezTo>
                  <a:pt x="5051425" y="73025"/>
                  <a:pt x="5064238" y="70271"/>
                  <a:pt x="5076825" y="66675"/>
                </a:cubicBezTo>
                <a:cubicBezTo>
                  <a:pt x="5086479" y="63917"/>
                  <a:pt x="5095496" y="55499"/>
                  <a:pt x="5105400" y="57150"/>
                </a:cubicBezTo>
                <a:cubicBezTo>
                  <a:pt x="5116692" y="59032"/>
                  <a:pt x="5124450" y="69850"/>
                  <a:pt x="5133975" y="76200"/>
                </a:cubicBezTo>
                <a:cubicBezTo>
                  <a:pt x="5143500" y="73025"/>
                  <a:pt x="5152510" y="66675"/>
                  <a:pt x="5162550" y="66675"/>
                </a:cubicBezTo>
                <a:cubicBezTo>
                  <a:pt x="5190119" y="66675"/>
                  <a:pt x="5202520" y="87595"/>
                  <a:pt x="5219700" y="104775"/>
                </a:cubicBezTo>
                <a:cubicBezTo>
                  <a:pt x="5229225" y="95250"/>
                  <a:pt x="5241592" y="87896"/>
                  <a:pt x="5248275" y="76200"/>
                </a:cubicBezTo>
                <a:cubicBezTo>
                  <a:pt x="5254770" y="64834"/>
                  <a:pt x="5246575" y="44835"/>
                  <a:pt x="5257800" y="38100"/>
                </a:cubicBezTo>
                <a:cubicBezTo>
                  <a:pt x="5269025" y="31365"/>
                  <a:pt x="5283643" y="43028"/>
                  <a:pt x="5295900" y="47625"/>
                </a:cubicBezTo>
                <a:cubicBezTo>
                  <a:pt x="5371075" y="75816"/>
                  <a:pt x="5300217" y="53678"/>
                  <a:pt x="5362575" y="95250"/>
                </a:cubicBezTo>
                <a:cubicBezTo>
                  <a:pt x="5370929" y="100819"/>
                  <a:pt x="5381625" y="101600"/>
                  <a:pt x="5391150" y="104775"/>
                </a:cubicBezTo>
                <a:cubicBezTo>
                  <a:pt x="5413375" y="38100"/>
                  <a:pt x="5391150" y="53975"/>
                  <a:pt x="5438775" y="38100"/>
                </a:cubicBezTo>
                <a:cubicBezTo>
                  <a:pt x="5457825" y="44450"/>
                  <a:pt x="5484786" y="73858"/>
                  <a:pt x="5495925" y="57150"/>
                </a:cubicBezTo>
                <a:cubicBezTo>
                  <a:pt x="5502275" y="47625"/>
                  <a:pt x="5509855" y="38814"/>
                  <a:pt x="5514975" y="28575"/>
                </a:cubicBezTo>
                <a:cubicBezTo>
                  <a:pt x="5519465" y="19595"/>
                  <a:pt x="5524500" y="0"/>
                  <a:pt x="5524500" y="0"/>
                </a:cubicBezTo>
              </a:path>
            </a:pathLst>
          </a:cu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1009650" y="2771775"/>
            <a:ext cx="1472565" cy="80010"/>
          </a:xfrm>
          <a:custGeom>
            <a:avLst/>
            <a:gdLst>
              <a:gd name="connsiteX0" fmla="*/ 0 w 619125"/>
              <a:gd name="connsiteY0" fmla="*/ 0 h 111309"/>
              <a:gd name="connsiteX1" fmla="*/ 38100 w 619125"/>
              <a:gd name="connsiteY1" fmla="*/ 85725 h 111309"/>
              <a:gd name="connsiteX2" fmla="*/ 76200 w 619125"/>
              <a:gd name="connsiteY2" fmla="*/ 47625 h 111309"/>
              <a:gd name="connsiteX3" fmla="*/ 104775 w 619125"/>
              <a:gd name="connsiteY3" fmla="*/ 38100 h 111309"/>
              <a:gd name="connsiteX4" fmla="*/ 161925 w 619125"/>
              <a:gd name="connsiteY4" fmla="*/ 95250 h 111309"/>
              <a:gd name="connsiteX5" fmla="*/ 219075 w 619125"/>
              <a:gd name="connsiteY5" fmla="*/ 76200 h 111309"/>
              <a:gd name="connsiteX6" fmla="*/ 304800 w 619125"/>
              <a:gd name="connsiteY6" fmla="*/ 66675 h 111309"/>
              <a:gd name="connsiteX7" fmla="*/ 323850 w 619125"/>
              <a:gd name="connsiteY7" fmla="*/ 38100 h 111309"/>
              <a:gd name="connsiteX8" fmla="*/ 361950 w 619125"/>
              <a:gd name="connsiteY8" fmla="*/ 47625 h 111309"/>
              <a:gd name="connsiteX9" fmla="*/ 390525 w 619125"/>
              <a:gd name="connsiteY9" fmla="*/ 66675 h 111309"/>
              <a:gd name="connsiteX10" fmla="*/ 400050 w 619125"/>
              <a:gd name="connsiteY10" fmla="*/ 38100 h 111309"/>
              <a:gd name="connsiteX11" fmla="*/ 428625 w 619125"/>
              <a:gd name="connsiteY11" fmla="*/ 19050 h 111309"/>
              <a:gd name="connsiteX12" fmla="*/ 457200 w 619125"/>
              <a:gd name="connsiteY12" fmla="*/ 28575 h 111309"/>
              <a:gd name="connsiteX13" fmla="*/ 485775 w 619125"/>
              <a:gd name="connsiteY13" fmla="*/ 47625 h 111309"/>
              <a:gd name="connsiteX14" fmla="*/ 514350 w 619125"/>
              <a:gd name="connsiteY14" fmla="*/ 38100 h 111309"/>
              <a:gd name="connsiteX15" fmla="*/ 542925 w 619125"/>
              <a:gd name="connsiteY15" fmla="*/ 47625 h 111309"/>
              <a:gd name="connsiteX16" fmla="*/ 600075 w 619125"/>
              <a:gd name="connsiteY16" fmla="*/ 76200 h 111309"/>
              <a:gd name="connsiteX17" fmla="*/ 619125 w 619125"/>
              <a:gd name="connsiteY17" fmla="*/ 66675 h 11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19125" h="111309">
                <a:moveTo>
                  <a:pt x="0" y="0"/>
                </a:moveTo>
                <a:cubicBezTo>
                  <a:pt x="22670" y="68010"/>
                  <a:pt x="7911" y="40442"/>
                  <a:pt x="38100" y="85725"/>
                </a:cubicBezTo>
                <a:cubicBezTo>
                  <a:pt x="114300" y="60325"/>
                  <a:pt x="25400" y="98425"/>
                  <a:pt x="76200" y="47625"/>
                </a:cubicBezTo>
                <a:cubicBezTo>
                  <a:pt x="83300" y="40525"/>
                  <a:pt x="95250" y="41275"/>
                  <a:pt x="104775" y="38100"/>
                </a:cubicBezTo>
                <a:cubicBezTo>
                  <a:pt x="123825" y="57150"/>
                  <a:pt x="136367" y="103769"/>
                  <a:pt x="161925" y="95250"/>
                </a:cubicBezTo>
                <a:lnTo>
                  <a:pt x="219075" y="76200"/>
                </a:lnTo>
                <a:cubicBezTo>
                  <a:pt x="280687" y="96737"/>
                  <a:pt x="267605" y="111309"/>
                  <a:pt x="304800" y="66675"/>
                </a:cubicBezTo>
                <a:cubicBezTo>
                  <a:pt x="312129" y="57881"/>
                  <a:pt x="317500" y="47625"/>
                  <a:pt x="323850" y="38100"/>
                </a:cubicBezTo>
                <a:cubicBezTo>
                  <a:pt x="336550" y="41275"/>
                  <a:pt x="349918" y="42468"/>
                  <a:pt x="361950" y="47625"/>
                </a:cubicBezTo>
                <a:cubicBezTo>
                  <a:pt x="372472" y="52134"/>
                  <a:pt x="379419" y="69451"/>
                  <a:pt x="390525" y="66675"/>
                </a:cubicBezTo>
                <a:cubicBezTo>
                  <a:pt x="400265" y="64240"/>
                  <a:pt x="393778" y="45940"/>
                  <a:pt x="400050" y="38100"/>
                </a:cubicBezTo>
                <a:cubicBezTo>
                  <a:pt x="407201" y="29161"/>
                  <a:pt x="419100" y="25400"/>
                  <a:pt x="428625" y="19050"/>
                </a:cubicBezTo>
                <a:cubicBezTo>
                  <a:pt x="438150" y="22225"/>
                  <a:pt x="448220" y="24085"/>
                  <a:pt x="457200" y="28575"/>
                </a:cubicBezTo>
                <a:cubicBezTo>
                  <a:pt x="467439" y="33695"/>
                  <a:pt x="474483" y="45743"/>
                  <a:pt x="485775" y="47625"/>
                </a:cubicBezTo>
                <a:cubicBezTo>
                  <a:pt x="495679" y="49276"/>
                  <a:pt x="504825" y="41275"/>
                  <a:pt x="514350" y="38100"/>
                </a:cubicBezTo>
                <a:cubicBezTo>
                  <a:pt x="523875" y="41275"/>
                  <a:pt x="533945" y="43135"/>
                  <a:pt x="542925" y="47625"/>
                </a:cubicBezTo>
                <a:cubicBezTo>
                  <a:pt x="562188" y="57257"/>
                  <a:pt x="576134" y="76200"/>
                  <a:pt x="600075" y="76200"/>
                </a:cubicBezTo>
                <a:cubicBezTo>
                  <a:pt x="607175" y="76200"/>
                  <a:pt x="612775" y="69850"/>
                  <a:pt x="619125" y="66675"/>
                </a:cubicBezTo>
              </a:path>
            </a:pathLst>
          </a:cu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1619885" y="987425"/>
            <a:ext cx="4824730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071538" y="1357304"/>
            <a:ext cx="5500726" cy="1588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6786578" y="642924"/>
            <a:ext cx="1928826" cy="714380"/>
          </a:xfrm>
          <a:prstGeom prst="flowChartDecision">
            <a:avLst/>
          </a:prstGeom>
          <a:solidFill>
            <a:srgbClr val="227BE6"/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发现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6858016" y="1857370"/>
            <a:ext cx="1928826" cy="714380"/>
          </a:xfrm>
          <a:prstGeom prst="flowChartDecision">
            <a:avLst/>
          </a:prstGeom>
          <a:solidFill>
            <a:srgbClr val="227BE6"/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发明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043940" y="1677035"/>
            <a:ext cx="863600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1682115" y="3986530"/>
            <a:ext cx="7034530" cy="1087755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dirty="0"/>
              <a:t>        </a:t>
            </a:r>
            <a:r>
              <a:rPr lang="zh-CN" altLang="en-US" sz="24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长度单位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，因为宇宙间的距离非常大，所以只能以光年来计量。光线</a:t>
            </a:r>
            <a:r>
              <a:rPr lang="zh-CN" altLang="en-US" sz="2400" b="1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一年所</a:t>
            </a:r>
            <a:r>
              <a:rPr lang="zh-CN" altLang="en-US" sz="24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走的距离称为一个光年，约为9万4千6百零8亿公里。</a:t>
            </a:r>
            <a:endParaRPr lang="zh-CN" altLang="en-US" sz="2400" b="1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1995" y="3986530"/>
            <a:ext cx="897890" cy="521970"/>
          </a:xfrm>
          <a:prstGeom prst="rect">
            <a:avLst/>
          </a:prstGeom>
          <a:solidFill>
            <a:srgbClr val="FFC000"/>
          </a:solidFill>
        </p:spPr>
        <p:txBody>
          <a:bodyPr wrap="none" rtlCol="0" anchor="t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光年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2" grpId="0" bldLvl="0" animBg="1"/>
      <p:bldP spid="14" grpId="0" animBg="1"/>
      <p:bldP spid="15" grpId="0" animBg="1"/>
      <p:bldP spid="16" grpId="0" bldLvl="0" animBg="1"/>
      <p:bldP spid="21" grpId="0" animBg="1"/>
      <p:bldP spid="22" grpId="0" animBg="1"/>
      <p:bldP spid="4" grpId="0" bldLvl="0" animBg="1"/>
      <p:bldP spid="6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6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发现</a:t>
            </a:r>
            <a:endParaRPr lang="zh-CN" altLang="en-US" sz="36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 descr="u=1319596330,1233008819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928676"/>
            <a:ext cx="4762500" cy="3486150"/>
          </a:xfrm>
          <a:prstGeom prst="rect">
            <a:avLst/>
          </a:prstGeom>
        </p:spPr>
      </p:pic>
      <p:pic>
        <p:nvPicPr>
          <p:cNvPr id="4" name="图片 3" descr="u=4085529388,1947581086&amp;fm=26&amp;gp=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39151" y="928676"/>
            <a:ext cx="4333443" cy="35004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36955" y="4478351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C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登上月球</a:t>
            </a:r>
            <a:endParaRPr lang="zh-CN" altLang="en-US" sz="2800" b="1" dirty="0">
              <a:solidFill>
                <a:srgbClr val="FFC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7903" y="447742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C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潜入深海</a:t>
            </a:r>
            <a:endParaRPr lang="zh-CN" altLang="en-US" sz="2800" b="1" dirty="0">
              <a:solidFill>
                <a:srgbClr val="FFC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75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下载 (1)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" y="368935"/>
            <a:ext cx="4524376" cy="3714758"/>
          </a:xfrm>
          <a:prstGeom prst="rect">
            <a:avLst/>
          </a:prstGeom>
        </p:spPr>
      </p:pic>
      <p:pic>
        <p:nvPicPr>
          <p:cNvPr id="3" name="图片 2" descr="下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00562" y="358775"/>
            <a:ext cx="4643438" cy="37184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7437" y="428784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C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洞察天体</a:t>
            </a:r>
            <a:endParaRPr lang="zh-CN" altLang="en-US" sz="3200" b="1" dirty="0">
              <a:solidFill>
                <a:srgbClr val="FFC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28370" y="4289181"/>
            <a:ext cx="222440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C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探究原子核</a:t>
            </a:r>
            <a:endParaRPr lang="zh-CN" altLang="en-US" sz="3200" b="1" dirty="0">
              <a:solidFill>
                <a:srgbClr val="FFC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7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85734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发明</a:t>
            </a:r>
            <a:endParaRPr lang="zh-CN" altLang="en-US" sz="36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 descr="下载 (2).jpg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71754" y="928676"/>
            <a:ext cx="4782774" cy="27860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27797" y="3918912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C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电视</a:t>
            </a:r>
            <a:endParaRPr lang="zh-CN" altLang="en-US" sz="3200" b="1" dirty="0">
              <a:solidFill>
                <a:srgbClr val="FFC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 descr="u=564902500,3137682982&amp;fm=26&amp;gp=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8" y="1032128"/>
            <a:ext cx="4500562" cy="26826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29388" y="3857634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C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高速火车</a:t>
            </a:r>
            <a:endParaRPr lang="zh-CN" altLang="en-US" sz="3200" b="1" dirty="0">
              <a:solidFill>
                <a:srgbClr val="FFC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75000"/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下载 (3).jpg"/>
          <p:cNvPicPr>
            <a:picLocks noChangeAspect="1"/>
          </p:cNvPicPr>
          <p:nvPr/>
        </p:nvPicPr>
        <p:blipFill>
          <a:blip r:embed="rId1" cstate="print"/>
          <a:srcRect b="4444"/>
          <a:stretch>
            <a:fillRect/>
          </a:stretch>
        </p:blipFill>
        <p:spPr>
          <a:xfrm>
            <a:off x="99029" y="602284"/>
            <a:ext cx="4667250" cy="3071834"/>
          </a:xfrm>
          <a:prstGeom prst="rect">
            <a:avLst/>
          </a:prstGeom>
        </p:spPr>
      </p:pic>
      <p:pic>
        <p:nvPicPr>
          <p:cNvPr id="3" name="图片 2" descr="下载 (4).jpg"/>
          <p:cNvPicPr>
            <a:picLocks noChangeAspect="1"/>
          </p:cNvPicPr>
          <p:nvPr/>
        </p:nvPicPr>
        <p:blipFill>
          <a:blip r:embed="rId2" cstate="print"/>
          <a:srcRect l="11355" r="9923" b="2500"/>
          <a:stretch>
            <a:fillRect/>
          </a:stretch>
        </p:blipFill>
        <p:spPr>
          <a:xfrm>
            <a:off x="4786313" y="642924"/>
            <a:ext cx="4231343" cy="30003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5852" y="3857634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C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民航飞机</a:t>
            </a:r>
            <a:endParaRPr lang="zh-CN" altLang="en-US" sz="3200" b="1" dirty="0">
              <a:solidFill>
                <a:srgbClr val="FFC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43636" y="3857634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C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远洋船舶</a:t>
            </a:r>
            <a:endParaRPr lang="zh-CN" altLang="en-US" sz="3200" b="1" dirty="0">
              <a:solidFill>
                <a:srgbClr val="FFC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78230" y="1584325"/>
            <a:ext cx="3564255" cy="2245360"/>
          </a:xfrm>
          <a:prstGeom prst="rect">
            <a:avLst/>
          </a:prstGeom>
          <a:ln w="15875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正是这些发现和发明，使人类的生活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大大改观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，其改变的程度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超过了人类历史上百万年的总和。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43504" y="1928808"/>
            <a:ext cx="3571900" cy="1428760"/>
            <a:chOff x="5143504" y="1928808"/>
            <a:chExt cx="3571900" cy="1428760"/>
          </a:xfrm>
        </p:grpSpPr>
        <p:sp>
          <p:nvSpPr>
            <p:cNvPr id="6" name="流程图: 顺序访问存储器 5"/>
            <p:cNvSpPr/>
            <p:nvPr/>
          </p:nvSpPr>
          <p:spPr>
            <a:xfrm flipH="1">
              <a:off x="5143504" y="1928808"/>
              <a:ext cx="3571900" cy="1428760"/>
            </a:xfrm>
            <a:prstGeom prst="flowChartMagneticTap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516884" y="2107878"/>
              <a:ext cx="2959735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概括地说明了现代科学技术对人类生活的巨大影响。</a:t>
              </a:r>
              <a:endPara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94080" y="479425"/>
            <a:ext cx="7821295" cy="95313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1116D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2800" dirty="0" smtClean="0">
                <a:solidFill>
                  <a:srgbClr val="1116D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这些发现和发明对人类生活有哪些影响呢？找出相关语句读一读。</a:t>
            </a:r>
            <a:endParaRPr lang="zh-CN" altLang="en-US" sz="2800" dirty="0" smtClean="0">
              <a:solidFill>
                <a:srgbClr val="1116D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" y="891540"/>
            <a:ext cx="1590040" cy="23539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91080" y="1160780"/>
            <a:ext cx="595058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这些发现和发明大大改变了人们的生活，那么之前人们的生活又是怎样的呢？阅读第三自然段，找出相关语句。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995" y="488315"/>
            <a:ext cx="844677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人类在上百万年的历史中一直很</a:t>
            </a:r>
            <a:r>
              <a:rPr lang="zh-CN" altLang="en-US" sz="2800" b="1" dirty="0" smtClean="0">
                <a:solidFill>
                  <a:srgbClr val="1116D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依赖自然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生活在一个慢吞吞、静悄悄、一到夜里就黑暗无光的世界。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796974" y="1541133"/>
            <a:ext cx="161290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农耕社会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u=2098495678,3371488710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14282" y="2001514"/>
            <a:ext cx="2714644" cy="2093556"/>
          </a:xfrm>
          <a:prstGeom prst="rect">
            <a:avLst/>
          </a:prstGeom>
        </p:spPr>
      </p:pic>
      <p:pic>
        <p:nvPicPr>
          <p:cNvPr id="7" name="图片 6" descr="u=712988792,2888263399&amp;fm=15&amp;gp=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0386" y="2564761"/>
            <a:ext cx="3143250" cy="2095500"/>
          </a:xfrm>
          <a:prstGeom prst="rect">
            <a:avLst/>
          </a:prstGeom>
        </p:spPr>
      </p:pic>
      <p:pic>
        <p:nvPicPr>
          <p:cNvPr id="8" name="图片 7" descr="下载 (6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91250" y="1929765"/>
            <a:ext cx="2831465" cy="2143125"/>
          </a:xfrm>
          <a:prstGeom prst="rect">
            <a:avLst/>
          </a:prstGeom>
        </p:spPr>
      </p:pic>
      <p:sp>
        <p:nvSpPr>
          <p:cNvPr id="3" name="丁字箭头 2"/>
          <p:cNvSpPr/>
          <p:nvPr/>
        </p:nvSpPr>
        <p:spPr>
          <a:xfrm rot="10800000">
            <a:off x="3448685" y="2001520"/>
            <a:ext cx="2224405" cy="495300"/>
          </a:xfrm>
          <a:prstGeom prst="leftRightUp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爆炸形 1 14"/>
          <p:cNvSpPr/>
          <p:nvPr/>
        </p:nvSpPr>
        <p:spPr>
          <a:xfrm>
            <a:off x="3635784" y="1755952"/>
            <a:ext cx="1872207" cy="1508161"/>
          </a:xfrm>
          <a:prstGeom prst="irregularSeal1">
            <a:avLst/>
          </a:prstGeom>
          <a:solidFill>
            <a:srgbClr val="FF0000">
              <a:alpha val="90000"/>
            </a:srgb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落后</a:t>
            </a:r>
            <a:endParaRPr lang="zh-CN" altLang="en-US" sz="2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 bldLvl="0" animBg="1"/>
      <p:bldP spid="15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625" y="571500"/>
            <a:ext cx="824738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那时（     ）电灯，（     ）电视，（    ）收音机，（      ）汽车。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 descr="u=1546136261,3546869733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0955" y="1894518"/>
            <a:ext cx="1738308" cy="1640963"/>
          </a:xfrm>
          <a:prstGeom prst="rect">
            <a:avLst/>
          </a:prstGeom>
        </p:spPr>
      </p:pic>
      <p:pic>
        <p:nvPicPr>
          <p:cNvPr id="5" name="图片 4" descr="下载 (7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1604" y="1714494"/>
            <a:ext cx="2890966" cy="2071702"/>
          </a:xfrm>
          <a:prstGeom prst="rect">
            <a:avLst/>
          </a:prstGeom>
        </p:spPr>
      </p:pic>
      <p:pic>
        <p:nvPicPr>
          <p:cNvPr id="6" name="图片 5" descr="下载 (8).jpg"/>
          <p:cNvPicPr>
            <a:picLocks noChangeAspect="1"/>
          </p:cNvPicPr>
          <p:nvPr/>
        </p:nvPicPr>
        <p:blipFill>
          <a:blip r:embed="rId3" cstate="print"/>
          <a:srcRect l="15737" t="8380" r="10821" b="16201"/>
          <a:stretch>
            <a:fillRect/>
          </a:stretch>
        </p:blipFill>
        <p:spPr>
          <a:xfrm>
            <a:off x="4286248" y="2071684"/>
            <a:ext cx="2000264" cy="1285884"/>
          </a:xfrm>
          <a:prstGeom prst="rect">
            <a:avLst/>
          </a:prstGeom>
        </p:spPr>
      </p:pic>
      <p:pic>
        <p:nvPicPr>
          <p:cNvPr id="7" name="图片 6" descr="u=2755841840,2106320122&amp;fm=26&amp;gp=0.jpg"/>
          <p:cNvPicPr>
            <a:picLocks noChangeAspect="1"/>
          </p:cNvPicPr>
          <p:nvPr/>
        </p:nvPicPr>
        <p:blipFill>
          <a:blip r:embed="rId4" cstate="print"/>
          <a:srcRect l="18500" t="28706" r="20000" b="23975"/>
          <a:stretch>
            <a:fillRect/>
          </a:stretch>
        </p:blipFill>
        <p:spPr>
          <a:xfrm>
            <a:off x="6572264" y="2214560"/>
            <a:ext cx="2214578" cy="108028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21220" y="551166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没有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77388" y="1002971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也没有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03499" y="551166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没有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98396" y="561326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没有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云形标注 5"/>
          <p:cNvSpPr/>
          <p:nvPr/>
        </p:nvSpPr>
        <p:spPr>
          <a:xfrm>
            <a:off x="2316480" y="3161030"/>
            <a:ext cx="4277995" cy="826770"/>
          </a:xfrm>
          <a:prstGeom prst="cloudCallout">
            <a:avLst>
              <a:gd name="adj1" fmla="val 31295"/>
              <a:gd name="adj2" fmla="val -10107"/>
            </a:avLst>
          </a:prstGeom>
          <a:solidFill>
            <a:srgbClr val="CAFAFE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人们的美好愿望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13385" y="435610"/>
            <a:ext cx="3925570" cy="2567305"/>
            <a:chOff x="199" y="686"/>
            <a:chExt cx="6182" cy="404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 cstate="print">
              <a:lum bright="6000" contrast="6000"/>
            </a:blip>
            <a:srcRect l="10544" t="4023" r="20767" b="30854"/>
            <a:stretch>
              <a:fillRect/>
            </a:stretch>
          </p:blipFill>
          <p:spPr>
            <a:xfrm>
              <a:off x="199" y="686"/>
              <a:ext cx="6182" cy="3221"/>
            </a:xfrm>
            <a:prstGeom prst="ellipse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31" y="3907"/>
              <a:ext cx="5918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千里眼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”“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顺风耳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”</a:t>
              </a:r>
              <a:endPara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380990" y="532130"/>
            <a:ext cx="2684780" cy="2440305"/>
            <a:chOff x="6192" y="2882"/>
            <a:chExt cx="4228" cy="3843"/>
          </a:xfrm>
        </p:grpSpPr>
        <p:pic>
          <p:nvPicPr>
            <p:cNvPr id="4" name="图片 3" descr="u=1690762876,221942346&amp;fm=200&amp;gp=0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49" y="2882"/>
              <a:ext cx="4092" cy="3069"/>
            </a:xfrm>
            <a:prstGeom prst="rect">
              <a:avLst/>
            </a:prstGeom>
          </p:spPr>
        </p:pic>
        <p:sp>
          <p:nvSpPr>
            <p:cNvPr id="10" name="TextBox 7"/>
            <p:cNvSpPr txBox="1"/>
            <p:nvPr/>
          </p:nvSpPr>
          <p:spPr>
            <a:xfrm>
              <a:off x="6192" y="5903"/>
              <a:ext cx="4229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腾云驾雾的神仙</a:t>
              </a:r>
              <a:endPara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" y="714375"/>
            <a:ext cx="1651635" cy="23539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13890" y="1169670"/>
            <a:ext cx="639445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在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20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世纪这一百年的时间里，人们把这些美好愿望变成了怎样的现实呢？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u=2485513455,3178727207&amp;fm=26&amp;gp=0.jpg"/>
          <p:cNvPicPr>
            <a:picLocks noChangeAspect="1"/>
          </p:cNvPicPr>
          <p:nvPr/>
        </p:nvPicPr>
        <p:blipFill>
          <a:blip r:embed="rId1" cstate="print"/>
          <a:srcRect b="4682"/>
          <a:stretch>
            <a:fillRect/>
          </a:stretch>
        </p:blipFill>
        <p:spPr>
          <a:xfrm>
            <a:off x="6170301" y="674356"/>
            <a:ext cx="2071702" cy="1307248"/>
          </a:xfrm>
          <a:prstGeom prst="rect">
            <a:avLst/>
          </a:prstGeom>
        </p:spPr>
      </p:pic>
      <p:pic>
        <p:nvPicPr>
          <p:cNvPr id="5" name="图片 4" descr="u=931674916,2424740625&amp;fm=26&amp;gp=0.jpg"/>
          <p:cNvPicPr>
            <a:picLocks noChangeAspect="1"/>
          </p:cNvPicPr>
          <p:nvPr/>
        </p:nvPicPr>
        <p:blipFill>
          <a:blip r:embed="rId2" cstate="print"/>
          <a:srcRect l="20000" t="7330" r="24500" b="8971"/>
          <a:stretch>
            <a:fillRect/>
          </a:stretch>
        </p:blipFill>
        <p:spPr>
          <a:xfrm>
            <a:off x="6527492" y="2591751"/>
            <a:ext cx="932896" cy="128588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924925" y="1384294"/>
            <a:ext cx="15824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发明</a:t>
            </a:r>
            <a:endParaRPr lang="zh-CN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30569" y="892810"/>
            <a:ext cx="3633076" cy="2428188"/>
            <a:chOff x="83" y="686"/>
            <a:chExt cx="6298" cy="4103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lum bright="6000" contrast="6000"/>
            </a:blip>
            <a:srcRect l="10544" t="4023" r="20767" b="30854"/>
            <a:stretch>
              <a:fillRect/>
            </a:stretch>
          </p:blipFill>
          <p:spPr>
            <a:xfrm>
              <a:off x="199" y="686"/>
              <a:ext cx="6182" cy="3221"/>
            </a:xfrm>
            <a:prstGeom prst="ellipse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3" y="3907"/>
              <a:ext cx="5918" cy="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千里眼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”“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顺风耳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”</a:t>
              </a:r>
              <a:endPara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75615" y="1046480"/>
            <a:ext cx="2684780" cy="2440305"/>
            <a:chOff x="6192" y="2882"/>
            <a:chExt cx="4228" cy="3843"/>
          </a:xfrm>
        </p:grpSpPr>
        <p:pic>
          <p:nvPicPr>
            <p:cNvPr id="4" name="图片 3" descr="u=1690762876,221942346&amp;fm=200&amp;gp=0.jpg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249" y="2882"/>
              <a:ext cx="4092" cy="3069"/>
            </a:xfrm>
            <a:prstGeom prst="rect">
              <a:avLst/>
            </a:prstGeom>
          </p:spPr>
        </p:pic>
        <p:sp>
          <p:nvSpPr>
            <p:cNvPr id="10" name="TextBox 7"/>
            <p:cNvSpPr txBox="1"/>
            <p:nvPr/>
          </p:nvSpPr>
          <p:spPr>
            <a:xfrm>
              <a:off x="6192" y="5903"/>
              <a:ext cx="4229" cy="8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腾云驾雾的神仙</a:t>
              </a:r>
              <a:endPara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395970" y="1558919"/>
            <a:ext cx="15824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发明</a:t>
            </a:r>
            <a:endParaRPr lang="zh-CN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lum contrast="6000"/>
          </a:blip>
          <a:srcRect l="4031" t="1895" r="2323" b="13031"/>
          <a:stretch>
            <a:fillRect/>
          </a:stretch>
        </p:blipFill>
        <p:spPr>
          <a:xfrm>
            <a:off x="5243195" y="1046480"/>
            <a:ext cx="3481705" cy="2110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0095" y="509905"/>
            <a:ext cx="76244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人类生活的舒适、方便，是连过去王公贵族也不敢想的。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459789" y="1643056"/>
            <a:ext cx="4724751" cy="2143140"/>
            <a:chOff x="3500430" y="1714494"/>
            <a:chExt cx="4724751" cy="2143140"/>
          </a:xfrm>
        </p:grpSpPr>
        <p:sp>
          <p:nvSpPr>
            <p:cNvPr id="5" name="圆角矩形标注 4"/>
            <p:cNvSpPr/>
            <p:nvPr/>
          </p:nvSpPr>
          <p:spPr>
            <a:xfrm>
              <a:off x="3500430" y="1714494"/>
              <a:ext cx="4643470" cy="2143140"/>
            </a:xfrm>
            <a:prstGeom prst="wedgeRoundRectCallout">
              <a:avLst>
                <a:gd name="adj1" fmla="val -60593"/>
                <a:gd name="adj2" fmla="val -31218"/>
                <a:gd name="adj3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510273" y="1852606"/>
              <a:ext cx="4714908" cy="181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联系生活实际想一想，人类的哪些发现或发明改变了人类的生活，使人类的生活越来越舒适、方便</a:t>
              </a:r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?</a:t>
              </a:r>
              <a:r>
                <a:rPr lang="zh-CN" altLang="en-US" sz="2800" b="1" dirty="0" smtClean="0">
                  <a:solidFill>
                    <a:srgbClr val="1116D1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小组讨论。</a:t>
              </a:r>
              <a:endParaRPr lang="zh-CN" altLang="en-US" sz="2800" b="1" dirty="0" smtClean="0">
                <a:solidFill>
                  <a:srgbClr val="1116D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pic>
        <p:nvPicPr>
          <p:cNvPr id="4" name="图片 3" descr="u=286934502,2653836508&amp;fm=26&amp;gp=0.jpg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8662" y="1643056"/>
            <a:ext cx="2238374" cy="22338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u=2171840972,3966094885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667994" y="856650"/>
            <a:ext cx="4119558" cy="27106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910" y="928675"/>
            <a:ext cx="3429024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20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世纪的成就真可以用一句诗来形容：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9919" y="2059295"/>
            <a:ext cx="43011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1116D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忽如一夜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春风</a:t>
            </a:r>
            <a:r>
              <a:rPr lang="zh-CN" altLang="en-US" sz="4000" b="1" dirty="0" smtClean="0">
                <a:solidFill>
                  <a:srgbClr val="1116D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来，</a:t>
            </a:r>
            <a:endParaRPr lang="zh-CN" altLang="en-US" sz="4000" b="1" dirty="0" smtClean="0">
              <a:solidFill>
                <a:srgbClr val="1116D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7230" y="2920989"/>
            <a:ext cx="43011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1736D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千树万树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梨花</a:t>
            </a:r>
            <a:r>
              <a:rPr lang="zh-CN" altLang="en-US" sz="4000" b="1" dirty="0" smtClean="0">
                <a:solidFill>
                  <a:srgbClr val="1736D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开。</a:t>
            </a:r>
            <a:endParaRPr lang="zh-CN" altLang="en-US" sz="4000" b="1" dirty="0" smtClean="0">
              <a:solidFill>
                <a:srgbClr val="1736D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500" y="714375"/>
            <a:ext cx="669861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诗句中的“春风”和“梨花”是真的春风和梨花吗？分别是指什么？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428728" y="1928808"/>
            <a:ext cx="3286148" cy="1571636"/>
            <a:chOff x="1285852" y="3286130"/>
            <a:chExt cx="3286148" cy="1571636"/>
          </a:xfrm>
        </p:grpSpPr>
        <p:sp>
          <p:nvSpPr>
            <p:cNvPr id="8" name="椭圆 7"/>
            <p:cNvSpPr/>
            <p:nvPr/>
          </p:nvSpPr>
          <p:spPr>
            <a:xfrm>
              <a:off x="1285852" y="3286130"/>
              <a:ext cx="3286148" cy="157163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581764" y="3500761"/>
              <a:ext cx="2714644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sz="2400" b="1" dirty="0" smtClean="0">
                  <a:solidFill>
                    <a:srgbClr val="1116D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春风</a:t>
              </a:r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”指的是科技带来的人类生活的美好春天。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286375" y="2143125"/>
            <a:ext cx="2929255" cy="1255395"/>
            <a:chOff x="5286380" y="2143122"/>
            <a:chExt cx="2928958" cy="1357322"/>
          </a:xfrm>
        </p:grpSpPr>
        <p:sp>
          <p:nvSpPr>
            <p:cNvPr id="6" name="圆角矩形 5"/>
            <p:cNvSpPr/>
            <p:nvPr/>
          </p:nvSpPr>
          <p:spPr>
            <a:xfrm>
              <a:off x="5286380" y="2143122"/>
              <a:ext cx="2928958" cy="1357322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572132" y="2357436"/>
              <a:ext cx="2357454" cy="897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sz="2400" b="1" dirty="0" smtClean="0">
                  <a:solidFill>
                    <a:srgbClr val="1116D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梨花</a:t>
              </a:r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”指无数的发明创造。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45" y="417195"/>
            <a:ext cx="1506855" cy="23539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21590" y="-31750"/>
            <a:ext cx="9177020" cy="52247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2464" y="266375"/>
            <a:ext cx="3400425" cy="26149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</a:rPr>
              <a:t>白雪歌送武判官归京</a:t>
            </a:r>
            <a:endParaRPr lang="zh-CN" altLang="en-US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2400" b="1" dirty="0" smtClean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[</a:t>
            </a:r>
            <a:r>
              <a:rPr lang="zh-CN" altLang="en-US" sz="2400" b="1" dirty="0" smtClean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唐</a:t>
            </a:r>
            <a:r>
              <a:rPr lang="en-US" altLang="zh-CN" sz="2400" b="1" dirty="0" smtClean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]</a:t>
            </a:r>
            <a:r>
              <a:rPr lang="zh-CN" altLang="en-US" sz="2400" b="1" dirty="0" smtClean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岑参</a:t>
            </a:r>
            <a:endParaRPr lang="zh-CN" altLang="en-US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北风卷地白草折，</a:t>
            </a:r>
            <a:endParaRPr lang="zh-CN" altLang="en-US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胡天八月即飞雪。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忽如一夜春风来，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千树万树梨花开。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0054" y="387018"/>
            <a:ext cx="22429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solidFill>
                  <a:schemeClr val="accent3">
                    <a:lumMod val="50000"/>
                  </a:schemeClr>
                </a:solidFill>
                <a:latin typeface="Songti SC Black" panose="02010600040101010101" pitchFamily="2" charset="-122"/>
                <a:ea typeface="Songti SC Black" panose="02010600040101010101" pitchFamily="2" charset="-122"/>
              </a:rPr>
              <a:t>品悟诗句</a:t>
            </a:r>
            <a:endParaRPr lang="zh-CN" altLang="en-US" sz="4000" b="1" dirty="0" smtClean="0">
              <a:solidFill>
                <a:srgbClr val="FF0000"/>
              </a:solidFill>
              <a:latin typeface="Songti SC Black" panose="02010600040101010101" pitchFamily="2" charset="-122"/>
              <a:ea typeface="Songti SC Black" panose="0201060004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7705" y="1727200"/>
            <a:ext cx="77685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</a:t>
            </a:r>
            <a:r>
              <a:rPr lang="zh-CN" altLang="en-US" sz="2400" b="1" dirty="0" smtClean="0">
                <a:solidFill>
                  <a:srgbClr val="1116D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原意：</a:t>
            </a:r>
            <a:r>
              <a:rPr lang="zh-CN" altLang="en-US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忽然间宛如一夜春风吹来，好像是千树万树梨花盛开。这句诗本来不是写梨花，而是</a:t>
            </a:r>
            <a:r>
              <a:rPr lang="zh-CN" altLang="en-US" sz="2400" b="1" dirty="0" smtClean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用梨花形象地比喻雪来得快、下得大</a:t>
            </a:r>
            <a:r>
              <a:rPr lang="zh-CN" altLang="en-US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。</a:t>
            </a:r>
            <a:endParaRPr lang="zh-CN" altLang="en-US" sz="24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50975" y="1094740"/>
            <a:ext cx="671576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忽如一夜春风来，千树万树梨花开。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687705" y="2937510"/>
            <a:ext cx="77685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  </a:t>
            </a:r>
            <a:r>
              <a:rPr lang="zh-CN" altLang="en-US" sz="2400" b="1" dirty="0" smtClean="0">
                <a:solidFill>
                  <a:srgbClr val="1116D1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在课文中指：</a:t>
            </a:r>
            <a:r>
              <a:rPr lang="en-US" altLang="zh-CN" sz="2400" b="1" dirty="0" smtClean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20</a:t>
            </a:r>
            <a:r>
              <a:rPr lang="zh-CN" altLang="en-US" sz="2400" b="1" dirty="0" smtClean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世纪的科技成就</a:t>
            </a:r>
            <a:r>
              <a:rPr lang="zh-CN" altLang="en-US" sz="2400" b="1" dirty="0" smtClean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又快又多</a:t>
            </a:r>
            <a:r>
              <a:rPr lang="zh-CN" altLang="en-US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，就像这突如其来的大雪一样，</a:t>
            </a:r>
            <a:r>
              <a:rPr lang="zh-CN" altLang="en-US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让人们的生活发生了很大的改变，把人们的美好理想</a:t>
            </a:r>
            <a:r>
              <a:rPr lang="zh-CN" altLang="en-US" sz="2400" b="1" dirty="0" smtClean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纷纷变成了现实</a:t>
            </a:r>
            <a:r>
              <a:rPr lang="zh-CN" altLang="en-US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。</a:t>
            </a:r>
            <a:endParaRPr lang="zh-CN" altLang="en-US" sz="24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2928926" y="1357304"/>
            <a:ext cx="3500462" cy="2071702"/>
          </a:xfrm>
          <a:prstGeom prst="round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928794" y="785800"/>
            <a:ext cx="829234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1116D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忽如一夜春风来</a:t>
            </a:r>
            <a:endParaRPr lang="zh-CN" altLang="en-US" sz="28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1116D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14414" y="785800"/>
            <a:ext cx="829234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1116D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千树万树梨花开</a:t>
            </a:r>
            <a:endParaRPr lang="zh-CN" altLang="en-US" sz="28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1116D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768" y="857238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说明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29454" y="1500180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内容之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00892" y="2643188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范围之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广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29454" y="2071684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速度之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快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0521" y="1647177"/>
            <a:ext cx="77508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20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世纪是一个（         ）的世纪，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12279" y="1647177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呼风唤雨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0230" y="2288540"/>
            <a:ext cx="7750810" cy="1470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是人类利用（     ）创造奇迹，改变生活的世纪。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6418" y="2431409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科技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5145" y="479425"/>
            <a:ext cx="8237220" cy="10388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>
                <a:solidFill>
                  <a:srgbClr val="1116D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20</a:t>
            </a:r>
            <a:r>
              <a:rPr lang="zh-CN" altLang="en-US" sz="2800">
                <a:solidFill>
                  <a:srgbClr val="1116D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世纪的科技成就让我们的生活有了翻天覆地的变化，让我们再次满怀激情地告诉世人：</a:t>
            </a:r>
            <a:endParaRPr lang="zh-CN" altLang="en-US" sz="2800">
              <a:solidFill>
                <a:srgbClr val="1116D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" y="848995"/>
            <a:ext cx="1578610" cy="23539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012950" y="1036320"/>
            <a:ext cx="626364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科学技术创造出来的奇迹远不止这些，要想让科技更好地服务于人类，创造出更美好的生活，还要靠你们的努力和探索！最后，让我们记住伯特兰·罗素的这句话</a:t>
            </a:r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——</a:t>
            </a:r>
            <a:endParaRPr lang="en-US" altLang="zh-CN" sz="28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u=2396742542,1706861079&amp;fm=26&amp;gp=0.jpg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500" t="1815" r="500"/>
          <a:stretch>
            <a:fillRect/>
          </a:stretch>
        </p:blipFill>
        <p:spPr>
          <a:xfrm>
            <a:off x="234315" y="785495"/>
            <a:ext cx="2101850" cy="3078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13660" y="1294438"/>
            <a:ext cx="5572164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归根到底，是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科学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使得我们这个时代不同于以往的任何时代。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伯特兰</a:t>
            </a:r>
            <a:r>
              <a:rPr lang="en-US" altLang="zh-CN" sz="3200" b="1" dirty="0" smtClean="0">
                <a:solidFill>
                  <a:srgbClr val="FF0000"/>
                </a:solidFill>
                <a:latin typeface="Times New Roman" panose="02020503050405090304"/>
                <a:ea typeface="楷体" panose="02010609060101010101" pitchFamily="49" charset="-122"/>
                <a:cs typeface="Times New Roman" panose="02020503050405090304"/>
                <a:sym typeface="+mn-ea"/>
              </a:rPr>
              <a:t>·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罗素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671" y="451731"/>
            <a:ext cx="3092179" cy="619821"/>
            <a:chOff x="192083" y="479078"/>
            <a:chExt cx="2742982" cy="456338"/>
          </a:xfrm>
        </p:grpSpPr>
        <p:sp>
          <p:nvSpPr>
            <p:cNvPr id="3" name="文本框 14"/>
            <p:cNvSpPr txBox="1"/>
            <p:nvPr/>
          </p:nvSpPr>
          <p:spPr>
            <a:xfrm>
              <a:off x="715685" y="490403"/>
              <a:ext cx="2219380" cy="42487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结构梳理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083" y="479078"/>
              <a:ext cx="366860" cy="456338"/>
            </a:xfrm>
            <a:prstGeom prst="rect">
              <a:avLst/>
            </a:prstGeom>
          </p:spPr>
        </p:pic>
      </p:grpSp>
      <p:sp>
        <p:nvSpPr>
          <p:cNvPr id="29" name="TextBox 28"/>
          <p:cNvSpPr txBox="1"/>
          <p:nvPr/>
        </p:nvSpPr>
        <p:spPr>
          <a:xfrm>
            <a:off x="1573747" y="1285866"/>
            <a:ext cx="613410" cy="25806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呼风唤雨的世纪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00298" y="2000246"/>
            <a:ext cx="14071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农耕社会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左大括号 30"/>
          <p:cNvSpPr/>
          <p:nvPr/>
        </p:nvSpPr>
        <p:spPr>
          <a:xfrm>
            <a:off x="2357422" y="1428742"/>
            <a:ext cx="285752" cy="2357454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32" name="TextBox 31"/>
          <p:cNvSpPr txBox="1"/>
          <p:nvPr/>
        </p:nvSpPr>
        <p:spPr>
          <a:xfrm>
            <a:off x="2808276" y="1269974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设问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3786182" y="1500180"/>
            <a:ext cx="48566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357686" y="1214428"/>
            <a:ext cx="29375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人类靠科技改变生活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左大括号 39"/>
          <p:cNvSpPr/>
          <p:nvPr/>
        </p:nvSpPr>
        <p:spPr>
          <a:xfrm>
            <a:off x="4572000" y="1785932"/>
            <a:ext cx="285752" cy="107157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cxnSp>
        <p:nvCxnSpPr>
          <p:cNvPr id="41" name="直接连接符 40"/>
          <p:cNvCxnSpPr/>
          <p:nvPr/>
        </p:nvCxnSpPr>
        <p:spPr>
          <a:xfrm flipV="1">
            <a:off x="3714744" y="2285998"/>
            <a:ext cx="742145" cy="110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786182" y="1785932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没有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000628" y="1928808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电视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000628" y="2285998"/>
            <a:ext cx="11010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收音机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72066" y="2643188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汽车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00628" y="1571618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电灯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500298" y="3214692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人类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3357554" y="3500444"/>
            <a:ext cx="48566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214678" y="3000378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科技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左大括号 50"/>
          <p:cNvSpPr/>
          <p:nvPr/>
        </p:nvSpPr>
        <p:spPr>
          <a:xfrm>
            <a:off x="4143372" y="3000378"/>
            <a:ext cx="285752" cy="107157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2" name="TextBox 51"/>
          <p:cNvSpPr txBox="1"/>
          <p:nvPr/>
        </p:nvSpPr>
        <p:spPr>
          <a:xfrm>
            <a:off x="4500562" y="3000378"/>
            <a:ext cx="14071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程控电话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572000" y="3357568"/>
            <a:ext cx="14071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潜入深海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00562" y="3714758"/>
            <a:ext cx="23253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探究原子核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右大括号 54"/>
          <p:cNvSpPr/>
          <p:nvPr/>
        </p:nvSpPr>
        <p:spPr>
          <a:xfrm>
            <a:off x="7215206" y="1428742"/>
            <a:ext cx="285752" cy="2571768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6" name="TextBox 55"/>
          <p:cNvSpPr txBox="1"/>
          <p:nvPr/>
        </p:nvSpPr>
        <p:spPr>
          <a:xfrm>
            <a:off x="7572396" y="1428742"/>
            <a:ext cx="500066" cy="2676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忽如一夜春风来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072462" y="1428742"/>
            <a:ext cx="500066" cy="2676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千树万树梨花开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  <p:bldP spid="32" grpId="0"/>
      <p:bldP spid="39" grpId="0"/>
      <p:bldP spid="40" grpId="0" animBg="1"/>
      <p:bldP spid="42" grpId="0"/>
      <p:bldP spid="43" grpId="0"/>
      <p:bldP spid="44" grpId="0"/>
      <p:bldP spid="45" grpId="0"/>
      <p:bldP spid="46" grpId="0"/>
      <p:bldP spid="48" grpId="0"/>
      <p:bldP spid="50" grpId="0"/>
      <p:bldP spid="51" grpId="0" animBg="1"/>
      <p:bldP spid="52" grpId="0"/>
      <p:bldP spid="53" grpId="0"/>
      <p:bldP spid="54" grpId="0"/>
      <p:bldP spid="55" grpId="0" animBg="1"/>
      <p:bldP spid="56" grpId="0" bldLvl="0" animBg="1"/>
      <p:bldP spid="57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740" y="1142990"/>
            <a:ext cx="8143932" cy="2838450"/>
          </a:xfrm>
          <a:prstGeom prst="rect">
            <a:avLst/>
          </a:prstGeom>
          <a:solidFill>
            <a:schemeClr val="accent6">
              <a:lumMod val="40000"/>
              <a:lumOff val="60000"/>
              <a:alpha val="61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本文描写了</a:t>
            </a:r>
            <a:r>
              <a:rPr lang="en-US" altLang="zh-CN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世纪人类依靠（    ）改变了生活，把美好的愿望变成了（    ），突出变化的速度（  ），内容（  ），范围（  ），真是一个（         ）的世纪。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41034" y="375032"/>
            <a:ext cx="2542797" cy="577080"/>
            <a:chOff x="257544" y="411510"/>
            <a:chExt cx="2403640" cy="487529"/>
          </a:xfrm>
        </p:grpSpPr>
        <p:sp>
          <p:nvSpPr>
            <p:cNvPr id="4" name="文本框 14"/>
            <p:cNvSpPr txBox="1"/>
            <p:nvPr/>
          </p:nvSpPr>
          <p:spPr>
            <a:xfrm>
              <a:off x="624427" y="411510"/>
              <a:ext cx="2036757" cy="4875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主题概括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544" y="411614"/>
              <a:ext cx="366860" cy="456338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6289366" y="1303689"/>
            <a:ext cx="9573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科技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34397" y="1990403"/>
            <a:ext cx="9573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现实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62760" y="2684463"/>
            <a:ext cx="570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快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17147" y="2684463"/>
            <a:ext cx="570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75432" y="2684463"/>
            <a:ext cx="570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广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73004" y="3366501"/>
            <a:ext cx="17299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呼风唤雨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09345" y="1123950"/>
            <a:ext cx="5958205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rgbClr val="1116D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zh-CN" altLang="en-US" sz="2400" dirty="0" smtClean="0">
                <a:solidFill>
                  <a:srgbClr val="1116D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射线：</a:t>
            </a:r>
            <a:r>
              <a:rPr lang="en-US" altLang="zh-CN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1901</a:t>
            </a:r>
            <a:r>
              <a:rPr lang="zh-CN" altLang="en-US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年由德国物理学家伦琴发现，被广泛应用于医疗诊断和物质结构的研究。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33930" y="2114550"/>
            <a:ext cx="641223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1116D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杂交水稻：</a:t>
            </a:r>
            <a:r>
              <a:rPr lang="en-US" altLang="zh-CN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1964</a:t>
            </a:r>
            <a:r>
              <a:rPr lang="zh-CN" altLang="en-US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年，袁隆平在茫茫稻海中寻找到一棵自然株，从此，中国农业开始了第二次绿色生命。袁隆平被称为“中国杂交水稻之父”。</a:t>
            </a:r>
            <a:endParaRPr lang="en-US" altLang="zh-CN" sz="2000" dirty="0" smtClean="0">
              <a:solidFill>
                <a:srgbClr val="444444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52491" y="3541025"/>
            <a:ext cx="60722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1116D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空调：</a:t>
            </a:r>
            <a:r>
              <a:rPr lang="en-US" altLang="zh-CN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1902</a:t>
            </a:r>
            <a:r>
              <a:rPr lang="zh-CN" altLang="en-US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年由美国人开利设计成功并申请专利。</a:t>
            </a:r>
            <a:endParaRPr lang="en-US" altLang="zh-CN" sz="2000" dirty="0" smtClean="0">
              <a:solidFill>
                <a:srgbClr val="444444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grpSp>
        <p:nvGrpSpPr>
          <p:cNvPr id="2" name="组合 5"/>
          <p:cNvGrpSpPr/>
          <p:nvPr/>
        </p:nvGrpSpPr>
        <p:grpSpPr>
          <a:xfrm>
            <a:off x="134634" y="379002"/>
            <a:ext cx="2669276" cy="594263"/>
            <a:chOff x="179512" y="411510"/>
            <a:chExt cx="2376264" cy="509015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11510"/>
              <a:ext cx="1931348" cy="4942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拓展延伸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7"/>
              <a:ext cx="366860" cy="456338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8663" r="18269" b="5167"/>
          <a:stretch>
            <a:fillRect/>
          </a:stretch>
        </p:blipFill>
        <p:spPr>
          <a:xfrm>
            <a:off x="7067550" y="111760"/>
            <a:ext cx="2036445" cy="21678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4620" y="1912620"/>
            <a:ext cx="2099310" cy="1480820"/>
          </a:xfrm>
          <a:prstGeom prst="ellipse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/>
          <a:srcRect l="18043" r="12038" b="17633"/>
          <a:stretch>
            <a:fillRect/>
          </a:stretch>
        </p:blipFill>
        <p:spPr>
          <a:xfrm>
            <a:off x="7067550" y="3096260"/>
            <a:ext cx="1751965" cy="100711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86552" y="1503667"/>
            <a:ext cx="12573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A.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设问</a:t>
            </a:r>
            <a:endParaRPr lang="zh-CN" altLang="en-US" sz="2800" b="1" dirty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15378" y="1503667"/>
            <a:ext cx="12573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B.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反问</a:t>
            </a:r>
            <a:endParaRPr lang="zh-CN" altLang="en-US" sz="2800" b="1" dirty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87080" y="1503667"/>
            <a:ext cx="12573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C.</a:t>
            </a:r>
            <a:r>
              <a:rPr lang="zh-CN" altLang="en-US" sz="28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疑问</a:t>
            </a:r>
            <a:endParaRPr lang="zh-CN" altLang="en-US" sz="2800" b="1" dirty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9654" y="2145024"/>
            <a:ext cx="46240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小明，你今年几岁了？（   ）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610" y="2754929"/>
            <a:ext cx="67665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他高尚的品质难道不值得我们学习吗？（   ）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610" y="3359470"/>
            <a:ext cx="61544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是谁来呼风唤雨呢？当然是人类。（   ）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>
            <a:off x="929296" y="2287900"/>
            <a:ext cx="214314" cy="214314"/>
          </a:xfrm>
          <a:prstGeom prst="triangle">
            <a:avLst/>
          </a:prstGeom>
          <a:solidFill>
            <a:srgbClr val="2060BE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929296" y="2859404"/>
            <a:ext cx="214314" cy="214314"/>
          </a:xfrm>
          <a:prstGeom prst="triangle">
            <a:avLst/>
          </a:prstGeom>
          <a:solidFill>
            <a:srgbClr val="2060BE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929296" y="3502346"/>
            <a:ext cx="214314" cy="214314"/>
          </a:xfrm>
          <a:prstGeom prst="triangle">
            <a:avLst/>
          </a:prstGeom>
          <a:solidFill>
            <a:srgbClr val="2060BE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flipH="1">
            <a:off x="4960304" y="2121870"/>
            <a:ext cx="4286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C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04988" y="2716528"/>
            <a:ext cx="365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01777" y="3336316"/>
            <a:ext cx="365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817535" y="826124"/>
            <a:ext cx="626046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一、选一选下列句子运用的修辞手法。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5" name="组合 4"/>
          <p:cNvGrpSpPr/>
          <p:nvPr/>
        </p:nvGrpSpPr>
        <p:grpSpPr>
          <a:xfrm>
            <a:off x="134634" y="327567"/>
            <a:ext cx="2722854" cy="594263"/>
            <a:chOff x="179512" y="411510"/>
            <a:chExt cx="2376264" cy="509015"/>
          </a:xfrm>
        </p:grpSpPr>
        <p:sp>
          <p:nvSpPr>
            <p:cNvPr id="16" name="文本框 14"/>
            <p:cNvSpPr txBox="1"/>
            <p:nvPr/>
          </p:nvSpPr>
          <p:spPr>
            <a:xfrm>
              <a:off x="624428" y="411510"/>
              <a:ext cx="1931348" cy="49332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课堂演练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6"/>
              <a:ext cx="366860" cy="45633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bldLvl="0" animBg="1"/>
      <p:bldP spid="10" grpId="0" bldLvl="0" animBg="1"/>
      <p:bldP spid="11" grpId="0" bldLvl="0" animBg="1"/>
      <p:bldP spid="12" grpId="0"/>
      <p:bldP spid="13" grpId="0"/>
      <p:bldP spid="1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24812" y="570850"/>
            <a:ext cx="83616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/>
              <a:t>二、看图照样子说一说科技怎样改变了我们的生活。</a:t>
            </a:r>
            <a:endParaRPr lang="en-US" altLang="zh-CN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286248" y="1310605"/>
            <a:ext cx="38576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看电视，只需轻轻地按动遥控器，足不出户知晓天下事。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" name="图片 9" descr="QQ浏览器截图20190219132332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28728" y="2930525"/>
            <a:ext cx="1962424" cy="1581371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4500562" y="3359153"/>
            <a:ext cx="3643338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500562" y="3787781"/>
            <a:ext cx="3643338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500562" y="4216409"/>
            <a:ext cx="3643338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00562" y="2902852"/>
            <a:ext cx="4000528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1736D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打开电脑，只需简单地敲击键盘，就可以自由地畅游在知识的海洋中。</a:t>
            </a:r>
            <a:endParaRPr lang="zh-CN" altLang="en-US" sz="2800" dirty="0">
              <a:solidFill>
                <a:srgbClr val="1736D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50" y="1397000"/>
            <a:ext cx="1733550" cy="1298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QQ浏览器截图20190219132414.png"/>
          <p:cNvPicPr>
            <a:picLocks noChangeAspect="1"/>
          </p:cNvPicPr>
          <p:nvPr/>
        </p:nvPicPr>
        <p:blipFill>
          <a:blip r:embed="rId1" cstate="print"/>
          <a:srcRect b="2965"/>
          <a:stretch>
            <a:fillRect/>
          </a:stretch>
        </p:blipFill>
        <p:spPr>
          <a:xfrm>
            <a:off x="642620" y="1144270"/>
            <a:ext cx="1714500" cy="2171396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357237" y="1787517"/>
            <a:ext cx="4643470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357237" y="2501897"/>
            <a:ext cx="4643470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214361" y="1373006"/>
            <a:ext cx="5429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1736D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在晚上，打开电灯，即使是黑夜，我也</a:t>
            </a:r>
            <a:endParaRPr lang="en-US" altLang="zh-CN" sz="2400" dirty="0" smtClean="0">
              <a:solidFill>
                <a:srgbClr val="1736D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 smtClean="0">
              <a:solidFill>
                <a:srgbClr val="1736D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dirty="0" smtClean="0">
                <a:solidFill>
                  <a:srgbClr val="1736D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可以在明亮地灯光下安心地写作业。</a:t>
            </a:r>
            <a:endParaRPr lang="zh-CN" altLang="en-US" sz="2400" dirty="0">
              <a:solidFill>
                <a:srgbClr val="1736D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3418</Words>
  <Application>WPS 演示</Application>
  <PresentationFormat>全屏显示(16:9)</PresentationFormat>
  <Paragraphs>568</Paragraphs>
  <Slides>55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86" baseType="lpstr">
      <vt:lpstr>Arial</vt:lpstr>
      <vt:lpstr>方正书宋_GBK</vt:lpstr>
      <vt:lpstr>Wingdings</vt:lpstr>
      <vt:lpstr>黑体</vt:lpstr>
      <vt:lpstr>楷体</vt:lpstr>
      <vt:lpstr>楷体-简</vt:lpstr>
      <vt:lpstr>汉语拼音</vt:lpstr>
      <vt:lpstr>宋体</vt:lpstr>
      <vt:lpstr>幼圆</vt:lpstr>
      <vt:lpstr>华文楷体</vt:lpstr>
      <vt:lpstr>新宋体</vt:lpstr>
      <vt:lpstr>华文细黑</vt:lpstr>
      <vt:lpstr>+中文标题</vt:lpstr>
      <vt:lpstr>仿宋</vt:lpstr>
      <vt:lpstr>Songti SC Black</vt:lpstr>
      <vt:lpstr>Times New Roman</vt:lpstr>
      <vt:lpstr>行楷-简</vt:lpstr>
      <vt:lpstr>微软雅黑</vt:lpstr>
      <vt:lpstr>汉仪旗黑KW</vt:lpstr>
      <vt:lpstr>宋体</vt:lpstr>
      <vt:lpstr>Arial Unicode MS</vt:lpstr>
      <vt:lpstr>汉仪中黑KW</vt:lpstr>
      <vt:lpstr>Calibri</vt:lpstr>
      <vt:lpstr>Helvetica Neue</vt:lpstr>
      <vt:lpstr>汉仪书宋二KW</vt:lpstr>
      <vt:lpstr>汉仪楷体KW</vt:lpstr>
      <vt:lpstr>苹方-简</vt:lpstr>
      <vt:lpstr>华文宋体</vt:lpstr>
      <vt:lpstr>黑体-简</vt:lpstr>
      <vt:lpstr>汉仪仿宋KW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177</cp:revision>
  <dcterms:created xsi:type="dcterms:W3CDTF">2019-07-04T09:44:04Z</dcterms:created>
  <dcterms:modified xsi:type="dcterms:W3CDTF">2019-07-04T09:44:04Z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