
<file path=[Content_Types].xml><?xml version="1.0" encoding="utf-8"?>
<Types xmlns="http://schemas.openxmlformats.org/package/2006/content-types">
  <Default Extension="wav" ContentType="audio/x-wav"/>
  <Default Extension="png" ContentType="image/png"/>
  <Default Extension="jpeg" ContentType="image/jpeg"/>
  <Default Extension="mp3" ContentType="audio/mp3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fonts/font1.fntdata" ContentType="application/x-fontdata"/>
  <Override PartName="/ppt/fonts/font10.fntdata" ContentType="application/x-fontdata"/>
  <Override PartName="/ppt/fonts/font11.fntdata" ContentType="application/x-fontdata"/>
  <Override PartName="/ppt/fonts/font12.fntdata" ContentType="application/x-fontdata"/>
  <Override PartName="/ppt/fonts/font13.fntdata" ContentType="application/x-fontdata"/>
  <Override PartName="/ppt/fonts/font2.fntdata" ContentType="application/x-fontdata"/>
  <Override PartName="/ppt/fonts/font3.fntdata" ContentType="application/x-fontdata"/>
  <Override PartName="/ppt/fonts/font4.fntdata" ContentType="application/x-fontdata"/>
  <Override PartName="/ppt/fonts/font5.fntdata" ContentType="application/x-fontdata"/>
  <Override PartName="/ppt/fonts/font6.fntdata" ContentType="application/x-fontdata"/>
  <Override PartName="/ppt/fonts/font7.fntdata" ContentType="application/x-fontdata"/>
  <Override PartName="/ppt/fonts/font8.fntdata" ContentType="application/x-fontdata"/>
  <Override PartName="/ppt/fonts/font9.fntdata" ContentType="application/x-fontdata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embedTrueTypeFonts="1">
  <p:sldMasterIdLst>
    <p:sldMasterId id="2147483648" r:id="rId1"/>
  </p:sldMasterIdLst>
  <p:notesMasterIdLst>
    <p:notesMasterId r:id="rId4"/>
  </p:notesMasterIdLst>
  <p:handoutMasterIdLst>
    <p:handoutMasterId r:id="rId49"/>
  </p:handoutMasterIdLst>
  <p:sldIdLst>
    <p:sldId id="323" r:id="rId3"/>
    <p:sldId id="523" r:id="rId5"/>
    <p:sldId id="1042" r:id="rId6"/>
    <p:sldId id="1330" r:id="rId7"/>
    <p:sldId id="1228" r:id="rId8"/>
    <p:sldId id="634" r:id="rId9"/>
    <p:sldId id="1001" r:id="rId10"/>
    <p:sldId id="1077" r:id="rId11"/>
    <p:sldId id="1230" r:id="rId12"/>
    <p:sldId id="1332" r:id="rId13"/>
    <p:sldId id="996" r:id="rId14"/>
    <p:sldId id="1006" r:id="rId15"/>
    <p:sldId id="1334" r:id="rId16"/>
    <p:sldId id="1080" r:id="rId17"/>
    <p:sldId id="1019" r:id="rId18"/>
    <p:sldId id="1018" r:id="rId19"/>
    <p:sldId id="1336" r:id="rId20"/>
    <p:sldId id="1335" r:id="rId21"/>
    <p:sldId id="941" r:id="rId22"/>
    <p:sldId id="928" r:id="rId23"/>
    <p:sldId id="1045" r:id="rId24"/>
    <p:sldId id="1306" r:id="rId25"/>
    <p:sldId id="1118" r:id="rId26"/>
    <p:sldId id="1339" r:id="rId27"/>
    <p:sldId id="1119" r:id="rId28"/>
    <p:sldId id="1329" r:id="rId29"/>
    <p:sldId id="1114" r:id="rId30"/>
    <p:sldId id="1104" r:id="rId31"/>
    <p:sldId id="1141" r:id="rId32"/>
    <p:sldId id="1099" r:id="rId33"/>
    <p:sldId id="1101" r:id="rId34"/>
    <p:sldId id="1112" r:id="rId35"/>
    <p:sldId id="1105" r:id="rId36"/>
    <p:sldId id="1108" r:id="rId37"/>
    <p:sldId id="1109" r:id="rId38"/>
    <p:sldId id="1340" r:id="rId39"/>
    <p:sldId id="1110" r:id="rId40"/>
    <p:sldId id="1106" r:id="rId41"/>
    <p:sldId id="1115" r:id="rId42"/>
    <p:sldId id="936" r:id="rId43"/>
    <p:sldId id="937" r:id="rId44"/>
    <p:sldId id="1341" r:id="rId45"/>
    <p:sldId id="1342" r:id="rId46"/>
    <p:sldId id="1343" r:id="rId47"/>
    <p:sldId id="971" r:id="rId48"/>
  </p:sldIdLst>
  <p:sldSz cx="9144000" cy="5143500" type="screen16x9"/>
  <p:notesSz cx="6858000" cy="9144000"/>
  <p:embeddedFontLst>
    <p:embeddedFont>
      <p:font typeface="楷体" pitchFamily="49" charset="-122"/>
      <p:regular r:id="rId53"/>
    </p:embeddedFont>
    <p:embeddedFont>
      <p:font typeface="微软雅黑" pitchFamily="34" charset="-122"/>
      <p:regular r:id="rId54"/>
      <p:bold r:id="rId55"/>
    </p:embeddedFont>
    <p:embeddedFont>
      <p:font typeface="黑体" charset="-122"/>
      <p:regular r:id="rId56"/>
    </p:embeddedFont>
    <p:embeddedFont>
      <p:font typeface="汉语拼音" pitchFamily="34" charset="0"/>
      <p:regular r:id="rId57"/>
    </p:embeddedFont>
    <p:embeddedFont>
      <p:font typeface="幼圆" pitchFamily="49" charset="-122"/>
      <p:regular r:id="rId58"/>
    </p:embeddedFont>
    <p:embeddedFont>
      <p:font typeface="华文楷体" pitchFamily="2" charset="-122"/>
      <p:regular r:id="rId59"/>
    </p:embeddedFont>
    <p:embeddedFont>
      <p:font typeface="华文新魏" pitchFamily="2" charset="-122"/>
      <p:regular r:id="rId60"/>
    </p:embeddedFont>
    <p:embeddedFont>
      <p:font typeface="Calibri" pitchFamily="34" charset="0"/>
      <p:regular r:id="rId61"/>
      <p:bold r:id="rId62"/>
      <p:italic r:id="rId63"/>
      <p:boldItalic r:id="rId64"/>
    </p:embeddedFont>
    <p:embeddedFont>
      <p:font typeface="Impact" charset="0"/>
      <p:regular r:id="rId65"/>
    </p:embeddedFont>
  </p:embeddedFontLst>
  <p:defaultTextStyle>
    <a:defPPr>
      <a:defRPr lang="zh-CN"/>
    </a:defPPr>
    <a:lvl1pPr marL="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FF0000"/>
    <a:srgbClr val="D39C56"/>
    <a:srgbClr val="E4BB83"/>
    <a:srgbClr val="BE7A3B"/>
    <a:srgbClr val="00B050"/>
    <a:srgbClr val="FEFCDE"/>
    <a:srgbClr val="0066FF"/>
    <a:srgbClr val="A38302"/>
    <a:srgbClr val="FF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479" autoAdjust="0"/>
    <p:restoredTop sz="94705" autoAdjust="0"/>
  </p:normalViewPr>
  <p:slideViewPr>
    <p:cSldViewPr>
      <p:cViewPr>
        <p:scale>
          <a:sx n="100" d="100"/>
          <a:sy n="100" d="100"/>
        </p:scale>
        <p:origin x="-1980" y="-798"/>
      </p:cViewPr>
      <p:guideLst>
        <p:guide orient="horz" pos="3162"/>
        <p:guide pos="5760"/>
      </p:guideLst>
    </p:cSldViewPr>
  </p:slideViewPr>
  <p:outlineViewPr>
    <p:cViewPr>
      <p:scale>
        <a:sx n="33" d="100"/>
        <a:sy n="33" d="100"/>
      </p:scale>
      <p:origin x="0" y="1122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4578"/>
    </p:cViewPr>
  </p:sorterViewPr>
  <p:notesViewPr>
    <p:cSldViewPr>
      <p:cViewPr varScale="1">
        <p:scale>
          <a:sx n="65" d="100"/>
          <a:sy n="65" d="100"/>
        </p:scale>
        <p:origin x="-2502" y="-114"/>
      </p:cViewPr>
      <p:guideLst>
        <p:guide orient="horz" pos="3116"/>
        <p:guide pos="2084"/>
      </p:guideLst>
    </p:cSldViewPr>
  </p:notesViewPr>
  <p:gridSpacing cx="72000" cy="720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5" Type="http://schemas.openxmlformats.org/officeDocument/2006/relationships/font" Target="fonts/font13.fntdata"/><Relationship Id="rId64" Type="http://schemas.openxmlformats.org/officeDocument/2006/relationships/font" Target="fonts/font12.fntdata"/><Relationship Id="rId63" Type="http://schemas.openxmlformats.org/officeDocument/2006/relationships/font" Target="fonts/font11.fntdata"/><Relationship Id="rId62" Type="http://schemas.openxmlformats.org/officeDocument/2006/relationships/font" Target="fonts/font10.fntdata"/><Relationship Id="rId61" Type="http://schemas.openxmlformats.org/officeDocument/2006/relationships/font" Target="fonts/font9.fntdata"/><Relationship Id="rId60" Type="http://schemas.openxmlformats.org/officeDocument/2006/relationships/font" Target="fonts/font8.fntdata"/><Relationship Id="rId6" Type="http://schemas.openxmlformats.org/officeDocument/2006/relationships/slide" Target="slides/slide3.xml"/><Relationship Id="rId59" Type="http://schemas.openxmlformats.org/officeDocument/2006/relationships/font" Target="fonts/font7.fntdata"/><Relationship Id="rId58" Type="http://schemas.openxmlformats.org/officeDocument/2006/relationships/font" Target="fonts/font6.fntdata"/><Relationship Id="rId57" Type="http://schemas.openxmlformats.org/officeDocument/2006/relationships/font" Target="fonts/font5.fntdata"/><Relationship Id="rId56" Type="http://schemas.openxmlformats.org/officeDocument/2006/relationships/font" Target="fonts/font4.fntdata"/><Relationship Id="rId55" Type="http://schemas.openxmlformats.org/officeDocument/2006/relationships/font" Target="fonts/font3.fntdata"/><Relationship Id="rId54" Type="http://schemas.openxmlformats.org/officeDocument/2006/relationships/font" Target="fonts/font2.fntdata"/><Relationship Id="rId53" Type="http://schemas.openxmlformats.org/officeDocument/2006/relationships/font" Target="fonts/font1.fntdata"/><Relationship Id="rId52" Type="http://schemas.openxmlformats.org/officeDocument/2006/relationships/tableStyles" Target="tableStyles.xml"/><Relationship Id="rId51" Type="http://schemas.openxmlformats.org/officeDocument/2006/relationships/viewProps" Target="viewProps.xml"/><Relationship Id="rId50" Type="http://schemas.openxmlformats.org/officeDocument/2006/relationships/presProps" Target="presProps.xml"/><Relationship Id="rId5" Type="http://schemas.openxmlformats.org/officeDocument/2006/relationships/slide" Target="slides/slide2.xml"/><Relationship Id="rId49" Type="http://schemas.openxmlformats.org/officeDocument/2006/relationships/handoutMaster" Target="handoutMasters/handoutMaster1.xml"/><Relationship Id="rId48" Type="http://schemas.openxmlformats.org/officeDocument/2006/relationships/slide" Target="slides/slide45.xml"/><Relationship Id="rId47" Type="http://schemas.openxmlformats.org/officeDocument/2006/relationships/slide" Target="slides/slide44.xml"/><Relationship Id="rId46" Type="http://schemas.openxmlformats.org/officeDocument/2006/relationships/slide" Target="slides/slide43.xml"/><Relationship Id="rId45" Type="http://schemas.openxmlformats.org/officeDocument/2006/relationships/slide" Target="slides/slide42.xml"/><Relationship Id="rId44" Type="http://schemas.openxmlformats.org/officeDocument/2006/relationships/slide" Target="slides/slide41.xml"/><Relationship Id="rId43" Type="http://schemas.openxmlformats.org/officeDocument/2006/relationships/slide" Target="slides/slide40.xml"/><Relationship Id="rId42" Type="http://schemas.openxmlformats.org/officeDocument/2006/relationships/slide" Target="slides/slide39.xml"/><Relationship Id="rId41" Type="http://schemas.openxmlformats.org/officeDocument/2006/relationships/slide" Target="slides/slide38.xml"/><Relationship Id="rId40" Type="http://schemas.openxmlformats.org/officeDocument/2006/relationships/slide" Target="slides/slide37.xml"/><Relationship Id="rId4" Type="http://schemas.openxmlformats.org/officeDocument/2006/relationships/notesMaster" Target="notesMasters/notesMaster1.xml"/><Relationship Id="rId39" Type="http://schemas.openxmlformats.org/officeDocument/2006/relationships/slide" Target="slides/slide36.xml"/><Relationship Id="rId38" Type="http://schemas.openxmlformats.org/officeDocument/2006/relationships/slide" Target="slides/slide35.xml"/><Relationship Id="rId37" Type="http://schemas.openxmlformats.org/officeDocument/2006/relationships/slide" Target="slides/slide34.xml"/><Relationship Id="rId36" Type="http://schemas.openxmlformats.org/officeDocument/2006/relationships/slide" Target="slides/slide33.xml"/><Relationship Id="rId35" Type="http://schemas.openxmlformats.org/officeDocument/2006/relationships/slide" Target="slides/slide32.xml"/><Relationship Id="rId34" Type="http://schemas.openxmlformats.org/officeDocument/2006/relationships/slide" Target="slides/slide31.xml"/><Relationship Id="rId33" Type="http://schemas.openxmlformats.org/officeDocument/2006/relationships/slide" Target="slides/slide30.xml"/><Relationship Id="rId32" Type="http://schemas.openxmlformats.org/officeDocument/2006/relationships/slide" Target="slides/slide29.xml"/><Relationship Id="rId31" Type="http://schemas.openxmlformats.org/officeDocument/2006/relationships/slide" Target="slides/slide28.xml"/><Relationship Id="rId30" Type="http://schemas.openxmlformats.org/officeDocument/2006/relationships/slide" Target="slides/slide27.xml"/><Relationship Id="rId3" Type="http://schemas.openxmlformats.org/officeDocument/2006/relationships/slide" Target="slides/slide1.xml"/><Relationship Id="rId29" Type="http://schemas.openxmlformats.org/officeDocument/2006/relationships/slide" Target="slides/slide26.xml"/><Relationship Id="rId28" Type="http://schemas.openxmlformats.org/officeDocument/2006/relationships/slide" Target="slides/slide25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60C8EF0-063C-4EC8-822D-D4BEE606CB45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07F7337-2D4C-4836-9F96-E27918AAD3E1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FD2E35E-6DB1-4671-AA13-E9173BD066DF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E1CD010-A9A3-4117-BFBF-9C1583B3E142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C5514D-1C19-4227-9FDB-AE9C2557C60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>
                <a:solidFill>
                  <a:prstClr val="black"/>
                </a:solidFill>
              </a:rPr>
            </a:fld>
            <a:endParaRPr lang="zh-CN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 advTm="0"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457200" y="4683919"/>
            <a:ext cx="2133600" cy="357188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124200" y="4683919"/>
            <a:ext cx="2895600" cy="357188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6553200" y="4683919"/>
            <a:ext cx="2133600" cy="357188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4F28B6D8-83B9-4DB1-B284-9C529D3C53E0}" type="slidenum">
              <a:rPr lang="en-US" altLang="zh-CN"/>
            </a:fld>
            <a:endParaRPr lang="en-US" alt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457200" y="4683919"/>
            <a:ext cx="2133600" cy="357188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3124200" y="4683919"/>
            <a:ext cx="2895600" cy="357188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6553200" y="4683919"/>
            <a:ext cx="2133600" cy="357188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317D1406-336A-43D0-AEEE-E08154412135}" type="slidenum">
              <a:rPr lang="en-US" altLang="zh-CN"/>
            </a:fld>
            <a:endParaRPr lang="en-US" alt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 userDrawn="1"/>
        </p:nvSpPr>
        <p:spPr>
          <a:xfrm flipH="1">
            <a:off x="1" y="123478"/>
            <a:ext cx="2771800" cy="216000"/>
          </a:xfrm>
          <a:prstGeom prst="rect">
            <a:avLst/>
          </a:prstGeom>
          <a:gradFill flip="none" rotWithShape="1">
            <a:gsLst>
              <a:gs pos="40000">
                <a:schemeClr val="accent5">
                  <a:lumMod val="60000"/>
                  <a:lumOff val="40000"/>
                </a:schemeClr>
              </a:gs>
              <a:gs pos="97000">
                <a:schemeClr val="bg1">
                  <a:alpha val="0"/>
                </a:schemeClr>
              </a:gs>
              <a:gs pos="70000">
                <a:schemeClr val="accent5">
                  <a:lumMod val="40000"/>
                  <a:lumOff val="60000"/>
                  <a:alpha val="76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kumimoji="1" lang="en-US" altLang="zh-CN" dirty="0" smtClean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  12   </a:t>
            </a:r>
            <a:r>
              <a:rPr kumimoji="1" lang="zh-CN" altLang="en-US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盘古开天地</a:t>
            </a:r>
            <a:endParaRPr kumimoji="1" lang="zh-CN" altLang="en-US" dirty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7" name="图片 6"/>
          <p:cNvPicPr>
            <a:picLocks noChangeAspect="1"/>
          </p:cNvPicPr>
          <p:nvPr userDrawn="1"/>
        </p:nvPicPr>
        <p:blipFill>
          <a:blip r:embed="rId11" cstate="print"/>
          <a:srcRect l="1406" t="8306" r="1267" b="8722"/>
          <a:stretch>
            <a:fillRect/>
          </a:stretch>
        </p:blipFill>
        <p:spPr>
          <a:xfrm>
            <a:off x="635" y="4598035"/>
            <a:ext cx="9133840" cy="549275"/>
          </a:xfrm>
          <a:prstGeom prst="rect">
            <a:avLst/>
          </a:prstGeom>
        </p:spPr>
      </p:pic>
      <p:sp>
        <p:nvSpPr>
          <p:cNvPr id="2" name="矩形 1"/>
          <p:cNvSpPr/>
          <p:nvPr userDrawn="1"/>
        </p:nvSpPr>
        <p:spPr>
          <a:xfrm>
            <a:off x="635" y="4947285"/>
            <a:ext cx="1187450" cy="200025"/>
          </a:xfrm>
          <a:prstGeom prst="rect">
            <a:avLst/>
          </a:prstGeom>
          <a:solidFill>
            <a:srgbClr val="D39C56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矩形 2"/>
          <p:cNvSpPr/>
          <p:nvPr userDrawn="1"/>
        </p:nvSpPr>
        <p:spPr>
          <a:xfrm>
            <a:off x="6366510" y="4947285"/>
            <a:ext cx="2185670" cy="76200"/>
          </a:xfrm>
          <a:prstGeom prst="rect">
            <a:avLst/>
          </a:prstGeom>
          <a:solidFill>
            <a:srgbClr val="E4BB83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xStyles>
    <p:titleStyle>
      <a:lvl1pPr algn="ctr" defTabSz="685800" rtl="0" eaLnBrk="1" latinLnBrk="0" hangingPunct="1"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685800" rtl="0" eaLnBrk="1" latinLnBrk="0" hangingPunct="1">
        <a:spcBef>
          <a:spcPct val="20000"/>
        </a:spcBef>
        <a:buFont typeface="Arial" panose="020B060402020209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530" indent="-214630" algn="l" defTabSz="685800" rtl="0" eaLnBrk="1" latinLnBrk="0" hangingPunct="1">
        <a:spcBef>
          <a:spcPct val="20000"/>
        </a:spcBef>
        <a:buFont typeface="Arial" panose="020B0604020202090204" pitchFamily="34" charset="0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spcBef>
          <a:spcPct val="200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spcBef>
          <a:spcPct val="20000"/>
        </a:spcBef>
        <a:buFont typeface="Arial" panose="020B0604020202090204" pitchFamily="34" charset="0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spcBef>
          <a:spcPct val="20000"/>
        </a:spcBef>
        <a:buFont typeface="Arial" panose="020B0604020202090204" pitchFamily="34" charset="0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spcBef>
          <a:spcPct val="20000"/>
        </a:spcBef>
        <a:buFont typeface="Arial" panose="020B060402020209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spcBef>
          <a:spcPct val="20000"/>
        </a:spcBef>
        <a:buFont typeface="Arial" panose="020B060402020209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spcBef>
          <a:spcPct val="20000"/>
        </a:spcBef>
        <a:buFont typeface="Arial" panose="020B060402020209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spcBef>
          <a:spcPct val="20000"/>
        </a:spcBef>
        <a:buFont typeface="Arial" panose="020B060402020209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.xml"/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2.xml"/><Relationship Id="rId4" Type="http://schemas.openxmlformats.org/officeDocument/2006/relationships/slideLayout" Target="../slideLayouts/slideLayout8.xml"/><Relationship Id="rId3" Type="http://schemas.openxmlformats.org/officeDocument/2006/relationships/slide" Target="slide19.xml"/><Relationship Id="rId2" Type="http://schemas.openxmlformats.org/officeDocument/2006/relationships/image" Target="../media/image6.png"/><Relationship Id="rId1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image" Target="../media/image7.png"/><Relationship Id="rId1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3.xml"/><Relationship Id="rId5" Type="http://schemas.openxmlformats.org/officeDocument/2006/relationships/slideLayout" Target="../slideLayouts/slideLayout5.xml"/><Relationship Id="rId4" Type="http://schemas.openxmlformats.org/officeDocument/2006/relationships/image" Target="../media/image10.png"/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hyperlink" Target="&#19971;&#24425;-&#35838;&#25991;&#26391;&#35835;-&#20154;&#22235;&#19978;-12.&#30424;&#21476;&#24320;&#22825;&#22320;.mp4" TargetMode="External"/></Relationships>
</file>

<file path=ppt/slides/_rels/slide6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4.xml"/><Relationship Id="rId3" Type="http://schemas.openxmlformats.org/officeDocument/2006/relationships/slideLayout" Target="../slideLayouts/slideLayout5.xml"/><Relationship Id="rId2" Type="http://schemas.openxmlformats.org/officeDocument/2006/relationships/image" Target="../media/image9.png"/><Relationship Id="rId1" Type="http://schemas.openxmlformats.org/officeDocument/2006/relationships/hyperlink" Target="&#29983;&#23383;&#35270;&#39057;-&#20154;&#22235;&#19978;-12.&#30424;&#21476;&#24320;&#22825;&#22320;.mp4" TargetMode="External"/></Relationships>
</file>

<file path=ppt/slides/_rels/slide7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5.xml"/><Relationship Id="rId3" Type="http://schemas.openxmlformats.org/officeDocument/2006/relationships/slideLayout" Target="../slideLayouts/slideLayout5.xml"/><Relationship Id="rId2" Type="http://schemas.openxmlformats.org/officeDocument/2006/relationships/image" Target="../media/image12.png"/><Relationship Id="rId1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5.xml"/><Relationship Id="rId1" Type="http://schemas.openxmlformats.org/officeDocument/2006/relationships/image" Target="../media/image1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5.xml"/><Relationship Id="rId1" Type="http://schemas.openxmlformats.org/officeDocument/2006/relationships/image" Target="../media/image14.png"/></Relationships>
</file>

<file path=ppt/slides/_rels/slide10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8.xml"/><Relationship Id="rId3" Type="http://schemas.openxmlformats.org/officeDocument/2006/relationships/slideLayout" Target="../slideLayouts/slideLayout5.xml"/><Relationship Id="rId2" Type="http://schemas.openxmlformats.org/officeDocument/2006/relationships/image" Target="../media/image16.jpeg"/><Relationship Id="rId1" Type="http://schemas.openxmlformats.org/officeDocument/2006/relationships/image" Target="../media/image15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5.xml"/><Relationship Id="rId1" Type="http://schemas.openxmlformats.org/officeDocument/2006/relationships/image" Target="../media/image17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5.xml"/><Relationship Id="rId1" Type="http://schemas.openxmlformats.org/officeDocument/2006/relationships/image" Target="../media/image18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image" Target="../media/image20.png"/><Relationship Id="rId1" Type="http://schemas.openxmlformats.org/officeDocument/2006/relationships/image" Target="../media/image19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21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22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3.xml"/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hyperlink" Target="&#19971;&#24425;-&#23383;&#35789;&#21548;&#20889;-&#20154;&#22235;&#19978;-12.&#30424;&#21476;&#24320;&#22825;&#22320;.mp4" TargetMode="Externa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6.png"/><Relationship Id="rId1" Type="http://schemas.openxmlformats.org/officeDocument/2006/relationships/image" Target="../media/image23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25.png"/><Relationship Id="rId1" Type="http://schemas.openxmlformats.org/officeDocument/2006/relationships/image" Target="../media/image24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26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24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27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29.jpeg"/><Relationship Id="rId1" Type="http://schemas.openxmlformats.org/officeDocument/2006/relationships/image" Target="../media/image28.jpe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30.png"/></Relationships>
</file>

<file path=ppt/slides/_rels/slide26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3.xml"/><Relationship Id="rId3" Type="http://schemas.openxmlformats.org/officeDocument/2006/relationships/image" Target="../media/image30.png"/><Relationship Id="rId2" Type="http://schemas.openxmlformats.org/officeDocument/2006/relationships/image" Target="../media/image32.png"/><Relationship Id="rId1" Type="http://schemas.openxmlformats.org/officeDocument/2006/relationships/image" Target="../media/image31.pn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33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34.png"/><Relationship Id="rId1" Type="http://schemas.openxmlformats.org/officeDocument/2006/relationships/image" Target="../media/image24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36.png"/><Relationship Id="rId1" Type="http://schemas.openxmlformats.org/officeDocument/2006/relationships/image" Target="../media/image35.png"/></Relationships>
</file>

<file path=ppt/slides/_rels/slide30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3.xml"/><Relationship Id="rId4" Type="http://schemas.openxmlformats.org/officeDocument/2006/relationships/image" Target="../media/image38.png"/><Relationship Id="rId3" Type="http://schemas.microsoft.com/office/2007/relationships/media" Target="../media/media1.mp3"/><Relationship Id="rId2" Type="http://schemas.openxmlformats.org/officeDocument/2006/relationships/audio" Target="../media/media1.mp3"/><Relationship Id="rId1" Type="http://schemas.openxmlformats.org/officeDocument/2006/relationships/image" Target="../media/image37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40.png"/><Relationship Id="rId1" Type="http://schemas.openxmlformats.org/officeDocument/2006/relationships/image" Target="../media/image39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42.png"/><Relationship Id="rId1" Type="http://schemas.openxmlformats.org/officeDocument/2006/relationships/image" Target="../media/image41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44.png"/><Relationship Id="rId1" Type="http://schemas.openxmlformats.org/officeDocument/2006/relationships/image" Target="../media/image43.png"/></Relationships>
</file>

<file path=ppt/slides/_rels/slide34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3.xml"/><Relationship Id="rId4" Type="http://schemas.openxmlformats.org/officeDocument/2006/relationships/image" Target="../media/image48.png"/><Relationship Id="rId3" Type="http://schemas.openxmlformats.org/officeDocument/2006/relationships/image" Target="../media/image47.png"/><Relationship Id="rId2" Type="http://schemas.openxmlformats.org/officeDocument/2006/relationships/image" Target="../media/image46.png"/><Relationship Id="rId1" Type="http://schemas.openxmlformats.org/officeDocument/2006/relationships/image" Target="../media/image45.jpe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50.png"/><Relationship Id="rId1" Type="http://schemas.openxmlformats.org/officeDocument/2006/relationships/image" Target="../media/image49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0.xml"/><Relationship Id="rId2" Type="http://schemas.openxmlformats.org/officeDocument/2006/relationships/audio" Target="../media/audio2.wav"/><Relationship Id="rId1" Type="http://schemas.openxmlformats.org/officeDocument/2006/relationships/audio" Target="../media/audio1.wav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24.png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51.jpeg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52.png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53.png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54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56.png"/><Relationship Id="rId1" Type="http://schemas.openxmlformats.org/officeDocument/2006/relationships/image" Target="../media/image55.png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10.png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750570" y="1087120"/>
            <a:ext cx="7662545" cy="2284095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68580" tIns="34290" rIns="68580" bIns="34290" rtlCol="0">
            <a:spAutoFit/>
          </a:bodyPr>
          <a:lstStyle/>
          <a:p>
            <a:pPr indent="457200" algn="just"/>
            <a:r>
              <a:rPr lang="en-US" sz="3600" b="1" dirty="0" smtClean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</a:t>
            </a:r>
            <a:r>
              <a:rPr sz="3600" b="1" dirty="0" smtClean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中华传统文化像一座巨大的宝库，在祖国灿烂的文化发展过程中，我们</a:t>
            </a:r>
            <a:r>
              <a:rPr lang="zh-CN" sz="3600" b="1" dirty="0" smtClean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的</a:t>
            </a:r>
            <a:r>
              <a:rPr sz="3600" b="1" dirty="0" smtClean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先辈留下了许多美妙的</a:t>
            </a:r>
            <a:r>
              <a:rPr lang="zh-CN" sz="3600" b="1" dirty="0" smtClean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神话</a:t>
            </a:r>
            <a:r>
              <a:rPr sz="3600" b="1" dirty="0" smtClean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故事，你知道哪些神话故事？</a:t>
            </a:r>
            <a:endParaRPr sz="3600" b="1" dirty="0" smtClean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grpSp>
        <p:nvGrpSpPr>
          <p:cNvPr id="19" name="组合 18"/>
          <p:cNvGrpSpPr/>
          <p:nvPr/>
        </p:nvGrpSpPr>
        <p:grpSpPr>
          <a:xfrm>
            <a:off x="6985" y="-38100"/>
            <a:ext cx="9150350" cy="5294630"/>
            <a:chOff x="403" y="2113"/>
            <a:chExt cx="14410" cy="8338"/>
          </a:xfrm>
        </p:grpSpPr>
        <p:pic>
          <p:nvPicPr>
            <p:cNvPr id="17" name="图片 16"/>
            <p:cNvPicPr>
              <a:picLocks noChangeAspect="1"/>
            </p:cNvPicPr>
            <p:nvPr/>
          </p:nvPicPr>
          <p:blipFill>
            <a:blip r:embed="rId1" cstate="print"/>
            <a:srcRect r="12300"/>
            <a:stretch>
              <a:fillRect/>
            </a:stretch>
          </p:blipFill>
          <p:spPr>
            <a:xfrm>
              <a:off x="403" y="2113"/>
              <a:ext cx="14410" cy="8338"/>
            </a:xfrm>
            <a:prstGeom prst="rect">
              <a:avLst/>
            </a:prstGeom>
          </p:spPr>
        </p:pic>
        <p:sp>
          <p:nvSpPr>
            <p:cNvPr id="18" name="文本框 17"/>
            <p:cNvSpPr txBox="1"/>
            <p:nvPr/>
          </p:nvSpPr>
          <p:spPr>
            <a:xfrm>
              <a:off x="10322" y="2685"/>
              <a:ext cx="3808" cy="1174"/>
            </a:xfrm>
            <a:prstGeom prst="rect">
              <a:avLst/>
            </a:prstGeom>
            <a:noFill/>
          </p:spPr>
          <p:txBody>
            <a:bodyPr wrap="square" lIns="68580" tIns="34290" rIns="68580" bIns="34290" rtlCol="0">
              <a:spAutoFit/>
            </a:bodyPr>
            <a:lstStyle/>
            <a:p>
              <a:r>
                <a:rPr lang="zh-CN" altLang="en-US" sz="4400" b="1" dirty="0">
                  <a:solidFill>
                    <a:schemeClr val="tx1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嫦娥奔月</a:t>
              </a:r>
              <a:endParaRPr lang="zh-CN" altLang="en-US" sz="44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-3810" y="-128905"/>
            <a:ext cx="9150985" cy="5294008"/>
            <a:chOff x="10" y="1361"/>
            <a:chExt cx="14411" cy="8167"/>
          </a:xfrm>
        </p:grpSpPr>
        <p:grpSp>
          <p:nvGrpSpPr>
            <p:cNvPr id="14" name="组合 13"/>
            <p:cNvGrpSpPr/>
            <p:nvPr/>
          </p:nvGrpSpPr>
          <p:grpSpPr>
            <a:xfrm>
              <a:off x="10" y="1361"/>
              <a:ext cx="14411" cy="8167"/>
              <a:chOff x="0" y="-32"/>
              <a:chExt cx="14411" cy="8167"/>
            </a:xfrm>
          </p:grpSpPr>
          <p:pic>
            <p:nvPicPr>
              <p:cNvPr id="12" name="图片 11"/>
              <p:cNvPicPr>
                <a:picLocks noChangeAspect="1"/>
              </p:cNvPicPr>
              <p:nvPr/>
            </p:nvPicPr>
            <p:blipFill>
              <a:blip r:embed="rId2" cstate="print">
                <a:lum contrast="6000"/>
              </a:blip>
              <a:stretch>
                <a:fillRect/>
              </a:stretch>
            </p:blipFill>
            <p:spPr>
              <a:xfrm>
                <a:off x="1" y="931"/>
                <a:ext cx="14410" cy="7205"/>
              </a:xfrm>
              <a:prstGeom prst="rect">
                <a:avLst/>
              </a:prstGeom>
            </p:spPr>
          </p:pic>
          <p:sp>
            <p:nvSpPr>
              <p:cNvPr id="13" name="矩形 12"/>
              <p:cNvSpPr/>
              <p:nvPr/>
            </p:nvSpPr>
            <p:spPr>
              <a:xfrm>
                <a:off x="0" y="-32"/>
                <a:ext cx="14400" cy="102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15" name="文本框 14"/>
            <p:cNvSpPr txBox="1"/>
            <p:nvPr/>
          </p:nvSpPr>
          <p:spPr>
            <a:xfrm>
              <a:off x="419" y="1934"/>
              <a:ext cx="3808" cy="1150"/>
            </a:xfrm>
            <a:prstGeom prst="rect">
              <a:avLst/>
            </a:prstGeom>
            <a:noFill/>
          </p:spPr>
          <p:txBody>
            <a:bodyPr wrap="square" lIns="68580" tIns="34290" rIns="68580" bIns="34290" rtlCol="0">
              <a:spAutoFit/>
            </a:bodyPr>
            <a:lstStyle/>
            <a:p>
              <a:r>
                <a:rPr lang="zh-CN" altLang="en-US" sz="4400" b="1" dirty="0">
                  <a:solidFill>
                    <a:schemeClr val="tx1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牛郎织女</a:t>
              </a:r>
              <a:endParaRPr lang="zh-CN" altLang="en-US" sz="44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635" y="51435"/>
            <a:ext cx="9146540" cy="5114290"/>
            <a:chOff x="1" y="81"/>
            <a:chExt cx="14404" cy="8054"/>
          </a:xfrm>
        </p:grpSpPr>
        <p:pic>
          <p:nvPicPr>
            <p:cNvPr id="10" name="图片 9"/>
            <p:cNvPicPr>
              <a:picLocks noChangeAspect="1"/>
            </p:cNvPicPr>
            <p:nvPr/>
          </p:nvPicPr>
          <p:blipFill>
            <a:blip r:embed="rId3" cstate="print"/>
            <a:srcRect t="7952"/>
            <a:stretch>
              <a:fillRect/>
            </a:stretch>
          </p:blipFill>
          <p:spPr>
            <a:xfrm>
              <a:off x="1" y="81"/>
              <a:ext cx="14404" cy="8055"/>
            </a:xfrm>
            <a:prstGeom prst="rect">
              <a:avLst/>
            </a:prstGeom>
          </p:spPr>
        </p:pic>
        <p:sp>
          <p:nvSpPr>
            <p:cNvPr id="33" name="文本框 14"/>
            <p:cNvSpPr txBox="1"/>
            <p:nvPr/>
          </p:nvSpPr>
          <p:spPr>
            <a:xfrm>
              <a:off x="6083" y="243"/>
              <a:ext cx="3808" cy="1174"/>
            </a:xfrm>
            <a:prstGeom prst="rect">
              <a:avLst/>
            </a:prstGeom>
            <a:noFill/>
          </p:spPr>
          <p:txBody>
            <a:bodyPr wrap="square" lIns="68580" tIns="34290" rIns="68580" bIns="34290" rtlCol="0">
              <a:spAutoFit/>
            </a:bodyPr>
            <a:lstStyle/>
            <a:p>
              <a:r>
                <a:rPr lang="zh-CN" altLang="en-US" sz="4400" b="1" dirty="0">
                  <a:solidFill>
                    <a:schemeClr val="tx1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八仙过海</a:t>
              </a:r>
              <a:endParaRPr lang="zh-CN" altLang="en-US" sz="44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</p:grpSp>
    </p:spTree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2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ldLvl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矩形 8"/>
          <p:cNvSpPr/>
          <p:nvPr/>
        </p:nvSpPr>
        <p:spPr>
          <a:xfrm flipH="1">
            <a:off x="0" y="231775"/>
            <a:ext cx="2781935" cy="252095"/>
          </a:xfrm>
          <a:prstGeom prst="rect">
            <a:avLst/>
          </a:prstGeom>
          <a:gradFill flip="none" rotWithShape="1">
            <a:gsLst>
              <a:gs pos="40000">
                <a:schemeClr val="bg1"/>
              </a:gs>
              <a:gs pos="99000">
                <a:schemeClr val="bg1">
                  <a:alpha val="0"/>
                </a:schemeClr>
              </a:gs>
              <a:gs pos="77000">
                <a:schemeClr val="bg1">
                  <a:alpha val="59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2" name="文本框 1"/>
          <p:cNvSpPr txBox="1"/>
          <p:nvPr/>
        </p:nvSpPr>
        <p:spPr>
          <a:xfrm>
            <a:off x="78841" y="215300"/>
            <a:ext cx="218521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sz="1200" dirty="0">
                <a:latin typeface="黑体" panose="02010609060101010101" pitchFamily="49" charset="-122"/>
                <a:ea typeface="黑体" panose="02010609060101010101" pitchFamily="49" charset="-122"/>
              </a:rPr>
              <a:t>人教版  语文  四年级  上册</a:t>
            </a:r>
            <a:endParaRPr kumimoji="1" lang="zh-CN" altLang="en-US" sz="1200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13" name="图片 1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62897" y="4238670"/>
            <a:ext cx="1629583" cy="37863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5" name="图片 1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62897" y="4630648"/>
            <a:ext cx="1629583" cy="37863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6" name="文本框 15">
            <a:hlinkClick r:id="" action="ppaction://hlinkshowjump?jump=nextslide"/>
          </p:cNvPr>
          <p:cNvSpPr txBox="1"/>
          <p:nvPr/>
        </p:nvSpPr>
        <p:spPr>
          <a:xfrm>
            <a:off x="7275010" y="4227934"/>
            <a:ext cx="123148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zh-CN" altLang="en-US" sz="2000" dirty="0">
                <a:solidFill>
                  <a:schemeClr val="bg1"/>
                </a:solidFill>
              </a:rPr>
              <a:t>第一课时</a:t>
            </a:r>
            <a:endParaRPr kumimoji="1" lang="zh-CN" altLang="en-US" sz="2000" dirty="0">
              <a:solidFill>
                <a:schemeClr val="bg1"/>
              </a:solidFill>
            </a:endParaRPr>
          </a:p>
        </p:txBody>
      </p:sp>
      <p:sp>
        <p:nvSpPr>
          <p:cNvPr id="17" name="文本框 14">
            <a:hlinkClick r:id="rId3" action="ppaction://hlinksldjump"/>
          </p:cNvPr>
          <p:cNvSpPr txBox="1"/>
          <p:nvPr/>
        </p:nvSpPr>
        <p:spPr>
          <a:xfrm>
            <a:off x="7275010" y="4619912"/>
            <a:ext cx="123148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zh-CN" altLang="en-US" sz="2000" dirty="0">
                <a:solidFill>
                  <a:schemeClr val="bg1"/>
                </a:solidFill>
              </a:rPr>
              <a:t>第二课时</a:t>
            </a:r>
            <a:endParaRPr kumimoji="1" lang="zh-CN" altLang="en-US" sz="2000" dirty="0">
              <a:solidFill>
                <a:schemeClr val="bg1"/>
              </a:solidFill>
            </a:endParaRPr>
          </a:p>
        </p:txBody>
      </p:sp>
      <p:sp>
        <p:nvSpPr>
          <p:cNvPr id="14" name="TextBox 48"/>
          <p:cNvSpPr txBox="1"/>
          <p:nvPr/>
        </p:nvSpPr>
        <p:spPr>
          <a:xfrm>
            <a:off x="1666875" y="1181735"/>
            <a:ext cx="5852795" cy="108394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softEdge rad="31750"/>
          </a:effectLst>
        </p:spPr>
        <p:txBody>
          <a:bodyPr wrap="square" lIns="68580" tIns="34290" rIns="68580" bIns="34290" rtlCol="0">
            <a:spAutoFit/>
          </a:bodyPr>
          <a:lstStyle/>
          <a:p>
            <a:r>
              <a:rPr lang="en-US" altLang="zh-CN" sz="6600" b="1" dirty="0" smtClean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楷体-简" panose="02010600040101010101" pitchFamily="2" charset="-122"/>
                <a:ea typeface="楷体-简" panose="02010600040101010101" pitchFamily="2" charset="-122"/>
              </a:rPr>
              <a:t>12 </a:t>
            </a:r>
            <a:r>
              <a:rPr lang="zh-CN" altLang="en-US" sz="6600" b="1" dirty="0" smtClean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楷体-简" panose="02010600040101010101" pitchFamily="2" charset="-122"/>
                <a:ea typeface="楷体-简" panose="02010600040101010101" pitchFamily="2" charset="-122"/>
              </a:rPr>
              <a:t>盘古开天地</a:t>
            </a:r>
            <a:endParaRPr lang="zh-CN" altLang="en-US" sz="6600" b="1" dirty="0" smtClean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楷体-简" panose="02010600040101010101" pitchFamily="2" charset="-122"/>
              <a:ea typeface="楷体-简" panose="0201060004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0">
        <p14:window dir="vert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bldLvl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2976245" y="786765"/>
            <a:ext cx="5834380" cy="32658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32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</a:t>
            </a:r>
            <a:r>
              <a:rPr sz="2800" b="1" u="sng" dirty="0" smtClean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袁珂</a:t>
            </a:r>
            <a:r>
              <a:rPr lang="zh-CN" sz="2800" b="1" dirty="0" smtClean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，本名</a:t>
            </a:r>
            <a:r>
              <a:rPr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袁圣时，作家，生于1916年，逝于2001年，享年85岁。著有《中国古代神话》《中国神话传说》《古神话选释》《神话论文集》《袁珂神话论集》《中国神话百题》《神话故事新编》等。</a:t>
            </a:r>
            <a:endParaRPr sz="2800" b="1" dirty="0" smtClean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049" y="536227"/>
            <a:ext cx="1629583" cy="37863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" name="文本框 11"/>
          <p:cNvSpPr txBox="1"/>
          <p:nvPr/>
        </p:nvSpPr>
        <p:spPr>
          <a:xfrm>
            <a:off x="172162" y="525491"/>
            <a:ext cx="123148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zh-CN" altLang="en-US" sz="2000" dirty="0">
                <a:solidFill>
                  <a:schemeClr val="bg1"/>
                </a:solidFill>
              </a:rPr>
              <a:t>第一课时</a:t>
            </a:r>
            <a:endParaRPr kumimoji="1" lang="zh-CN" altLang="en-US" sz="2000" dirty="0">
              <a:solidFill>
                <a:schemeClr val="bg1"/>
              </a:solidFill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 cstate="print"/>
          <a:srcRect l="25939" t="11483" b="18901"/>
          <a:stretch>
            <a:fillRect/>
          </a:stretch>
        </p:blipFill>
        <p:spPr>
          <a:xfrm>
            <a:off x="172720" y="1430020"/>
            <a:ext cx="2721610" cy="1978660"/>
          </a:xfrm>
          <a:prstGeom prst="round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416109" y="527361"/>
            <a:ext cx="100540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 b="1" dirty="0" smtClean="0">
                <a:solidFill>
                  <a:srgbClr val="0000FF"/>
                </a:solidFill>
                <a:latin typeface="+mj-ea"/>
              </a:rPr>
              <a:t>神话</a:t>
            </a:r>
            <a:endParaRPr lang="zh-CN" altLang="en-US" sz="3200" b="1" dirty="0">
              <a:solidFill>
                <a:srgbClr val="0000FF"/>
              </a:solidFill>
              <a:latin typeface="+mj-ea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321597" y="1111875"/>
            <a:ext cx="8501090" cy="30441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32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    </a:t>
            </a:r>
            <a:r>
              <a:rPr lang="zh-CN" altLang="en-US" sz="32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由人民集体口头创作，表现对自然力量的崇拜、斗争及对理想追求的虚构故事</a:t>
            </a:r>
            <a:r>
              <a:rPr lang="zh-CN" altLang="en-US" sz="32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，属于民间文学，具有较高的哲学性、艺术性。千百年来一直是文人墨客与民间艺人进行创作的不朽源泉，对后世影响深远。</a:t>
            </a:r>
            <a:endParaRPr lang="zh-CN" altLang="en-US" sz="32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矩形 19"/>
          <p:cNvSpPr/>
          <p:nvPr/>
        </p:nvSpPr>
        <p:spPr>
          <a:xfrm>
            <a:off x="2148205" y="1195705"/>
            <a:ext cx="513715" cy="530225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3000" dirty="0">
                <a:latin typeface="汉语拼音" panose="020B0604020202020204" pitchFamily="34" charset="0"/>
                <a:ea typeface="宋体" panose="02010600030101010101" pitchFamily="2" charset="-122"/>
                <a:cs typeface="汉语拼音" panose="020B0604020202020204" pitchFamily="34" charset="0"/>
              </a:rPr>
              <a:t>pī</a:t>
            </a:r>
            <a:endParaRPr lang="en-US" altLang="zh-CN" sz="3000" dirty="0">
              <a:latin typeface="汉语拼音" panose="020B0604020202020204" pitchFamily="34" charset="0"/>
              <a:ea typeface="宋体" panose="02010600030101010101" pitchFamily="2" charset="-122"/>
              <a:cs typeface="汉语拼音" panose="020B0604020202020204" pitchFamily="34" charset="0"/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3922395" y="1184910"/>
            <a:ext cx="1055370" cy="530225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3000" dirty="0">
                <a:latin typeface="汉语拼音" panose="020B0604020202020204" pitchFamily="34" charset="0"/>
                <a:ea typeface="宋体" panose="02010600030101010101" pitchFamily="2" charset="-122"/>
                <a:cs typeface="汉语拼音" panose="020B0604020202020204" pitchFamily="34" charset="0"/>
              </a:rPr>
              <a:t>zhuó</a:t>
            </a:r>
            <a:endParaRPr lang="en-US" altLang="zh-CN" sz="3000" dirty="0">
              <a:latin typeface="汉语拼音" panose="020B0604020202020204" pitchFamily="34" charset="0"/>
              <a:ea typeface="宋体" panose="02010600030101010101" pitchFamily="2" charset="-122"/>
              <a:cs typeface="汉语拼音" panose="020B0604020202020204" pitchFamily="34" charset="0"/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5298440" y="1199515"/>
            <a:ext cx="1384300" cy="530225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3000" dirty="0">
                <a:latin typeface="汉语拼音" panose="020B0604020202020204" pitchFamily="34" charset="0"/>
                <a:ea typeface="宋体" panose="02010600030101010101" pitchFamily="2" charset="-122"/>
                <a:cs typeface="汉语拼音" panose="020B0604020202020204" pitchFamily="34" charset="0"/>
              </a:rPr>
              <a:t>zhàng</a:t>
            </a:r>
            <a:endParaRPr lang="en-US" altLang="zh-CN" sz="3000" dirty="0">
              <a:latin typeface="汉语拼音" panose="020B0604020202020204" pitchFamily="34" charset="0"/>
              <a:ea typeface="宋体" panose="02010600030101010101" pitchFamily="2" charset="-122"/>
              <a:cs typeface="汉语拼音" panose="020B0604020202020204" pitchFamily="34" charset="0"/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2023925" y="2709545"/>
            <a:ext cx="1108075" cy="530225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sz="3000" dirty="0">
                <a:latin typeface="宋体" panose="02010600030101010101" pitchFamily="2" charset="-122"/>
                <a:ea typeface="宋体" panose="02010600030101010101" pitchFamily="2" charset="-122"/>
              </a:rPr>
              <a:t> </a:t>
            </a:r>
            <a:r>
              <a:rPr lang="en-US" sz="3000" dirty="0" err="1" smtClean="0">
                <a:latin typeface="汉语拼音" panose="020B0604020202020204" pitchFamily="34" charset="0"/>
                <a:ea typeface="宋体" panose="02010600030101010101" pitchFamily="2" charset="-122"/>
                <a:cs typeface="汉语拼音" panose="020B0604020202020204" pitchFamily="34" charset="0"/>
              </a:rPr>
              <a:t>lóng</a:t>
            </a:r>
            <a:r>
              <a:rPr lang="en-US" sz="3000" dirty="0" smtClean="0">
                <a:latin typeface="汉语拼音" panose="020B0604020202020204" pitchFamily="34" charset="0"/>
                <a:ea typeface="宋体" panose="02010600030101010101" pitchFamily="2" charset="-122"/>
                <a:cs typeface="汉语拼音" panose="020B0604020202020204" pitchFamily="34" charset="0"/>
              </a:rPr>
              <a:t>   </a:t>
            </a:r>
            <a:endParaRPr lang="en-US" sz="3000" dirty="0" err="1" smtClean="0">
              <a:latin typeface="汉语拼音" panose="020B0604020202020204" pitchFamily="34" charset="0"/>
              <a:ea typeface="宋体" panose="02010600030101010101" pitchFamily="2" charset="-122"/>
              <a:cs typeface="汉语拼音" panose="020B0604020202020204" pitchFamily="34" charset="0"/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3842732" y="2709783"/>
            <a:ext cx="1059464" cy="530225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3000" dirty="0" err="1" smtClean="0">
                <a:latin typeface="汉语拼音" panose="020B0604020202020204" pitchFamily="34" charset="0"/>
                <a:ea typeface="宋体" panose="02010600030101010101" pitchFamily="2" charset="-122"/>
                <a:cs typeface="汉语拼音" panose="020B0604020202020204" pitchFamily="34" charset="0"/>
              </a:rPr>
              <a:t>zhī</a:t>
            </a:r>
            <a:endParaRPr lang="en-US" altLang="zh-CN" sz="3000" dirty="0" err="1" smtClean="0">
              <a:latin typeface="汉语拼音" panose="020B0604020202020204" pitchFamily="34" charset="0"/>
              <a:ea typeface="宋体" panose="02010600030101010101" pitchFamily="2" charset="-122"/>
              <a:cs typeface="汉语拼音" panose="020B0604020202020204" pitchFamily="34" charset="0"/>
            </a:endParaRPr>
          </a:p>
        </p:txBody>
      </p:sp>
      <p:sp>
        <p:nvSpPr>
          <p:cNvPr id="50" name="TextBox 11"/>
          <p:cNvSpPr txBox="1">
            <a:spLocks noChangeArrowheads="1"/>
          </p:cNvSpPr>
          <p:nvPr/>
        </p:nvSpPr>
        <p:spPr bwMode="auto">
          <a:xfrm>
            <a:off x="505294" y="1510576"/>
            <a:ext cx="1121491" cy="4385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80" tIns="34290" rIns="68580" bIns="34290">
            <a:spAutoFit/>
          </a:bodyPr>
          <a:lstStyle>
            <a:lvl1pPr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2400" b="1" dirty="0"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</a:rPr>
              <a:t>我会认</a:t>
            </a:r>
            <a:endParaRPr lang="zh-CN" altLang="en-US" sz="2400" b="1" dirty="0"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51" name="矩形 50"/>
          <p:cNvSpPr/>
          <p:nvPr/>
        </p:nvSpPr>
        <p:spPr>
          <a:xfrm>
            <a:off x="1524285" y="1582624"/>
            <a:ext cx="36000" cy="324000"/>
          </a:xfrm>
          <a:prstGeom prst="rect">
            <a:avLst/>
          </a:prstGeom>
          <a:gradFill flip="none" rotWithShape="1">
            <a:gsLst>
              <a:gs pos="14000">
                <a:schemeClr val="bg1"/>
              </a:gs>
              <a:gs pos="76000">
                <a:schemeClr val="bg1"/>
              </a:gs>
              <a:gs pos="50000">
                <a:schemeClr val="accent2">
                  <a:lumMod val="60000"/>
                </a:schemeClr>
              </a:gs>
            </a:gsLst>
            <a:path path="circle">
              <a:fillToRect l="50000" t="130000" r="50000" b="-30000"/>
            </a:path>
            <a:tileRect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52" name="矩形 51"/>
          <p:cNvSpPr/>
          <p:nvPr/>
        </p:nvSpPr>
        <p:spPr>
          <a:xfrm>
            <a:off x="525663" y="1582624"/>
            <a:ext cx="36000" cy="324000"/>
          </a:xfrm>
          <a:prstGeom prst="rect">
            <a:avLst/>
          </a:prstGeom>
          <a:gradFill flip="none" rotWithShape="1">
            <a:gsLst>
              <a:gs pos="14000">
                <a:schemeClr val="bg1"/>
              </a:gs>
              <a:gs pos="76000">
                <a:schemeClr val="bg1"/>
              </a:gs>
              <a:gs pos="50000">
                <a:schemeClr val="accent2">
                  <a:lumMod val="60000"/>
                </a:schemeClr>
              </a:gs>
            </a:gsLst>
            <a:path path="circle">
              <a:fillToRect l="50000" t="130000" r="50000" b="-30000"/>
            </a:path>
            <a:tileRect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3" name="文本框 14">
            <a:hlinkClick r:id="rId1" action="ppaction://hlinkfile"/>
          </p:cNvPr>
          <p:cNvSpPr txBox="1"/>
          <p:nvPr/>
        </p:nvSpPr>
        <p:spPr>
          <a:xfrm>
            <a:off x="657477" y="436294"/>
            <a:ext cx="4033837" cy="561692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3200" b="1" dirty="0">
                <a:solidFill>
                  <a:srgbClr val="875000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朗读课文 扫清障碍</a:t>
            </a:r>
            <a:endParaRPr lang="zh-CN" altLang="en-US" sz="3200" b="1" dirty="0">
              <a:solidFill>
                <a:srgbClr val="875000"/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pic>
        <p:nvPicPr>
          <p:cNvPr id="34" name="图片 3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13018" y="603851"/>
            <a:ext cx="351070" cy="380165"/>
          </a:xfrm>
          <a:prstGeom prst="rect">
            <a:avLst/>
          </a:prstGeom>
        </p:spPr>
      </p:pic>
      <p:pic>
        <p:nvPicPr>
          <p:cNvPr id="35" name="图片 3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057708">
            <a:off x="4408959" y="550061"/>
            <a:ext cx="335134" cy="472337"/>
          </a:xfrm>
          <a:prstGeom prst="rect">
            <a:avLst/>
          </a:prstGeom>
        </p:spPr>
      </p:pic>
      <p:pic>
        <p:nvPicPr>
          <p:cNvPr id="40" name="图片 3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0041" y="489080"/>
            <a:ext cx="366860" cy="456339"/>
          </a:xfrm>
          <a:prstGeom prst="rect">
            <a:avLst/>
          </a:prstGeom>
        </p:spPr>
      </p:pic>
      <p:sp>
        <p:nvSpPr>
          <p:cNvPr id="37" name="TextBox 36"/>
          <p:cNvSpPr txBox="1"/>
          <p:nvPr/>
        </p:nvSpPr>
        <p:spPr>
          <a:xfrm>
            <a:off x="2009369" y="1712905"/>
            <a:ext cx="693420" cy="7067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劈</a:t>
            </a:r>
            <a:endParaRPr lang="zh-CN" altLang="en-US" sz="40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2700002" y="1711635"/>
            <a:ext cx="693420" cy="7067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 dirty="0">
                <a:latin typeface="楷体" panose="02010609060101010101" pitchFamily="49" charset="-122"/>
                <a:ea typeface="楷体" panose="02010609060101010101" pitchFamily="49" charset="-122"/>
              </a:rPr>
              <a:t>开</a:t>
            </a:r>
            <a:endParaRPr lang="zh-CN" altLang="en-US" sz="40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4143691" y="1714954"/>
            <a:ext cx="693420" cy="7067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浊</a:t>
            </a:r>
            <a:endParaRPr lang="zh-CN" altLang="en-US" sz="40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3519807" y="1713684"/>
            <a:ext cx="693420" cy="7067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 dirty="0">
                <a:latin typeface="楷体" panose="02010609060101010101" pitchFamily="49" charset="-122"/>
                <a:ea typeface="楷体" panose="02010609060101010101" pitchFamily="49" charset="-122"/>
              </a:rPr>
              <a:t>浑</a:t>
            </a:r>
            <a:endParaRPr lang="zh-CN" altLang="en-US" sz="40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5645088" y="1713684"/>
            <a:ext cx="693420" cy="7067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丈</a:t>
            </a:r>
            <a:endParaRPr lang="zh-CN" altLang="en-US" sz="40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4947545" y="1712414"/>
            <a:ext cx="693420" cy="7067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 dirty="0">
                <a:latin typeface="楷体" panose="02010609060101010101" pitchFamily="49" charset="-122"/>
                <a:ea typeface="楷体" panose="02010609060101010101" pitchFamily="49" charset="-122"/>
              </a:rPr>
              <a:t>一</a:t>
            </a:r>
            <a:endParaRPr lang="zh-CN" altLang="en-US" sz="40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2273480" y="3234055"/>
            <a:ext cx="700405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隆  </a:t>
            </a:r>
            <a:endParaRPr lang="zh-CN" altLang="en-US" sz="4000" b="1" dirty="0" smtClean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3973543" y="3253744"/>
            <a:ext cx="693420" cy="7067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肢</a:t>
            </a:r>
            <a:endParaRPr lang="zh-CN" altLang="en-US" sz="4000" b="1" dirty="0" smtClean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3276000" y="3253744"/>
            <a:ext cx="693420" cy="7067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 dirty="0">
                <a:latin typeface="楷体" panose="02010609060101010101" pitchFamily="49" charset="-122"/>
                <a:ea typeface="楷体" panose="02010609060101010101" pitchFamily="49" charset="-122"/>
              </a:rPr>
              <a:t>四</a:t>
            </a:r>
            <a:endParaRPr lang="zh-CN" altLang="en-US" sz="40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5023068" y="2712341"/>
            <a:ext cx="857368" cy="530225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3000" dirty="0" err="1" smtClean="0">
                <a:latin typeface="汉语拼音" panose="020B0604020202020204" pitchFamily="34" charset="0"/>
                <a:ea typeface="宋体" panose="02010600030101010101" pitchFamily="2" charset="-122"/>
                <a:cs typeface="汉语拼音" panose="020B0604020202020204" pitchFamily="34" charset="0"/>
              </a:rPr>
              <a:t>qū</a:t>
            </a:r>
            <a:endParaRPr lang="en-US" altLang="zh-CN" sz="3000" dirty="0" err="1" smtClean="0">
              <a:latin typeface="汉语拼音" panose="020B0604020202020204" pitchFamily="34" charset="0"/>
              <a:ea typeface="宋体" panose="02010600030101010101" pitchFamily="2" charset="-122"/>
              <a:cs typeface="汉语拼音" panose="020B0604020202020204" pitchFamily="34" charset="0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7459433" y="2708608"/>
            <a:ext cx="1178880" cy="530225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3000" dirty="0">
                <a:latin typeface="汉语拼音" panose="020B0604020202020204" pitchFamily="34" charset="0"/>
                <a:ea typeface="宋体" panose="02010600030101010101" pitchFamily="2" charset="-122"/>
                <a:cs typeface="汉语拼音" panose="020B0604020202020204" pitchFamily="34" charset="0"/>
              </a:rPr>
              <a:t>yè</a:t>
            </a:r>
            <a:endParaRPr lang="en-US" altLang="zh-CN" sz="3000" dirty="0">
              <a:latin typeface="汉语拼音" panose="020B0604020202020204" pitchFamily="34" charset="0"/>
              <a:ea typeface="宋体" panose="02010600030101010101" pitchFamily="2" charset="-122"/>
              <a:cs typeface="汉语拼音" panose="020B0604020202020204" pitchFamily="34" charset="0"/>
            </a:endParaRPr>
          </a:p>
        </p:txBody>
      </p:sp>
      <p:sp>
        <p:nvSpPr>
          <p:cNvPr id="4" name="TextBox 44"/>
          <p:cNvSpPr txBox="1"/>
          <p:nvPr/>
        </p:nvSpPr>
        <p:spPr>
          <a:xfrm>
            <a:off x="5066603" y="3227524"/>
            <a:ext cx="693420" cy="7067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躯</a:t>
            </a:r>
            <a:endParaRPr lang="zh-CN" altLang="en-US" sz="40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5" name="TextBox 45"/>
          <p:cNvSpPr txBox="1"/>
          <p:nvPr/>
        </p:nvSpPr>
        <p:spPr>
          <a:xfrm>
            <a:off x="5709545" y="3227524"/>
            <a:ext cx="693420" cy="7067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 dirty="0">
                <a:latin typeface="楷体" panose="02010609060101010101" pitchFamily="49" charset="-122"/>
                <a:ea typeface="楷体" panose="02010609060101010101" pitchFamily="49" charset="-122"/>
              </a:rPr>
              <a:t>干</a:t>
            </a:r>
            <a:endParaRPr lang="zh-CN" altLang="en-US" sz="40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6" name="TextBox 46"/>
          <p:cNvSpPr txBox="1"/>
          <p:nvPr/>
        </p:nvSpPr>
        <p:spPr>
          <a:xfrm>
            <a:off x="7416783" y="3227709"/>
            <a:ext cx="693420" cy="7067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液</a:t>
            </a:r>
            <a:endParaRPr lang="zh-CN" altLang="en-US" sz="40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7" name="TextBox 47"/>
          <p:cNvSpPr txBox="1"/>
          <p:nvPr/>
        </p:nvSpPr>
        <p:spPr>
          <a:xfrm>
            <a:off x="6768452" y="3227709"/>
            <a:ext cx="693420" cy="7067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 dirty="0">
                <a:latin typeface="楷体" panose="02010609060101010101" pitchFamily="49" charset="-122"/>
                <a:ea typeface="楷体" panose="02010609060101010101" pitchFamily="49" charset="-122"/>
              </a:rPr>
              <a:t>血</a:t>
            </a:r>
            <a:endParaRPr lang="zh-CN" altLang="en-US" sz="40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0" name="TextBox 47"/>
          <p:cNvSpPr txBox="1"/>
          <p:nvPr/>
        </p:nvSpPr>
        <p:spPr>
          <a:xfrm>
            <a:off x="1626402" y="3242949"/>
            <a:ext cx="693420" cy="7067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4000" b="1" dirty="0" smtClean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兴</a:t>
            </a:r>
            <a:endParaRPr lang="zh-CN" altLang="en-US" sz="4000" b="1" dirty="0" smtClean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2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2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4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52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6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76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7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80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1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84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5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88" dur="5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9" dur="5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92" dur="5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3" dur="5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96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7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00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1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20" grpId="1"/>
      <p:bldP spid="23" grpId="0"/>
      <p:bldP spid="23" grpId="1"/>
      <p:bldP spid="24" grpId="0"/>
      <p:bldP spid="24" grpId="1"/>
      <p:bldP spid="26" grpId="0"/>
      <p:bldP spid="26" grpId="1"/>
      <p:bldP spid="29" grpId="0"/>
      <p:bldP spid="29" grpId="1"/>
      <p:bldP spid="42" grpId="0"/>
      <p:bldP spid="44" grpId="0"/>
      <p:bldP spid="46" grpId="0"/>
      <p:bldP spid="54" grpId="0"/>
      <p:bldP spid="2" grpId="0"/>
      <p:bldP spid="2" grpId="1"/>
      <p:bldP spid="3" grpId="0"/>
      <p:bldP spid="3" grpId="1"/>
      <p:bldP spid="5" grpId="0"/>
      <p:bldP spid="7" grpId="0"/>
      <p:bldP spid="10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TextBox 11">
            <a:hlinkClick r:id="rId1" action="ppaction://hlinkfile"/>
          </p:cNvPr>
          <p:cNvSpPr txBox="1">
            <a:spLocks noChangeArrowheads="1"/>
          </p:cNvSpPr>
          <p:nvPr/>
        </p:nvSpPr>
        <p:spPr bwMode="auto">
          <a:xfrm>
            <a:off x="462464" y="354006"/>
            <a:ext cx="1121491" cy="4385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80" tIns="34290" rIns="68580" bIns="34290">
            <a:spAutoFit/>
          </a:bodyPr>
          <a:lstStyle>
            <a:lvl1pPr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2400" b="1" dirty="0"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</a:rPr>
              <a:t>我会写</a:t>
            </a:r>
            <a:endParaRPr lang="zh-CN" altLang="en-US" sz="2400" b="1" dirty="0"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68" name="图片 6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057708">
            <a:off x="1673200" y="386566"/>
            <a:ext cx="335134" cy="472337"/>
          </a:xfrm>
          <a:prstGeom prst="rect">
            <a:avLst/>
          </a:prstGeom>
        </p:spPr>
      </p:pic>
      <p:sp>
        <p:nvSpPr>
          <p:cNvPr id="69" name="矩形 68"/>
          <p:cNvSpPr/>
          <p:nvPr/>
        </p:nvSpPr>
        <p:spPr>
          <a:xfrm>
            <a:off x="1499455" y="422021"/>
            <a:ext cx="36000" cy="324000"/>
          </a:xfrm>
          <a:prstGeom prst="rect">
            <a:avLst/>
          </a:prstGeom>
          <a:gradFill flip="none" rotWithShape="1">
            <a:gsLst>
              <a:gs pos="14000">
                <a:schemeClr val="bg1"/>
              </a:gs>
              <a:gs pos="76000">
                <a:schemeClr val="bg1"/>
              </a:gs>
              <a:gs pos="50000">
                <a:schemeClr val="accent2">
                  <a:lumMod val="60000"/>
                </a:schemeClr>
              </a:gs>
            </a:gsLst>
            <a:path path="circle">
              <a:fillToRect l="50000" t="130000" r="50000" b="-30000"/>
            </a:path>
            <a:tileRect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70" name="矩形 69"/>
          <p:cNvSpPr/>
          <p:nvPr/>
        </p:nvSpPr>
        <p:spPr>
          <a:xfrm>
            <a:off x="482833" y="447455"/>
            <a:ext cx="36000" cy="324000"/>
          </a:xfrm>
          <a:prstGeom prst="rect">
            <a:avLst/>
          </a:prstGeom>
          <a:gradFill flip="none" rotWithShape="1">
            <a:gsLst>
              <a:gs pos="14000">
                <a:schemeClr val="bg1"/>
              </a:gs>
              <a:gs pos="76000">
                <a:schemeClr val="bg1"/>
              </a:gs>
              <a:gs pos="50000">
                <a:schemeClr val="accent2">
                  <a:lumMod val="60000"/>
                </a:schemeClr>
              </a:gs>
            </a:gsLst>
            <a:path path="circle">
              <a:fillToRect l="50000" t="130000" r="50000" b="-30000"/>
            </a:path>
            <a:tileRect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grpSp>
        <p:nvGrpSpPr>
          <p:cNvPr id="53" name="组合 52"/>
          <p:cNvGrpSpPr/>
          <p:nvPr/>
        </p:nvGrpSpPr>
        <p:grpSpPr>
          <a:xfrm>
            <a:off x="804545" y="1417955"/>
            <a:ext cx="7862570" cy="1146810"/>
            <a:chOff x="1267" y="2233"/>
            <a:chExt cx="12382" cy="1806"/>
          </a:xfrm>
        </p:grpSpPr>
        <p:sp>
          <p:nvSpPr>
            <p:cNvPr id="12304" name="文本框 64"/>
            <p:cNvSpPr txBox="1"/>
            <p:nvPr/>
          </p:nvSpPr>
          <p:spPr>
            <a:xfrm>
              <a:off x="1324" y="2333"/>
              <a:ext cx="1510" cy="1707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lIns="68580" tIns="34290" rIns="68580" bIns="34290">
              <a:spAutoFit/>
            </a:bodyPr>
            <a:lstStyle/>
            <a:p>
              <a:pPr eaLnBrk="1" hangingPunct="1"/>
              <a:r>
                <a:rPr lang="zh-CN" altLang="en-US" sz="6600" b="1" dirty="0">
                  <a:solidFill>
                    <a:srgbClr val="FF000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劈</a:t>
              </a:r>
              <a:endParaRPr lang="zh-CN" altLang="en-US" sz="66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grpSp>
          <p:nvGrpSpPr>
            <p:cNvPr id="19" name="组合 7"/>
            <p:cNvGrpSpPr/>
            <p:nvPr/>
          </p:nvGrpSpPr>
          <p:grpSpPr>
            <a:xfrm>
              <a:off x="8377" y="2244"/>
              <a:ext cx="1621" cy="1710"/>
              <a:chOff x="2437" y="2032"/>
              <a:chExt cx="1244" cy="1264"/>
            </a:xfrm>
          </p:grpSpPr>
          <p:sp>
            <p:nvSpPr>
              <p:cNvPr id="20" name="矩形 1"/>
              <p:cNvSpPr/>
              <p:nvPr/>
            </p:nvSpPr>
            <p:spPr>
              <a:xfrm>
                <a:off x="2437" y="2032"/>
                <a:ext cx="1245" cy="1245"/>
              </a:xfrm>
              <a:prstGeom prst="rect">
                <a:avLst/>
              </a:prstGeom>
              <a:noFill/>
              <a:ln w="1905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pPr eaLnBrk="1" hangingPunct="1"/>
                <a:endParaRPr lang="zh-CN" altLang="en-US" dirty="0">
                  <a:solidFill>
                    <a:srgbClr val="0000FF"/>
                  </a:solidFill>
                  <a:latin typeface="楷体" panose="02010609060101010101" pitchFamily="49" charset="-122"/>
                  <a:ea typeface="楷体" panose="02010609060101010101" pitchFamily="49" charset="-122"/>
                </a:endParaRPr>
              </a:p>
            </p:txBody>
          </p:sp>
          <p:cxnSp>
            <p:nvCxnSpPr>
              <p:cNvPr id="21" name="直接连接符 4"/>
              <p:cNvCxnSpPr/>
              <p:nvPr/>
            </p:nvCxnSpPr>
            <p:spPr>
              <a:xfrm>
                <a:off x="2437" y="2645"/>
                <a:ext cx="1245" cy="0"/>
              </a:xfrm>
              <a:prstGeom prst="line">
                <a:avLst/>
              </a:prstGeom>
              <a:ln w="12700" cap="flat" cmpd="sng">
                <a:solidFill>
                  <a:schemeClr val="tx1"/>
                </a:solidFill>
                <a:prstDash val="dash"/>
                <a:headEnd type="none" w="med" len="med"/>
                <a:tailEnd type="none" w="med" len="med"/>
              </a:ln>
            </p:spPr>
          </p:cxnSp>
          <p:cxnSp>
            <p:nvCxnSpPr>
              <p:cNvPr id="22" name="直接连接符 6"/>
              <p:cNvCxnSpPr/>
              <p:nvPr/>
            </p:nvCxnSpPr>
            <p:spPr>
              <a:xfrm>
                <a:off x="3060" y="2052"/>
                <a:ext cx="0" cy="1245"/>
              </a:xfrm>
              <a:prstGeom prst="line">
                <a:avLst/>
              </a:prstGeom>
              <a:ln w="12700" cap="flat" cmpd="sng">
                <a:solidFill>
                  <a:schemeClr val="tx1"/>
                </a:solidFill>
                <a:prstDash val="dash"/>
                <a:headEnd type="none" w="med" len="med"/>
                <a:tailEnd type="none" w="med" len="med"/>
              </a:ln>
            </p:spPr>
          </p:cxnSp>
        </p:grpSp>
        <p:sp>
          <p:nvSpPr>
            <p:cNvPr id="58" name="文本框 64"/>
            <p:cNvSpPr txBox="1"/>
            <p:nvPr/>
          </p:nvSpPr>
          <p:spPr>
            <a:xfrm>
              <a:off x="12037" y="2260"/>
              <a:ext cx="1613" cy="1707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lIns="68580" tIns="34290" rIns="68580" bIns="34290">
              <a:spAutoFit/>
            </a:bodyPr>
            <a:lstStyle/>
            <a:p>
              <a:pPr eaLnBrk="1" hangingPunct="1"/>
              <a:r>
                <a:rPr lang="zh-CN" altLang="en-US" sz="6600" b="1" dirty="0">
                  <a:solidFill>
                    <a:srgbClr val="FF000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累</a:t>
              </a:r>
              <a:endParaRPr lang="zh-CN" altLang="en-US" sz="66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grpSp>
          <p:nvGrpSpPr>
            <p:cNvPr id="65" name="组合 7"/>
            <p:cNvGrpSpPr/>
            <p:nvPr/>
          </p:nvGrpSpPr>
          <p:grpSpPr>
            <a:xfrm>
              <a:off x="10087" y="2242"/>
              <a:ext cx="1621" cy="1710"/>
              <a:chOff x="2437" y="2032"/>
              <a:chExt cx="1244" cy="1264"/>
            </a:xfrm>
          </p:grpSpPr>
          <p:sp>
            <p:nvSpPr>
              <p:cNvPr id="66" name="矩形 1"/>
              <p:cNvSpPr/>
              <p:nvPr/>
            </p:nvSpPr>
            <p:spPr>
              <a:xfrm>
                <a:off x="2437" y="2032"/>
                <a:ext cx="1245" cy="1245"/>
              </a:xfrm>
              <a:prstGeom prst="rect">
                <a:avLst/>
              </a:prstGeom>
              <a:noFill/>
              <a:ln w="1905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pPr eaLnBrk="1" hangingPunct="1"/>
                <a:endParaRPr lang="zh-CN" altLang="en-US" dirty="0">
                  <a:solidFill>
                    <a:srgbClr val="0000FF"/>
                  </a:solidFill>
                  <a:latin typeface="楷体" panose="02010609060101010101" pitchFamily="49" charset="-122"/>
                  <a:ea typeface="楷体" panose="02010609060101010101" pitchFamily="49" charset="-122"/>
                </a:endParaRPr>
              </a:p>
            </p:txBody>
          </p:sp>
          <p:cxnSp>
            <p:nvCxnSpPr>
              <p:cNvPr id="87" name="直接连接符 4"/>
              <p:cNvCxnSpPr/>
              <p:nvPr/>
            </p:nvCxnSpPr>
            <p:spPr>
              <a:xfrm>
                <a:off x="2437" y="2645"/>
                <a:ext cx="1245" cy="0"/>
              </a:xfrm>
              <a:prstGeom prst="line">
                <a:avLst/>
              </a:prstGeom>
              <a:ln w="12700" cap="flat" cmpd="sng">
                <a:solidFill>
                  <a:schemeClr val="tx1"/>
                </a:solidFill>
                <a:prstDash val="dash"/>
                <a:headEnd type="none" w="med" len="med"/>
                <a:tailEnd type="none" w="med" len="med"/>
              </a:ln>
            </p:spPr>
          </p:cxnSp>
          <p:cxnSp>
            <p:nvCxnSpPr>
              <p:cNvPr id="88" name="直接连接符 6"/>
              <p:cNvCxnSpPr/>
              <p:nvPr/>
            </p:nvCxnSpPr>
            <p:spPr>
              <a:xfrm>
                <a:off x="3060" y="2052"/>
                <a:ext cx="0" cy="1245"/>
              </a:xfrm>
              <a:prstGeom prst="line">
                <a:avLst/>
              </a:prstGeom>
              <a:ln w="12700" cap="flat" cmpd="sng">
                <a:solidFill>
                  <a:schemeClr val="tx1"/>
                </a:solidFill>
                <a:prstDash val="dash"/>
                <a:headEnd type="none" w="med" len="med"/>
                <a:tailEnd type="none" w="med" len="med"/>
              </a:ln>
            </p:spPr>
          </p:cxnSp>
        </p:grpSp>
        <p:grpSp>
          <p:nvGrpSpPr>
            <p:cNvPr id="2" name="组合 7"/>
            <p:cNvGrpSpPr/>
            <p:nvPr/>
          </p:nvGrpSpPr>
          <p:grpSpPr>
            <a:xfrm>
              <a:off x="6587" y="2244"/>
              <a:ext cx="1621" cy="1710"/>
              <a:chOff x="2437" y="2032"/>
              <a:chExt cx="1244" cy="1264"/>
            </a:xfrm>
          </p:grpSpPr>
          <p:sp>
            <p:nvSpPr>
              <p:cNvPr id="3" name="矩形 1"/>
              <p:cNvSpPr/>
              <p:nvPr/>
            </p:nvSpPr>
            <p:spPr>
              <a:xfrm>
                <a:off x="2437" y="2032"/>
                <a:ext cx="1245" cy="1245"/>
              </a:xfrm>
              <a:prstGeom prst="rect">
                <a:avLst/>
              </a:prstGeom>
              <a:noFill/>
              <a:ln w="1905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pPr eaLnBrk="1" hangingPunct="1"/>
                <a:endParaRPr lang="zh-CN" altLang="en-US" dirty="0">
                  <a:solidFill>
                    <a:srgbClr val="0000FF"/>
                  </a:solidFill>
                  <a:latin typeface="楷体" panose="02010609060101010101" pitchFamily="49" charset="-122"/>
                  <a:ea typeface="楷体" panose="02010609060101010101" pitchFamily="49" charset="-122"/>
                </a:endParaRPr>
              </a:p>
            </p:txBody>
          </p:sp>
          <p:cxnSp>
            <p:nvCxnSpPr>
              <p:cNvPr id="4" name="直接连接符 4"/>
              <p:cNvCxnSpPr/>
              <p:nvPr/>
            </p:nvCxnSpPr>
            <p:spPr>
              <a:xfrm>
                <a:off x="2437" y="2645"/>
                <a:ext cx="1245" cy="0"/>
              </a:xfrm>
              <a:prstGeom prst="line">
                <a:avLst/>
              </a:prstGeom>
              <a:ln w="12700" cap="flat" cmpd="sng">
                <a:solidFill>
                  <a:schemeClr val="tx1"/>
                </a:solidFill>
                <a:prstDash val="dash"/>
                <a:headEnd type="none" w="med" len="med"/>
                <a:tailEnd type="none" w="med" len="med"/>
              </a:ln>
            </p:spPr>
          </p:cxnSp>
          <p:cxnSp>
            <p:nvCxnSpPr>
              <p:cNvPr id="5" name="直接连接符 6"/>
              <p:cNvCxnSpPr/>
              <p:nvPr/>
            </p:nvCxnSpPr>
            <p:spPr>
              <a:xfrm>
                <a:off x="3060" y="2052"/>
                <a:ext cx="0" cy="1245"/>
              </a:xfrm>
              <a:prstGeom prst="line">
                <a:avLst/>
              </a:prstGeom>
              <a:ln w="12700" cap="flat" cmpd="sng">
                <a:solidFill>
                  <a:schemeClr val="tx1"/>
                </a:solidFill>
                <a:prstDash val="dash"/>
                <a:headEnd type="none" w="med" len="med"/>
                <a:tailEnd type="none" w="med" len="med"/>
              </a:ln>
            </p:spPr>
          </p:cxnSp>
        </p:grpSp>
        <p:grpSp>
          <p:nvGrpSpPr>
            <p:cNvPr id="6" name="组合 7"/>
            <p:cNvGrpSpPr/>
            <p:nvPr/>
          </p:nvGrpSpPr>
          <p:grpSpPr>
            <a:xfrm>
              <a:off x="4824" y="2256"/>
              <a:ext cx="1621" cy="1710"/>
              <a:chOff x="2437" y="2032"/>
              <a:chExt cx="1244" cy="1264"/>
            </a:xfrm>
          </p:grpSpPr>
          <p:sp>
            <p:nvSpPr>
              <p:cNvPr id="7" name="矩形 1"/>
              <p:cNvSpPr/>
              <p:nvPr/>
            </p:nvSpPr>
            <p:spPr>
              <a:xfrm>
                <a:off x="2437" y="2032"/>
                <a:ext cx="1245" cy="1245"/>
              </a:xfrm>
              <a:prstGeom prst="rect">
                <a:avLst/>
              </a:prstGeom>
              <a:noFill/>
              <a:ln w="1905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pPr eaLnBrk="1" hangingPunct="1"/>
                <a:endParaRPr lang="zh-CN" altLang="en-US" dirty="0">
                  <a:solidFill>
                    <a:srgbClr val="0000FF"/>
                  </a:solidFill>
                  <a:latin typeface="楷体" panose="02010609060101010101" pitchFamily="49" charset="-122"/>
                  <a:ea typeface="楷体" panose="02010609060101010101" pitchFamily="49" charset="-122"/>
                </a:endParaRPr>
              </a:p>
            </p:txBody>
          </p:sp>
          <p:cxnSp>
            <p:nvCxnSpPr>
              <p:cNvPr id="8" name="直接连接符 4"/>
              <p:cNvCxnSpPr/>
              <p:nvPr/>
            </p:nvCxnSpPr>
            <p:spPr>
              <a:xfrm>
                <a:off x="2437" y="2645"/>
                <a:ext cx="1245" cy="0"/>
              </a:xfrm>
              <a:prstGeom prst="line">
                <a:avLst/>
              </a:prstGeom>
              <a:ln w="12700" cap="flat" cmpd="sng">
                <a:solidFill>
                  <a:schemeClr val="tx1"/>
                </a:solidFill>
                <a:prstDash val="dash"/>
                <a:headEnd type="none" w="med" len="med"/>
                <a:tailEnd type="none" w="med" len="med"/>
              </a:ln>
            </p:spPr>
          </p:cxnSp>
          <p:cxnSp>
            <p:nvCxnSpPr>
              <p:cNvPr id="9" name="直接连接符 6"/>
              <p:cNvCxnSpPr/>
              <p:nvPr/>
            </p:nvCxnSpPr>
            <p:spPr>
              <a:xfrm>
                <a:off x="3060" y="2052"/>
                <a:ext cx="0" cy="1245"/>
              </a:xfrm>
              <a:prstGeom prst="line">
                <a:avLst/>
              </a:prstGeom>
              <a:ln w="12700" cap="flat" cmpd="sng">
                <a:solidFill>
                  <a:schemeClr val="tx1"/>
                </a:solidFill>
                <a:prstDash val="dash"/>
                <a:headEnd type="none" w="med" len="med"/>
                <a:tailEnd type="none" w="med" len="med"/>
              </a:ln>
            </p:spPr>
          </p:cxnSp>
        </p:grpSp>
        <p:grpSp>
          <p:nvGrpSpPr>
            <p:cNvPr id="10" name="组合 7"/>
            <p:cNvGrpSpPr/>
            <p:nvPr/>
          </p:nvGrpSpPr>
          <p:grpSpPr>
            <a:xfrm>
              <a:off x="3070" y="2283"/>
              <a:ext cx="1621" cy="1710"/>
              <a:chOff x="2437" y="2032"/>
              <a:chExt cx="1244" cy="1264"/>
            </a:xfrm>
          </p:grpSpPr>
          <p:sp>
            <p:nvSpPr>
              <p:cNvPr id="11" name="矩形 1"/>
              <p:cNvSpPr/>
              <p:nvPr/>
            </p:nvSpPr>
            <p:spPr>
              <a:xfrm>
                <a:off x="2437" y="2032"/>
                <a:ext cx="1245" cy="1245"/>
              </a:xfrm>
              <a:prstGeom prst="rect">
                <a:avLst/>
              </a:prstGeom>
              <a:noFill/>
              <a:ln w="1905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pPr eaLnBrk="1" hangingPunct="1"/>
                <a:endParaRPr lang="zh-CN" altLang="en-US" dirty="0">
                  <a:solidFill>
                    <a:srgbClr val="0000FF"/>
                  </a:solidFill>
                  <a:latin typeface="楷体" panose="02010609060101010101" pitchFamily="49" charset="-122"/>
                  <a:ea typeface="楷体" panose="02010609060101010101" pitchFamily="49" charset="-122"/>
                </a:endParaRPr>
              </a:p>
            </p:txBody>
          </p:sp>
          <p:cxnSp>
            <p:nvCxnSpPr>
              <p:cNvPr id="12" name="直接连接符 4"/>
              <p:cNvCxnSpPr/>
              <p:nvPr/>
            </p:nvCxnSpPr>
            <p:spPr>
              <a:xfrm>
                <a:off x="2437" y="2645"/>
                <a:ext cx="1245" cy="0"/>
              </a:xfrm>
              <a:prstGeom prst="line">
                <a:avLst/>
              </a:prstGeom>
              <a:ln w="12700" cap="flat" cmpd="sng">
                <a:solidFill>
                  <a:schemeClr val="tx1"/>
                </a:solidFill>
                <a:prstDash val="dash"/>
                <a:headEnd type="none" w="med" len="med"/>
                <a:tailEnd type="none" w="med" len="med"/>
              </a:ln>
            </p:spPr>
          </p:cxnSp>
          <p:cxnSp>
            <p:nvCxnSpPr>
              <p:cNvPr id="13" name="直接连接符 6"/>
              <p:cNvCxnSpPr/>
              <p:nvPr/>
            </p:nvCxnSpPr>
            <p:spPr>
              <a:xfrm>
                <a:off x="3060" y="2052"/>
                <a:ext cx="0" cy="1245"/>
              </a:xfrm>
              <a:prstGeom prst="line">
                <a:avLst/>
              </a:prstGeom>
              <a:ln w="12700" cap="flat" cmpd="sng">
                <a:solidFill>
                  <a:schemeClr val="tx1"/>
                </a:solidFill>
                <a:prstDash val="dash"/>
                <a:headEnd type="none" w="med" len="med"/>
                <a:tailEnd type="none" w="med" len="med"/>
              </a:ln>
            </p:spPr>
          </p:cxnSp>
        </p:grpSp>
        <p:grpSp>
          <p:nvGrpSpPr>
            <p:cNvPr id="14" name="组合 7"/>
            <p:cNvGrpSpPr/>
            <p:nvPr/>
          </p:nvGrpSpPr>
          <p:grpSpPr>
            <a:xfrm>
              <a:off x="1267" y="2283"/>
              <a:ext cx="1621" cy="1710"/>
              <a:chOff x="2437" y="2032"/>
              <a:chExt cx="1244" cy="1264"/>
            </a:xfrm>
          </p:grpSpPr>
          <p:sp>
            <p:nvSpPr>
              <p:cNvPr id="15" name="矩形 1"/>
              <p:cNvSpPr/>
              <p:nvPr/>
            </p:nvSpPr>
            <p:spPr>
              <a:xfrm>
                <a:off x="2437" y="2032"/>
                <a:ext cx="1245" cy="1245"/>
              </a:xfrm>
              <a:prstGeom prst="rect">
                <a:avLst/>
              </a:prstGeom>
              <a:noFill/>
              <a:ln w="1905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pPr eaLnBrk="1" hangingPunct="1"/>
                <a:endParaRPr lang="zh-CN" altLang="en-US" dirty="0">
                  <a:solidFill>
                    <a:srgbClr val="0000FF"/>
                  </a:solidFill>
                  <a:latin typeface="楷体" panose="02010609060101010101" pitchFamily="49" charset="-122"/>
                  <a:ea typeface="楷体" panose="02010609060101010101" pitchFamily="49" charset="-122"/>
                </a:endParaRPr>
              </a:p>
            </p:txBody>
          </p:sp>
          <p:cxnSp>
            <p:nvCxnSpPr>
              <p:cNvPr id="16" name="直接连接符 4"/>
              <p:cNvCxnSpPr/>
              <p:nvPr/>
            </p:nvCxnSpPr>
            <p:spPr>
              <a:xfrm>
                <a:off x="2437" y="2645"/>
                <a:ext cx="1245" cy="0"/>
              </a:xfrm>
              <a:prstGeom prst="line">
                <a:avLst/>
              </a:prstGeom>
              <a:ln w="12700" cap="flat" cmpd="sng">
                <a:solidFill>
                  <a:schemeClr val="tx1"/>
                </a:solidFill>
                <a:prstDash val="dash"/>
                <a:headEnd type="none" w="med" len="med"/>
                <a:tailEnd type="none" w="med" len="med"/>
              </a:ln>
            </p:spPr>
          </p:cxnSp>
          <p:cxnSp>
            <p:nvCxnSpPr>
              <p:cNvPr id="17" name="直接连接符 6"/>
              <p:cNvCxnSpPr/>
              <p:nvPr/>
            </p:nvCxnSpPr>
            <p:spPr>
              <a:xfrm>
                <a:off x="3060" y="2052"/>
                <a:ext cx="0" cy="1245"/>
              </a:xfrm>
              <a:prstGeom prst="line">
                <a:avLst/>
              </a:prstGeom>
              <a:ln w="12700" cap="flat" cmpd="sng">
                <a:solidFill>
                  <a:schemeClr val="tx1"/>
                </a:solidFill>
                <a:prstDash val="dash"/>
                <a:headEnd type="none" w="med" len="med"/>
                <a:tailEnd type="none" w="med" len="med"/>
              </a:ln>
            </p:spPr>
          </p:cxnSp>
        </p:grpSp>
        <p:grpSp>
          <p:nvGrpSpPr>
            <p:cNvPr id="18" name="组合 7"/>
            <p:cNvGrpSpPr/>
            <p:nvPr/>
          </p:nvGrpSpPr>
          <p:grpSpPr>
            <a:xfrm>
              <a:off x="11906" y="2254"/>
              <a:ext cx="1621" cy="1722"/>
              <a:chOff x="2437" y="2032"/>
              <a:chExt cx="1244" cy="1264"/>
            </a:xfrm>
          </p:grpSpPr>
          <p:sp>
            <p:nvSpPr>
              <p:cNvPr id="23" name="矩形 1"/>
              <p:cNvSpPr/>
              <p:nvPr/>
            </p:nvSpPr>
            <p:spPr>
              <a:xfrm>
                <a:off x="2437" y="2032"/>
                <a:ext cx="1245" cy="1245"/>
              </a:xfrm>
              <a:prstGeom prst="rect">
                <a:avLst/>
              </a:prstGeom>
              <a:noFill/>
              <a:ln w="1905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pPr eaLnBrk="1" hangingPunct="1"/>
                <a:endParaRPr lang="zh-CN" altLang="en-US" dirty="0">
                  <a:solidFill>
                    <a:srgbClr val="0000FF"/>
                  </a:solidFill>
                  <a:latin typeface="楷体" panose="02010609060101010101" pitchFamily="49" charset="-122"/>
                  <a:ea typeface="楷体" panose="02010609060101010101" pitchFamily="49" charset="-122"/>
                </a:endParaRPr>
              </a:p>
            </p:txBody>
          </p:sp>
          <p:cxnSp>
            <p:nvCxnSpPr>
              <p:cNvPr id="24" name="直接连接符 4"/>
              <p:cNvCxnSpPr/>
              <p:nvPr/>
            </p:nvCxnSpPr>
            <p:spPr>
              <a:xfrm>
                <a:off x="2437" y="2645"/>
                <a:ext cx="1245" cy="0"/>
              </a:xfrm>
              <a:prstGeom prst="line">
                <a:avLst/>
              </a:prstGeom>
              <a:ln w="12700" cap="flat" cmpd="sng">
                <a:solidFill>
                  <a:schemeClr val="tx1"/>
                </a:solidFill>
                <a:prstDash val="dash"/>
                <a:headEnd type="none" w="med" len="med"/>
                <a:tailEnd type="none" w="med" len="med"/>
              </a:ln>
            </p:spPr>
          </p:cxnSp>
          <p:cxnSp>
            <p:nvCxnSpPr>
              <p:cNvPr id="25" name="直接连接符 6"/>
              <p:cNvCxnSpPr/>
              <p:nvPr/>
            </p:nvCxnSpPr>
            <p:spPr>
              <a:xfrm>
                <a:off x="3060" y="2052"/>
                <a:ext cx="0" cy="1245"/>
              </a:xfrm>
              <a:prstGeom prst="line">
                <a:avLst/>
              </a:prstGeom>
              <a:ln w="12700" cap="flat" cmpd="sng">
                <a:solidFill>
                  <a:schemeClr val="tx1"/>
                </a:solidFill>
                <a:prstDash val="dash"/>
                <a:headEnd type="none" w="med" len="med"/>
                <a:tailEnd type="none" w="med" len="med"/>
              </a:ln>
            </p:spPr>
          </p:cxnSp>
        </p:grpSp>
        <p:sp>
          <p:nvSpPr>
            <p:cNvPr id="26" name="文本框 64"/>
            <p:cNvSpPr txBox="1"/>
            <p:nvPr/>
          </p:nvSpPr>
          <p:spPr>
            <a:xfrm>
              <a:off x="3071" y="2317"/>
              <a:ext cx="1439" cy="1707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lIns="68580" tIns="34290" rIns="68580" bIns="34290">
              <a:spAutoFit/>
            </a:bodyPr>
            <a:lstStyle/>
            <a:p>
              <a:pPr eaLnBrk="1" hangingPunct="1"/>
              <a:r>
                <a:rPr lang="zh-CN" altLang="en-US" sz="6600" b="1" dirty="0">
                  <a:solidFill>
                    <a:srgbClr val="FF000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缓</a:t>
              </a:r>
              <a:endParaRPr lang="zh-CN" altLang="en-US" sz="66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sp>
          <p:nvSpPr>
            <p:cNvPr id="27" name="文本框 64"/>
            <p:cNvSpPr txBox="1"/>
            <p:nvPr/>
          </p:nvSpPr>
          <p:spPr>
            <a:xfrm>
              <a:off x="4860" y="2317"/>
              <a:ext cx="1439" cy="1707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lIns="68580" tIns="34290" rIns="68580" bIns="34290">
              <a:spAutoFit/>
            </a:bodyPr>
            <a:lstStyle/>
            <a:p>
              <a:pPr eaLnBrk="1" hangingPunct="1"/>
              <a:r>
                <a:rPr lang="zh-CN" altLang="en-US" sz="6600" b="1" dirty="0">
                  <a:solidFill>
                    <a:srgbClr val="FF000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浊</a:t>
              </a:r>
              <a:endParaRPr lang="zh-CN" altLang="en-US" sz="66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sp>
          <p:nvSpPr>
            <p:cNvPr id="28" name="文本框 64"/>
            <p:cNvSpPr txBox="1"/>
            <p:nvPr/>
          </p:nvSpPr>
          <p:spPr>
            <a:xfrm>
              <a:off x="6589" y="2269"/>
              <a:ext cx="1439" cy="1707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lIns="68580" tIns="34290" rIns="68580" bIns="34290">
              <a:spAutoFit/>
            </a:bodyPr>
            <a:lstStyle/>
            <a:p>
              <a:pPr eaLnBrk="1" hangingPunct="1"/>
              <a:r>
                <a:rPr lang="zh-CN" altLang="en-US" sz="6600" b="1" dirty="0">
                  <a:solidFill>
                    <a:srgbClr val="FF000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丈</a:t>
              </a:r>
              <a:endParaRPr lang="zh-CN" altLang="en-US" sz="66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sp>
          <p:nvSpPr>
            <p:cNvPr id="29" name="文本框 64"/>
            <p:cNvSpPr txBox="1"/>
            <p:nvPr/>
          </p:nvSpPr>
          <p:spPr>
            <a:xfrm>
              <a:off x="8378" y="2283"/>
              <a:ext cx="1439" cy="1707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lIns="68580" tIns="34290" rIns="68580" bIns="34290">
              <a:spAutoFit/>
            </a:bodyPr>
            <a:lstStyle/>
            <a:p>
              <a:pPr eaLnBrk="1" hangingPunct="1"/>
              <a:r>
                <a:rPr lang="zh-CN" altLang="en-US" sz="6600" b="1" dirty="0">
                  <a:solidFill>
                    <a:srgbClr val="FF000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撑</a:t>
              </a:r>
              <a:endParaRPr lang="zh-CN" altLang="en-US" sz="66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sp>
          <p:nvSpPr>
            <p:cNvPr id="30" name="文本框 64"/>
            <p:cNvSpPr txBox="1"/>
            <p:nvPr/>
          </p:nvSpPr>
          <p:spPr>
            <a:xfrm>
              <a:off x="10088" y="2233"/>
              <a:ext cx="1439" cy="1707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lIns="68580" tIns="34290" rIns="68580" bIns="34290">
              <a:spAutoFit/>
            </a:bodyPr>
            <a:lstStyle/>
            <a:p>
              <a:pPr eaLnBrk="1" hangingPunct="1"/>
              <a:r>
                <a:rPr lang="zh-CN" altLang="en-US" sz="6600" b="1" dirty="0">
                  <a:solidFill>
                    <a:srgbClr val="FF000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竭</a:t>
              </a:r>
              <a:endParaRPr lang="zh-CN" altLang="en-US" sz="66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</p:grpSp>
      <p:sp>
        <p:nvSpPr>
          <p:cNvPr id="59" name="矩形 58"/>
          <p:cNvSpPr/>
          <p:nvPr/>
        </p:nvSpPr>
        <p:spPr>
          <a:xfrm>
            <a:off x="1063315" y="962025"/>
            <a:ext cx="513715" cy="530225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3000" dirty="0">
                <a:latin typeface="汉语拼音" panose="020B0604020202020204" pitchFamily="34" charset="0"/>
                <a:ea typeface="宋体" panose="02010600030101010101" pitchFamily="2" charset="-122"/>
                <a:cs typeface="汉语拼音" panose="020B0604020202020204" pitchFamily="34" charset="0"/>
              </a:rPr>
              <a:t>pī</a:t>
            </a:r>
            <a:endParaRPr lang="en-US" altLang="zh-CN" sz="3000" dirty="0">
              <a:latin typeface="汉语拼音" panose="020B0604020202020204" pitchFamily="34" charset="0"/>
              <a:ea typeface="宋体" panose="02010600030101010101" pitchFamily="2" charset="-122"/>
              <a:cs typeface="汉语拼音" panose="020B0604020202020204" pitchFamily="34" charset="0"/>
            </a:endParaRPr>
          </a:p>
        </p:txBody>
      </p:sp>
      <p:sp>
        <p:nvSpPr>
          <p:cNvPr id="60" name="矩形 59"/>
          <p:cNvSpPr/>
          <p:nvPr/>
        </p:nvSpPr>
        <p:spPr>
          <a:xfrm>
            <a:off x="3015305" y="962025"/>
            <a:ext cx="1055370" cy="530225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3000" dirty="0">
                <a:latin typeface="汉语拼音" panose="020B0604020202020204" pitchFamily="34" charset="0"/>
                <a:ea typeface="宋体" panose="02010600030101010101" pitchFamily="2" charset="-122"/>
                <a:cs typeface="汉语拼音" panose="020B0604020202020204" pitchFamily="34" charset="0"/>
              </a:rPr>
              <a:t>zhuó</a:t>
            </a:r>
            <a:endParaRPr lang="en-US" altLang="zh-CN" sz="3000" dirty="0">
              <a:latin typeface="汉语拼音" panose="020B0604020202020204" pitchFamily="34" charset="0"/>
              <a:ea typeface="宋体" panose="02010600030101010101" pitchFamily="2" charset="-122"/>
              <a:cs typeface="汉语拼音" panose="020B0604020202020204" pitchFamily="34" charset="0"/>
            </a:endParaRPr>
          </a:p>
        </p:txBody>
      </p:sp>
      <p:sp>
        <p:nvSpPr>
          <p:cNvPr id="61" name="矩形 60"/>
          <p:cNvSpPr/>
          <p:nvPr/>
        </p:nvSpPr>
        <p:spPr>
          <a:xfrm>
            <a:off x="4021780" y="962025"/>
            <a:ext cx="1384300" cy="530225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3000" dirty="0">
                <a:latin typeface="汉语拼音" panose="020B0604020202020204" pitchFamily="34" charset="0"/>
                <a:ea typeface="宋体" panose="02010600030101010101" pitchFamily="2" charset="-122"/>
                <a:cs typeface="汉语拼音" panose="020B0604020202020204" pitchFamily="34" charset="0"/>
              </a:rPr>
              <a:t>zhàng</a:t>
            </a:r>
            <a:endParaRPr lang="en-US" altLang="zh-CN" sz="3000" dirty="0">
              <a:latin typeface="汉语拼音" panose="020B0604020202020204" pitchFamily="34" charset="0"/>
              <a:ea typeface="宋体" panose="02010600030101010101" pitchFamily="2" charset="-122"/>
              <a:cs typeface="汉语拼音" panose="020B0604020202020204" pitchFamily="34" charset="0"/>
            </a:endParaRPr>
          </a:p>
        </p:txBody>
      </p:sp>
      <p:sp>
        <p:nvSpPr>
          <p:cNvPr id="63" name="矩形 62"/>
          <p:cNvSpPr/>
          <p:nvPr/>
        </p:nvSpPr>
        <p:spPr>
          <a:xfrm>
            <a:off x="5319720" y="962025"/>
            <a:ext cx="1265555" cy="530225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3000" dirty="0">
                <a:latin typeface="汉语拼音" panose="020B0604020202020204" pitchFamily="34" charset="0"/>
                <a:ea typeface="宋体" panose="02010600030101010101" pitchFamily="2" charset="-122"/>
                <a:cs typeface="汉语拼音" panose="020B0604020202020204" pitchFamily="34" charset="0"/>
              </a:rPr>
              <a:t>chēng</a:t>
            </a:r>
            <a:endParaRPr lang="en-US" altLang="zh-CN" sz="3000" dirty="0">
              <a:latin typeface="汉语拼音" panose="020B0604020202020204" pitchFamily="34" charset="0"/>
              <a:ea typeface="宋体" panose="02010600030101010101" pitchFamily="2" charset="-122"/>
              <a:cs typeface="汉语拼音" panose="020B0604020202020204" pitchFamily="34" charset="0"/>
            </a:endParaRPr>
          </a:p>
        </p:txBody>
      </p:sp>
      <p:sp>
        <p:nvSpPr>
          <p:cNvPr id="64" name="矩形 63"/>
          <p:cNvSpPr/>
          <p:nvPr/>
        </p:nvSpPr>
        <p:spPr>
          <a:xfrm>
            <a:off x="6582100" y="887730"/>
            <a:ext cx="1002665" cy="530225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3000" dirty="0">
                <a:latin typeface="汉语拼音" panose="020B0604020202020204" pitchFamily="34" charset="0"/>
                <a:ea typeface="宋体" panose="02010600030101010101" pitchFamily="2" charset="-122"/>
                <a:cs typeface="汉语拼音" panose="020B0604020202020204" pitchFamily="34" charset="0"/>
              </a:rPr>
              <a:t>jié</a:t>
            </a:r>
            <a:endParaRPr lang="en-US" altLang="zh-CN" sz="3000" dirty="0">
              <a:latin typeface="汉语拼音" panose="020B0604020202020204" pitchFamily="34" charset="0"/>
              <a:ea typeface="宋体" panose="02010600030101010101" pitchFamily="2" charset="-122"/>
              <a:cs typeface="汉语拼音" panose="020B0604020202020204" pitchFamily="34" charset="0"/>
            </a:endParaRPr>
          </a:p>
        </p:txBody>
      </p:sp>
      <p:sp>
        <p:nvSpPr>
          <p:cNvPr id="74" name="矩形 73"/>
          <p:cNvSpPr/>
          <p:nvPr/>
        </p:nvSpPr>
        <p:spPr>
          <a:xfrm>
            <a:off x="809762" y="2687485"/>
            <a:ext cx="1416050" cy="530225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3000" dirty="0">
                <a:latin typeface="Arial" panose="020B0604020202090204" pitchFamily="34" charset="0"/>
                <a:ea typeface="宋体" panose="02010600030101010101" pitchFamily="2" charset="-122"/>
                <a:cs typeface="汉语拼音" panose="020B0604020202020204" pitchFamily="34" charset="0"/>
              </a:rPr>
              <a:t>x</a:t>
            </a:r>
            <a:r>
              <a:rPr lang="en-US" altLang="zh-CN" sz="3000" dirty="0">
                <a:latin typeface="汉语拼音" panose="020B0604020202020204" pitchFamily="34" charset="0"/>
                <a:ea typeface="宋体" panose="02010600030101010101" pitchFamily="2" charset="-122"/>
                <a:cs typeface="汉语拼音" panose="020B0604020202020204" pitchFamily="34" charset="0"/>
              </a:rPr>
              <a:t>uè</a:t>
            </a:r>
            <a:endParaRPr lang="en-US" altLang="zh-CN" sz="3000" dirty="0">
              <a:latin typeface="汉语拼音" panose="020B0604020202020204" pitchFamily="34" charset="0"/>
              <a:ea typeface="宋体" panose="02010600030101010101" pitchFamily="2" charset="-122"/>
              <a:cs typeface="汉语拼音" panose="020B0604020202020204" pitchFamily="34" charset="0"/>
            </a:endParaRPr>
          </a:p>
        </p:txBody>
      </p:sp>
      <p:sp>
        <p:nvSpPr>
          <p:cNvPr id="75" name="矩形 74"/>
          <p:cNvSpPr/>
          <p:nvPr/>
        </p:nvSpPr>
        <p:spPr>
          <a:xfrm>
            <a:off x="1973170" y="2676388"/>
            <a:ext cx="1178880" cy="530225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3000" dirty="0">
                <a:latin typeface="汉语拼音" panose="020B0604020202020204" pitchFamily="34" charset="0"/>
                <a:ea typeface="宋体" panose="02010600030101010101" pitchFamily="2" charset="-122"/>
                <a:cs typeface="汉语拼音" panose="020B0604020202020204" pitchFamily="34" charset="0"/>
              </a:rPr>
              <a:t>yè</a:t>
            </a:r>
            <a:endParaRPr lang="en-US" altLang="zh-CN" sz="3000" dirty="0">
              <a:latin typeface="汉语拼音" panose="020B0604020202020204" pitchFamily="34" charset="0"/>
              <a:ea typeface="宋体" panose="02010600030101010101" pitchFamily="2" charset="-122"/>
              <a:cs typeface="汉语拼音" panose="020B0604020202020204" pitchFamily="34" charset="0"/>
            </a:endParaRPr>
          </a:p>
        </p:txBody>
      </p:sp>
      <p:sp>
        <p:nvSpPr>
          <p:cNvPr id="76" name="矩形 75"/>
          <p:cNvSpPr/>
          <p:nvPr/>
        </p:nvSpPr>
        <p:spPr>
          <a:xfrm>
            <a:off x="4298636" y="2689723"/>
            <a:ext cx="1178880" cy="530225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3000" dirty="0">
                <a:latin typeface="汉语拼音" panose="020B0604020202020204" pitchFamily="34" charset="0"/>
                <a:ea typeface="宋体" panose="02010600030101010101" pitchFamily="2" charset="-122"/>
                <a:cs typeface="汉语拼音" panose="020B0604020202020204" pitchFamily="34" charset="0"/>
              </a:rPr>
              <a:t>mào</a:t>
            </a:r>
            <a:endParaRPr lang="en-US" altLang="zh-CN" sz="3000" dirty="0">
              <a:latin typeface="汉语拼音" panose="020B0604020202020204" pitchFamily="34" charset="0"/>
              <a:ea typeface="宋体" panose="02010600030101010101" pitchFamily="2" charset="-122"/>
              <a:cs typeface="汉语拼音" panose="020B0604020202020204" pitchFamily="34" charset="0"/>
            </a:endParaRPr>
          </a:p>
        </p:txBody>
      </p:sp>
      <p:sp>
        <p:nvSpPr>
          <p:cNvPr id="78" name="矩形 77"/>
          <p:cNvSpPr/>
          <p:nvPr/>
        </p:nvSpPr>
        <p:spPr>
          <a:xfrm>
            <a:off x="7713120" y="921718"/>
            <a:ext cx="1178880" cy="530915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3000" dirty="0" err="1" smtClean="0">
                <a:latin typeface="汉语拼音" panose="020B0604020202020204" pitchFamily="34" charset="0"/>
                <a:ea typeface="宋体" panose="02010600030101010101" pitchFamily="2" charset="-122"/>
                <a:cs typeface="汉语拼音" panose="020B0604020202020204" pitchFamily="34" charset="0"/>
              </a:rPr>
              <a:t>lèi</a:t>
            </a:r>
            <a:endParaRPr lang="en-US" altLang="zh-CN" sz="3000" dirty="0" smtClean="0">
              <a:latin typeface="汉语拼音" panose="020B0604020202020204" pitchFamily="34" charset="0"/>
              <a:ea typeface="宋体" panose="02010600030101010101" pitchFamily="2" charset="-122"/>
              <a:cs typeface="汉语拼音" panose="020B0604020202020204" pitchFamily="34" charset="0"/>
            </a:endParaRPr>
          </a:p>
        </p:txBody>
      </p:sp>
      <p:sp>
        <p:nvSpPr>
          <p:cNvPr id="79" name="矩形 78"/>
          <p:cNvSpPr/>
          <p:nvPr/>
        </p:nvSpPr>
        <p:spPr>
          <a:xfrm>
            <a:off x="1966284" y="959485"/>
            <a:ext cx="1410335" cy="530225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3000" dirty="0">
                <a:latin typeface="汉语拼音" panose="020B0604020202020204" pitchFamily="34" charset="0"/>
                <a:ea typeface="宋体" panose="02010600030101010101" pitchFamily="2" charset="-122"/>
                <a:cs typeface="汉语拼音" panose="020B0604020202020204" pitchFamily="34" charset="0"/>
              </a:rPr>
              <a:t>huǎn</a:t>
            </a:r>
            <a:endParaRPr lang="en-US" altLang="zh-CN" sz="3000" dirty="0">
              <a:latin typeface="汉语拼音" panose="020B0604020202020204" pitchFamily="34" charset="0"/>
              <a:ea typeface="宋体" panose="02010600030101010101" pitchFamily="2" charset="-122"/>
              <a:cs typeface="汉语拼音" panose="020B0604020202020204" pitchFamily="34" charset="0"/>
            </a:endParaRPr>
          </a:p>
        </p:txBody>
      </p:sp>
      <p:sp>
        <p:nvSpPr>
          <p:cNvPr id="101" name="矩形 100"/>
          <p:cNvSpPr/>
          <p:nvPr/>
        </p:nvSpPr>
        <p:spPr>
          <a:xfrm>
            <a:off x="3146636" y="2686930"/>
            <a:ext cx="1178880" cy="530225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3000" dirty="0" err="1">
                <a:latin typeface="汉语拼音" panose="020B0604020202020204" pitchFamily="34" charset="0"/>
                <a:ea typeface="宋体" panose="02010600030101010101" pitchFamily="2" charset="-122"/>
                <a:cs typeface="汉语拼音" panose="020B0604020202020204" pitchFamily="34" charset="0"/>
              </a:rPr>
              <a:t>bēn</a:t>
            </a:r>
            <a:endParaRPr lang="en-US" altLang="zh-CN" sz="3000" dirty="0">
              <a:latin typeface="汉语拼音" panose="020B0604020202020204" pitchFamily="34" charset="0"/>
              <a:ea typeface="宋体" panose="02010600030101010101" pitchFamily="2" charset="-122"/>
              <a:cs typeface="汉语拼音" panose="020B0604020202020204" pitchFamily="34" charset="0"/>
            </a:endParaRPr>
          </a:p>
        </p:txBody>
      </p:sp>
      <p:sp>
        <p:nvSpPr>
          <p:cNvPr id="102" name="矩形 101"/>
          <p:cNvSpPr/>
          <p:nvPr/>
        </p:nvSpPr>
        <p:spPr>
          <a:xfrm>
            <a:off x="6438845" y="2609460"/>
            <a:ext cx="1178880" cy="530225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3000" dirty="0">
                <a:latin typeface="汉语拼音" panose="020B0604020202020204" pitchFamily="34" charset="0"/>
                <a:ea typeface="宋体" panose="02010600030101010101" pitchFamily="2" charset="-122"/>
                <a:cs typeface="汉语拼音" panose="020B0604020202020204" pitchFamily="34" charset="0"/>
              </a:rPr>
              <a:t>zōng</a:t>
            </a:r>
            <a:endParaRPr lang="en-US" altLang="zh-CN" sz="3000" dirty="0">
              <a:latin typeface="汉语拼音" panose="020B0604020202020204" pitchFamily="34" charset="0"/>
              <a:ea typeface="宋体" panose="02010600030101010101" pitchFamily="2" charset="-122"/>
              <a:cs typeface="汉语拼音" panose="020B0604020202020204" pitchFamily="34" charset="0"/>
            </a:endParaRPr>
          </a:p>
        </p:txBody>
      </p:sp>
      <p:grpSp>
        <p:nvGrpSpPr>
          <p:cNvPr id="54" name="组合 53"/>
          <p:cNvGrpSpPr/>
          <p:nvPr/>
        </p:nvGrpSpPr>
        <p:grpSpPr>
          <a:xfrm>
            <a:off x="737819" y="3148245"/>
            <a:ext cx="6698466" cy="1151505"/>
            <a:chOff x="1162" y="4958"/>
            <a:chExt cx="10549" cy="1813"/>
          </a:xfrm>
        </p:grpSpPr>
        <p:grpSp>
          <p:nvGrpSpPr>
            <p:cNvPr id="32" name="组合 7"/>
            <p:cNvGrpSpPr/>
            <p:nvPr/>
          </p:nvGrpSpPr>
          <p:grpSpPr>
            <a:xfrm>
              <a:off x="6633" y="4991"/>
              <a:ext cx="1621" cy="1710"/>
              <a:chOff x="2437" y="2032"/>
              <a:chExt cx="1244" cy="1264"/>
            </a:xfrm>
          </p:grpSpPr>
          <p:sp>
            <p:nvSpPr>
              <p:cNvPr id="33" name="矩形 1"/>
              <p:cNvSpPr/>
              <p:nvPr/>
            </p:nvSpPr>
            <p:spPr>
              <a:xfrm>
                <a:off x="2437" y="2032"/>
                <a:ext cx="1245" cy="1245"/>
              </a:xfrm>
              <a:prstGeom prst="rect">
                <a:avLst/>
              </a:prstGeom>
              <a:noFill/>
              <a:ln w="1905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pPr eaLnBrk="1" hangingPunct="1"/>
                <a:endParaRPr lang="zh-CN" altLang="en-US" dirty="0">
                  <a:solidFill>
                    <a:srgbClr val="0000FF"/>
                  </a:solidFill>
                  <a:latin typeface="楷体" panose="02010609060101010101" pitchFamily="49" charset="-122"/>
                  <a:ea typeface="楷体" panose="02010609060101010101" pitchFamily="49" charset="-122"/>
                </a:endParaRPr>
              </a:p>
            </p:txBody>
          </p:sp>
          <p:cxnSp>
            <p:nvCxnSpPr>
              <p:cNvPr id="34" name="直接连接符 4"/>
              <p:cNvCxnSpPr/>
              <p:nvPr/>
            </p:nvCxnSpPr>
            <p:spPr>
              <a:xfrm>
                <a:off x="2437" y="2645"/>
                <a:ext cx="1245" cy="0"/>
              </a:xfrm>
              <a:prstGeom prst="line">
                <a:avLst/>
              </a:prstGeom>
              <a:ln w="12700" cap="flat" cmpd="sng">
                <a:solidFill>
                  <a:schemeClr val="tx1"/>
                </a:solidFill>
                <a:prstDash val="dash"/>
                <a:headEnd type="none" w="med" len="med"/>
                <a:tailEnd type="none" w="med" len="med"/>
              </a:ln>
            </p:spPr>
          </p:cxnSp>
          <p:cxnSp>
            <p:nvCxnSpPr>
              <p:cNvPr id="35" name="直接连接符 6"/>
              <p:cNvCxnSpPr/>
              <p:nvPr/>
            </p:nvCxnSpPr>
            <p:spPr>
              <a:xfrm>
                <a:off x="3060" y="2052"/>
                <a:ext cx="0" cy="1245"/>
              </a:xfrm>
              <a:prstGeom prst="line">
                <a:avLst/>
              </a:prstGeom>
              <a:ln w="12700" cap="flat" cmpd="sng">
                <a:solidFill>
                  <a:schemeClr val="tx1"/>
                </a:solidFill>
                <a:prstDash val="dash"/>
                <a:headEnd type="none" w="med" len="med"/>
                <a:tailEnd type="none" w="med" len="med"/>
              </a:ln>
            </p:spPr>
          </p:cxnSp>
        </p:grpSp>
        <p:grpSp>
          <p:nvGrpSpPr>
            <p:cNvPr id="41" name="组合 7"/>
            <p:cNvGrpSpPr/>
            <p:nvPr/>
          </p:nvGrpSpPr>
          <p:grpSpPr>
            <a:xfrm>
              <a:off x="2925" y="4991"/>
              <a:ext cx="1621" cy="1710"/>
              <a:chOff x="2437" y="2032"/>
              <a:chExt cx="1244" cy="1264"/>
            </a:xfrm>
          </p:grpSpPr>
          <p:sp>
            <p:nvSpPr>
              <p:cNvPr id="42" name="矩形 1"/>
              <p:cNvSpPr/>
              <p:nvPr/>
            </p:nvSpPr>
            <p:spPr>
              <a:xfrm>
                <a:off x="2437" y="2032"/>
                <a:ext cx="1245" cy="1245"/>
              </a:xfrm>
              <a:prstGeom prst="rect">
                <a:avLst/>
              </a:prstGeom>
              <a:noFill/>
              <a:ln w="1905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pPr eaLnBrk="1" hangingPunct="1"/>
                <a:endParaRPr lang="zh-CN" altLang="en-US" dirty="0">
                  <a:solidFill>
                    <a:srgbClr val="0000FF"/>
                  </a:solidFill>
                  <a:latin typeface="楷体" panose="02010609060101010101" pitchFamily="49" charset="-122"/>
                  <a:ea typeface="楷体" panose="02010609060101010101" pitchFamily="49" charset="-122"/>
                </a:endParaRPr>
              </a:p>
            </p:txBody>
          </p:sp>
          <p:cxnSp>
            <p:nvCxnSpPr>
              <p:cNvPr id="43" name="直接连接符 4"/>
              <p:cNvCxnSpPr/>
              <p:nvPr/>
            </p:nvCxnSpPr>
            <p:spPr>
              <a:xfrm>
                <a:off x="2437" y="2645"/>
                <a:ext cx="1245" cy="0"/>
              </a:xfrm>
              <a:prstGeom prst="line">
                <a:avLst/>
              </a:prstGeom>
              <a:ln w="12700" cap="flat" cmpd="sng">
                <a:solidFill>
                  <a:schemeClr val="tx1"/>
                </a:solidFill>
                <a:prstDash val="dash"/>
                <a:headEnd type="none" w="med" len="med"/>
                <a:tailEnd type="none" w="med" len="med"/>
              </a:ln>
            </p:spPr>
          </p:cxnSp>
          <p:cxnSp>
            <p:nvCxnSpPr>
              <p:cNvPr id="44" name="直接连接符 6"/>
              <p:cNvCxnSpPr/>
              <p:nvPr/>
            </p:nvCxnSpPr>
            <p:spPr>
              <a:xfrm>
                <a:off x="3060" y="2052"/>
                <a:ext cx="0" cy="1245"/>
              </a:xfrm>
              <a:prstGeom prst="line">
                <a:avLst/>
              </a:prstGeom>
              <a:ln w="12700" cap="flat" cmpd="sng">
                <a:solidFill>
                  <a:schemeClr val="tx1"/>
                </a:solidFill>
                <a:prstDash val="dash"/>
                <a:headEnd type="none" w="med" len="med"/>
                <a:tailEnd type="none" w="med" len="med"/>
              </a:ln>
            </p:spPr>
          </p:cxnSp>
        </p:grpSp>
        <p:grpSp>
          <p:nvGrpSpPr>
            <p:cNvPr id="45" name="组合 7"/>
            <p:cNvGrpSpPr/>
            <p:nvPr/>
          </p:nvGrpSpPr>
          <p:grpSpPr>
            <a:xfrm>
              <a:off x="1162" y="5003"/>
              <a:ext cx="1621" cy="1710"/>
              <a:chOff x="2437" y="2032"/>
              <a:chExt cx="1244" cy="1264"/>
            </a:xfrm>
          </p:grpSpPr>
          <p:sp>
            <p:nvSpPr>
              <p:cNvPr id="46" name="矩形 1"/>
              <p:cNvSpPr/>
              <p:nvPr/>
            </p:nvSpPr>
            <p:spPr>
              <a:xfrm>
                <a:off x="2437" y="2032"/>
                <a:ext cx="1245" cy="1245"/>
              </a:xfrm>
              <a:prstGeom prst="rect">
                <a:avLst/>
              </a:prstGeom>
              <a:noFill/>
              <a:ln w="1905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pPr eaLnBrk="1" hangingPunct="1"/>
                <a:endParaRPr lang="zh-CN" altLang="en-US" dirty="0">
                  <a:solidFill>
                    <a:srgbClr val="0000FF"/>
                  </a:solidFill>
                  <a:latin typeface="楷体" panose="02010609060101010101" pitchFamily="49" charset="-122"/>
                  <a:ea typeface="楷体" panose="02010609060101010101" pitchFamily="49" charset="-122"/>
                </a:endParaRPr>
              </a:p>
            </p:txBody>
          </p:sp>
          <p:cxnSp>
            <p:nvCxnSpPr>
              <p:cNvPr id="47" name="直接连接符 4"/>
              <p:cNvCxnSpPr/>
              <p:nvPr/>
            </p:nvCxnSpPr>
            <p:spPr>
              <a:xfrm>
                <a:off x="2437" y="2645"/>
                <a:ext cx="1245" cy="0"/>
              </a:xfrm>
              <a:prstGeom prst="line">
                <a:avLst/>
              </a:prstGeom>
              <a:ln w="12700" cap="flat" cmpd="sng">
                <a:solidFill>
                  <a:schemeClr val="tx1"/>
                </a:solidFill>
                <a:prstDash val="dash"/>
                <a:headEnd type="none" w="med" len="med"/>
                <a:tailEnd type="none" w="med" len="med"/>
              </a:ln>
            </p:spPr>
          </p:cxnSp>
          <p:cxnSp>
            <p:nvCxnSpPr>
              <p:cNvPr id="48" name="直接连接符 6"/>
              <p:cNvCxnSpPr/>
              <p:nvPr/>
            </p:nvCxnSpPr>
            <p:spPr>
              <a:xfrm>
                <a:off x="3060" y="2052"/>
                <a:ext cx="0" cy="1245"/>
              </a:xfrm>
              <a:prstGeom prst="line">
                <a:avLst/>
              </a:prstGeom>
              <a:ln w="12700" cap="flat" cmpd="sng">
                <a:solidFill>
                  <a:schemeClr val="tx1"/>
                </a:solidFill>
                <a:prstDash val="dash"/>
                <a:headEnd type="none" w="med" len="med"/>
                <a:tailEnd type="none" w="med" len="med"/>
              </a:ln>
            </p:spPr>
          </p:cxnSp>
        </p:grpSp>
        <p:sp>
          <p:nvSpPr>
            <p:cNvPr id="112" name="文本框 64"/>
            <p:cNvSpPr txBox="1"/>
            <p:nvPr/>
          </p:nvSpPr>
          <p:spPr>
            <a:xfrm>
              <a:off x="1197" y="5064"/>
              <a:ext cx="1439" cy="1707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lIns="68580" tIns="34290" rIns="68580" bIns="34290">
              <a:spAutoFit/>
            </a:bodyPr>
            <a:lstStyle/>
            <a:p>
              <a:pPr eaLnBrk="1" hangingPunct="1"/>
              <a:r>
                <a:rPr lang="zh-CN" altLang="en-US" sz="6600" b="1" dirty="0">
                  <a:solidFill>
                    <a:srgbClr val="FF000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血</a:t>
              </a:r>
              <a:endParaRPr lang="zh-CN" altLang="en-US" sz="66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sp>
          <p:nvSpPr>
            <p:cNvPr id="113" name="文本框 64"/>
            <p:cNvSpPr txBox="1"/>
            <p:nvPr/>
          </p:nvSpPr>
          <p:spPr>
            <a:xfrm>
              <a:off x="2926" y="5016"/>
              <a:ext cx="1439" cy="1707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lIns="68580" tIns="34290" rIns="68580" bIns="34290">
              <a:spAutoFit/>
            </a:bodyPr>
            <a:lstStyle/>
            <a:p>
              <a:pPr eaLnBrk="1" hangingPunct="1"/>
              <a:r>
                <a:rPr lang="zh-CN" altLang="en-US" sz="6600" b="1" dirty="0">
                  <a:solidFill>
                    <a:srgbClr val="FF000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液</a:t>
              </a:r>
              <a:endParaRPr lang="zh-CN" altLang="en-US" sz="66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sp>
          <p:nvSpPr>
            <p:cNvPr id="114" name="文本框 64"/>
            <p:cNvSpPr txBox="1"/>
            <p:nvPr/>
          </p:nvSpPr>
          <p:spPr>
            <a:xfrm>
              <a:off x="6633" y="5030"/>
              <a:ext cx="1439" cy="1707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lIns="68580" tIns="34290" rIns="68580" bIns="34290">
              <a:spAutoFit/>
            </a:bodyPr>
            <a:lstStyle/>
            <a:p>
              <a:pPr eaLnBrk="1" hangingPunct="1"/>
              <a:r>
                <a:rPr lang="zh-CN" altLang="en-US" sz="6600" b="1" dirty="0">
                  <a:solidFill>
                    <a:srgbClr val="FF000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茂</a:t>
              </a:r>
              <a:endParaRPr lang="zh-CN" altLang="en-US" sz="66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grpSp>
          <p:nvGrpSpPr>
            <p:cNvPr id="91" name="组合 7"/>
            <p:cNvGrpSpPr/>
            <p:nvPr/>
          </p:nvGrpSpPr>
          <p:grpSpPr>
            <a:xfrm>
              <a:off x="4819" y="4986"/>
              <a:ext cx="1621" cy="1710"/>
              <a:chOff x="2437" y="2032"/>
              <a:chExt cx="1244" cy="1264"/>
            </a:xfrm>
          </p:grpSpPr>
          <p:sp>
            <p:nvSpPr>
              <p:cNvPr id="92" name="矩形 1"/>
              <p:cNvSpPr/>
              <p:nvPr/>
            </p:nvSpPr>
            <p:spPr>
              <a:xfrm>
                <a:off x="2437" y="2032"/>
                <a:ext cx="1245" cy="1245"/>
              </a:xfrm>
              <a:prstGeom prst="rect">
                <a:avLst/>
              </a:prstGeom>
              <a:noFill/>
              <a:ln w="1905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pPr eaLnBrk="1" hangingPunct="1"/>
                <a:endParaRPr lang="zh-CN" altLang="en-US" dirty="0">
                  <a:solidFill>
                    <a:srgbClr val="0000FF"/>
                  </a:solidFill>
                  <a:latin typeface="楷体" panose="02010609060101010101" pitchFamily="49" charset="-122"/>
                  <a:ea typeface="楷体" panose="02010609060101010101" pitchFamily="49" charset="-122"/>
                </a:endParaRPr>
              </a:p>
            </p:txBody>
          </p:sp>
          <p:cxnSp>
            <p:nvCxnSpPr>
              <p:cNvPr id="93" name="直接连接符 4"/>
              <p:cNvCxnSpPr/>
              <p:nvPr/>
            </p:nvCxnSpPr>
            <p:spPr>
              <a:xfrm>
                <a:off x="2437" y="2645"/>
                <a:ext cx="1245" cy="0"/>
              </a:xfrm>
              <a:prstGeom prst="line">
                <a:avLst/>
              </a:prstGeom>
              <a:ln w="12700" cap="flat" cmpd="sng">
                <a:solidFill>
                  <a:schemeClr val="tx1"/>
                </a:solidFill>
                <a:prstDash val="dash"/>
                <a:headEnd type="none" w="med" len="med"/>
                <a:tailEnd type="none" w="med" len="med"/>
              </a:ln>
            </p:spPr>
          </p:cxnSp>
          <p:cxnSp>
            <p:nvCxnSpPr>
              <p:cNvPr id="94" name="直接连接符 6"/>
              <p:cNvCxnSpPr/>
              <p:nvPr/>
            </p:nvCxnSpPr>
            <p:spPr>
              <a:xfrm>
                <a:off x="3060" y="2052"/>
                <a:ext cx="0" cy="1245"/>
              </a:xfrm>
              <a:prstGeom prst="line">
                <a:avLst/>
              </a:prstGeom>
              <a:ln w="12700" cap="flat" cmpd="sng">
                <a:solidFill>
                  <a:schemeClr val="tx1"/>
                </a:solidFill>
                <a:prstDash val="dash"/>
                <a:headEnd type="none" w="med" len="med"/>
                <a:tailEnd type="none" w="med" len="med"/>
              </a:ln>
            </p:spPr>
          </p:cxnSp>
        </p:grpSp>
        <p:grpSp>
          <p:nvGrpSpPr>
            <p:cNvPr id="95" name="组合 7"/>
            <p:cNvGrpSpPr/>
            <p:nvPr/>
          </p:nvGrpSpPr>
          <p:grpSpPr>
            <a:xfrm>
              <a:off x="10087" y="4958"/>
              <a:ext cx="1623" cy="1725"/>
              <a:chOff x="2437" y="2052"/>
              <a:chExt cx="1246" cy="1275"/>
            </a:xfrm>
          </p:grpSpPr>
          <p:sp>
            <p:nvSpPr>
              <p:cNvPr id="96" name="矩形 1"/>
              <p:cNvSpPr/>
              <p:nvPr/>
            </p:nvSpPr>
            <p:spPr>
              <a:xfrm>
                <a:off x="2438" y="2082"/>
                <a:ext cx="1245" cy="1245"/>
              </a:xfrm>
              <a:prstGeom prst="rect">
                <a:avLst/>
              </a:prstGeom>
              <a:noFill/>
              <a:ln w="1905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pPr eaLnBrk="1" hangingPunct="1"/>
                <a:endParaRPr lang="zh-CN" altLang="en-US" dirty="0">
                  <a:solidFill>
                    <a:srgbClr val="0000FF"/>
                  </a:solidFill>
                  <a:latin typeface="楷体" panose="02010609060101010101" pitchFamily="49" charset="-122"/>
                  <a:ea typeface="楷体" panose="02010609060101010101" pitchFamily="49" charset="-122"/>
                </a:endParaRPr>
              </a:p>
            </p:txBody>
          </p:sp>
          <p:cxnSp>
            <p:nvCxnSpPr>
              <p:cNvPr id="97" name="直接连接符 4"/>
              <p:cNvCxnSpPr/>
              <p:nvPr/>
            </p:nvCxnSpPr>
            <p:spPr>
              <a:xfrm>
                <a:off x="2437" y="2645"/>
                <a:ext cx="1245" cy="0"/>
              </a:xfrm>
              <a:prstGeom prst="line">
                <a:avLst/>
              </a:prstGeom>
              <a:ln w="12700" cap="flat" cmpd="sng">
                <a:solidFill>
                  <a:schemeClr val="tx1"/>
                </a:solidFill>
                <a:prstDash val="dash"/>
                <a:headEnd type="none" w="med" len="med"/>
                <a:tailEnd type="none" w="med" len="med"/>
              </a:ln>
            </p:spPr>
          </p:cxnSp>
          <p:cxnSp>
            <p:nvCxnSpPr>
              <p:cNvPr id="98" name="直接连接符 6"/>
              <p:cNvCxnSpPr/>
              <p:nvPr/>
            </p:nvCxnSpPr>
            <p:spPr>
              <a:xfrm>
                <a:off x="3060" y="2052"/>
                <a:ext cx="0" cy="1245"/>
              </a:xfrm>
              <a:prstGeom prst="line">
                <a:avLst/>
              </a:prstGeom>
              <a:ln w="12700" cap="flat" cmpd="sng">
                <a:solidFill>
                  <a:schemeClr val="tx1"/>
                </a:solidFill>
                <a:prstDash val="dash"/>
                <a:headEnd type="none" w="med" len="med"/>
                <a:tailEnd type="none" w="med" len="med"/>
              </a:ln>
            </p:spPr>
          </p:cxnSp>
        </p:grpSp>
        <p:sp>
          <p:nvSpPr>
            <p:cNvPr id="99" name="文本框 64"/>
            <p:cNvSpPr txBox="1"/>
            <p:nvPr/>
          </p:nvSpPr>
          <p:spPr>
            <a:xfrm>
              <a:off x="4819" y="5026"/>
              <a:ext cx="1439" cy="1709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lIns="68580" tIns="34290" rIns="68580" bIns="34290">
              <a:spAutoFit/>
            </a:bodyPr>
            <a:lstStyle/>
            <a:p>
              <a:pPr eaLnBrk="1" hangingPunct="1"/>
              <a:r>
                <a:rPr lang="zh-CN" altLang="en-US" sz="6600" b="1" dirty="0" smtClean="0">
                  <a:solidFill>
                    <a:srgbClr val="FF000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奔</a:t>
              </a:r>
              <a:endParaRPr lang="zh-CN" altLang="en-US" sz="66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sp>
          <p:nvSpPr>
            <p:cNvPr id="100" name="文本框 64"/>
            <p:cNvSpPr txBox="1"/>
            <p:nvPr/>
          </p:nvSpPr>
          <p:spPr>
            <a:xfrm>
              <a:off x="10089" y="4989"/>
              <a:ext cx="1439" cy="1707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lIns="68580" tIns="34290" rIns="68580" bIns="34290">
              <a:spAutoFit/>
            </a:bodyPr>
            <a:lstStyle/>
            <a:p>
              <a:pPr eaLnBrk="1" hangingPunct="1"/>
              <a:r>
                <a:rPr lang="zh-CN" altLang="en-US" sz="6600" b="1" dirty="0">
                  <a:solidFill>
                    <a:srgbClr val="FF000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宗</a:t>
              </a:r>
              <a:endParaRPr lang="zh-CN" altLang="en-US" sz="66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grpSp>
          <p:nvGrpSpPr>
            <p:cNvPr id="31" name="组合 7"/>
            <p:cNvGrpSpPr/>
            <p:nvPr/>
          </p:nvGrpSpPr>
          <p:grpSpPr>
            <a:xfrm>
              <a:off x="8378" y="4982"/>
              <a:ext cx="1621" cy="1710"/>
              <a:chOff x="2437" y="2032"/>
              <a:chExt cx="1244" cy="1264"/>
            </a:xfrm>
          </p:grpSpPr>
          <p:sp>
            <p:nvSpPr>
              <p:cNvPr id="36" name="矩形 1"/>
              <p:cNvSpPr/>
              <p:nvPr/>
            </p:nvSpPr>
            <p:spPr>
              <a:xfrm>
                <a:off x="2437" y="2032"/>
                <a:ext cx="1245" cy="1245"/>
              </a:xfrm>
              <a:prstGeom prst="rect">
                <a:avLst/>
              </a:prstGeom>
              <a:noFill/>
              <a:ln w="1905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pPr eaLnBrk="1" hangingPunct="1"/>
                <a:endParaRPr lang="zh-CN" altLang="en-US" dirty="0">
                  <a:solidFill>
                    <a:srgbClr val="0000FF"/>
                  </a:solidFill>
                  <a:latin typeface="楷体" panose="02010609060101010101" pitchFamily="49" charset="-122"/>
                  <a:ea typeface="楷体" panose="02010609060101010101" pitchFamily="49" charset="-122"/>
                </a:endParaRPr>
              </a:p>
            </p:txBody>
          </p:sp>
          <p:cxnSp>
            <p:nvCxnSpPr>
              <p:cNvPr id="49" name="直接连接符 4"/>
              <p:cNvCxnSpPr/>
              <p:nvPr/>
            </p:nvCxnSpPr>
            <p:spPr>
              <a:xfrm>
                <a:off x="2437" y="2645"/>
                <a:ext cx="1245" cy="0"/>
              </a:xfrm>
              <a:prstGeom prst="line">
                <a:avLst/>
              </a:prstGeom>
              <a:ln w="12700" cap="flat" cmpd="sng">
                <a:solidFill>
                  <a:schemeClr val="tx1"/>
                </a:solidFill>
                <a:prstDash val="dash"/>
                <a:headEnd type="none" w="med" len="med"/>
                <a:tailEnd type="none" w="med" len="med"/>
              </a:ln>
            </p:spPr>
          </p:cxnSp>
          <p:cxnSp>
            <p:nvCxnSpPr>
              <p:cNvPr id="50" name="直接连接符 6"/>
              <p:cNvCxnSpPr/>
              <p:nvPr/>
            </p:nvCxnSpPr>
            <p:spPr>
              <a:xfrm>
                <a:off x="3060" y="2052"/>
                <a:ext cx="0" cy="1245"/>
              </a:xfrm>
              <a:prstGeom prst="line">
                <a:avLst/>
              </a:prstGeom>
              <a:ln w="12700" cap="flat" cmpd="sng">
                <a:solidFill>
                  <a:schemeClr val="tx1"/>
                </a:solidFill>
                <a:prstDash val="dash"/>
                <a:headEnd type="none" w="med" len="med"/>
                <a:tailEnd type="none" w="med" len="med"/>
              </a:ln>
            </p:spPr>
          </p:cxnSp>
        </p:grpSp>
        <p:sp>
          <p:nvSpPr>
            <p:cNvPr id="51" name="文本框 64"/>
            <p:cNvSpPr txBox="1"/>
            <p:nvPr/>
          </p:nvSpPr>
          <p:spPr>
            <a:xfrm>
              <a:off x="8378" y="4973"/>
              <a:ext cx="1439" cy="1709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lIns="68580" tIns="34290" rIns="68580" bIns="34290">
              <a:spAutoFit/>
            </a:bodyPr>
            <a:lstStyle/>
            <a:p>
              <a:pPr eaLnBrk="1" hangingPunct="1"/>
              <a:r>
                <a:rPr lang="zh-CN" altLang="en-US" sz="6600" b="1" dirty="0" smtClean="0">
                  <a:solidFill>
                    <a:srgbClr val="FF000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滋</a:t>
              </a:r>
              <a:endParaRPr lang="zh-CN" altLang="en-US" sz="66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</p:grpSp>
      <p:sp>
        <p:nvSpPr>
          <p:cNvPr id="52" name="矩形 51"/>
          <p:cNvSpPr/>
          <p:nvPr/>
        </p:nvSpPr>
        <p:spPr>
          <a:xfrm>
            <a:off x="5641105" y="2642098"/>
            <a:ext cx="674880" cy="530225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3000" dirty="0" err="1" smtClean="0">
                <a:latin typeface="汉语拼音" panose="020B0604020202020204" pitchFamily="34" charset="0"/>
                <a:ea typeface="宋体" panose="02010600030101010101" pitchFamily="2" charset="-122"/>
                <a:cs typeface="汉语拼音" panose="020B0604020202020204" pitchFamily="34" charset="0"/>
              </a:rPr>
              <a:t>zī</a:t>
            </a:r>
            <a:endParaRPr lang="en-US" altLang="zh-CN" sz="3000" dirty="0">
              <a:latin typeface="汉语拼音" panose="020B0604020202020204" pitchFamily="34" charset="0"/>
              <a:ea typeface="宋体" panose="02010600030101010101" pitchFamily="2" charset="-122"/>
              <a:cs typeface="汉语拼音" panose="020B0604020202020204" pitchFamily="34" charset="0"/>
            </a:endParaRPr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5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0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0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5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0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5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4" presetClass="exit" presetSubtype="3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out)">
                                      <p:cBhvr>
                                        <p:cTn id="79" dur="20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4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out)">
                                      <p:cBhvr>
                                        <p:cTn id="82" dur="20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4" presetID="4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out)">
                                      <p:cBhvr>
                                        <p:cTn id="85" dur="20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4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out)">
                                      <p:cBhvr>
                                        <p:cTn id="88" dur="20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0" presetID="4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out)">
                                      <p:cBhvr>
                                        <p:cTn id="91" dur="20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4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out)">
                                      <p:cBhvr>
                                        <p:cTn id="94" dur="20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6" presetID="4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out)">
                                      <p:cBhvr>
                                        <p:cTn id="97" dur="20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00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2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03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5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06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8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09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1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12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4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15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9" grpId="0"/>
      <p:bldP spid="59" grpId="1"/>
      <p:bldP spid="60" grpId="0"/>
      <p:bldP spid="60" grpId="1"/>
      <p:bldP spid="61" grpId="0"/>
      <p:bldP spid="61" grpId="1"/>
      <p:bldP spid="63" grpId="0"/>
      <p:bldP spid="63" grpId="1"/>
      <p:bldP spid="64" grpId="0"/>
      <p:bldP spid="64" grpId="1"/>
      <p:bldP spid="74" grpId="0"/>
      <p:bldP spid="74" grpId="1"/>
      <p:bldP spid="75" grpId="0"/>
      <p:bldP spid="75" grpId="1"/>
      <p:bldP spid="76" grpId="0"/>
      <p:bldP spid="76" grpId="1"/>
      <p:bldP spid="78" grpId="0"/>
      <p:bldP spid="78" grpId="1"/>
      <p:bldP spid="79" grpId="0"/>
      <p:bldP spid="79" grpId="1"/>
      <p:bldP spid="101" grpId="0"/>
      <p:bldP spid="101" grpId="1"/>
      <p:bldP spid="102" grpId="0"/>
      <p:bldP spid="102" grpId="1"/>
      <p:bldP spid="52" grpId="0"/>
      <p:bldP spid="52" grpId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TextBox 11"/>
          <p:cNvSpPr txBox="1">
            <a:spLocks noChangeArrowheads="1"/>
          </p:cNvSpPr>
          <p:nvPr/>
        </p:nvSpPr>
        <p:spPr bwMode="auto">
          <a:xfrm>
            <a:off x="3909317" y="411510"/>
            <a:ext cx="1936685" cy="5759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80" tIns="34290" rIns="68580" bIns="34290">
            <a:spAutoFit/>
          </a:bodyPr>
          <a:lstStyle>
            <a:lvl1pPr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3300" b="1" dirty="0">
                <a:latin typeface="楷体" panose="02010609060101010101" pitchFamily="49" charset="-122"/>
                <a:ea typeface="楷体" panose="02010609060101010101" pitchFamily="49" charset="-122"/>
              </a:rPr>
              <a:t>生字归类</a:t>
            </a:r>
            <a:endParaRPr lang="zh-CN" altLang="en-US" sz="33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grpSp>
        <p:nvGrpSpPr>
          <p:cNvPr id="102" name="组合 101"/>
          <p:cNvGrpSpPr/>
          <p:nvPr/>
        </p:nvGrpSpPr>
        <p:grpSpPr>
          <a:xfrm>
            <a:off x="3419872" y="483399"/>
            <a:ext cx="456833" cy="456366"/>
            <a:chOff x="631825" y="5181600"/>
            <a:chExt cx="1554163" cy="1552575"/>
          </a:xfrm>
        </p:grpSpPr>
        <p:sp>
          <p:nvSpPr>
            <p:cNvPr id="103" name="Oval 10"/>
            <p:cNvSpPr>
              <a:spLocks noChangeArrowheads="1"/>
            </p:cNvSpPr>
            <p:nvPr/>
          </p:nvSpPr>
          <p:spPr bwMode="auto">
            <a:xfrm>
              <a:off x="631825" y="5181600"/>
              <a:ext cx="1554163" cy="1552575"/>
            </a:xfrm>
            <a:prstGeom prst="ellipse">
              <a:avLst/>
            </a:prstGeom>
            <a:solidFill>
              <a:srgbClr val="FFCE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04" name="Freeform 11"/>
            <p:cNvSpPr/>
            <p:nvPr/>
          </p:nvSpPr>
          <p:spPr bwMode="auto">
            <a:xfrm>
              <a:off x="1468438" y="5353050"/>
              <a:ext cx="34925" cy="87313"/>
            </a:xfrm>
            <a:custGeom>
              <a:avLst/>
              <a:gdLst>
                <a:gd name="T0" fmla="*/ 4 w 12"/>
                <a:gd name="T1" fmla="*/ 30 h 31"/>
                <a:gd name="T2" fmla="*/ 12 w 12"/>
                <a:gd name="T3" fmla="*/ 3 h 31"/>
                <a:gd name="T4" fmla="*/ 11 w 12"/>
                <a:gd name="T5" fmla="*/ 0 h 31"/>
                <a:gd name="T6" fmla="*/ 0 w 12"/>
                <a:gd name="T7" fmla="*/ 31 h 31"/>
                <a:gd name="T8" fmla="*/ 4 w 12"/>
                <a:gd name="T9" fmla="*/ 3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" h="31">
                  <a:moveTo>
                    <a:pt x="4" y="30"/>
                  </a:moveTo>
                  <a:cubicBezTo>
                    <a:pt x="4" y="20"/>
                    <a:pt x="7" y="7"/>
                    <a:pt x="12" y="3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2" y="6"/>
                    <a:pt x="0" y="21"/>
                    <a:pt x="0" y="31"/>
                  </a:cubicBezTo>
                  <a:lnTo>
                    <a:pt x="4" y="30"/>
                  </a:lnTo>
                  <a:close/>
                </a:path>
              </a:pathLst>
            </a:custGeom>
            <a:solidFill>
              <a:srgbClr val="4F2E2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05" name="Freeform 12"/>
            <p:cNvSpPr/>
            <p:nvPr/>
          </p:nvSpPr>
          <p:spPr bwMode="auto">
            <a:xfrm>
              <a:off x="1471613" y="5410200"/>
              <a:ext cx="204788" cy="358775"/>
            </a:xfrm>
            <a:custGeom>
              <a:avLst/>
              <a:gdLst>
                <a:gd name="T0" fmla="*/ 0 w 72"/>
                <a:gd name="T1" fmla="*/ 119 h 126"/>
                <a:gd name="T2" fmla="*/ 66 w 72"/>
                <a:gd name="T3" fmla="*/ 67 h 126"/>
                <a:gd name="T4" fmla="*/ 45 w 72"/>
                <a:gd name="T5" fmla="*/ 7 h 126"/>
                <a:gd name="T6" fmla="*/ 1 w 72"/>
                <a:gd name="T7" fmla="*/ 9 h 126"/>
                <a:gd name="T8" fmla="*/ 0 w 72"/>
                <a:gd name="T9" fmla="*/ 119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2" h="126">
                  <a:moveTo>
                    <a:pt x="0" y="119"/>
                  </a:moveTo>
                  <a:cubicBezTo>
                    <a:pt x="29" y="126"/>
                    <a:pt x="60" y="101"/>
                    <a:pt x="66" y="67"/>
                  </a:cubicBezTo>
                  <a:cubicBezTo>
                    <a:pt x="72" y="33"/>
                    <a:pt x="61" y="15"/>
                    <a:pt x="45" y="7"/>
                  </a:cubicBezTo>
                  <a:cubicBezTo>
                    <a:pt x="31" y="0"/>
                    <a:pt x="3" y="11"/>
                    <a:pt x="1" y="9"/>
                  </a:cubicBezTo>
                  <a:lnTo>
                    <a:pt x="0" y="119"/>
                  </a:lnTo>
                  <a:close/>
                </a:path>
              </a:pathLst>
            </a:custGeom>
            <a:solidFill>
              <a:srgbClr val="C90D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06" name="Freeform 13"/>
            <p:cNvSpPr/>
            <p:nvPr/>
          </p:nvSpPr>
          <p:spPr bwMode="auto">
            <a:xfrm>
              <a:off x="1274763" y="5410200"/>
              <a:ext cx="200025" cy="355600"/>
            </a:xfrm>
            <a:custGeom>
              <a:avLst/>
              <a:gdLst>
                <a:gd name="T0" fmla="*/ 70 w 70"/>
                <a:gd name="T1" fmla="*/ 9 h 125"/>
                <a:gd name="T2" fmla="*/ 26 w 70"/>
                <a:gd name="T3" fmla="*/ 8 h 125"/>
                <a:gd name="T4" fmla="*/ 8 w 70"/>
                <a:gd name="T5" fmla="*/ 69 h 125"/>
                <a:gd name="T6" fmla="*/ 69 w 70"/>
                <a:gd name="T7" fmla="*/ 119 h 125"/>
                <a:gd name="T8" fmla="*/ 70 w 70"/>
                <a:gd name="T9" fmla="*/ 9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0" h="125">
                  <a:moveTo>
                    <a:pt x="70" y="9"/>
                  </a:moveTo>
                  <a:cubicBezTo>
                    <a:pt x="68" y="11"/>
                    <a:pt x="40" y="0"/>
                    <a:pt x="26" y="8"/>
                  </a:cubicBezTo>
                  <a:cubicBezTo>
                    <a:pt x="11" y="17"/>
                    <a:pt x="0" y="35"/>
                    <a:pt x="8" y="69"/>
                  </a:cubicBezTo>
                  <a:cubicBezTo>
                    <a:pt x="16" y="103"/>
                    <a:pt x="38" y="125"/>
                    <a:pt x="69" y="119"/>
                  </a:cubicBezTo>
                  <a:lnTo>
                    <a:pt x="70" y="9"/>
                  </a:lnTo>
                  <a:close/>
                </a:path>
              </a:pathLst>
            </a:custGeom>
            <a:solidFill>
              <a:srgbClr val="DB19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07" name="Freeform 14"/>
            <p:cNvSpPr/>
            <p:nvPr/>
          </p:nvSpPr>
          <p:spPr bwMode="auto">
            <a:xfrm>
              <a:off x="1374775" y="5313363"/>
              <a:ext cx="125413" cy="53975"/>
            </a:xfrm>
            <a:custGeom>
              <a:avLst/>
              <a:gdLst>
                <a:gd name="T0" fmla="*/ 44 w 44"/>
                <a:gd name="T1" fmla="*/ 19 h 19"/>
                <a:gd name="T2" fmla="*/ 27 w 44"/>
                <a:gd name="T3" fmla="*/ 4 h 19"/>
                <a:gd name="T4" fmla="*/ 0 w 44"/>
                <a:gd name="T5" fmla="*/ 1 h 19"/>
                <a:gd name="T6" fmla="*/ 0 w 44"/>
                <a:gd name="T7" fmla="*/ 2 h 19"/>
                <a:gd name="T8" fmla="*/ 44 w 44"/>
                <a:gd name="T9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" h="19">
                  <a:moveTo>
                    <a:pt x="44" y="19"/>
                  </a:moveTo>
                  <a:cubicBezTo>
                    <a:pt x="44" y="19"/>
                    <a:pt x="40" y="9"/>
                    <a:pt x="27" y="4"/>
                  </a:cubicBezTo>
                  <a:cubicBezTo>
                    <a:pt x="15" y="0"/>
                    <a:pt x="0" y="1"/>
                    <a:pt x="0" y="1"/>
                  </a:cubicBezTo>
                  <a:cubicBezTo>
                    <a:pt x="0" y="1"/>
                    <a:pt x="0" y="2"/>
                    <a:pt x="0" y="2"/>
                  </a:cubicBezTo>
                  <a:cubicBezTo>
                    <a:pt x="12" y="10"/>
                    <a:pt x="28" y="14"/>
                    <a:pt x="44" y="19"/>
                  </a:cubicBezTo>
                  <a:close/>
                </a:path>
              </a:pathLst>
            </a:custGeom>
            <a:solidFill>
              <a:srgbClr val="1287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08" name="Freeform 15"/>
            <p:cNvSpPr/>
            <p:nvPr/>
          </p:nvSpPr>
          <p:spPr bwMode="auto">
            <a:xfrm>
              <a:off x="1374775" y="5318125"/>
              <a:ext cx="125413" cy="103188"/>
            </a:xfrm>
            <a:custGeom>
              <a:avLst/>
              <a:gdLst>
                <a:gd name="T0" fmla="*/ 0 w 44"/>
                <a:gd name="T1" fmla="*/ 0 h 36"/>
                <a:gd name="T2" fmla="*/ 6 w 44"/>
                <a:gd name="T3" fmla="*/ 12 h 36"/>
                <a:gd name="T4" fmla="*/ 44 w 44"/>
                <a:gd name="T5" fmla="*/ 17 h 36"/>
                <a:gd name="T6" fmla="*/ 0 w 44"/>
                <a:gd name="T7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4" h="36">
                  <a:moveTo>
                    <a:pt x="0" y="0"/>
                  </a:moveTo>
                  <a:cubicBezTo>
                    <a:pt x="0" y="2"/>
                    <a:pt x="2" y="7"/>
                    <a:pt x="6" y="12"/>
                  </a:cubicBezTo>
                  <a:cubicBezTo>
                    <a:pt x="30" y="36"/>
                    <a:pt x="43" y="18"/>
                    <a:pt x="44" y="17"/>
                  </a:cubicBezTo>
                  <a:cubicBezTo>
                    <a:pt x="28" y="12"/>
                    <a:pt x="12" y="8"/>
                    <a:pt x="0" y="0"/>
                  </a:cubicBezTo>
                  <a:close/>
                </a:path>
              </a:pathLst>
            </a:custGeom>
            <a:solidFill>
              <a:srgbClr val="0E773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09" name="Rectangle 16"/>
            <p:cNvSpPr>
              <a:spLocks noChangeArrowheads="1"/>
            </p:cNvSpPr>
            <p:nvPr/>
          </p:nvSpPr>
          <p:spPr bwMode="auto">
            <a:xfrm>
              <a:off x="908050" y="6238875"/>
              <a:ext cx="904875" cy="227013"/>
            </a:xfrm>
            <a:prstGeom prst="rect">
              <a:avLst/>
            </a:prstGeom>
            <a:solidFill>
              <a:srgbClr val="FF1D1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10" name="Rectangle 17"/>
            <p:cNvSpPr>
              <a:spLocks noChangeArrowheads="1"/>
            </p:cNvSpPr>
            <p:nvPr/>
          </p:nvSpPr>
          <p:spPr bwMode="auto">
            <a:xfrm>
              <a:off x="1681163" y="6238875"/>
              <a:ext cx="17463" cy="227013"/>
            </a:xfrm>
            <a:prstGeom prst="rect">
              <a:avLst/>
            </a:prstGeom>
            <a:solidFill>
              <a:srgbClr val="BE1E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11" name="Rectangle 18"/>
            <p:cNvSpPr>
              <a:spLocks noChangeArrowheads="1"/>
            </p:cNvSpPr>
            <p:nvPr/>
          </p:nvSpPr>
          <p:spPr bwMode="auto">
            <a:xfrm>
              <a:off x="1651000" y="6238875"/>
              <a:ext cx="17463" cy="227013"/>
            </a:xfrm>
            <a:prstGeom prst="rect">
              <a:avLst/>
            </a:prstGeom>
            <a:solidFill>
              <a:srgbClr val="BE1E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12" name="Rectangle 19"/>
            <p:cNvSpPr>
              <a:spLocks noChangeArrowheads="1"/>
            </p:cNvSpPr>
            <p:nvPr/>
          </p:nvSpPr>
          <p:spPr bwMode="auto">
            <a:xfrm>
              <a:off x="1612900" y="6238875"/>
              <a:ext cx="17463" cy="227013"/>
            </a:xfrm>
            <a:prstGeom prst="rect">
              <a:avLst/>
            </a:prstGeom>
            <a:solidFill>
              <a:srgbClr val="BE1E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13" name="Rectangle 20"/>
            <p:cNvSpPr>
              <a:spLocks noChangeArrowheads="1"/>
            </p:cNvSpPr>
            <p:nvPr/>
          </p:nvSpPr>
          <p:spPr bwMode="auto">
            <a:xfrm>
              <a:off x="1030288" y="5924550"/>
              <a:ext cx="474663" cy="171450"/>
            </a:xfrm>
            <a:prstGeom prst="rect">
              <a:avLst/>
            </a:prstGeom>
            <a:solidFill>
              <a:srgbClr val="F9EEE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14" name="Rectangle 21"/>
            <p:cNvSpPr>
              <a:spLocks noChangeArrowheads="1"/>
            </p:cNvSpPr>
            <p:nvPr/>
          </p:nvSpPr>
          <p:spPr bwMode="auto">
            <a:xfrm>
              <a:off x="1030288" y="5924550"/>
              <a:ext cx="474663" cy="1714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15" name="Rectangle 22"/>
            <p:cNvSpPr>
              <a:spLocks noChangeArrowheads="1"/>
            </p:cNvSpPr>
            <p:nvPr/>
          </p:nvSpPr>
          <p:spPr bwMode="auto">
            <a:xfrm>
              <a:off x="1030288" y="6002338"/>
              <a:ext cx="474663" cy="4763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16" name="Rectangle 23"/>
            <p:cNvSpPr>
              <a:spLocks noChangeArrowheads="1"/>
            </p:cNvSpPr>
            <p:nvPr/>
          </p:nvSpPr>
          <p:spPr bwMode="auto">
            <a:xfrm>
              <a:off x="1030288" y="6002338"/>
              <a:ext cx="474663" cy="47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17" name="Rectangle 24"/>
            <p:cNvSpPr>
              <a:spLocks noChangeArrowheads="1"/>
            </p:cNvSpPr>
            <p:nvPr/>
          </p:nvSpPr>
          <p:spPr bwMode="auto">
            <a:xfrm>
              <a:off x="1030288" y="6049963"/>
              <a:ext cx="474663" cy="6350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18" name="Rectangle 25"/>
            <p:cNvSpPr>
              <a:spLocks noChangeArrowheads="1"/>
            </p:cNvSpPr>
            <p:nvPr/>
          </p:nvSpPr>
          <p:spPr bwMode="auto">
            <a:xfrm>
              <a:off x="1030288" y="6049963"/>
              <a:ext cx="474663" cy="63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19" name="Rectangle 26"/>
            <p:cNvSpPr>
              <a:spLocks noChangeArrowheads="1"/>
            </p:cNvSpPr>
            <p:nvPr/>
          </p:nvSpPr>
          <p:spPr bwMode="auto">
            <a:xfrm>
              <a:off x="1030288" y="6034088"/>
              <a:ext cx="474663" cy="1588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20" name="Rectangle 27"/>
            <p:cNvSpPr>
              <a:spLocks noChangeArrowheads="1"/>
            </p:cNvSpPr>
            <p:nvPr/>
          </p:nvSpPr>
          <p:spPr bwMode="auto">
            <a:xfrm>
              <a:off x="1030288" y="6034088"/>
              <a:ext cx="474663" cy="15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21" name="Rectangle 28"/>
            <p:cNvSpPr>
              <a:spLocks noChangeArrowheads="1"/>
            </p:cNvSpPr>
            <p:nvPr/>
          </p:nvSpPr>
          <p:spPr bwMode="auto">
            <a:xfrm>
              <a:off x="1030288" y="5984875"/>
              <a:ext cx="474663" cy="3175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22" name="Rectangle 29"/>
            <p:cNvSpPr>
              <a:spLocks noChangeArrowheads="1"/>
            </p:cNvSpPr>
            <p:nvPr/>
          </p:nvSpPr>
          <p:spPr bwMode="auto">
            <a:xfrm>
              <a:off x="1030288" y="5984875"/>
              <a:ext cx="474663" cy="31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23" name="Rectangle 30"/>
            <p:cNvSpPr>
              <a:spLocks noChangeArrowheads="1"/>
            </p:cNvSpPr>
            <p:nvPr/>
          </p:nvSpPr>
          <p:spPr bwMode="auto">
            <a:xfrm>
              <a:off x="1030288" y="5937250"/>
              <a:ext cx="474663" cy="1588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24" name="Rectangle 31"/>
            <p:cNvSpPr>
              <a:spLocks noChangeArrowheads="1"/>
            </p:cNvSpPr>
            <p:nvPr/>
          </p:nvSpPr>
          <p:spPr bwMode="auto">
            <a:xfrm>
              <a:off x="1030288" y="5937250"/>
              <a:ext cx="474663" cy="15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25" name="Rectangle 32"/>
            <p:cNvSpPr>
              <a:spLocks noChangeArrowheads="1"/>
            </p:cNvSpPr>
            <p:nvPr/>
          </p:nvSpPr>
          <p:spPr bwMode="auto">
            <a:xfrm>
              <a:off x="1030288" y="6084888"/>
              <a:ext cx="474663" cy="3175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26" name="Rectangle 33"/>
            <p:cNvSpPr>
              <a:spLocks noChangeArrowheads="1"/>
            </p:cNvSpPr>
            <p:nvPr/>
          </p:nvSpPr>
          <p:spPr bwMode="auto">
            <a:xfrm>
              <a:off x="1030288" y="6084888"/>
              <a:ext cx="474663" cy="31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27" name="Rectangle 34"/>
            <p:cNvSpPr>
              <a:spLocks noChangeArrowheads="1"/>
            </p:cNvSpPr>
            <p:nvPr/>
          </p:nvSpPr>
          <p:spPr bwMode="auto">
            <a:xfrm>
              <a:off x="1030288" y="5951538"/>
              <a:ext cx="474663" cy="1588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28" name="Rectangle 35"/>
            <p:cNvSpPr>
              <a:spLocks noChangeArrowheads="1"/>
            </p:cNvSpPr>
            <p:nvPr/>
          </p:nvSpPr>
          <p:spPr bwMode="auto">
            <a:xfrm>
              <a:off x="1030288" y="5951538"/>
              <a:ext cx="474663" cy="15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29" name="Rectangle 36"/>
            <p:cNvSpPr>
              <a:spLocks noChangeArrowheads="1"/>
            </p:cNvSpPr>
            <p:nvPr/>
          </p:nvSpPr>
          <p:spPr bwMode="auto">
            <a:xfrm>
              <a:off x="879475" y="6118225"/>
              <a:ext cx="1058863" cy="120650"/>
            </a:xfrm>
            <a:prstGeom prst="rect">
              <a:avLst/>
            </a:prstGeom>
            <a:solidFill>
              <a:srgbClr val="14B6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30" name="Rectangle 37"/>
            <p:cNvSpPr>
              <a:spLocks noChangeArrowheads="1"/>
            </p:cNvSpPr>
            <p:nvPr/>
          </p:nvSpPr>
          <p:spPr bwMode="auto">
            <a:xfrm>
              <a:off x="1835150" y="6118225"/>
              <a:ext cx="28575" cy="12065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31" name="Rectangle 38"/>
            <p:cNvSpPr>
              <a:spLocks noChangeArrowheads="1"/>
            </p:cNvSpPr>
            <p:nvPr/>
          </p:nvSpPr>
          <p:spPr bwMode="auto">
            <a:xfrm>
              <a:off x="1101725" y="5751513"/>
              <a:ext cx="588963" cy="150813"/>
            </a:xfrm>
            <a:prstGeom prst="rect">
              <a:avLst/>
            </a:prstGeom>
            <a:solidFill>
              <a:srgbClr val="2B537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32" name="Rectangle 39"/>
            <p:cNvSpPr>
              <a:spLocks noChangeArrowheads="1"/>
            </p:cNvSpPr>
            <p:nvPr/>
          </p:nvSpPr>
          <p:spPr bwMode="auto">
            <a:xfrm>
              <a:off x="1633538" y="5751513"/>
              <a:ext cx="14288" cy="150813"/>
            </a:xfrm>
            <a:prstGeom prst="rect">
              <a:avLst/>
            </a:prstGeom>
            <a:solidFill>
              <a:srgbClr val="14B6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33" name="Freeform 40"/>
            <p:cNvSpPr/>
            <p:nvPr/>
          </p:nvSpPr>
          <p:spPr bwMode="auto">
            <a:xfrm>
              <a:off x="1012825" y="5902325"/>
              <a:ext cx="530225" cy="215900"/>
            </a:xfrm>
            <a:custGeom>
              <a:avLst/>
              <a:gdLst>
                <a:gd name="T0" fmla="*/ 186 w 186"/>
                <a:gd name="T1" fmla="*/ 38 h 76"/>
                <a:gd name="T2" fmla="*/ 183 w 186"/>
                <a:gd name="T3" fmla="*/ 0 h 76"/>
                <a:gd name="T4" fmla="*/ 183 w 186"/>
                <a:gd name="T5" fmla="*/ 0 h 76"/>
                <a:gd name="T6" fmla="*/ 182 w 186"/>
                <a:gd name="T7" fmla="*/ 0 h 76"/>
                <a:gd name="T8" fmla="*/ 182 w 186"/>
                <a:gd name="T9" fmla="*/ 0 h 76"/>
                <a:gd name="T10" fmla="*/ 182 w 186"/>
                <a:gd name="T11" fmla="*/ 0 h 76"/>
                <a:gd name="T12" fmla="*/ 0 w 186"/>
                <a:gd name="T13" fmla="*/ 0 h 76"/>
                <a:gd name="T14" fmla="*/ 0 w 186"/>
                <a:gd name="T15" fmla="*/ 8 h 76"/>
                <a:gd name="T16" fmla="*/ 173 w 186"/>
                <a:gd name="T17" fmla="*/ 8 h 76"/>
                <a:gd name="T18" fmla="*/ 173 w 186"/>
                <a:gd name="T19" fmla="*/ 68 h 76"/>
                <a:gd name="T20" fmla="*/ 0 w 186"/>
                <a:gd name="T21" fmla="*/ 68 h 76"/>
                <a:gd name="T22" fmla="*/ 0 w 186"/>
                <a:gd name="T23" fmla="*/ 76 h 76"/>
                <a:gd name="T24" fmla="*/ 183 w 186"/>
                <a:gd name="T25" fmla="*/ 76 h 76"/>
                <a:gd name="T26" fmla="*/ 183 w 186"/>
                <a:gd name="T27" fmla="*/ 76 h 76"/>
                <a:gd name="T28" fmla="*/ 186 w 186"/>
                <a:gd name="T29" fmla="*/ 38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86" h="76">
                  <a:moveTo>
                    <a:pt x="186" y="38"/>
                  </a:moveTo>
                  <a:cubicBezTo>
                    <a:pt x="186" y="19"/>
                    <a:pt x="184" y="3"/>
                    <a:pt x="183" y="0"/>
                  </a:cubicBezTo>
                  <a:cubicBezTo>
                    <a:pt x="183" y="0"/>
                    <a:pt x="183" y="0"/>
                    <a:pt x="183" y="0"/>
                  </a:cubicBezTo>
                  <a:cubicBezTo>
                    <a:pt x="182" y="0"/>
                    <a:pt x="182" y="0"/>
                    <a:pt x="182" y="0"/>
                  </a:cubicBezTo>
                  <a:cubicBezTo>
                    <a:pt x="182" y="0"/>
                    <a:pt x="182" y="0"/>
                    <a:pt x="182" y="0"/>
                  </a:cubicBezTo>
                  <a:cubicBezTo>
                    <a:pt x="182" y="0"/>
                    <a:pt x="182" y="0"/>
                    <a:pt x="182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173" y="8"/>
                    <a:pt x="173" y="8"/>
                    <a:pt x="173" y="8"/>
                  </a:cubicBezTo>
                  <a:cubicBezTo>
                    <a:pt x="173" y="68"/>
                    <a:pt x="173" y="68"/>
                    <a:pt x="173" y="68"/>
                  </a:cubicBezTo>
                  <a:cubicBezTo>
                    <a:pt x="0" y="68"/>
                    <a:pt x="0" y="68"/>
                    <a:pt x="0" y="68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183" y="76"/>
                    <a:pt x="183" y="76"/>
                    <a:pt x="183" y="76"/>
                  </a:cubicBezTo>
                  <a:cubicBezTo>
                    <a:pt x="183" y="76"/>
                    <a:pt x="183" y="76"/>
                    <a:pt x="183" y="76"/>
                  </a:cubicBezTo>
                  <a:cubicBezTo>
                    <a:pt x="184" y="73"/>
                    <a:pt x="186" y="57"/>
                    <a:pt x="186" y="38"/>
                  </a:cubicBezTo>
                  <a:close/>
                </a:path>
              </a:pathLst>
            </a:custGeom>
            <a:solidFill>
              <a:srgbClr val="5D9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34" name="Freeform 41"/>
            <p:cNvSpPr/>
            <p:nvPr/>
          </p:nvSpPr>
          <p:spPr bwMode="auto">
            <a:xfrm>
              <a:off x="1425575" y="6034088"/>
              <a:ext cx="42863" cy="122238"/>
            </a:xfrm>
            <a:custGeom>
              <a:avLst/>
              <a:gdLst>
                <a:gd name="T0" fmla="*/ 0 w 27"/>
                <a:gd name="T1" fmla="*/ 0 h 77"/>
                <a:gd name="T2" fmla="*/ 0 w 27"/>
                <a:gd name="T3" fmla="*/ 77 h 77"/>
                <a:gd name="T4" fmla="*/ 13 w 27"/>
                <a:gd name="T5" fmla="*/ 64 h 77"/>
                <a:gd name="T6" fmla="*/ 27 w 27"/>
                <a:gd name="T7" fmla="*/ 77 h 77"/>
                <a:gd name="T8" fmla="*/ 27 w 27"/>
                <a:gd name="T9" fmla="*/ 0 h 77"/>
                <a:gd name="T10" fmla="*/ 0 w 27"/>
                <a:gd name="T11" fmla="*/ 0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7" h="77">
                  <a:moveTo>
                    <a:pt x="0" y="0"/>
                  </a:moveTo>
                  <a:lnTo>
                    <a:pt x="0" y="77"/>
                  </a:lnTo>
                  <a:lnTo>
                    <a:pt x="13" y="64"/>
                  </a:lnTo>
                  <a:lnTo>
                    <a:pt x="27" y="77"/>
                  </a:lnTo>
                  <a:lnTo>
                    <a:pt x="2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B22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396000" y="1840865"/>
            <a:ext cx="2084705" cy="2559050"/>
            <a:chOff x="328" y="2118"/>
            <a:chExt cx="5070" cy="3945"/>
          </a:xfrm>
        </p:grpSpPr>
        <p:pic>
          <p:nvPicPr>
            <p:cNvPr id="86" name="图片 85"/>
            <p:cNvPicPr>
              <a:picLocks noChangeAspect="1"/>
            </p:cNvPicPr>
            <p:nvPr/>
          </p:nvPicPr>
          <p:blipFill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8" y="2118"/>
              <a:ext cx="5070" cy="3945"/>
            </a:xfrm>
            <a:prstGeom prst="rect">
              <a:avLst/>
            </a:prstGeom>
          </p:spPr>
        </p:pic>
        <p:sp>
          <p:nvSpPr>
            <p:cNvPr id="87" name="文本框 64"/>
            <p:cNvSpPr txBox="1"/>
            <p:nvPr/>
          </p:nvSpPr>
          <p:spPr>
            <a:xfrm>
              <a:off x="1054" y="2928"/>
              <a:ext cx="3507" cy="674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lIns="68580" tIns="34290" rIns="68580" bIns="34290">
              <a:spAutoFit/>
            </a:bodyPr>
            <a:lstStyle/>
            <a:p>
              <a:pPr eaLnBrk="1" hangingPunct="1"/>
              <a:r>
                <a:rPr lang="zh-CN" altLang="en-US" sz="2400" b="1" dirty="0">
                  <a:solidFill>
                    <a:schemeClr val="accent2">
                      <a:lumMod val="75000"/>
                    </a:schemeClr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左右结构</a:t>
              </a:r>
              <a:endParaRPr lang="zh-CN" altLang="en-US" sz="2400" b="1" dirty="0">
                <a:solidFill>
                  <a:schemeClr val="accent2">
                    <a:lumMod val="7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cxnSp>
          <p:nvCxnSpPr>
            <p:cNvPr id="135" name="直线连接符 5"/>
            <p:cNvCxnSpPr/>
            <p:nvPr/>
          </p:nvCxnSpPr>
          <p:spPr>
            <a:xfrm>
              <a:off x="1054" y="3602"/>
              <a:ext cx="3453" cy="0"/>
            </a:xfrm>
            <a:prstGeom prst="line">
              <a:avLst/>
            </a:prstGeom>
            <a:ln w="158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6" name="组合 15"/>
          <p:cNvGrpSpPr/>
          <p:nvPr/>
        </p:nvGrpSpPr>
        <p:grpSpPr>
          <a:xfrm>
            <a:off x="3318370" y="1840865"/>
            <a:ext cx="1610033" cy="2559685"/>
            <a:chOff x="328" y="2118"/>
            <a:chExt cx="5083" cy="3945"/>
          </a:xfrm>
        </p:grpSpPr>
        <p:pic>
          <p:nvPicPr>
            <p:cNvPr id="17" name="图片 16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8" y="2118"/>
              <a:ext cx="5070" cy="3945"/>
            </a:xfrm>
            <a:prstGeom prst="rect">
              <a:avLst/>
            </a:prstGeom>
          </p:spPr>
        </p:pic>
        <p:sp>
          <p:nvSpPr>
            <p:cNvPr id="18" name="文本框 64"/>
            <p:cNvSpPr txBox="1"/>
            <p:nvPr/>
          </p:nvSpPr>
          <p:spPr>
            <a:xfrm>
              <a:off x="422" y="2916"/>
              <a:ext cx="4989" cy="676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lIns="68580" tIns="34290" rIns="68580" bIns="34290">
              <a:spAutoFit/>
            </a:bodyPr>
            <a:lstStyle/>
            <a:p>
              <a:pPr eaLnBrk="1" hangingPunct="1"/>
              <a:r>
                <a:rPr lang="zh-CN" altLang="en-US" sz="2400" b="1" dirty="0" smtClean="0">
                  <a:solidFill>
                    <a:schemeClr val="accent2">
                      <a:lumMod val="75000"/>
                    </a:schemeClr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独体 结构  </a:t>
              </a:r>
              <a:endParaRPr lang="zh-CN" altLang="en-US" sz="2400" b="1" dirty="0">
                <a:solidFill>
                  <a:schemeClr val="accent2">
                    <a:lumMod val="7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cxnSp>
          <p:nvCxnSpPr>
            <p:cNvPr id="19" name="直线连接符 5"/>
            <p:cNvCxnSpPr/>
            <p:nvPr/>
          </p:nvCxnSpPr>
          <p:spPr>
            <a:xfrm>
              <a:off x="1054" y="3602"/>
              <a:ext cx="3453" cy="0"/>
            </a:xfrm>
            <a:prstGeom prst="line">
              <a:avLst/>
            </a:prstGeom>
            <a:ln w="158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4" name="组合 23"/>
          <p:cNvGrpSpPr/>
          <p:nvPr/>
        </p:nvGrpSpPr>
        <p:grpSpPr>
          <a:xfrm>
            <a:off x="6660000" y="1840865"/>
            <a:ext cx="2067767" cy="2505075"/>
            <a:chOff x="328" y="2118"/>
            <a:chExt cx="5595" cy="3945"/>
          </a:xfrm>
        </p:grpSpPr>
        <p:pic>
          <p:nvPicPr>
            <p:cNvPr id="25" name="图片 24"/>
            <p:cNvPicPr>
              <a:picLocks noChangeAspect="1"/>
            </p:cNvPicPr>
            <p:nvPr/>
          </p:nvPicPr>
          <p:blipFill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8" y="2118"/>
              <a:ext cx="5070" cy="3945"/>
            </a:xfrm>
            <a:prstGeom prst="rect">
              <a:avLst/>
            </a:prstGeom>
          </p:spPr>
        </p:pic>
        <p:sp>
          <p:nvSpPr>
            <p:cNvPr id="26" name="文本框 64"/>
            <p:cNvSpPr txBox="1"/>
            <p:nvPr/>
          </p:nvSpPr>
          <p:spPr>
            <a:xfrm>
              <a:off x="468" y="2916"/>
              <a:ext cx="5455" cy="691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lIns="68580" tIns="34290" rIns="68580" bIns="34290">
              <a:spAutoFit/>
            </a:bodyPr>
            <a:lstStyle/>
            <a:p>
              <a:pPr eaLnBrk="1" hangingPunct="1"/>
              <a:r>
                <a:rPr lang="zh-CN" altLang="en-US" sz="2400" b="1" dirty="0">
                  <a:solidFill>
                    <a:schemeClr val="accent2">
                      <a:lumMod val="75000"/>
                    </a:schemeClr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上下  结构</a:t>
              </a:r>
              <a:endParaRPr lang="zh-CN" altLang="en-US" sz="2400" b="1" dirty="0">
                <a:solidFill>
                  <a:schemeClr val="accent2">
                    <a:lumMod val="7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cxnSp>
          <p:nvCxnSpPr>
            <p:cNvPr id="27" name="直线连接符 5"/>
            <p:cNvCxnSpPr/>
            <p:nvPr/>
          </p:nvCxnSpPr>
          <p:spPr>
            <a:xfrm>
              <a:off x="533" y="3569"/>
              <a:ext cx="4523" cy="33"/>
            </a:xfrm>
            <a:prstGeom prst="line">
              <a:avLst/>
            </a:prstGeom>
            <a:ln w="158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TextBox 16"/>
          <p:cNvSpPr txBox="1"/>
          <p:nvPr/>
        </p:nvSpPr>
        <p:spPr>
          <a:xfrm>
            <a:off x="1254942" y="1162684"/>
            <a:ext cx="596265" cy="622300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r>
              <a:rPr lang="zh-CN" altLang="en-US" sz="3600" b="1" dirty="0">
                <a:latin typeface="楷体" panose="02010609060101010101" pitchFamily="49" charset="-122"/>
                <a:ea typeface="楷体" panose="02010609060101010101" pitchFamily="49" charset="-122"/>
              </a:rPr>
              <a:t>缓</a:t>
            </a:r>
            <a:endParaRPr lang="zh-CN" altLang="en-US" sz="36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1" name="TextBox 17"/>
          <p:cNvSpPr txBox="1"/>
          <p:nvPr/>
        </p:nvSpPr>
        <p:spPr>
          <a:xfrm>
            <a:off x="612000" y="1162684"/>
            <a:ext cx="596265" cy="622300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r>
              <a:rPr lang="zh-CN" altLang="en-US" sz="3600" b="1" dirty="0">
                <a:latin typeface="楷体" panose="02010609060101010101" pitchFamily="49" charset="-122"/>
                <a:ea typeface="楷体" panose="02010609060101010101" pitchFamily="49" charset="-122"/>
              </a:rPr>
              <a:t>劈</a:t>
            </a:r>
            <a:endParaRPr lang="zh-CN" altLang="en-US" sz="36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2" name="TextBox 18"/>
          <p:cNvSpPr txBox="1"/>
          <p:nvPr/>
        </p:nvSpPr>
        <p:spPr>
          <a:xfrm>
            <a:off x="4969718" y="1162684"/>
            <a:ext cx="601768" cy="623248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r>
              <a:rPr lang="zh-CN" altLang="en-US" sz="36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血</a:t>
            </a:r>
            <a:endParaRPr lang="zh-CN" altLang="en-US" sz="36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3" name="TextBox 19"/>
          <p:cNvSpPr txBox="1"/>
          <p:nvPr/>
        </p:nvSpPr>
        <p:spPr>
          <a:xfrm>
            <a:off x="6137177" y="1142999"/>
            <a:ext cx="601768" cy="623248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r>
              <a:rPr lang="zh-CN" altLang="en-US" sz="36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奔</a:t>
            </a:r>
            <a:endParaRPr lang="zh-CN" altLang="en-US" sz="36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4" name="TextBox 20"/>
          <p:cNvSpPr txBox="1"/>
          <p:nvPr/>
        </p:nvSpPr>
        <p:spPr>
          <a:xfrm>
            <a:off x="6733763" y="1162684"/>
            <a:ext cx="601768" cy="623248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r>
              <a:rPr lang="zh-CN" altLang="en-US" sz="36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茂</a:t>
            </a:r>
            <a:endParaRPr lang="zh-CN" altLang="en-US" sz="36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5" name="TextBox 21"/>
          <p:cNvSpPr txBox="1"/>
          <p:nvPr/>
        </p:nvSpPr>
        <p:spPr>
          <a:xfrm>
            <a:off x="2540826" y="1162684"/>
            <a:ext cx="596265" cy="622300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r>
              <a:rPr lang="zh-CN" altLang="en-US" sz="3600" b="1" dirty="0">
                <a:latin typeface="楷体" panose="02010609060101010101" pitchFamily="49" charset="-122"/>
                <a:ea typeface="楷体" panose="02010609060101010101" pitchFamily="49" charset="-122"/>
              </a:rPr>
              <a:t>丈</a:t>
            </a:r>
            <a:endParaRPr lang="zh-CN" altLang="en-US" sz="36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6" name="TextBox 22"/>
          <p:cNvSpPr txBox="1"/>
          <p:nvPr/>
        </p:nvSpPr>
        <p:spPr>
          <a:xfrm>
            <a:off x="3183768" y="1162684"/>
            <a:ext cx="596265" cy="622300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r>
              <a:rPr lang="zh-CN" altLang="en-US" sz="3600" b="1" dirty="0">
                <a:latin typeface="楷体" panose="02010609060101010101" pitchFamily="49" charset="-122"/>
                <a:ea typeface="楷体" panose="02010609060101010101" pitchFamily="49" charset="-122"/>
              </a:rPr>
              <a:t>撑</a:t>
            </a:r>
            <a:endParaRPr lang="zh-CN" altLang="en-US" sz="36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7" name="TextBox 24"/>
          <p:cNvSpPr txBox="1"/>
          <p:nvPr/>
        </p:nvSpPr>
        <p:spPr>
          <a:xfrm>
            <a:off x="7398294" y="1162684"/>
            <a:ext cx="601768" cy="623248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r>
              <a:rPr lang="zh-CN" altLang="en-US" sz="36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滋</a:t>
            </a:r>
            <a:endParaRPr lang="zh-CN" altLang="en-US" sz="36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8" name="TextBox 25"/>
          <p:cNvSpPr txBox="1"/>
          <p:nvPr/>
        </p:nvSpPr>
        <p:spPr>
          <a:xfrm>
            <a:off x="1897884" y="1162684"/>
            <a:ext cx="596265" cy="622300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r>
              <a:rPr lang="zh-CN" altLang="en-US" sz="3600" b="1" dirty="0">
                <a:latin typeface="楷体" panose="02010609060101010101" pitchFamily="49" charset="-122"/>
                <a:ea typeface="楷体" panose="02010609060101010101" pitchFamily="49" charset="-122"/>
              </a:rPr>
              <a:t>浊</a:t>
            </a:r>
            <a:endParaRPr lang="zh-CN" altLang="en-US" sz="36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9" name="TextBox 26"/>
          <p:cNvSpPr txBox="1"/>
          <p:nvPr/>
        </p:nvSpPr>
        <p:spPr>
          <a:xfrm>
            <a:off x="3826710" y="1162684"/>
            <a:ext cx="596265" cy="622300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r>
              <a:rPr lang="zh-CN" altLang="en-US" sz="3600" b="1" dirty="0">
                <a:latin typeface="楷体" panose="02010609060101010101" pitchFamily="49" charset="-122"/>
                <a:ea typeface="楷体" panose="02010609060101010101" pitchFamily="49" charset="-122"/>
              </a:rPr>
              <a:t>竭</a:t>
            </a:r>
            <a:endParaRPr lang="zh-CN" altLang="en-US" sz="36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0" name="TextBox 27"/>
          <p:cNvSpPr txBox="1"/>
          <p:nvPr/>
        </p:nvSpPr>
        <p:spPr>
          <a:xfrm>
            <a:off x="5541222" y="1162684"/>
            <a:ext cx="601768" cy="623248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r>
              <a:rPr lang="zh-CN" altLang="en-US" sz="36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液</a:t>
            </a:r>
            <a:endParaRPr lang="zh-CN" altLang="en-US" sz="36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1" name="TextBox 28"/>
          <p:cNvSpPr txBox="1"/>
          <p:nvPr/>
        </p:nvSpPr>
        <p:spPr>
          <a:xfrm>
            <a:off x="4398214" y="1162684"/>
            <a:ext cx="601768" cy="623248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r>
              <a:rPr lang="zh-CN" altLang="en-US" sz="36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累</a:t>
            </a:r>
            <a:endParaRPr lang="zh-CN" altLang="en-US" sz="36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2" name="TextBox 29"/>
          <p:cNvSpPr txBox="1"/>
          <p:nvPr/>
        </p:nvSpPr>
        <p:spPr>
          <a:xfrm>
            <a:off x="7994880" y="1142990"/>
            <a:ext cx="601768" cy="623248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r>
              <a:rPr lang="zh-CN" altLang="en-US" sz="36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宗</a:t>
            </a:r>
            <a:endParaRPr lang="zh-CN" altLang="en-US" sz="36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14:window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2.46914E-7 L 0.69965 0.36759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4983" y="1836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2.46914E-7 L -0.04774 0.33951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396" y="1697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6 2.46914E-7 L -0.05503 0.33951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760" y="1697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2.46914E-7 L 0.11076 0.40957 " pathEditMode="relative" rAng="0" ptsTypes="AA">
                                      <p:cBhvr>
                                        <p:cTn id="18" dur="2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538" y="2046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000 0.000000 L -0.269792 0.423457 " pathEditMode="relative" rAng="0" ptsTypes="">
                                      <p:cBhvr>
                                        <p:cTn id="22" dur="2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6600" y="212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2.46914E-7 L -0.27396 0.42346 " pathEditMode="relative" rAng="0" ptsTypes="AA">
                                      <p:cBhvr>
                                        <p:cTn id="26" dur="2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698" y="2117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11111E-6 2.46914E-7 L 0.37187 0.36759 " pathEditMode="relative" rAng="0" ptsTypes="AA">
                                      <p:cBhvr>
                                        <p:cTn id="30" dur="2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594" y="1836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11111E-6 2.46914E-7 L -0.09219 0.40957 " pathEditMode="relative" rAng="0" ptsTypes="AA">
                                      <p:cBhvr>
                                        <p:cTn id="34" dur="2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618" y="2046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11111E-6 2.46914E-7 L -0.53264 0.50741 " pathEditMode="relative" rAng="0" ptsTypes="AA">
                                      <p:cBhvr>
                                        <p:cTn id="38" dur="2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6632" y="2537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05556E-6 3.95062E-6 L 0.07153 0.48333 " pathEditMode="relative" rAng="0" ptsTypes="AA">
                                      <p:cBhvr>
                                        <p:cTn id="42" dur="2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576" y="2416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8.33333E-7 2.46914E-7 L 0.06927 0.46543 " pathEditMode="relative" rAng="0" ptsTypes="AA">
                                      <p:cBhvr>
                                        <p:cTn id="46" dur="2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455" y="2327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7 2.46914E-7 L -0.66476 0.50741 " pathEditMode="relative" rAng="0" ptsTypes="AA">
                                      <p:cBhvr>
                                        <p:cTn id="50" dur="2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3247" y="2537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94444E-6 3.95062E-6 L -0.01337 0.46913 " pathEditMode="relative" rAng="0" ptsTypes="AA">
                                      <p:cBhvr>
                                        <p:cTn id="54" dur="2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77" y="2345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31" grpId="0"/>
      <p:bldP spid="32" grpId="0"/>
      <p:bldP spid="33" grpId="0"/>
      <p:bldP spid="34" grpId="0"/>
      <p:bldP spid="35" grpId="0"/>
      <p:bldP spid="36" grpId="0"/>
      <p:bldP spid="37" grpId="0"/>
      <p:bldP spid="38" grpId="0"/>
      <p:bldP spid="39" grpId="0"/>
      <p:bldP spid="40" grpId="0"/>
      <p:bldP spid="41" grpId="0"/>
      <p:bldP spid="4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TextBox 11"/>
          <p:cNvSpPr txBox="1">
            <a:spLocks noChangeArrowheads="1"/>
          </p:cNvSpPr>
          <p:nvPr/>
        </p:nvSpPr>
        <p:spPr bwMode="auto">
          <a:xfrm>
            <a:off x="3909317" y="555645"/>
            <a:ext cx="1936685" cy="5759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80" tIns="34290" rIns="68580" bIns="34290">
            <a:spAutoFit/>
          </a:bodyPr>
          <a:lstStyle>
            <a:lvl1pPr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3300" b="1" dirty="0">
                <a:latin typeface="楷体" panose="02010609060101010101" pitchFamily="49" charset="-122"/>
                <a:ea typeface="楷体" panose="02010609060101010101" pitchFamily="49" charset="-122"/>
              </a:rPr>
              <a:t>识字方法</a:t>
            </a:r>
            <a:endParaRPr lang="zh-CN" altLang="en-US" sz="33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grpSp>
        <p:nvGrpSpPr>
          <p:cNvPr id="102" name="组合 101"/>
          <p:cNvGrpSpPr/>
          <p:nvPr/>
        </p:nvGrpSpPr>
        <p:grpSpPr>
          <a:xfrm>
            <a:off x="3419872" y="627534"/>
            <a:ext cx="456833" cy="456366"/>
            <a:chOff x="631825" y="5181600"/>
            <a:chExt cx="1554163" cy="1552575"/>
          </a:xfrm>
        </p:grpSpPr>
        <p:sp>
          <p:nvSpPr>
            <p:cNvPr id="103" name="Oval 10"/>
            <p:cNvSpPr>
              <a:spLocks noChangeArrowheads="1"/>
            </p:cNvSpPr>
            <p:nvPr/>
          </p:nvSpPr>
          <p:spPr bwMode="auto">
            <a:xfrm>
              <a:off x="631825" y="5181600"/>
              <a:ext cx="1554163" cy="1552575"/>
            </a:xfrm>
            <a:prstGeom prst="ellipse">
              <a:avLst/>
            </a:prstGeom>
            <a:solidFill>
              <a:srgbClr val="FFCE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04" name="Freeform 11"/>
            <p:cNvSpPr/>
            <p:nvPr/>
          </p:nvSpPr>
          <p:spPr bwMode="auto">
            <a:xfrm>
              <a:off x="1468438" y="5353050"/>
              <a:ext cx="34925" cy="87313"/>
            </a:xfrm>
            <a:custGeom>
              <a:avLst/>
              <a:gdLst>
                <a:gd name="T0" fmla="*/ 4 w 12"/>
                <a:gd name="T1" fmla="*/ 30 h 31"/>
                <a:gd name="T2" fmla="*/ 12 w 12"/>
                <a:gd name="T3" fmla="*/ 3 h 31"/>
                <a:gd name="T4" fmla="*/ 11 w 12"/>
                <a:gd name="T5" fmla="*/ 0 h 31"/>
                <a:gd name="T6" fmla="*/ 0 w 12"/>
                <a:gd name="T7" fmla="*/ 31 h 31"/>
                <a:gd name="T8" fmla="*/ 4 w 12"/>
                <a:gd name="T9" fmla="*/ 3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" h="31">
                  <a:moveTo>
                    <a:pt x="4" y="30"/>
                  </a:moveTo>
                  <a:cubicBezTo>
                    <a:pt x="4" y="20"/>
                    <a:pt x="7" y="7"/>
                    <a:pt x="12" y="3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2" y="6"/>
                    <a:pt x="0" y="21"/>
                    <a:pt x="0" y="31"/>
                  </a:cubicBezTo>
                  <a:lnTo>
                    <a:pt x="4" y="30"/>
                  </a:lnTo>
                  <a:close/>
                </a:path>
              </a:pathLst>
            </a:custGeom>
            <a:solidFill>
              <a:srgbClr val="4F2E2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05" name="Freeform 12"/>
            <p:cNvSpPr/>
            <p:nvPr/>
          </p:nvSpPr>
          <p:spPr bwMode="auto">
            <a:xfrm>
              <a:off x="1471613" y="5410200"/>
              <a:ext cx="204788" cy="358775"/>
            </a:xfrm>
            <a:custGeom>
              <a:avLst/>
              <a:gdLst>
                <a:gd name="T0" fmla="*/ 0 w 72"/>
                <a:gd name="T1" fmla="*/ 119 h 126"/>
                <a:gd name="T2" fmla="*/ 66 w 72"/>
                <a:gd name="T3" fmla="*/ 67 h 126"/>
                <a:gd name="T4" fmla="*/ 45 w 72"/>
                <a:gd name="T5" fmla="*/ 7 h 126"/>
                <a:gd name="T6" fmla="*/ 1 w 72"/>
                <a:gd name="T7" fmla="*/ 9 h 126"/>
                <a:gd name="T8" fmla="*/ 0 w 72"/>
                <a:gd name="T9" fmla="*/ 119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2" h="126">
                  <a:moveTo>
                    <a:pt x="0" y="119"/>
                  </a:moveTo>
                  <a:cubicBezTo>
                    <a:pt x="29" y="126"/>
                    <a:pt x="60" y="101"/>
                    <a:pt x="66" y="67"/>
                  </a:cubicBezTo>
                  <a:cubicBezTo>
                    <a:pt x="72" y="33"/>
                    <a:pt x="61" y="15"/>
                    <a:pt x="45" y="7"/>
                  </a:cubicBezTo>
                  <a:cubicBezTo>
                    <a:pt x="31" y="0"/>
                    <a:pt x="3" y="11"/>
                    <a:pt x="1" y="9"/>
                  </a:cubicBezTo>
                  <a:lnTo>
                    <a:pt x="0" y="119"/>
                  </a:lnTo>
                  <a:close/>
                </a:path>
              </a:pathLst>
            </a:custGeom>
            <a:solidFill>
              <a:srgbClr val="C90D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06" name="Freeform 13"/>
            <p:cNvSpPr/>
            <p:nvPr/>
          </p:nvSpPr>
          <p:spPr bwMode="auto">
            <a:xfrm>
              <a:off x="1274763" y="5410200"/>
              <a:ext cx="200025" cy="355600"/>
            </a:xfrm>
            <a:custGeom>
              <a:avLst/>
              <a:gdLst>
                <a:gd name="T0" fmla="*/ 70 w 70"/>
                <a:gd name="T1" fmla="*/ 9 h 125"/>
                <a:gd name="T2" fmla="*/ 26 w 70"/>
                <a:gd name="T3" fmla="*/ 8 h 125"/>
                <a:gd name="T4" fmla="*/ 8 w 70"/>
                <a:gd name="T5" fmla="*/ 69 h 125"/>
                <a:gd name="T6" fmla="*/ 69 w 70"/>
                <a:gd name="T7" fmla="*/ 119 h 125"/>
                <a:gd name="T8" fmla="*/ 70 w 70"/>
                <a:gd name="T9" fmla="*/ 9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0" h="125">
                  <a:moveTo>
                    <a:pt x="70" y="9"/>
                  </a:moveTo>
                  <a:cubicBezTo>
                    <a:pt x="68" y="11"/>
                    <a:pt x="40" y="0"/>
                    <a:pt x="26" y="8"/>
                  </a:cubicBezTo>
                  <a:cubicBezTo>
                    <a:pt x="11" y="17"/>
                    <a:pt x="0" y="35"/>
                    <a:pt x="8" y="69"/>
                  </a:cubicBezTo>
                  <a:cubicBezTo>
                    <a:pt x="16" y="103"/>
                    <a:pt x="38" y="125"/>
                    <a:pt x="69" y="119"/>
                  </a:cubicBezTo>
                  <a:lnTo>
                    <a:pt x="70" y="9"/>
                  </a:lnTo>
                  <a:close/>
                </a:path>
              </a:pathLst>
            </a:custGeom>
            <a:solidFill>
              <a:srgbClr val="DB19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07" name="Freeform 14"/>
            <p:cNvSpPr/>
            <p:nvPr/>
          </p:nvSpPr>
          <p:spPr bwMode="auto">
            <a:xfrm>
              <a:off x="1374775" y="5313363"/>
              <a:ext cx="125413" cy="53975"/>
            </a:xfrm>
            <a:custGeom>
              <a:avLst/>
              <a:gdLst>
                <a:gd name="T0" fmla="*/ 44 w 44"/>
                <a:gd name="T1" fmla="*/ 19 h 19"/>
                <a:gd name="T2" fmla="*/ 27 w 44"/>
                <a:gd name="T3" fmla="*/ 4 h 19"/>
                <a:gd name="T4" fmla="*/ 0 w 44"/>
                <a:gd name="T5" fmla="*/ 1 h 19"/>
                <a:gd name="T6" fmla="*/ 0 w 44"/>
                <a:gd name="T7" fmla="*/ 2 h 19"/>
                <a:gd name="T8" fmla="*/ 44 w 44"/>
                <a:gd name="T9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" h="19">
                  <a:moveTo>
                    <a:pt x="44" y="19"/>
                  </a:moveTo>
                  <a:cubicBezTo>
                    <a:pt x="44" y="19"/>
                    <a:pt x="40" y="9"/>
                    <a:pt x="27" y="4"/>
                  </a:cubicBezTo>
                  <a:cubicBezTo>
                    <a:pt x="15" y="0"/>
                    <a:pt x="0" y="1"/>
                    <a:pt x="0" y="1"/>
                  </a:cubicBezTo>
                  <a:cubicBezTo>
                    <a:pt x="0" y="1"/>
                    <a:pt x="0" y="2"/>
                    <a:pt x="0" y="2"/>
                  </a:cubicBezTo>
                  <a:cubicBezTo>
                    <a:pt x="12" y="10"/>
                    <a:pt x="28" y="14"/>
                    <a:pt x="44" y="19"/>
                  </a:cubicBezTo>
                  <a:close/>
                </a:path>
              </a:pathLst>
            </a:custGeom>
            <a:solidFill>
              <a:srgbClr val="1287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08" name="Freeform 15"/>
            <p:cNvSpPr/>
            <p:nvPr/>
          </p:nvSpPr>
          <p:spPr bwMode="auto">
            <a:xfrm>
              <a:off x="1374775" y="5318125"/>
              <a:ext cx="125413" cy="103188"/>
            </a:xfrm>
            <a:custGeom>
              <a:avLst/>
              <a:gdLst>
                <a:gd name="T0" fmla="*/ 0 w 44"/>
                <a:gd name="T1" fmla="*/ 0 h 36"/>
                <a:gd name="T2" fmla="*/ 6 w 44"/>
                <a:gd name="T3" fmla="*/ 12 h 36"/>
                <a:gd name="T4" fmla="*/ 44 w 44"/>
                <a:gd name="T5" fmla="*/ 17 h 36"/>
                <a:gd name="T6" fmla="*/ 0 w 44"/>
                <a:gd name="T7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4" h="36">
                  <a:moveTo>
                    <a:pt x="0" y="0"/>
                  </a:moveTo>
                  <a:cubicBezTo>
                    <a:pt x="0" y="2"/>
                    <a:pt x="2" y="7"/>
                    <a:pt x="6" y="12"/>
                  </a:cubicBezTo>
                  <a:cubicBezTo>
                    <a:pt x="30" y="36"/>
                    <a:pt x="43" y="18"/>
                    <a:pt x="44" y="17"/>
                  </a:cubicBezTo>
                  <a:cubicBezTo>
                    <a:pt x="28" y="12"/>
                    <a:pt x="12" y="8"/>
                    <a:pt x="0" y="0"/>
                  </a:cubicBezTo>
                  <a:close/>
                </a:path>
              </a:pathLst>
            </a:custGeom>
            <a:solidFill>
              <a:srgbClr val="0E773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09" name="Rectangle 16"/>
            <p:cNvSpPr>
              <a:spLocks noChangeArrowheads="1"/>
            </p:cNvSpPr>
            <p:nvPr/>
          </p:nvSpPr>
          <p:spPr bwMode="auto">
            <a:xfrm>
              <a:off x="908050" y="6238875"/>
              <a:ext cx="904875" cy="227013"/>
            </a:xfrm>
            <a:prstGeom prst="rect">
              <a:avLst/>
            </a:prstGeom>
            <a:solidFill>
              <a:srgbClr val="FF1D1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10" name="Rectangle 17"/>
            <p:cNvSpPr>
              <a:spLocks noChangeArrowheads="1"/>
            </p:cNvSpPr>
            <p:nvPr/>
          </p:nvSpPr>
          <p:spPr bwMode="auto">
            <a:xfrm>
              <a:off x="1681163" y="6238875"/>
              <a:ext cx="17463" cy="227013"/>
            </a:xfrm>
            <a:prstGeom prst="rect">
              <a:avLst/>
            </a:prstGeom>
            <a:solidFill>
              <a:srgbClr val="BE1E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11" name="Rectangle 18"/>
            <p:cNvSpPr>
              <a:spLocks noChangeArrowheads="1"/>
            </p:cNvSpPr>
            <p:nvPr/>
          </p:nvSpPr>
          <p:spPr bwMode="auto">
            <a:xfrm>
              <a:off x="1651000" y="6238875"/>
              <a:ext cx="17463" cy="227013"/>
            </a:xfrm>
            <a:prstGeom prst="rect">
              <a:avLst/>
            </a:prstGeom>
            <a:solidFill>
              <a:srgbClr val="BE1E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12" name="Rectangle 19"/>
            <p:cNvSpPr>
              <a:spLocks noChangeArrowheads="1"/>
            </p:cNvSpPr>
            <p:nvPr/>
          </p:nvSpPr>
          <p:spPr bwMode="auto">
            <a:xfrm>
              <a:off x="1612900" y="6238875"/>
              <a:ext cx="17463" cy="227013"/>
            </a:xfrm>
            <a:prstGeom prst="rect">
              <a:avLst/>
            </a:prstGeom>
            <a:solidFill>
              <a:srgbClr val="BE1E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13" name="Rectangle 20"/>
            <p:cNvSpPr>
              <a:spLocks noChangeArrowheads="1"/>
            </p:cNvSpPr>
            <p:nvPr/>
          </p:nvSpPr>
          <p:spPr bwMode="auto">
            <a:xfrm>
              <a:off x="1030288" y="5924550"/>
              <a:ext cx="474663" cy="171450"/>
            </a:xfrm>
            <a:prstGeom prst="rect">
              <a:avLst/>
            </a:prstGeom>
            <a:solidFill>
              <a:srgbClr val="F9EEE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14" name="Rectangle 21"/>
            <p:cNvSpPr>
              <a:spLocks noChangeArrowheads="1"/>
            </p:cNvSpPr>
            <p:nvPr/>
          </p:nvSpPr>
          <p:spPr bwMode="auto">
            <a:xfrm>
              <a:off x="1030288" y="5924550"/>
              <a:ext cx="474663" cy="1714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15" name="Rectangle 22"/>
            <p:cNvSpPr>
              <a:spLocks noChangeArrowheads="1"/>
            </p:cNvSpPr>
            <p:nvPr/>
          </p:nvSpPr>
          <p:spPr bwMode="auto">
            <a:xfrm>
              <a:off x="1030288" y="6002338"/>
              <a:ext cx="474663" cy="4763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16" name="Rectangle 23"/>
            <p:cNvSpPr>
              <a:spLocks noChangeArrowheads="1"/>
            </p:cNvSpPr>
            <p:nvPr/>
          </p:nvSpPr>
          <p:spPr bwMode="auto">
            <a:xfrm>
              <a:off x="1030288" y="6002338"/>
              <a:ext cx="474663" cy="47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17" name="Rectangle 24"/>
            <p:cNvSpPr>
              <a:spLocks noChangeArrowheads="1"/>
            </p:cNvSpPr>
            <p:nvPr/>
          </p:nvSpPr>
          <p:spPr bwMode="auto">
            <a:xfrm>
              <a:off x="1030288" y="6049963"/>
              <a:ext cx="474663" cy="6350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18" name="Rectangle 25"/>
            <p:cNvSpPr>
              <a:spLocks noChangeArrowheads="1"/>
            </p:cNvSpPr>
            <p:nvPr/>
          </p:nvSpPr>
          <p:spPr bwMode="auto">
            <a:xfrm>
              <a:off x="1030288" y="6049963"/>
              <a:ext cx="474663" cy="63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19" name="Rectangle 26"/>
            <p:cNvSpPr>
              <a:spLocks noChangeArrowheads="1"/>
            </p:cNvSpPr>
            <p:nvPr/>
          </p:nvSpPr>
          <p:spPr bwMode="auto">
            <a:xfrm>
              <a:off x="1030288" y="6034088"/>
              <a:ext cx="474663" cy="1588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20" name="Rectangle 27"/>
            <p:cNvSpPr>
              <a:spLocks noChangeArrowheads="1"/>
            </p:cNvSpPr>
            <p:nvPr/>
          </p:nvSpPr>
          <p:spPr bwMode="auto">
            <a:xfrm>
              <a:off x="1030288" y="6034088"/>
              <a:ext cx="474663" cy="15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21" name="Rectangle 28"/>
            <p:cNvSpPr>
              <a:spLocks noChangeArrowheads="1"/>
            </p:cNvSpPr>
            <p:nvPr/>
          </p:nvSpPr>
          <p:spPr bwMode="auto">
            <a:xfrm>
              <a:off x="1030288" y="5984875"/>
              <a:ext cx="474663" cy="3175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22" name="Rectangle 29"/>
            <p:cNvSpPr>
              <a:spLocks noChangeArrowheads="1"/>
            </p:cNvSpPr>
            <p:nvPr/>
          </p:nvSpPr>
          <p:spPr bwMode="auto">
            <a:xfrm>
              <a:off x="1030288" y="5984875"/>
              <a:ext cx="474663" cy="31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23" name="Rectangle 30"/>
            <p:cNvSpPr>
              <a:spLocks noChangeArrowheads="1"/>
            </p:cNvSpPr>
            <p:nvPr/>
          </p:nvSpPr>
          <p:spPr bwMode="auto">
            <a:xfrm>
              <a:off x="1030288" y="5937250"/>
              <a:ext cx="474663" cy="1588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24" name="Rectangle 31"/>
            <p:cNvSpPr>
              <a:spLocks noChangeArrowheads="1"/>
            </p:cNvSpPr>
            <p:nvPr/>
          </p:nvSpPr>
          <p:spPr bwMode="auto">
            <a:xfrm>
              <a:off x="1030288" y="5937250"/>
              <a:ext cx="474663" cy="15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25" name="Rectangle 32"/>
            <p:cNvSpPr>
              <a:spLocks noChangeArrowheads="1"/>
            </p:cNvSpPr>
            <p:nvPr/>
          </p:nvSpPr>
          <p:spPr bwMode="auto">
            <a:xfrm>
              <a:off x="1030288" y="6084888"/>
              <a:ext cx="474663" cy="3175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26" name="Rectangle 33"/>
            <p:cNvSpPr>
              <a:spLocks noChangeArrowheads="1"/>
            </p:cNvSpPr>
            <p:nvPr/>
          </p:nvSpPr>
          <p:spPr bwMode="auto">
            <a:xfrm>
              <a:off x="1030288" y="6084888"/>
              <a:ext cx="474663" cy="31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27" name="Rectangle 34"/>
            <p:cNvSpPr>
              <a:spLocks noChangeArrowheads="1"/>
            </p:cNvSpPr>
            <p:nvPr/>
          </p:nvSpPr>
          <p:spPr bwMode="auto">
            <a:xfrm>
              <a:off x="1030288" y="5951538"/>
              <a:ext cx="474663" cy="1588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28" name="Rectangle 35"/>
            <p:cNvSpPr>
              <a:spLocks noChangeArrowheads="1"/>
            </p:cNvSpPr>
            <p:nvPr/>
          </p:nvSpPr>
          <p:spPr bwMode="auto">
            <a:xfrm>
              <a:off x="1030288" y="5951538"/>
              <a:ext cx="474663" cy="15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29" name="Rectangle 36"/>
            <p:cNvSpPr>
              <a:spLocks noChangeArrowheads="1"/>
            </p:cNvSpPr>
            <p:nvPr/>
          </p:nvSpPr>
          <p:spPr bwMode="auto">
            <a:xfrm>
              <a:off x="879475" y="6118225"/>
              <a:ext cx="1058863" cy="120650"/>
            </a:xfrm>
            <a:prstGeom prst="rect">
              <a:avLst/>
            </a:prstGeom>
            <a:solidFill>
              <a:srgbClr val="14B6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30" name="Rectangle 37"/>
            <p:cNvSpPr>
              <a:spLocks noChangeArrowheads="1"/>
            </p:cNvSpPr>
            <p:nvPr/>
          </p:nvSpPr>
          <p:spPr bwMode="auto">
            <a:xfrm>
              <a:off x="1835150" y="6118225"/>
              <a:ext cx="28575" cy="12065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31" name="Rectangle 38"/>
            <p:cNvSpPr>
              <a:spLocks noChangeArrowheads="1"/>
            </p:cNvSpPr>
            <p:nvPr/>
          </p:nvSpPr>
          <p:spPr bwMode="auto">
            <a:xfrm>
              <a:off x="1101725" y="5751513"/>
              <a:ext cx="588963" cy="150813"/>
            </a:xfrm>
            <a:prstGeom prst="rect">
              <a:avLst/>
            </a:prstGeom>
            <a:solidFill>
              <a:srgbClr val="2B537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32" name="Rectangle 39"/>
            <p:cNvSpPr>
              <a:spLocks noChangeArrowheads="1"/>
            </p:cNvSpPr>
            <p:nvPr/>
          </p:nvSpPr>
          <p:spPr bwMode="auto">
            <a:xfrm>
              <a:off x="1633538" y="5751513"/>
              <a:ext cx="14288" cy="150813"/>
            </a:xfrm>
            <a:prstGeom prst="rect">
              <a:avLst/>
            </a:prstGeom>
            <a:solidFill>
              <a:srgbClr val="14B6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33" name="Freeform 40"/>
            <p:cNvSpPr/>
            <p:nvPr/>
          </p:nvSpPr>
          <p:spPr bwMode="auto">
            <a:xfrm>
              <a:off x="1012825" y="5902325"/>
              <a:ext cx="530225" cy="215900"/>
            </a:xfrm>
            <a:custGeom>
              <a:avLst/>
              <a:gdLst>
                <a:gd name="T0" fmla="*/ 186 w 186"/>
                <a:gd name="T1" fmla="*/ 38 h 76"/>
                <a:gd name="T2" fmla="*/ 183 w 186"/>
                <a:gd name="T3" fmla="*/ 0 h 76"/>
                <a:gd name="T4" fmla="*/ 183 w 186"/>
                <a:gd name="T5" fmla="*/ 0 h 76"/>
                <a:gd name="T6" fmla="*/ 182 w 186"/>
                <a:gd name="T7" fmla="*/ 0 h 76"/>
                <a:gd name="T8" fmla="*/ 182 w 186"/>
                <a:gd name="T9" fmla="*/ 0 h 76"/>
                <a:gd name="T10" fmla="*/ 182 w 186"/>
                <a:gd name="T11" fmla="*/ 0 h 76"/>
                <a:gd name="T12" fmla="*/ 0 w 186"/>
                <a:gd name="T13" fmla="*/ 0 h 76"/>
                <a:gd name="T14" fmla="*/ 0 w 186"/>
                <a:gd name="T15" fmla="*/ 8 h 76"/>
                <a:gd name="T16" fmla="*/ 173 w 186"/>
                <a:gd name="T17" fmla="*/ 8 h 76"/>
                <a:gd name="T18" fmla="*/ 173 w 186"/>
                <a:gd name="T19" fmla="*/ 68 h 76"/>
                <a:gd name="T20" fmla="*/ 0 w 186"/>
                <a:gd name="T21" fmla="*/ 68 h 76"/>
                <a:gd name="T22" fmla="*/ 0 w 186"/>
                <a:gd name="T23" fmla="*/ 76 h 76"/>
                <a:gd name="T24" fmla="*/ 183 w 186"/>
                <a:gd name="T25" fmla="*/ 76 h 76"/>
                <a:gd name="T26" fmla="*/ 183 w 186"/>
                <a:gd name="T27" fmla="*/ 76 h 76"/>
                <a:gd name="T28" fmla="*/ 186 w 186"/>
                <a:gd name="T29" fmla="*/ 38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86" h="76">
                  <a:moveTo>
                    <a:pt x="186" y="38"/>
                  </a:moveTo>
                  <a:cubicBezTo>
                    <a:pt x="186" y="19"/>
                    <a:pt x="184" y="3"/>
                    <a:pt x="183" y="0"/>
                  </a:cubicBezTo>
                  <a:cubicBezTo>
                    <a:pt x="183" y="0"/>
                    <a:pt x="183" y="0"/>
                    <a:pt x="183" y="0"/>
                  </a:cubicBezTo>
                  <a:cubicBezTo>
                    <a:pt x="182" y="0"/>
                    <a:pt x="182" y="0"/>
                    <a:pt x="182" y="0"/>
                  </a:cubicBezTo>
                  <a:cubicBezTo>
                    <a:pt x="182" y="0"/>
                    <a:pt x="182" y="0"/>
                    <a:pt x="182" y="0"/>
                  </a:cubicBezTo>
                  <a:cubicBezTo>
                    <a:pt x="182" y="0"/>
                    <a:pt x="182" y="0"/>
                    <a:pt x="182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173" y="8"/>
                    <a:pt x="173" y="8"/>
                    <a:pt x="173" y="8"/>
                  </a:cubicBezTo>
                  <a:cubicBezTo>
                    <a:pt x="173" y="68"/>
                    <a:pt x="173" y="68"/>
                    <a:pt x="173" y="68"/>
                  </a:cubicBezTo>
                  <a:cubicBezTo>
                    <a:pt x="0" y="68"/>
                    <a:pt x="0" y="68"/>
                    <a:pt x="0" y="68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183" y="76"/>
                    <a:pt x="183" y="76"/>
                    <a:pt x="183" y="76"/>
                  </a:cubicBezTo>
                  <a:cubicBezTo>
                    <a:pt x="183" y="76"/>
                    <a:pt x="183" y="76"/>
                    <a:pt x="183" y="76"/>
                  </a:cubicBezTo>
                  <a:cubicBezTo>
                    <a:pt x="184" y="73"/>
                    <a:pt x="186" y="57"/>
                    <a:pt x="186" y="38"/>
                  </a:cubicBezTo>
                  <a:close/>
                </a:path>
              </a:pathLst>
            </a:custGeom>
            <a:solidFill>
              <a:srgbClr val="5D9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34" name="Freeform 41"/>
            <p:cNvSpPr/>
            <p:nvPr/>
          </p:nvSpPr>
          <p:spPr bwMode="auto">
            <a:xfrm>
              <a:off x="1425575" y="6034088"/>
              <a:ext cx="42863" cy="122238"/>
            </a:xfrm>
            <a:custGeom>
              <a:avLst/>
              <a:gdLst>
                <a:gd name="T0" fmla="*/ 0 w 27"/>
                <a:gd name="T1" fmla="*/ 0 h 77"/>
                <a:gd name="T2" fmla="*/ 0 w 27"/>
                <a:gd name="T3" fmla="*/ 77 h 77"/>
                <a:gd name="T4" fmla="*/ 13 w 27"/>
                <a:gd name="T5" fmla="*/ 64 h 77"/>
                <a:gd name="T6" fmla="*/ 27 w 27"/>
                <a:gd name="T7" fmla="*/ 77 h 77"/>
                <a:gd name="T8" fmla="*/ 27 w 27"/>
                <a:gd name="T9" fmla="*/ 0 h 77"/>
                <a:gd name="T10" fmla="*/ 0 w 27"/>
                <a:gd name="T11" fmla="*/ 0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7" h="77">
                  <a:moveTo>
                    <a:pt x="0" y="0"/>
                  </a:moveTo>
                  <a:lnTo>
                    <a:pt x="0" y="77"/>
                  </a:lnTo>
                  <a:lnTo>
                    <a:pt x="13" y="64"/>
                  </a:lnTo>
                  <a:lnTo>
                    <a:pt x="27" y="77"/>
                  </a:lnTo>
                  <a:lnTo>
                    <a:pt x="2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B22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</p:grpSp>
      <p:sp>
        <p:nvSpPr>
          <p:cNvPr id="38" name="TextBox 37"/>
          <p:cNvSpPr txBox="1"/>
          <p:nvPr/>
        </p:nvSpPr>
        <p:spPr>
          <a:xfrm>
            <a:off x="467544" y="1275606"/>
            <a:ext cx="4104456" cy="1360805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加一加</a:t>
            </a:r>
            <a:r>
              <a:rPr lang="zh-CN" altLang="en-US" sz="2800" dirty="0" smtClean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：</a:t>
            </a:r>
            <a:r>
              <a:rPr lang="zh-CN" altLang="en-US" sz="2800" dirty="0" smtClean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氵</a:t>
            </a:r>
            <a:r>
              <a:rPr lang="en-US" altLang="zh-CN" sz="28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+</a:t>
            </a:r>
            <a:r>
              <a:rPr lang="zh-CN" altLang="en-US" sz="28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夜</a:t>
            </a:r>
            <a:r>
              <a:rPr lang="en-US" altLang="zh-CN" sz="28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=</a:t>
            </a:r>
            <a:r>
              <a:rPr lang="zh-CN" altLang="en-US" sz="28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液</a:t>
            </a:r>
            <a:endParaRPr lang="en-US" altLang="zh-CN" sz="2800" dirty="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>
              <a:lnSpc>
                <a:spcPct val="150000"/>
              </a:lnSpc>
            </a:pPr>
            <a:endParaRPr lang="zh-CN" altLang="en-US" sz="2800" dirty="0" smtClean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432685" y="3290923"/>
            <a:ext cx="1763051" cy="714375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 dirty="0" smtClean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换一换：</a:t>
            </a:r>
            <a:r>
              <a:rPr lang="en-US" altLang="zh-CN" sz="2800" dirty="0" smtClean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       </a:t>
            </a:r>
            <a:endParaRPr lang="en-US" altLang="zh-CN" sz="2800" dirty="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1908000" y="3291485"/>
            <a:ext cx="2087608" cy="714375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暖</a:t>
            </a:r>
            <a:r>
              <a:rPr lang="en-US" altLang="zh-CN" sz="28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——</a:t>
            </a:r>
            <a:r>
              <a:rPr lang="zh-CN" altLang="en-US" sz="28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缓</a:t>
            </a:r>
            <a:endParaRPr lang="zh-CN" altLang="en-US" sz="2800" dirty="0" smtClean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 cstate="print"/>
          <a:stretch>
            <a:fillRect/>
          </a:stretch>
        </p:blipFill>
        <p:spPr>
          <a:xfrm>
            <a:off x="4309110" y="1275715"/>
            <a:ext cx="3367405" cy="1895475"/>
          </a:xfrm>
          <a:prstGeom prst="round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509270" y="2460625"/>
            <a:ext cx="302768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2800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减一减</a:t>
            </a:r>
            <a:r>
              <a:rPr lang="zh-CN" altLang="en-US" sz="2800" dirty="0" smtClean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：</a:t>
            </a:r>
            <a:r>
              <a:rPr lang="zh-CN" altLang="en-US" sz="2800" dirty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仗</a:t>
            </a:r>
            <a:r>
              <a:rPr lang="en-US" altLang="zh-CN" sz="2800" dirty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-</a:t>
            </a:r>
            <a:r>
              <a:rPr lang="zh-CN" altLang="en-US" sz="2800" dirty="0" smtClean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亻</a:t>
            </a:r>
            <a:r>
              <a:rPr lang="en-US" altLang="zh-CN" sz="2800" dirty="0" smtClean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=</a:t>
            </a:r>
            <a:r>
              <a:rPr lang="zh-CN" altLang="en-US" sz="2800" dirty="0" smtClean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丈</a:t>
            </a:r>
            <a:endParaRPr lang="zh-CN" altLang="en-US" sz="2800" dirty="0" smtClean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14:window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/>
      <p:bldP spid="40" grpId="0"/>
      <p:bldP spid="42" grpId="0"/>
      <p:bldP spid="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5" name="Group 12"/>
          <p:cNvGraphicFramePr>
            <a:graphicFrameLocks noGrp="1"/>
          </p:cNvGraphicFramePr>
          <p:nvPr/>
        </p:nvGraphicFramePr>
        <p:xfrm>
          <a:off x="1226340" y="1995521"/>
          <a:ext cx="1481202" cy="1528636"/>
        </p:xfrm>
        <a:graphic>
          <a:graphicData uri="http://schemas.openxmlformats.org/drawingml/2006/table">
            <a:tbl>
              <a:tblPr/>
              <a:tblGrid>
                <a:gridCol w="740601"/>
                <a:gridCol w="740601"/>
              </a:tblGrid>
              <a:tr h="779034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zh-CN" sz="15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华文楷体" panose="0201060004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58027" marR="58027" marT="28960" marB="2896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zh-CN" sz="15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华文楷体" panose="0201060004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58027" marR="58027" marT="28960" marB="28960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749602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zh-CN" sz="15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华文楷体" panose="0201060004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58027" marR="58027" marT="28960" marB="2896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zh-CN" sz="15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华文楷体" panose="0201060004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58027" marR="58027" marT="28960" marB="28960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46" name="TextBox 23"/>
          <p:cNvSpPr txBox="1"/>
          <p:nvPr/>
        </p:nvSpPr>
        <p:spPr>
          <a:xfrm>
            <a:off x="1264175" y="1896811"/>
            <a:ext cx="1420517" cy="1668780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0400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缓</a:t>
            </a:r>
            <a:endParaRPr lang="zh-CN" altLang="en-US" sz="10400" dirty="0">
              <a:solidFill>
                <a:prstClr val="black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7" name="TextBox 24"/>
          <p:cNvSpPr txBox="1"/>
          <p:nvPr/>
        </p:nvSpPr>
        <p:spPr>
          <a:xfrm>
            <a:off x="1369747" y="1236507"/>
            <a:ext cx="1638048" cy="560705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3200" dirty="0">
                <a:solidFill>
                  <a:prstClr val="black"/>
                </a:solidFill>
                <a:latin typeface="汉语拼音" panose="020B0604020202020204" pitchFamily="34" charset="0"/>
                <a:ea typeface="微软雅黑" panose="020B0503020204020204" charset="-122"/>
                <a:cs typeface="汉语拼音" panose="020B0604020202020204" pitchFamily="34" charset="0"/>
              </a:rPr>
              <a:t>huǎn</a:t>
            </a:r>
            <a:endParaRPr lang="en-US" altLang="zh-CN" sz="3200" dirty="0">
              <a:solidFill>
                <a:prstClr val="black"/>
              </a:solidFill>
              <a:latin typeface="汉语拼音" panose="020B0604020202020204" pitchFamily="34" charset="0"/>
              <a:ea typeface="微软雅黑" panose="020B0503020204020204" charset="-122"/>
              <a:cs typeface="汉语拼音" panose="020B0604020202020204" pitchFamily="34" charset="0"/>
            </a:endParaRPr>
          </a:p>
        </p:txBody>
      </p:sp>
      <p:sp>
        <p:nvSpPr>
          <p:cNvPr id="48" name="矩形 47"/>
          <p:cNvSpPr/>
          <p:nvPr/>
        </p:nvSpPr>
        <p:spPr>
          <a:xfrm>
            <a:off x="1808480" y="2165350"/>
            <a:ext cx="685165" cy="1126490"/>
          </a:xfrm>
          <a:prstGeom prst="rect">
            <a:avLst/>
          </a:prstGeom>
          <a:noFill/>
          <a:ln w="34925">
            <a:solidFill>
              <a:srgbClr val="FF0000"/>
            </a:solidFill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/>
          </a:p>
        </p:txBody>
      </p:sp>
      <p:sp>
        <p:nvSpPr>
          <p:cNvPr id="49" name="线形标注 2 48"/>
          <p:cNvSpPr/>
          <p:nvPr/>
        </p:nvSpPr>
        <p:spPr>
          <a:xfrm>
            <a:off x="3231438" y="1120188"/>
            <a:ext cx="2970717" cy="540060"/>
          </a:xfrm>
          <a:prstGeom prst="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188235"/>
              <a:gd name="adj6" fmla="val -28811"/>
            </a:avLst>
          </a:prstGeom>
          <a:grpFill/>
          <a:ln w="31750">
            <a:solidFill>
              <a:srgbClr val="FF0000"/>
            </a:solidFill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r>
              <a:rPr lang="zh-CN" altLang="en-US" sz="2800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不要写成</a:t>
            </a:r>
            <a:r>
              <a:rPr lang="zh-CN" altLang="en-US" sz="2800" dirty="0" smtClean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“爱”</a:t>
            </a:r>
            <a:endParaRPr lang="zh-CN" altLang="en-US" sz="2800" dirty="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84" name="TextBox 83"/>
          <p:cNvSpPr txBox="1"/>
          <p:nvPr/>
        </p:nvSpPr>
        <p:spPr>
          <a:xfrm>
            <a:off x="3422650" y="2188210"/>
            <a:ext cx="2690495" cy="1360805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 dirty="0" smtClean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巧记：</a:t>
            </a:r>
            <a:r>
              <a:rPr lang="zh-CN" altLang="en-US" sz="28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有</a:t>
            </a:r>
            <a:r>
              <a:rPr lang="zh-CN" altLang="en-US" sz="2800" dirty="0" smtClean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日</a:t>
            </a:r>
            <a:r>
              <a:rPr lang="zh-CN" altLang="en-US" sz="28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则</a:t>
            </a:r>
            <a:r>
              <a:rPr lang="zh-CN" altLang="en-US" sz="2800" dirty="0" smtClean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暖</a:t>
            </a:r>
            <a:r>
              <a:rPr lang="zh-CN" altLang="en-US" sz="28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，</a:t>
            </a:r>
            <a:endParaRPr lang="zh-CN" altLang="en-US" sz="2800" dirty="0" smtClean="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8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      有</a:t>
            </a:r>
            <a:r>
              <a:rPr lang="zh-CN" altLang="en-US" sz="2800" dirty="0" smtClean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丝</a:t>
            </a:r>
            <a:r>
              <a:rPr lang="zh-CN" altLang="en-US" sz="28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则</a:t>
            </a:r>
            <a:r>
              <a:rPr lang="zh-CN" altLang="en-US" sz="2800" dirty="0" smtClean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缓</a:t>
            </a:r>
            <a:r>
              <a:rPr lang="zh-CN" altLang="en-US" sz="28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。</a:t>
            </a:r>
            <a:endParaRPr lang="en-US" altLang="zh-CN" sz="2800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 cstate="print"/>
          <a:stretch>
            <a:fillRect/>
          </a:stretch>
        </p:blipFill>
        <p:spPr>
          <a:xfrm>
            <a:off x="6584315" y="1797050"/>
            <a:ext cx="1211580" cy="1828800"/>
          </a:xfrm>
          <a:prstGeom prst="roundRect">
            <a:avLst/>
          </a:prstGeom>
          <a:effectLst>
            <a:softEdge rad="127000"/>
          </a:effectLst>
        </p:spPr>
      </p:pic>
      <p:sp>
        <p:nvSpPr>
          <p:cNvPr id="9" name="TextBox 11"/>
          <p:cNvSpPr txBox="1">
            <a:spLocks noChangeArrowheads="1"/>
          </p:cNvSpPr>
          <p:nvPr/>
        </p:nvSpPr>
        <p:spPr bwMode="auto">
          <a:xfrm>
            <a:off x="4125341" y="411750"/>
            <a:ext cx="1454771" cy="5770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80" tIns="34290" rIns="68580" bIns="34290">
            <a:spAutoFit/>
          </a:bodyPr>
          <a:lstStyle>
            <a:lvl1pPr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3300" b="1" dirty="0">
                <a:latin typeface="楷体" panose="02010609060101010101" pitchFamily="49" charset="-122"/>
                <a:ea typeface="楷体" panose="02010609060101010101" pitchFamily="49" charset="-122"/>
              </a:rPr>
              <a:t>易写错</a:t>
            </a:r>
            <a:endParaRPr lang="zh-CN" altLang="en-US" sz="33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grpSp>
        <p:nvGrpSpPr>
          <p:cNvPr id="10" name="组合 9"/>
          <p:cNvGrpSpPr/>
          <p:nvPr/>
        </p:nvGrpSpPr>
        <p:grpSpPr>
          <a:xfrm>
            <a:off x="3635896" y="484775"/>
            <a:ext cx="456833" cy="456366"/>
            <a:chOff x="631825" y="5181600"/>
            <a:chExt cx="1554163" cy="1552575"/>
          </a:xfrm>
        </p:grpSpPr>
        <p:sp>
          <p:nvSpPr>
            <p:cNvPr id="11" name="Oval 10"/>
            <p:cNvSpPr>
              <a:spLocks noChangeArrowheads="1"/>
            </p:cNvSpPr>
            <p:nvPr/>
          </p:nvSpPr>
          <p:spPr bwMode="auto">
            <a:xfrm>
              <a:off x="631825" y="5181600"/>
              <a:ext cx="1554163" cy="1552575"/>
            </a:xfrm>
            <a:prstGeom prst="ellipse">
              <a:avLst/>
            </a:prstGeom>
            <a:solidFill>
              <a:srgbClr val="FFCE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2" name="Freeform 11"/>
            <p:cNvSpPr/>
            <p:nvPr/>
          </p:nvSpPr>
          <p:spPr bwMode="auto">
            <a:xfrm>
              <a:off x="1468438" y="5353050"/>
              <a:ext cx="34925" cy="87313"/>
            </a:xfrm>
            <a:custGeom>
              <a:avLst/>
              <a:gdLst>
                <a:gd name="T0" fmla="*/ 4 w 12"/>
                <a:gd name="T1" fmla="*/ 30 h 31"/>
                <a:gd name="T2" fmla="*/ 12 w 12"/>
                <a:gd name="T3" fmla="*/ 3 h 31"/>
                <a:gd name="T4" fmla="*/ 11 w 12"/>
                <a:gd name="T5" fmla="*/ 0 h 31"/>
                <a:gd name="T6" fmla="*/ 0 w 12"/>
                <a:gd name="T7" fmla="*/ 31 h 31"/>
                <a:gd name="T8" fmla="*/ 4 w 12"/>
                <a:gd name="T9" fmla="*/ 3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" h="31">
                  <a:moveTo>
                    <a:pt x="4" y="30"/>
                  </a:moveTo>
                  <a:cubicBezTo>
                    <a:pt x="4" y="20"/>
                    <a:pt x="7" y="7"/>
                    <a:pt x="12" y="3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2" y="6"/>
                    <a:pt x="0" y="21"/>
                    <a:pt x="0" y="31"/>
                  </a:cubicBezTo>
                  <a:lnTo>
                    <a:pt x="4" y="30"/>
                  </a:lnTo>
                  <a:close/>
                </a:path>
              </a:pathLst>
            </a:custGeom>
            <a:solidFill>
              <a:srgbClr val="4F2E2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3" name="Freeform 12"/>
            <p:cNvSpPr/>
            <p:nvPr/>
          </p:nvSpPr>
          <p:spPr bwMode="auto">
            <a:xfrm>
              <a:off x="1471613" y="5410200"/>
              <a:ext cx="204788" cy="358775"/>
            </a:xfrm>
            <a:custGeom>
              <a:avLst/>
              <a:gdLst>
                <a:gd name="T0" fmla="*/ 0 w 72"/>
                <a:gd name="T1" fmla="*/ 119 h 126"/>
                <a:gd name="T2" fmla="*/ 66 w 72"/>
                <a:gd name="T3" fmla="*/ 67 h 126"/>
                <a:gd name="T4" fmla="*/ 45 w 72"/>
                <a:gd name="T5" fmla="*/ 7 h 126"/>
                <a:gd name="T6" fmla="*/ 1 w 72"/>
                <a:gd name="T7" fmla="*/ 9 h 126"/>
                <a:gd name="T8" fmla="*/ 0 w 72"/>
                <a:gd name="T9" fmla="*/ 119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2" h="126">
                  <a:moveTo>
                    <a:pt x="0" y="119"/>
                  </a:moveTo>
                  <a:cubicBezTo>
                    <a:pt x="29" y="126"/>
                    <a:pt x="60" y="101"/>
                    <a:pt x="66" y="67"/>
                  </a:cubicBezTo>
                  <a:cubicBezTo>
                    <a:pt x="72" y="33"/>
                    <a:pt x="61" y="15"/>
                    <a:pt x="45" y="7"/>
                  </a:cubicBezTo>
                  <a:cubicBezTo>
                    <a:pt x="31" y="0"/>
                    <a:pt x="3" y="11"/>
                    <a:pt x="1" y="9"/>
                  </a:cubicBezTo>
                  <a:lnTo>
                    <a:pt x="0" y="119"/>
                  </a:lnTo>
                  <a:close/>
                </a:path>
              </a:pathLst>
            </a:custGeom>
            <a:solidFill>
              <a:srgbClr val="C90D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4" name="Freeform 13"/>
            <p:cNvSpPr/>
            <p:nvPr/>
          </p:nvSpPr>
          <p:spPr bwMode="auto">
            <a:xfrm>
              <a:off x="1274763" y="5410200"/>
              <a:ext cx="200025" cy="355600"/>
            </a:xfrm>
            <a:custGeom>
              <a:avLst/>
              <a:gdLst>
                <a:gd name="T0" fmla="*/ 70 w 70"/>
                <a:gd name="T1" fmla="*/ 9 h 125"/>
                <a:gd name="T2" fmla="*/ 26 w 70"/>
                <a:gd name="T3" fmla="*/ 8 h 125"/>
                <a:gd name="T4" fmla="*/ 8 w 70"/>
                <a:gd name="T5" fmla="*/ 69 h 125"/>
                <a:gd name="T6" fmla="*/ 69 w 70"/>
                <a:gd name="T7" fmla="*/ 119 h 125"/>
                <a:gd name="T8" fmla="*/ 70 w 70"/>
                <a:gd name="T9" fmla="*/ 9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0" h="125">
                  <a:moveTo>
                    <a:pt x="70" y="9"/>
                  </a:moveTo>
                  <a:cubicBezTo>
                    <a:pt x="68" y="11"/>
                    <a:pt x="40" y="0"/>
                    <a:pt x="26" y="8"/>
                  </a:cubicBezTo>
                  <a:cubicBezTo>
                    <a:pt x="11" y="17"/>
                    <a:pt x="0" y="35"/>
                    <a:pt x="8" y="69"/>
                  </a:cubicBezTo>
                  <a:cubicBezTo>
                    <a:pt x="16" y="103"/>
                    <a:pt x="38" y="125"/>
                    <a:pt x="69" y="119"/>
                  </a:cubicBezTo>
                  <a:lnTo>
                    <a:pt x="70" y="9"/>
                  </a:lnTo>
                  <a:close/>
                </a:path>
              </a:pathLst>
            </a:custGeom>
            <a:solidFill>
              <a:srgbClr val="DB19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5" name="Freeform 14"/>
            <p:cNvSpPr/>
            <p:nvPr/>
          </p:nvSpPr>
          <p:spPr bwMode="auto">
            <a:xfrm>
              <a:off x="1374775" y="5313363"/>
              <a:ext cx="125413" cy="53975"/>
            </a:xfrm>
            <a:custGeom>
              <a:avLst/>
              <a:gdLst>
                <a:gd name="T0" fmla="*/ 44 w 44"/>
                <a:gd name="T1" fmla="*/ 19 h 19"/>
                <a:gd name="T2" fmla="*/ 27 w 44"/>
                <a:gd name="T3" fmla="*/ 4 h 19"/>
                <a:gd name="T4" fmla="*/ 0 w 44"/>
                <a:gd name="T5" fmla="*/ 1 h 19"/>
                <a:gd name="T6" fmla="*/ 0 w 44"/>
                <a:gd name="T7" fmla="*/ 2 h 19"/>
                <a:gd name="T8" fmla="*/ 44 w 44"/>
                <a:gd name="T9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" h="19">
                  <a:moveTo>
                    <a:pt x="44" y="19"/>
                  </a:moveTo>
                  <a:cubicBezTo>
                    <a:pt x="44" y="19"/>
                    <a:pt x="40" y="9"/>
                    <a:pt x="27" y="4"/>
                  </a:cubicBezTo>
                  <a:cubicBezTo>
                    <a:pt x="15" y="0"/>
                    <a:pt x="0" y="1"/>
                    <a:pt x="0" y="1"/>
                  </a:cubicBezTo>
                  <a:cubicBezTo>
                    <a:pt x="0" y="1"/>
                    <a:pt x="0" y="2"/>
                    <a:pt x="0" y="2"/>
                  </a:cubicBezTo>
                  <a:cubicBezTo>
                    <a:pt x="12" y="10"/>
                    <a:pt x="28" y="14"/>
                    <a:pt x="44" y="19"/>
                  </a:cubicBezTo>
                  <a:close/>
                </a:path>
              </a:pathLst>
            </a:custGeom>
            <a:solidFill>
              <a:srgbClr val="1287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6" name="Freeform 15"/>
            <p:cNvSpPr/>
            <p:nvPr/>
          </p:nvSpPr>
          <p:spPr bwMode="auto">
            <a:xfrm>
              <a:off x="1374775" y="5318125"/>
              <a:ext cx="125413" cy="103188"/>
            </a:xfrm>
            <a:custGeom>
              <a:avLst/>
              <a:gdLst>
                <a:gd name="T0" fmla="*/ 0 w 44"/>
                <a:gd name="T1" fmla="*/ 0 h 36"/>
                <a:gd name="T2" fmla="*/ 6 w 44"/>
                <a:gd name="T3" fmla="*/ 12 h 36"/>
                <a:gd name="T4" fmla="*/ 44 w 44"/>
                <a:gd name="T5" fmla="*/ 17 h 36"/>
                <a:gd name="T6" fmla="*/ 0 w 44"/>
                <a:gd name="T7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4" h="36">
                  <a:moveTo>
                    <a:pt x="0" y="0"/>
                  </a:moveTo>
                  <a:cubicBezTo>
                    <a:pt x="0" y="2"/>
                    <a:pt x="2" y="7"/>
                    <a:pt x="6" y="12"/>
                  </a:cubicBezTo>
                  <a:cubicBezTo>
                    <a:pt x="30" y="36"/>
                    <a:pt x="43" y="18"/>
                    <a:pt x="44" y="17"/>
                  </a:cubicBezTo>
                  <a:cubicBezTo>
                    <a:pt x="28" y="12"/>
                    <a:pt x="12" y="8"/>
                    <a:pt x="0" y="0"/>
                  </a:cubicBezTo>
                  <a:close/>
                </a:path>
              </a:pathLst>
            </a:custGeom>
            <a:solidFill>
              <a:srgbClr val="0E773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7" name="Rectangle 16"/>
            <p:cNvSpPr>
              <a:spLocks noChangeArrowheads="1"/>
            </p:cNvSpPr>
            <p:nvPr/>
          </p:nvSpPr>
          <p:spPr bwMode="auto">
            <a:xfrm>
              <a:off x="908050" y="6238875"/>
              <a:ext cx="904875" cy="227013"/>
            </a:xfrm>
            <a:prstGeom prst="rect">
              <a:avLst/>
            </a:prstGeom>
            <a:solidFill>
              <a:srgbClr val="FF1D1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8" name="Rectangle 17"/>
            <p:cNvSpPr>
              <a:spLocks noChangeArrowheads="1"/>
            </p:cNvSpPr>
            <p:nvPr/>
          </p:nvSpPr>
          <p:spPr bwMode="auto">
            <a:xfrm>
              <a:off x="1681163" y="6238875"/>
              <a:ext cx="17463" cy="227013"/>
            </a:xfrm>
            <a:prstGeom prst="rect">
              <a:avLst/>
            </a:prstGeom>
            <a:solidFill>
              <a:srgbClr val="BE1E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9" name="Rectangle 18"/>
            <p:cNvSpPr>
              <a:spLocks noChangeArrowheads="1"/>
            </p:cNvSpPr>
            <p:nvPr/>
          </p:nvSpPr>
          <p:spPr bwMode="auto">
            <a:xfrm>
              <a:off x="1651000" y="6238875"/>
              <a:ext cx="17463" cy="227013"/>
            </a:xfrm>
            <a:prstGeom prst="rect">
              <a:avLst/>
            </a:prstGeom>
            <a:solidFill>
              <a:srgbClr val="BE1E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20" name="Rectangle 19"/>
            <p:cNvSpPr>
              <a:spLocks noChangeArrowheads="1"/>
            </p:cNvSpPr>
            <p:nvPr/>
          </p:nvSpPr>
          <p:spPr bwMode="auto">
            <a:xfrm>
              <a:off x="1612900" y="6238875"/>
              <a:ext cx="17463" cy="227013"/>
            </a:xfrm>
            <a:prstGeom prst="rect">
              <a:avLst/>
            </a:prstGeom>
            <a:solidFill>
              <a:srgbClr val="BE1E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21" name="Rectangle 20"/>
            <p:cNvSpPr>
              <a:spLocks noChangeArrowheads="1"/>
            </p:cNvSpPr>
            <p:nvPr/>
          </p:nvSpPr>
          <p:spPr bwMode="auto">
            <a:xfrm>
              <a:off x="1030288" y="5924550"/>
              <a:ext cx="474663" cy="171450"/>
            </a:xfrm>
            <a:prstGeom prst="rect">
              <a:avLst/>
            </a:prstGeom>
            <a:solidFill>
              <a:srgbClr val="F9EEE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22" name="Rectangle 21"/>
            <p:cNvSpPr>
              <a:spLocks noChangeArrowheads="1"/>
            </p:cNvSpPr>
            <p:nvPr/>
          </p:nvSpPr>
          <p:spPr bwMode="auto">
            <a:xfrm>
              <a:off x="1030288" y="5924550"/>
              <a:ext cx="474663" cy="1714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23" name="Rectangle 22"/>
            <p:cNvSpPr>
              <a:spLocks noChangeArrowheads="1"/>
            </p:cNvSpPr>
            <p:nvPr/>
          </p:nvSpPr>
          <p:spPr bwMode="auto">
            <a:xfrm>
              <a:off x="1030288" y="6002338"/>
              <a:ext cx="474663" cy="4763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24" name="Rectangle 23"/>
            <p:cNvSpPr>
              <a:spLocks noChangeArrowheads="1"/>
            </p:cNvSpPr>
            <p:nvPr/>
          </p:nvSpPr>
          <p:spPr bwMode="auto">
            <a:xfrm>
              <a:off x="1030288" y="6002338"/>
              <a:ext cx="474663" cy="47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25" name="Rectangle 24"/>
            <p:cNvSpPr>
              <a:spLocks noChangeArrowheads="1"/>
            </p:cNvSpPr>
            <p:nvPr/>
          </p:nvSpPr>
          <p:spPr bwMode="auto">
            <a:xfrm>
              <a:off x="1030288" y="6049963"/>
              <a:ext cx="474663" cy="6350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26" name="Rectangle 25"/>
            <p:cNvSpPr>
              <a:spLocks noChangeArrowheads="1"/>
            </p:cNvSpPr>
            <p:nvPr/>
          </p:nvSpPr>
          <p:spPr bwMode="auto">
            <a:xfrm>
              <a:off x="1030288" y="6049963"/>
              <a:ext cx="474663" cy="63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27" name="Rectangle 26"/>
            <p:cNvSpPr>
              <a:spLocks noChangeArrowheads="1"/>
            </p:cNvSpPr>
            <p:nvPr/>
          </p:nvSpPr>
          <p:spPr bwMode="auto">
            <a:xfrm>
              <a:off x="1030288" y="6034088"/>
              <a:ext cx="474663" cy="1588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28" name="Rectangle 27"/>
            <p:cNvSpPr>
              <a:spLocks noChangeArrowheads="1"/>
            </p:cNvSpPr>
            <p:nvPr/>
          </p:nvSpPr>
          <p:spPr bwMode="auto">
            <a:xfrm>
              <a:off x="1030288" y="6034088"/>
              <a:ext cx="474663" cy="15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29" name="Rectangle 28"/>
            <p:cNvSpPr>
              <a:spLocks noChangeArrowheads="1"/>
            </p:cNvSpPr>
            <p:nvPr/>
          </p:nvSpPr>
          <p:spPr bwMode="auto">
            <a:xfrm>
              <a:off x="1030288" y="5984875"/>
              <a:ext cx="474663" cy="3175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30" name="Rectangle 29"/>
            <p:cNvSpPr>
              <a:spLocks noChangeArrowheads="1"/>
            </p:cNvSpPr>
            <p:nvPr/>
          </p:nvSpPr>
          <p:spPr bwMode="auto">
            <a:xfrm>
              <a:off x="1030288" y="5984875"/>
              <a:ext cx="474663" cy="31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31" name="Rectangle 30"/>
            <p:cNvSpPr>
              <a:spLocks noChangeArrowheads="1"/>
            </p:cNvSpPr>
            <p:nvPr/>
          </p:nvSpPr>
          <p:spPr bwMode="auto">
            <a:xfrm>
              <a:off x="1030288" y="5937250"/>
              <a:ext cx="474663" cy="1588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32" name="Rectangle 31"/>
            <p:cNvSpPr>
              <a:spLocks noChangeArrowheads="1"/>
            </p:cNvSpPr>
            <p:nvPr/>
          </p:nvSpPr>
          <p:spPr bwMode="auto">
            <a:xfrm>
              <a:off x="1030288" y="5937250"/>
              <a:ext cx="474663" cy="15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33" name="Rectangle 32"/>
            <p:cNvSpPr>
              <a:spLocks noChangeArrowheads="1"/>
            </p:cNvSpPr>
            <p:nvPr/>
          </p:nvSpPr>
          <p:spPr bwMode="auto">
            <a:xfrm>
              <a:off x="1030288" y="6084888"/>
              <a:ext cx="474663" cy="3175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34" name="Rectangle 33"/>
            <p:cNvSpPr>
              <a:spLocks noChangeArrowheads="1"/>
            </p:cNvSpPr>
            <p:nvPr/>
          </p:nvSpPr>
          <p:spPr bwMode="auto">
            <a:xfrm>
              <a:off x="1030288" y="6084888"/>
              <a:ext cx="474663" cy="31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35" name="Rectangle 34"/>
            <p:cNvSpPr>
              <a:spLocks noChangeArrowheads="1"/>
            </p:cNvSpPr>
            <p:nvPr/>
          </p:nvSpPr>
          <p:spPr bwMode="auto">
            <a:xfrm>
              <a:off x="1030288" y="5951538"/>
              <a:ext cx="474663" cy="1588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36" name="Rectangle 35"/>
            <p:cNvSpPr>
              <a:spLocks noChangeArrowheads="1"/>
            </p:cNvSpPr>
            <p:nvPr/>
          </p:nvSpPr>
          <p:spPr bwMode="auto">
            <a:xfrm>
              <a:off x="1030288" y="5951538"/>
              <a:ext cx="474663" cy="15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37" name="Rectangle 36"/>
            <p:cNvSpPr>
              <a:spLocks noChangeArrowheads="1"/>
            </p:cNvSpPr>
            <p:nvPr/>
          </p:nvSpPr>
          <p:spPr bwMode="auto">
            <a:xfrm>
              <a:off x="879475" y="6118225"/>
              <a:ext cx="1058863" cy="120650"/>
            </a:xfrm>
            <a:prstGeom prst="rect">
              <a:avLst/>
            </a:prstGeom>
            <a:solidFill>
              <a:srgbClr val="14B6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38" name="Rectangle 37"/>
            <p:cNvSpPr>
              <a:spLocks noChangeArrowheads="1"/>
            </p:cNvSpPr>
            <p:nvPr/>
          </p:nvSpPr>
          <p:spPr bwMode="auto">
            <a:xfrm>
              <a:off x="1835150" y="6118225"/>
              <a:ext cx="28575" cy="12065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39" name="Rectangle 38"/>
            <p:cNvSpPr>
              <a:spLocks noChangeArrowheads="1"/>
            </p:cNvSpPr>
            <p:nvPr/>
          </p:nvSpPr>
          <p:spPr bwMode="auto">
            <a:xfrm>
              <a:off x="1101725" y="5751513"/>
              <a:ext cx="588963" cy="150813"/>
            </a:xfrm>
            <a:prstGeom prst="rect">
              <a:avLst/>
            </a:prstGeom>
            <a:solidFill>
              <a:srgbClr val="2B537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40" name="Rectangle 39"/>
            <p:cNvSpPr>
              <a:spLocks noChangeArrowheads="1"/>
            </p:cNvSpPr>
            <p:nvPr/>
          </p:nvSpPr>
          <p:spPr bwMode="auto">
            <a:xfrm>
              <a:off x="1633538" y="5751513"/>
              <a:ext cx="14288" cy="150813"/>
            </a:xfrm>
            <a:prstGeom prst="rect">
              <a:avLst/>
            </a:prstGeom>
            <a:solidFill>
              <a:srgbClr val="14B6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41" name="Freeform 40"/>
            <p:cNvSpPr/>
            <p:nvPr/>
          </p:nvSpPr>
          <p:spPr bwMode="auto">
            <a:xfrm>
              <a:off x="1012825" y="5902325"/>
              <a:ext cx="530225" cy="215900"/>
            </a:xfrm>
            <a:custGeom>
              <a:avLst/>
              <a:gdLst>
                <a:gd name="T0" fmla="*/ 186 w 186"/>
                <a:gd name="T1" fmla="*/ 38 h 76"/>
                <a:gd name="T2" fmla="*/ 183 w 186"/>
                <a:gd name="T3" fmla="*/ 0 h 76"/>
                <a:gd name="T4" fmla="*/ 183 w 186"/>
                <a:gd name="T5" fmla="*/ 0 h 76"/>
                <a:gd name="T6" fmla="*/ 182 w 186"/>
                <a:gd name="T7" fmla="*/ 0 h 76"/>
                <a:gd name="T8" fmla="*/ 182 w 186"/>
                <a:gd name="T9" fmla="*/ 0 h 76"/>
                <a:gd name="T10" fmla="*/ 182 w 186"/>
                <a:gd name="T11" fmla="*/ 0 h 76"/>
                <a:gd name="T12" fmla="*/ 0 w 186"/>
                <a:gd name="T13" fmla="*/ 0 h 76"/>
                <a:gd name="T14" fmla="*/ 0 w 186"/>
                <a:gd name="T15" fmla="*/ 8 h 76"/>
                <a:gd name="T16" fmla="*/ 173 w 186"/>
                <a:gd name="T17" fmla="*/ 8 h 76"/>
                <a:gd name="T18" fmla="*/ 173 w 186"/>
                <a:gd name="T19" fmla="*/ 68 h 76"/>
                <a:gd name="T20" fmla="*/ 0 w 186"/>
                <a:gd name="T21" fmla="*/ 68 h 76"/>
                <a:gd name="T22" fmla="*/ 0 w 186"/>
                <a:gd name="T23" fmla="*/ 76 h 76"/>
                <a:gd name="T24" fmla="*/ 183 w 186"/>
                <a:gd name="T25" fmla="*/ 76 h 76"/>
                <a:gd name="T26" fmla="*/ 183 w 186"/>
                <a:gd name="T27" fmla="*/ 76 h 76"/>
                <a:gd name="T28" fmla="*/ 186 w 186"/>
                <a:gd name="T29" fmla="*/ 38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86" h="76">
                  <a:moveTo>
                    <a:pt x="186" y="38"/>
                  </a:moveTo>
                  <a:cubicBezTo>
                    <a:pt x="186" y="19"/>
                    <a:pt x="184" y="3"/>
                    <a:pt x="183" y="0"/>
                  </a:cubicBezTo>
                  <a:cubicBezTo>
                    <a:pt x="183" y="0"/>
                    <a:pt x="183" y="0"/>
                    <a:pt x="183" y="0"/>
                  </a:cubicBezTo>
                  <a:cubicBezTo>
                    <a:pt x="182" y="0"/>
                    <a:pt x="182" y="0"/>
                    <a:pt x="182" y="0"/>
                  </a:cubicBezTo>
                  <a:cubicBezTo>
                    <a:pt x="182" y="0"/>
                    <a:pt x="182" y="0"/>
                    <a:pt x="182" y="0"/>
                  </a:cubicBezTo>
                  <a:cubicBezTo>
                    <a:pt x="182" y="0"/>
                    <a:pt x="182" y="0"/>
                    <a:pt x="182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173" y="8"/>
                    <a:pt x="173" y="8"/>
                    <a:pt x="173" y="8"/>
                  </a:cubicBezTo>
                  <a:cubicBezTo>
                    <a:pt x="173" y="68"/>
                    <a:pt x="173" y="68"/>
                    <a:pt x="173" y="68"/>
                  </a:cubicBezTo>
                  <a:cubicBezTo>
                    <a:pt x="0" y="68"/>
                    <a:pt x="0" y="68"/>
                    <a:pt x="0" y="68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183" y="76"/>
                    <a:pt x="183" y="76"/>
                    <a:pt x="183" y="76"/>
                  </a:cubicBezTo>
                  <a:cubicBezTo>
                    <a:pt x="183" y="76"/>
                    <a:pt x="183" y="76"/>
                    <a:pt x="183" y="76"/>
                  </a:cubicBezTo>
                  <a:cubicBezTo>
                    <a:pt x="184" y="73"/>
                    <a:pt x="186" y="57"/>
                    <a:pt x="186" y="38"/>
                  </a:cubicBezTo>
                  <a:close/>
                </a:path>
              </a:pathLst>
            </a:custGeom>
            <a:solidFill>
              <a:srgbClr val="5D9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42" name="Freeform 41"/>
            <p:cNvSpPr/>
            <p:nvPr/>
          </p:nvSpPr>
          <p:spPr bwMode="auto">
            <a:xfrm>
              <a:off x="1425575" y="6034088"/>
              <a:ext cx="42863" cy="122238"/>
            </a:xfrm>
            <a:custGeom>
              <a:avLst/>
              <a:gdLst>
                <a:gd name="T0" fmla="*/ 0 w 27"/>
                <a:gd name="T1" fmla="*/ 0 h 77"/>
                <a:gd name="T2" fmla="*/ 0 w 27"/>
                <a:gd name="T3" fmla="*/ 77 h 77"/>
                <a:gd name="T4" fmla="*/ 13 w 27"/>
                <a:gd name="T5" fmla="*/ 64 h 77"/>
                <a:gd name="T6" fmla="*/ 27 w 27"/>
                <a:gd name="T7" fmla="*/ 77 h 77"/>
                <a:gd name="T8" fmla="*/ 27 w 27"/>
                <a:gd name="T9" fmla="*/ 0 h 77"/>
                <a:gd name="T10" fmla="*/ 0 w 27"/>
                <a:gd name="T11" fmla="*/ 0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7" h="77">
                  <a:moveTo>
                    <a:pt x="0" y="0"/>
                  </a:moveTo>
                  <a:lnTo>
                    <a:pt x="0" y="77"/>
                  </a:lnTo>
                  <a:lnTo>
                    <a:pt x="13" y="64"/>
                  </a:lnTo>
                  <a:lnTo>
                    <a:pt x="27" y="77"/>
                  </a:lnTo>
                  <a:lnTo>
                    <a:pt x="2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B22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14:window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1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" grpId="0"/>
      <p:bldP spid="47" grpId="0"/>
      <p:bldP spid="48" grpId="0" bldLvl="0" animBg="1"/>
      <p:bldP spid="49" grpId="0" bldLvl="0" animBg="1"/>
      <p:bldP spid="8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515" name="Picture 3" descr="http://img8.zol.com.cn/bbs/upload/20031/20030353.jpg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-1" y="0"/>
            <a:ext cx="9144001" cy="5143500"/>
          </a:xfrm>
          <a:prstGeom prst="rect">
            <a:avLst/>
          </a:prstGeom>
          <a:noFill/>
        </p:spPr>
      </p:pic>
      <p:pic>
        <p:nvPicPr>
          <p:cNvPr id="89" name="Picture 3" descr="http://img8.zol.com.cn/bbs/upload/20031/20030353.jpg"/>
          <p:cNvPicPr>
            <a:picLocks noChangeAspect="1" noChangeArrowheads="1"/>
          </p:cNvPicPr>
          <p:nvPr/>
        </p:nvPicPr>
        <p:blipFill>
          <a:blip r:embed="rId1" cstate="print"/>
          <a:srcRect t="15237" b="72163"/>
          <a:stretch>
            <a:fillRect/>
          </a:stretch>
        </p:blipFill>
        <p:spPr bwMode="auto">
          <a:xfrm>
            <a:off x="0" y="2715766"/>
            <a:ext cx="9144001" cy="86409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9" name="Picture 3" descr="http://img8.zol.com.cn/bbs/upload/20031/20030353.jpg"/>
          <p:cNvPicPr>
            <a:picLocks noChangeAspect="1" noChangeArrowheads="1"/>
          </p:cNvPicPr>
          <p:nvPr/>
        </p:nvPicPr>
        <p:blipFill>
          <a:blip r:embed="rId1" cstate="print"/>
          <a:srcRect t="15237" b="76363"/>
          <a:stretch>
            <a:fillRect/>
          </a:stretch>
        </p:blipFill>
        <p:spPr bwMode="auto">
          <a:xfrm>
            <a:off x="0" y="3291830"/>
            <a:ext cx="9144001" cy="64807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0" name="Picture 3" descr="http://img8.zol.com.cn/bbs/upload/20031/20030353.jpg"/>
          <p:cNvPicPr>
            <a:picLocks noChangeAspect="1" noChangeArrowheads="1"/>
          </p:cNvPicPr>
          <p:nvPr/>
        </p:nvPicPr>
        <p:blipFill>
          <a:blip r:embed="rId1" cstate="print"/>
          <a:srcRect t="15237" b="76363"/>
          <a:stretch>
            <a:fillRect/>
          </a:stretch>
        </p:blipFill>
        <p:spPr bwMode="auto">
          <a:xfrm>
            <a:off x="0" y="3795886"/>
            <a:ext cx="9144001" cy="72008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1" name="Picture 3" descr="http://img8.zol.com.cn/bbs/upload/20031/20030353.jpg"/>
          <p:cNvPicPr>
            <a:picLocks noChangeAspect="1" noChangeArrowheads="1"/>
          </p:cNvPicPr>
          <p:nvPr/>
        </p:nvPicPr>
        <p:blipFill>
          <a:blip r:embed="rId1" cstate="print"/>
          <a:srcRect t="15237" b="76363"/>
          <a:stretch>
            <a:fillRect/>
          </a:stretch>
        </p:blipFill>
        <p:spPr bwMode="auto">
          <a:xfrm>
            <a:off x="0" y="4299942"/>
            <a:ext cx="9144001" cy="43204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2" name="Picture 3" descr="http://img8.zol.com.cn/bbs/upload/20031/20030353.jpg"/>
          <p:cNvPicPr>
            <a:picLocks noChangeAspect="1" noChangeArrowheads="1"/>
          </p:cNvPicPr>
          <p:nvPr/>
        </p:nvPicPr>
        <p:blipFill>
          <a:blip r:embed="rId1" cstate="print"/>
          <a:srcRect t="15237" b="76363"/>
          <a:stretch>
            <a:fillRect/>
          </a:stretch>
        </p:blipFill>
        <p:spPr bwMode="auto">
          <a:xfrm>
            <a:off x="0" y="4587974"/>
            <a:ext cx="9144001" cy="55552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grpSp>
        <p:nvGrpSpPr>
          <p:cNvPr id="50" name="组合 49"/>
          <p:cNvGrpSpPr/>
          <p:nvPr/>
        </p:nvGrpSpPr>
        <p:grpSpPr>
          <a:xfrm>
            <a:off x="3387260" y="573514"/>
            <a:ext cx="456833" cy="456366"/>
            <a:chOff x="631825" y="5181600"/>
            <a:chExt cx="1554163" cy="1552575"/>
          </a:xfrm>
        </p:grpSpPr>
        <p:sp>
          <p:nvSpPr>
            <p:cNvPr id="51" name="Oval 10"/>
            <p:cNvSpPr>
              <a:spLocks noChangeArrowheads="1"/>
            </p:cNvSpPr>
            <p:nvPr/>
          </p:nvSpPr>
          <p:spPr bwMode="auto">
            <a:xfrm>
              <a:off x="631825" y="5181600"/>
              <a:ext cx="1554163" cy="1552575"/>
            </a:xfrm>
            <a:prstGeom prst="ellipse">
              <a:avLst/>
            </a:prstGeom>
            <a:solidFill>
              <a:srgbClr val="FFCE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2" name="Freeform 11"/>
            <p:cNvSpPr/>
            <p:nvPr/>
          </p:nvSpPr>
          <p:spPr bwMode="auto">
            <a:xfrm>
              <a:off x="1468438" y="5353050"/>
              <a:ext cx="34925" cy="87313"/>
            </a:xfrm>
            <a:custGeom>
              <a:avLst/>
              <a:gdLst>
                <a:gd name="T0" fmla="*/ 4 w 12"/>
                <a:gd name="T1" fmla="*/ 30 h 31"/>
                <a:gd name="T2" fmla="*/ 12 w 12"/>
                <a:gd name="T3" fmla="*/ 3 h 31"/>
                <a:gd name="T4" fmla="*/ 11 w 12"/>
                <a:gd name="T5" fmla="*/ 0 h 31"/>
                <a:gd name="T6" fmla="*/ 0 w 12"/>
                <a:gd name="T7" fmla="*/ 31 h 31"/>
                <a:gd name="T8" fmla="*/ 4 w 12"/>
                <a:gd name="T9" fmla="*/ 3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" h="31">
                  <a:moveTo>
                    <a:pt x="4" y="30"/>
                  </a:moveTo>
                  <a:cubicBezTo>
                    <a:pt x="4" y="20"/>
                    <a:pt x="7" y="7"/>
                    <a:pt x="12" y="3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2" y="6"/>
                    <a:pt x="0" y="21"/>
                    <a:pt x="0" y="31"/>
                  </a:cubicBezTo>
                  <a:lnTo>
                    <a:pt x="4" y="30"/>
                  </a:lnTo>
                  <a:close/>
                </a:path>
              </a:pathLst>
            </a:custGeom>
            <a:solidFill>
              <a:srgbClr val="4F2E2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3" name="Freeform 12"/>
            <p:cNvSpPr/>
            <p:nvPr/>
          </p:nvSpPr>
          <p:spPr bwMode="auto">
            <a:xfrm>
              <a:off x="1471613" y="5410200"/>
              <a:ext cx="204788" cy="358775"/>
            </a:xfrm>
            <a:custGeom>
              <a:avLst/>
              <a:gdLst>
                <a:gd name="T0" fmla="*/ 0 w 72"/>
                <a:gd name="T1" fmla="*/ 119 h 126"/>
                <a:gd name="T2" fmla="*/ 66 w 72"/>
                <a:gd name="T3" fmla="*/ 67 h 126"/>
                <a:gd name="T4" fmla="*/ 45 w 72"/>
                <a:gd name="T5" fmla="*/ 7 h 126"/>
                <a:gd name="T6" fmla="*/ 1 w 72"/>
                <a:gd name="T7" fmla="*/ 9 h 126"/>
                <a:gd name="T8" fmla="*/ 0 w 72"/>
                <a:gd name="T9" fmla="*/ 119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2" h="126">
                  <a:moveTo>
                    <a:pt x="0" y="119"/>
                  </a:moveTo>
                  <a:cubicBezTo>
                    <a:pt x="29" y="126"/>
                    <a:pt x="60" y="101"/>
                    <a:pt x="66" y="67"/>
                  </a:cubicBezTo>
                  <a:cubicBezTo>
                    <a:pt x="72" y="33"/>
                    <a:pt x="61" y="15"/>
                    <a:pt x="45" y="7"/>
                  </a:cubicBezTo>
                  <a:cubicBezTo>
                    <a:pt x="31" y="0"/>
                    <a:pt x="3" y="11"/>
                    <a:pt x="1" y="9"/>
                  </a:cubicBezTo>
                  <a:lnTo>
                    <a:pt x="0" y="119"/>
                  </a:lnTo>
                  <a:close/>
                </a:path>
              </a:pathLst>
            </a:custGeom>
            <a:solidFill>
              <a:srgbClr val="C90D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4" name="Freeform 13"/>
            <p:cNvSpPr/>
            <p:nvPr/>
          </p:nvSpPr>
          <p:spPr bwMode="auto">
            <a:xfrm>
              <a:off x="1274763" y="5410200"/>
              <a:ext cx="200025" cy="355600"/>
            </a:xfrm>
            <a:custGeom>
              <a:avLst/>
              <a:gdLst>
                <a:gd name="T0" fmla="*/ 70 w 70"/>
                <a:gd name="T1" fmla="*/ 9 h 125"/>
                <a:gd name="T2" fmla="*/ 26 w 70"/>
                <a:gd name="T3" fmla="*/ 8 h 125"/>
                <a:gd name="T4" fmla="*/ 8 w 70"/>
                <a:gd name="T5" fmla="*/ 69 h 125"/>
                <a:gd name="T6" fmla="*/ 69 w 70"/>
                <a:gd name="T7" fmla="*/ 119 h 125"/>
                <a:gd name="T8" fmla="*/ 70 w 70"/>
                <a:gd name="T9" fmla="*/ 9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0" h="125">
                  <a:moveTo>
                    <a:pt x="70" y="9"/>
                  </a:moveTo>
                  <a:cubicBezTo>
                    <a:pt x="68" y="11"/>
                    <a:pt x="40" y="0"/>
                    <a:pt x="26" y="8"/>
                  </a:cubicBezTo>
                  <a:cubicBezTo>
                    <a:pt x="11" y="17"/>
                    <a:pt x="0" y="35"/>
                    <a:pt x="8" y="69"/>
                  </a:cubicBezTo>
                  <a:cubicBezTo>
                    <a:pt x="16" y="103"/>
                    <a:pt x="38" y="125"/>
                    <a:pt x="69" y="119"/>
                  </a:cubicBezTo>
                  <a:lnTo>
                    <a:pt x="70" y="9"/>
                  </a:lnTo>
                  <a:close/>
                </a:path>
              </a:pathLst>
            </a:custGeom>
            <a:solidFill>
              <a:srgbClr val="DB19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5" name="Freeform 14"/>
            <p:cNvSpPr/>
            <p:nvPr/>
          </p:nvSpPr>
          <p:spPr bwMode="auto">
            <a:xfrm>
              <a:off x="1374775" y="5313363"/>
              <a:ext cx="125413" cy="53975"/>
            </a:xfrm>
            <a:custGeom>
              <a:avLst/>
              <a:gdLst>
                <a:gd name="T0" fmla="*/ 44 w 44"/>
                <a:gd name="T1" fmla="*/ 19 h 19"/>
                <a:gd name="T2" fmla="*/ 27 w 44"/>
                <a:gd name="T3" fmla="*/ 4 h 19"/>
                <a:gd name="T4" fmla="*/ 0 w 44"/>
                <a:gd name="T5" fmla="*/ 1 h 19"/>
                <a:gd name="T6" fmla="*/ 0 w 44"/>
                <a:gd name="T7" fmla="*/ 2 h 19"/>
                <a:gd name="T8" fmla="*/ 44 w 44"/>
                <a:gd name="T9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" h="19">
                  <a:moveTo>
                    <a:pt x="44" y="19"/>
                  </a:moveTo>
                  <a:cubicBezTo>
                    <a:pt x="44" y="19"/>
                    <a:pt x="40" y="9"/>
                    <a:pt x="27" y="4"/>
                  </a:cubicBezTo>
                  <a:cubicBezTo>
                    <a:pt x="15" y="0"/>
                    <a:pt x="0" y="1"/>
                    <a:pt x="0" y="1"/>
                  </a:cubicBezTo>
                  <a:cubicBezTo>
                    <a:pt x="0" y="1"/>
                    <a:pt x="0" y="2"/>
                    <a:pt x="0" y="2"/>
                  </a:cubicBezTo>
                  <a:cubicBezTo>
                    <a:pt x="12" y="10"/>
                    <a:pt x="28" y="14"/>
                    <a:pt x="44" y="19"/>
                  </a:cubicBezTo>
                  <a:close/>
                </a:path>
              </a:pathLst>
            </a:custGeom>
            <a:solidFill>
              <a:srgbClr val="1287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6" name="Freeform 15"/>
            <p:cNvSpPr/>
            <p:nvPr/>
          </p:nvSpPr>
          <p:spPr bwMode="auto">
            <a:xfrm>
              <a:off x="1374775" y="5318125"/>
              <a:ext cx="125413" cy="103188"/>
            </a:xfrm>
            <a:custGeom>
              <a:avLst/>
              <a:gdLst>
                <a:gd name="T0" fmla="*/ 0 w 44"/>
                <a:gd name="T1" fmla="*/ 0 h 36"/>
                <a:gd name="T2" fmla="*/ 6 w 44"/>
                <a:gd name="T3" fmla="*/ 12 h 36"/>
                <a:gd name="T4" fmla="*/ 44 w 44"/>
                <a:gd name="T5" fmla="*/ 17 h 36"/>
                <a:gd name="T6" fmla="*/ 0 w 44"/>
                <a:gd name="T7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4" h="36">
                  <a:moveTo>
                    <a:pt x="0" y="0"/>
                  </a:moveTo>
                  <a:cubicBezTo>
                    <a:pt x="0" y="2"/>
                    <a:pt x="2" y="7"/>
                    <a:pt x="6" y="12"/>
                  </a:cubicBezTo>
                  <a:cubicBezTo>
                    <a:pt x="30" y="36"/>
                    <a:pt x="43" y="18"/>
                    <a:pt x="44" y="17"/>
                  </a:cubicBezTo>
                  <a:cubicBezTo>
                    <a:pt x="28" y="12"/>
                    <a:pt x="12" y="8"/>
                    <a:pt x="0" y="0"/>
                  </a:cubicBezTo>
                  <a:close/>
                </a:path>
              </a:pathLst>
            </a:custGeom>
            <a:solidFill>
              <a:srgbClr val="0E773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8" name="Rectangle 16"/>
            <p:cNvSpPr>
              <a:spLocks noChangeArrowheads="1"/>
            </p:cNvSpPr>
            <p:nvPr/>
          </p:nvSpPr>
          <p:spPr bwMode="auto">
            <a:xfrm>
              <a:off x="908050" y="6238875"/>
              <a:ext cx="904875" cy="227013"/>
            </a:xfrm>
            <a:prstGeom prst="rect">
              <a:avLst/>
            </a:prstGeom>
            <a:solidFill>
              <a:srgbClr val="FF1D1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9" name="Rectangle 17"/>
            <p:cNvSpPr>
              <a:spLocks noChangeArrowheads="1"/>
            </p:cNvSpPr>
            <p:nvPr/>
          </p:nvSpPr>
          <p:spPr bwMode="auto">
            <a:xfrm>
              <a:off x="1681163" y="6238875"/>
              <a:ext cx="17463" cy="227013"/>
            </a:xfrm>
            <a:prstGeom prst="rect">
              <a:avLst/>
            </a:prstGeom>
            <a:solidFill>
              <a:srgbClr val="BE1E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60" name="Rectangle 18"/>
            <p:cNvSpPr>
              <a:spLocks noChangeArrowheads="1"/>
            </p:cNvSpPr>
            <p:nvPr/>
          </p:nvSpPr>
          <p:spPr bwMode="auto">
            <a:xfrm>
              <a:off x="1651000" y="6238875"/>
              <a:ext cx="17463" cy="227013"/>
            </a:xfrm>
            <a:prstGeom prst="rect">
              <a:avLst/>
            </a:prstGeom>
            <a:solidFill>
              <a:srgbClr val="BE1E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61" name="Rectangle 19"/>
            <p:cNvSpPr>
              <a:spLocks noChangeArrowheads="1"/>
            </p:cNvSpPr>
            <p:nvPr/>
          </p:nvSpPr>
          <p:spPr bwMode="auto">
            <a:xfrm>
              <a:off x="1612900" y="6238875"/>
              <a:ext cx="17463" cy="227013"/>
            </a:xfrm>
            <a:prstGeom prst="rect">
              <a:avLst/>
            </a:prstGeom>
            <a:solidFill>
              <a:srgbClr val="BE1E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62" name="Rectangle 20"/>
            <p:cNvSpPr>
              <a:spLocks noChangeArrowheads="1"/>
            </p:cNvSpPr>
            <p:nvPr/>
          </p:nvSpPr>
          <p:spPr bwMode="auto">
            <a:xfrm>
              <a:off x="1030288" y="5924550"/>
              <a:ext cx="474663" cy="171450"/>
            </a:xfrm>
            <a:prstGeom prst="rect">
              <a:avLst/>
            </a:prstGeom>
            <a:solidFill>
              <a:srgbClr val="F9EEE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63" name="Rectangle 21"/>
            <p:cNvSpPr>
              <a:spLocks noChangeArrowheads="1"/>
            </p:cNvSpPr>
            <p:nvPr/>
          </p:nvSpPr>
          <p:spPr bwMode="auto">
            <a:xfrm>
              <a:off x="1030288" y="5924550"/>
              <a:ext cx="474663" cy="1714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64" name="Rectangle 22"/>
            <p:cNvSpPr>
              <a:spLocks noChangeArrowheads="1"/>
            </p:cNvSpPr>
            <p:nvPr/>
          </p:nvSpPr>
          <p:spPr bwMode="auto">
            <a:xfrm>
              <a:off x="1030288" y="6002338"/>
              <a:ext cx="474663" cy="4763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65" name="Rectangle 23"/>
            <p:cNvSpPr>
              <a:spLocks noChangeArrowheads="1"/>
            </p:cNvSpPr>
            <p:nvPr/>
          </p:nvSpPr>
          <p:spPr bwMode="auto">
            <a:xfrm>
              <a:off x="1030288" y="6002338"/>
              <a:ext cx="474663" cy="47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66" name="Rectangle 24"/>
            <p:cNvSpPr>
              <a:spLocks noChangeArrowheads="1"/>
            </p:cNvSpPr>
            <p:nvPr/>
          </p:nvSpPr>
          <p:spPr bwMode="auto">
            <a:xfrm>
              <a:off x="1030288" y="6049963"/>
              <a:ext cx="474663" cy="6350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67" name="Rectangle 25"/>
            <p:cNvSpPr>
              <a:spLocks noChangeArrowheads="1"/>
            </p:cNvSpPr>
            <p:nvPr/>
          </p:nvSpPr>
          <p:spPr bwMode="auto">
            <a:xfrm>
              <a:off x="1030288" y="6049963"/>
              <a:ext cx="474663" cy="63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68" name="Rectangle 26"/>
            <p:cNvSpPr>
              <a:spLocks noChangeArrowheads="1"/>
            </p:cNvSpPr>
            <p:nvPr/>
          </p:nvSpPr>
          <p:spPr bwMode="auto">
            <a:xfrm>
              <a:off x="1030288" y="6034088"/>
              <a:ext cx="474663" cy="1588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69" name="Rectangle 27"/>
            <p:cNvSpPr>
              <a:spLocks noChangeArrowheads="1"/>
            </p:cNvSpPr>
            <p:nvPr/>
          </p:nvSpPr>
          <p:spPr bwMode="auto">
            <a:xfrm>
              <a:off x="1030288" y="6034088"/>
              <a:ext cx="474663" cy="15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70" name="Rectangle 28"/>
            <p:cNvSpPr>
              <a:spLocks noChangeArrowheads="1"/>
            </p:cNvSpPr>
            <p:nvPr/>
          </p:nvSpPr>
          <p:spPr bwMode="auto">
            <a:xfrm>
              <a:off x="1030288" y="5984875"/>
              <a:ext cx="474663" cy="3175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71" name="Rectangle 29"/>
            <p:cNvSpPr>
              <a:spLocks noChangeArrowheads="1"/>
            </p:cNvSpPr>
            <p:nvPr/>
          </p:nvSpPr>
          <p:spPr bwMode="auto">
            <a:xfrm>
              <a:off x="1030288" y="5984875"/>
              <a:ext cx="474663" cy="31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72" name="Rectangle 30"/>
            <p:cNvSpPr>
              <a:spLocks noChangeArrowheads="1"/>
            </p:cNvSpPr>
            <p:nvPr/>
          </p:nvSpPr>
          <p:spPr bwMode="auto">
            <a:xfrm>
              <a:off x="1030288" y="5937250"/>
              <a:ext cx="474663" cy="1588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73" name="Rectangle 31"/>
            <p:cNvSpPr>
              <a:spLocks noChangeArrowheads="1"/>
            </p:cNvSpPr>
            <p:nvPr/>
          </p:nvSpPr>
          <p:spPr bwMode="auto">
            <a:xfrm>
              <a:off x="1030288" y="5937250"/>
              <a:ext cx="474663" cy="15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74" name="Rectangle 32"/>
            <p:cNvSpPr>
              <a:spLocks noChangeArrowheads="1"/>
            </p:cNvSpPr>
            <p:nvPr/>
          </p:nvSpPr>
          <p:spPr bwMode="auto">
            <a:xfrm>
              <a:off x="1030288" y="6084888"/>
              <a:ext cx="474663" cy="3175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75" name="Rectangle 33"/>
            <p:cNvSpPr>
              <a:spLocks noChangeArrowheads="1"/>
            </p:cNvSpPr>
            <p:nvPr/>
          </p:nvSpPr>
          <p:spPr bwMode="auto">
            <a:xfrm>
              <a:off x="1030288" y="6084888"/>
              <a:ext cx="474663" cy="31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76" name="Rectangle 34"/>
            <p:cNvSpPr>
              <a:spLocks noChangeArrowheads="1"/>
            </p:cNvSpPr>
            <p:nvPr/>
          </p:nvSpPr>
          <p:spPr bwMode="auto">
            <a:xfrm>
              <a:off x="1030288" y="5951538"/>
              <a:ext cx="474663" cy="1588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77" name="Rectangle 35"/>
            <p:cNvSpPr>
              <a:spLocks noChangeArrowheads="1"/>
            </p:cNvSpPr>
            <p:nvPr/>
          </p:nvSpPr>
          <p:spPr bwMode="auto">
            <a:xfrm>
              <a:off x="1030288" y="5951538"/>
              <a:ext cx="474663" cy="15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78" name="Rectangle 36"/>
            <p:cNvSpPr>
              <a:spLocks noChangeArrowheads="1"/>
            </p:cNvSpPr>
            <p:nvPr/>
          </p:nvSpPr>
          <p:spPr bwMode="auto">
            <a:xfrm>
              <a:off x="879475" y="6118225"/>
              <a:ext cx="1058863" cy="120650"/>
            </a:xfrm>
            <a:prstGeom prst="rect">
              <a:avLst/>
            </a:prstGeom>
            <a:solidFill>
              <a:srgbClr val="14B6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79" name="Rectangle 37"/>
            <p:cNvSpPr>
              <a:spLocks noChangeArrowheads="1"/>
            </p:cNvSpPr>
            <p:nvPr/>
          </p:nvSpPr>
          <p:spPr bwMode="auto">
            <a:xfrm>
              <a:off x="1835150" y="6118225"/>
              <a:ext cx="28575" cy="12065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0" name="Rectangle 38"/>
            <p:cNvSpPr>
              <a:spLocks noChangeArrowheads="1"/>
            </p:cNvSpPr>
            <p:nvPr/>
          </p:nvSpPr>
          <p:spPr bwMode="auto">
            <a:xfrm>
              <a:off x="1101725" y="5751513"/>
              <a:ext cx="588963" cy="150813"/>
            </a:xfrm>
            <a:prstGeom prst="rect">
              <a:avLst/>
            </a:prstGeom>
            <a:solidFill>
              <a:srgbClr val="2B537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1" name="Rectangle 39"/>
            <p:cNvSpPr>
              <a:spLocks noChangeArrowheads="1"/>
            </p:cNvSpPr>
            <p:nvPr/>
          </p:nvSpPr>
          <p:spPr bwMode="auto">
            <a:xfrm>
              <a:off x="1633538" y="5751513"/>
              <a:ext cx="14288" cy="150813"/>
            </a:xfrm>
            <a:prstGeom prst="rect">
              <a:avLst/>
            </a:prstGeom>
            <a:solidFill>
              <a:srgbClr val="14B6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2" name="Freeform 40"/>
            <p:cNvSpPr/>
            <p:nvPr/>
          </p:nvSpPr>
          <p:spPr bwMode="auto">
            <a:xfrm>
              <a:off x="1012825" y="5902325"/>
              <a:ext cx="530225" cy="215900"/>
            </a:xfrm>
            <a:custGeom>
              <a:avLst/>
              <a:gdLst>
                <a:gd name="T0" fmla="*/ 186 w 186"/>
                <a:gd name="T1" fmla="*/ 38 h 76"/>
                <a:gd name="T2" fmla="*/ 183 w 186"/>
                <a:gd name="T3" fmla="*/ 0 h 76"/>
                <a:gd name="T4" fmla="*/ 183 w 186"/>
                <a:gd name="T5" fmla="*/ 0 h 76"/>
                <a:gd name="T6" fmla="*/ 182 w 186"/>
                <a:gd name="T7" fmla="*/ 0 h 76"/>
                <a:gd name="T8" fmla="*/ 182 w 186"/>
                <a:gd name="T9" fmla="*/ 0 h 76"/>
                <a:gd name="T10" fmla="*/ 182 w 186"/>
                <a:gd name="T11" fmla="*/ 0 h 76"/>
                <a:gd name="T12" fmla="*/ 0 w 186"/>
                <a:gd name="T13" fmla="*/ 0 h 76"/>
                <a:gd name="T14" fmla="*/ 0 w 186"/>
                <a:gd name="T15" fmla="*/ 8 h 76"/>
                <a:gd name="T16" fmla="*/ 173 w 186"/>
                <a:gd name="T17" fmla="*/ 8 h 76"/>
                <a:gd name="T18" fmla="*/ 173 w 186"/>
                <a:gd name="T19" fmla="*/ 68 h 76"/>
                <a:gd name="T20" fmla="*/ 0 w 186"/>
                <a:gd name="T21" fmla="*/ 68 h 76"/>
                <a:gd name="T22" fmla="*/ 0 w 186"/>
                <a:gd name="T23" fmla="*/ 76 h 76"/>
                <a:gd name="T24" fmla="*/ 183 w 186"/>
                <a:gd name="T25" fmla="*/ 76 h 76"/>
                <a:gd name="T26" fmla="*/ 183 w 186"/>
                <a:gd name="T27" fmla="*/ 76 h 76"/>
                <a:gd name="T28" fmla="*/ 186 w 186"/>
                <a:gd name="T29" fmla="*/ 38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86" h="76">
                  <a:moveTo>
                    <a:pt x="186" y="38"/>
                  </a:moveTo>
                  <a:cubicBezTo>
                    <a:pt x="186" y="19"/>
                    <a:pt x="184" y="3"/>
                    <a:pt x="183" y="0"/>
                  </a:cubicBezTo>
                  <a:cubicBezTo>
                    <a:pt x="183" y="0"/>
                    <a:pt x="183" y="0"/>
                    <a:pt x="183" y="0"/>
                  </a:cubicBezTo>
                  <a:cubicBezTo>
                    <a:pt x="182" y="0"/>
                    <a:pt x="182" y="0"/>
                    <a:pt x="182" y="0"/>
                  </a:cubicBezTo>
                  <a:cubicBezTo>
                    <a:pt x="182" y="0"/>
                    <a:pt x="182" y="0"/>
                    <a:pt x="182" y="0"/>
                  </a:cubicBezTo>
                  <a:cubicBezTo>
                    <a:pt x="182" y="0"/>
                    <a:pt x="182" y="0"/>
                    <a:pt x="182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173" y="8"/>
                    <a:pt x="173" y="8"/>
                    <a:pt x="173" y="8"/>
                  </a:cubicBezTo>
                  <a:cubicBezTo>
                    <a:pt x="173" y="68"/>
                    <a:pt x="173" y="68"/>
                    <a:pt x="173" y="68"/>
                  </a:cubicBezTo>
                  <a:cubicBezTo>
                    <a:pt x="0" y="68"/>
                    <a:pt x="0" y="68"/>
                    <a:pt x="0" y="68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183" y="76"/>
                    <a:pt x="183" y="76"/>
                    <a:pt x="183" y="76"/>
                  </a:cubicBezTo>
                  <a:cubicBezTo>
                    <a:pt x="183" y="76"/>
                    <a:pt x="183" y="76"/>
                    <a:pt x="183" y="76"/>
                  </a:cubicBezTo>
                  <a:cubicBezTo>
                    <a:pt x="184" y="73"/>
                    <a:pt x="186" y="57"/>
                    <a:pt x="186" y="38"/>
                  </a:cubicBezTo>
                  <a:close/>
                </a:path>
              </a:pathLst>
            </a:custGeom>
            <a:solidFill>
              <a:srgbClr val="5D9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3" name="Freeform 41"/>
            <p:cNvSpPr/>
            <p:nvPr/>
          </p:nvSpPr>
          <p:spPr bwMode="auto">
            <a:xfrm>
              <a:off x="1425575" y="6034088"/>
              <a:ext cx="42863" cy="122238"/>
            </a:xfrm>
            <a:custGeom>
              <a:avLst/>
              <a:gdLst>
                <a:gd name="T0" fmla="*/ 0 w 27"/>
                <a:gd name="T1" fmla="*/ 0 h 77"/>
                <a:gd name="T2" fmla="*/ 0 w 27"/>
                <a:gd name="T3" fmla="*/ 77 h 77"/>
                <a:gd name="T4" fmla="*/ 13 w 27"/>
                <a:gd name="T5" fmla="*/ 64 h 77"/>
                <a:gd name="T6" fmla="*/ 27 w 27"/>
                <a:gd name="T7" fmla="*/ 77 h 77"/>
                <a:gd name="T8" fmla="*/ 27 w 27"/>
                <a:gd name="T9" fmla="*/ 0 h 77"/>
                <a:gd name="T10" fmla="*/ 0 w 27"/>
                <a:gd name="T11" fmla="*/ 0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7" h="77">
                  <a:moveTo>
                    <a:pt x="0" y="0"/>
                  </a:moveTo>
                  <a:lnTo>
                    <a:pt x="0" y="77"/>
                  </a:lnTo>
                  <a:lnTo>
                    <a:pt x="13" y="64"/>
                  </a:lnTo>
                  <a:lnTo>
                    <a:pt x="27" y="77"/>
                  </a:lnTo>
                  <a:lnTo>
                    <a:pt x="2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B22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</p:grpSp>
      <p:sp>
        <p:nvSpPr>
          <p:cNvPr id="46" name="TextBox 11"/>
          <p:cNvSpPr txBox="1">
            <a:spLocks noChangeArrowheads="1"/>
          </p:cNvSpPr>
          <p:nvPr/>
        </p:nvSpPr>
        <p:spPr bwMode="auto">
          <a:xfrm>
            <a:off x="3876705" y="501625"/>
            <a:ext cx="1936685" cy="575945"/>
          </a:xfrm>
          <a:prstGeom prst="rect">
            <a:avLst/>
          </a:prstGeom>
          <a:gradFill>
            <a:gsLst>
              <a:gs pos="0">
                <a:srgbClr val="FBEAC7"/>
              </a:gs>
              <a:gs pos="17999">
                <a:srgbClr val="FEE7F2"/>
              </a:gs>
              <a:gs pos="36000">
                <a:srgbClr val="FAC77D"/>
              </a:gs>
              <a:gs pos="61000">
                <a:srgbClr val="FBA97D"/>
              </a:gs>
              <a:gs pos="82001">
                <a:srgbClr val="FBD49C"/>
              </a:gs>
              <a:gs pos="100000">
                <a:srgbClr val="FEE7F2"/>
              </a:gs>
            </a:gsLst>
            <a:lin ang="5400000" scaled="0"/>
          </a:gradFill>
          <a:ln>
            <a:noFill/>
          </a:ln>
        </p:spPr>
        <p:txBody>
          <a:bodyPr wrap="square" lIns="68580" tIns="34290" rIns="68580" bIns="34290">
            <a:spAutoFit/>
          </a:bodyPr>
          <a:lstStyle>
            <a:lvl1pPr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33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识字游戏</a:t>
            </a:r>
            <a:endParaRPr lang="zh-CN" altLang="en-US" sz="33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86" name="矩形 3"/>
          <p:cNvSpPr>
            <a:spLocks noChangeArrowheads="1"/>
          </p:cNvSpPr>
          <p:nvPr/>
        </p:nvSpPr>
        <p:spPr bwMode="auto">
          <a:xfrm>
            <a:off x="304800" y="951020"/>
            <a:ext cx="1826141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eaLnBrk="1" hangingPunct="1"/>
            <a:r>
              <a:rPr lang="zh-CN" altLang="en-US" sz="3200" dirty="0" smtClean="0">
                <a:solidFill>
                  <a:schemeClr val="bg1"/>
                </a:solidFill>
              </a:rPr>
              <a:t>开天辟地</a:t>
            </a:r>
            <a:endParaRPr lang="zh-CN" altLang="en-US" sz="3200" dirty="0">
              <a:solidFill>
                <a:schemeClr val="bg1"/>
              </a:solidFill>
            </a:endParaRPr>
          </a:p>
        </p:txBody>
      </p:sp>
      <p:grpSp>
        <p:nvGrpSpPr>
          <p:cNvPr id="94" name="组合 93"/>
          <p:cNvGrpSpPr/>
          <p:nvPr/>
        </p:nvGrpSpPr>
        <p:grpSpPr>
          <a:xfrm>
            <a:off x="2339752" y="1059582"/>
            <a:ext cx="1800200" cy="1221224"/>
            <a:chOff x="2339752" y="1059582"/>
            <a:chExt cx="1800200" cy="1221224"/>
          </a:xfrm>
        </p:grpSpPr>
        <p:pic>
          <p:nvPicPr>
            <p:cNvPr id="64517" name="Picture 5" descr="http://p0.so.qhimgs1.com/bdr/_240_/t0186abdecba9404084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b="18101"/>
            <a:stretch>
              <a:fillRect/>
            </a:stretch>
          </p:blipFill>
          <p:spPr bwMode="auto">
            <a:xfrm>
              <a:off x="2699792" y="1059582"/>
              <a:ext cx="1440160" cy="1127785"/>
            </a:xfrm>
            <a:prstGeom prst="rect">
              <a:avLst/>
            </a:prstGeom>
            <a:noFill/>
          </p:spPr>
        </p:pic>
        <p:sp>
          <p:nvSpPr>
            <p:cNvPr id="43" name="矩形 48"/>
            <p:cNvSpPr>
              <a:spLocks noChangeArrowheads="1"/>
            </p:cNvSpPr>
            <p:nvPr/>
          </p:nvSpPr>
          <p:spPr bwMode="auto">
            <a:xfrm>
              <a:off x="2339752" y="1635646"/>
              <a:ext cx="1101090" cy="645160"/>
            </a:xfrm>
            <a:prstGeom prst="rect">
              <a:avLst/>
            </a:prstGeom>
            <a:solidFill>
              <a:schemeClr val="bg1">
                <a:alpha val="95000"/>
              </a:schemeClr>
            </a:solidFill>
            <a:ln>
              <a:noFill/>
            </a:ln>
          </p:spPr>
          <p:txBody>
            <a:bodyPr wrap="none">
              <a:spAutoFit/>
            </a:bodyPr>
            <a:lstStyle/>
            <a:p>
              <a:pPr eaLnBrk="1" hangingPunct="1"/>
              <a:r>
                <a:rPr lang="zh-CN" altLang="en-US" sz="3600" b="1" dirty="0">
                  <a:solidFill>
                    <a:srgbClr val="FF000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血液</a:t>
              </a:r>
              <a:endParaRPr lang="zh-CN" altLang="en-US" sz="36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</p:grpSp>
      <p:grpSp>
        <p:nvGrpSpPr>
          <p:cNvPr id="96" name="组合 95"/>
          <p:cNvGrpSpPr/>
          <p:nvPr/>
        </p:nvGrpSpPr>
        <p:grpSpPr>
          <a:xfrm>
            <a:off x="1835696" y="2715766"/>
            <a:ext cx="1800200" cy="1149216"/>
            <a:chOff x="1835696" y="2715766"/>
            <a:chExt cx="1800200" cy="1149216"/>
          </a:xfrm>
        </p:grpSpPr>
        <p:pic>
          <p:nvPicPr>
            <p:cNvPr id="91" name="Picture 5" descr="http://p0.so.qhimgs1.com/bdr/_240_/t0186abdecba9404084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b="18101"/>
            <a:stretch>
              <a:fillRect/>
            </a:stretch>
          </p:blipFill>
          <p:spPr bwMode="auto">
            <a:xfrm>
              <a:off x="2195736" y="2715766"/>
              <a:ext cx="1440160" cy="1127785"/>
            </a:xfrm>
            <a:prstGeom prst="rect">
              <a:avLst/>
            </a:prstGeom>
            <a:noFill/>
          </p:spPr>
        </p:pic>
        <p:sp>
          <p:nvSpPr>
            <p:cNvPr id="48" name="矩形 48"/>
            <p:cNvSpPr>
              <a:spLocks noChangeArrowheads="1"/>
            </p:cNvSpPr>
            <p:nvPr/>
          </p:nvSpPr>
          <p:spPr bwMode="auto">
            <a:xfrm>
              <a:off x="1835696" y="3219822"/>
              <a:ext cx="1101090" cy="645160"/>
            </a:xfrm>
            <a:prstGeom prst="rect">
              <a:avLst/>
            </a:prstGeom>
            <a:solidFill>
              <a:schemeClr val="bg1">
                <a:alpha val="89000"/>
              </a:schemeClr>
            </a:solidFill>
            <a:ln>
              <a:noFill/>
            </a:ln>
          </p:spPr>
          <p:txBody>
            <a:bodyPr wrap="none">
              <a:spAutoFit/>
            </a:bodyPr>
            <a:lstStyle/>
            <a:p>
              <a:pPr eaLnBrk="1" hangingPunct="1"/>
              <a:r>
                <a:rPr lang="zh-CN" altLang="en-US" sz="3600" b="1" dirty="0">
                  <a:solidFill>
                    <a:srgbClr val="FF000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辽阔</a:t>
              </a:r>
              <a:endParaRPr lang="zh-CN" altLang="en-US" sz="36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</p:grpSp>
      <p:grpSp>
        <p:nvGrpSpPr>
          <p:cNvPr id="95" name="组合 94"/>
          <p:cNvGrpSpPr/>
          <p:nvPr/>
        </p:nvGrpSpPr>
        <p:grpSpPr>
          <a:xfrm>
            <a:off x="756335" y="1779662"/>
            <a:ext cx="1799441" cy="1149216"/>
            <a:chOff x="756335" y="1779662"/>
            <a:chExt cx="1799441" cy="1149216"/>
          </a:xfrm>
        </p:grpSpPr>
        <p:pic>
          <p:nvPicPr>
            <p:cNvPr id="90" name="Picture 5" descr="http://p0.so.qhimgs1.com/bdr/_240_/t0186abdecba9404084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b="18101"/>
            <a:stretch>
              <a:fillRect/>
            </a:stretch>
          </p:blipFill>
          <p:spPr bwMode="auto">
            <a:xfrm>
              <a:off x="1115616" y="1779662"/>
              <a:ext cx="1440160" cy="1127785"/>
            </a:xfrm>
            <a:prstGeom prst="rect">
              <a:avLst/>
            </a:prstGeom>
            <a:noFill/>
          </p:spPr>
        </p:pic>
        <p:sp>
          <p:nvSpPr>
            <p:cNvPr id="57" name="矩形 48"/>
            <p:cNvSpPr>
              <a:spLocks noChangeArrowheads="1"/>
            </p:cNvSpPr>
            <p:nvPr/>
          </p:nvSpPr>
          <p:spPr bwMode="auto">
            <a:xfrm>
              <a:off x="756335" y="2283718"/>
              <a:ext cx="1101090" cy="645160"/>
            </a:xfrm>
            <a:prstGeom prst="rect">
              <a:avLst/>
            </a:prstGeom>
            <a:solidFill>
              <a:schemeClr val="bg1">
                <a:alpha val="92000"/>
              </a:schemeClr>
            </a:solidFill>
            <a:ln>
              <a:noFill/>
            </a:ln>
          </p:spPr>
          <p:txBody>
            <a:bodyPr wrap="none">
              <a:spAutoFit/>
            </a:bodyPr>
            <a:lstStyle/>
            <a:p>
              <a:pPr eaLnBrk="1" hangingPunct="1"/>
              <a:r>
                <a:rPr lang="zh-CN" altLang="en-US" sz="3600" b="1" dirty="0">
                  <a:solidFill>
                    <a:srgbClr val="FF000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肌肤</a:t>
              </a:r>
              <a:endParaRPr lang="zh-CN" altLang="en-US" sz="36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</p:grpSp>
      <p:grpSp>
        <p:nvGrpSpPr>
          <p:cNvPr id="98" name="组合 97"/>
          <p:cNvGrpSpPr/>
          <p:nvPr/>
        </p:nvGrpSpPr>
        <p:grpSpPr>
          <a:xfrm>
            <a:off x="1185252" y="3579862"/>
            <a:ext cx="2666668" cy="1258594"/>
            <a:chOff x="1185252" y="3579862"/>
            <a:chExt cx="2666668" cy="1258594"/>
          </a:xfrm>
        </p:grpSpPr>
        <p:pic>
          <p:nvPicPr>
            <p:cNvPr id="93" name="Picture 5" descr="http://p0.so.qhimgs1.com/bdr/_240_/t0186abdecba9404084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b="18101"/>
            <a:stretch>
              <a:fillRect/>
            </a:stretch>
          </p:blipFill>
          <p:spPr bwMode="auto">
            <a:xfrm>
              <a:off x="2411760" y="3579862"/>
              <a:ext cx="1440160" cy="1127785"/>
            </a:xfrm>
            <a:prstGeom prst="rect">
              <a:avLst/>
            </a:prstGeom>
            <a:noFill/>
          </p:spPr>
        </p:pic>
        <p:sp>
          <p:nvSpPr>
            <p:cNvPr id="85" name="矩形 48"/>
            <p:cNvSpPr>
              <a:spLocks noChangeArrowheads="1"/>
            </p:cNvSpPr>
            <p:nvPr/>
          </p:nvSpPr>
          <p:spPr bwMode="auto">
            <a:xfrm>
              <a:off x="1185252" y="4193296"/>
              <a:ext cx="2019300" cy="645160"/>
            </a:xfrm>
            <a:prstGeom prst="rect">
              <a:avLst/>
            </a:prstGeom>
            <a:solidFill>
              <a:schemeClr val="bg1">
                <a:alpha val="98000"/>
              </a:schemeClr>
            </a:solidFill>
            <a:ln>
              <a:noFill/>
            </a:ln>
          </p:spPr>
          <p:txBody>
            <a:bodyPr wrap="none">
              <a:spAutoFit/>
            </a:bodyPr>
            <a:lstStyle/>
            <a:p>
              <a:pPr eaLnBrk="1" hangingPunct="1"/>
              <a:r>
                <a:rPr lang="zh-CN" altLang="en-US" sz="3600" b="1" dirty="0">
                  <a:solidFill>
                    <a:srgbClr val="FF000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精疲力竭</a:t>
              </a:r>
              <a:endParaRPr lang="zh-CN" altLang="en-US" sz="36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</p:grpSp>
      <p:grpSp>
        <p:nvGrpSpPr>
          <p:cNvPr id="97" name="组合 96"/>
          <p:cNvGrpSpPr/>
          <p:nvPr/>
        </p:nvGrpSpPr>
        <p:grpSpPr>
          <a:xfrm>
            <a:off x="179765" y="2931790"/>
            <a:ext cx="1727939" cy="1149216"/>
            <a:chOff x="179765" y="2931790"/>
            <a:chExt cx="1727939" cy="1149216"/>
          </a:xfrm>
        </p:grpSpPr>
        <p:pic>
          <p:nvPicPr>
            <p:cNvPr id="92" name="Picture 5" descr="http://p0.so.qhimgs1.com/bdr/_240_/t0186abdecba9404084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b="18101"/>
            <a:stretch>
              <a:fillRect/>
            </a:stretch>
          </p:blipFill>
          <p:spPr bwMode="auto">
            <a:xfrm>
              <a:off x="467544" y="2931790"/>
              <a:ext cx="1440160" cy="1127785"/>
            </a:xfrm>
            <a:prstGeom prst="rect">
              <a:avLst/>
            </a:prstGeom>
            <a:noFill/>
          </p:spPr>
        </p:pic>
        <p:sp>
          <p:nvSpPr>
            <p:cNvPr id="45" name="矩形 48"/>
            <p:cNvSpPr>
              <a:spLocks noChangeArrowheads="1"/>
            </p:cNvSpPr>
            <p:nvPr/>
          </p:nvSpPr>
          <p:spPr bwMode="auto">
            <a:xfrm>
              <a:off x="179765" y="3435846"/>
              <a:ext cx="1101090" cy="645160"/>
            </a:xfrm>
            <a:prstGeom prst="rect">
              <a:avLst/>
            </a:prstGeom>
            <a:solidFill>
              <a:schemeClr val="bg1">
                <a:alpha val="86000"/>
              </a:schemeClr>
            </a:solidFill>
            <a:ln>
              <a:noFill/>
            </a:ln>
          </p:spPr>
          <p:txBody>
            <a:bodyPr wrap="none">
              <a:spAutoFit/>
            </a:bodyPr>
            <a:lstStyle/>
            <a:p>
              <a:pPr eaLnBrk="1" hangingPunct="1"/>
              <a:r>
                <a:rPr lang="zh-CN" altLang="en-US" sz="3600" b="1" dirty="0">
                  <a:solidFill>
                    <a:srgbClr val="FF000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茂盛</a:t>
              </a:r>
              <a:endParaRPr lang="zh-CN" altLang="en-US" sz="36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14:window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000 0.000000 L 0.009028 0.001975 L 0.019097 0.005926 L 0.027014 0.007901 L 0.035972 0.007901 L 0.043889 0.007901 L 0.056250 0.005926 L 0.065208 0.000000 L 0.074236 -0.004074 L 0.084375 -0.008025 L 0.092222 -0.012099 L 0.100139 -0.016049 L 0.110208 -0.024074 L 0.119236 -0.032099 L 0.127083 -0.038025 L 0.135000 -0.046049 L 0.143958 -0.054074 L 0.154097 -0.064074 L 0.161944 -0.076049 L 0.170972 -0.088025 L 0.178819 -0.094074 L 0.186736 -0.098025 L 0.194583 -0.101975 L 0.202500 -0.101975 L 0.212569 -0.096049 L 0.221597 -0.082099 L 0.229444 -0.066049 L 0.237361 -0.052099 L 0.242986 -0.038025 L 0.247500 -0.024074 L 0.251944 -0.008025 L 0.256458 0.005926 L 0.259861 0.020000 " pathEditMode="relative" ptsTypes="">
                                      <p:cBhvr>
                                        <p:cTn id="6" dur="20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0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000 0.000000 L 0.007917 0.010000 L 0.021389 0.016049 L 0.029236 0.021975 L 0.041667 0.028025 L 0.052917 0.030000 L 0.064167 0.030000 L 0.076528 0.030000 L 0.088889 0.030000 L 0.101250 0.030000 L 0.112500 0.030000 L 0.122639 0.030000 L 0.133889 0.024074 L 0.142847 0.018025 L 0.151875 0.008025 L 0.163125 -0.003951 L 0.170972 -0.011975 L 0.184514 -0.023951 L 0.195764 -0.038025 L 0.208125 -0.051975 L 0.217083 -0.065926 L 0.228333 -0.075926 L 0.239583 -0.085926 L 0.247500 -0.093951 L 0.256458 -0.100000 L 0.264375 -0.103951 L 0.272222 -0.107901 L 0.280139 -0.107901 L 0.287986 -0.105926 L 0.295833 -0.101975 L 0.304861 -0.085926 L 0.312708 -0.073951 L 0.323958 -0.058025 L 0.330694 -0.043951 L 0.336319 -0.030000 L 0.340833 -0.011975 L 0.344236 0.004074 L 0.346458 0.018025 " pathEditMode="relative" ptsTypes="">
                                      <p:cBhvr>
                                        <p:cTn id="15" dur="20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9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000 0.000000 L 0.010139 0.002099 L 0.024792 0.008025 L 0.034861 0.008025 L 0.046111 0.008025 L 0.058542 0.008025 L 0.072014 0.008025 L 0.090000 0.000000 L 0.107986 -0.005926 L 0.121528 -0.013951 L 0.132778 -0.021975 L 0.142847 -0.025926 L 0.151875 -0.031975 L 0.164236 -0.041975 L 0.174375 -0.051975 L 0.190139 -0.065926 L 0.200208 -0.073951 L 0.208125 -0.085926 L 0.219375 -0.095926 L 0.232847 -0.107901 L 0.248611 -0.119877 L 0.265486 -0.129877 L 0.278958 -0.137901 L 0.290208 -0.147901 L 0.301458 -0.153951 L 0.309375 -0.157901 L 0.321736 -0.165926 L 0.334097 -0.167901 L 0.341944 -0.175926 L 0.350972 -0.175926 L 0.358819 -0.175926 L 0.366736 -0.177901 L 0.379097 -0.177901 L 0.391458 -0.177901 L 0.399375 -0.177901 L 0.411736 -0.177901 L 0.420694 -0.177901 L 0.428611 -0.177901 L 0.440972 -0.177901 L 0.448819 -0.169877 L 0.456736 -0.153951 L 0.460069 -0.137901 L 0.462361 -0.117901 L 0.465694 -0.099877 L 0.465694 -0.085926 L 0.465694 -0.071975 L 0.465694 -0.057901 " pathEditMode="relative" ptsTypes="">
                                      <p:cBhvr>
                                        <p:cTn id="24" dur="20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8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000 0.000000 L 0.010139 -0.013951 L 0.017986 -0.021975 L 0.031458 -0.040000 L 0.039375 -0.051975 L 0.049514 -0.065926 L 0.058472 -0.075926 L 0.068611 -0.087901 L 0.080972 -0.101975 L 0.090000 -0.111975 L 0.098958 -0.117901 L 0.111389 -0.127901 L 0.121458 -0.131975 L 0.131597 -0.137901 L 0.140625 -0.137901 L 0.150694 -0.137901 L 0.163125 -0.137901 L 0.170972 -0.137901 L 0.180000 -0.137901 L 0.188958 -0.129877 L 0.197986 -0.121975 L 0.209236 -0.109877 L 0.219375 -0.093951 L 0.229444 -0.077901 L 0.238472 -0.061975 L 0.244097 -0.041975 L 0.246319 -0.027901 L 0.250833 -0.005926 L 0.256458 0.010000 L 0.258681 0.028025 L 0.262083 0.046049 L 0.263194 0.060000 L 0.266597 0.080000 " pathEditMode="relative" ptsTypes="">
                                      <p:cBhvr>
                                        <p:cTn id="33" dur="20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37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000 0.000000 L 0.016875 -0.021975 L 0.029306 -0.040000 L 0.040556 -0.053951 L 0.050625 -0.068025 L 0.062986 -0.083951 L 0.075417 -0.100000 L 0.086667 -0.111975 L 0.095625 -0.121975 L 0.103542 -0.128025 L 0.111389 -0.130000 L 0.120417 -0.130000 L 0.128264 -0.125926 L 0.137292 -0.120000 L 0.146250 -0.110000 L 0.155278 -0.100000 L 0.165417 -0.085926 L 0.173264 -0.075926 L 0.181111 -0.068025 L 0.191250 -0.050000 L 0.197986 -0.036049 L 0.203611 -0.021975 L 0.209236 -0.008025 L 0.213750 0.008025 " pathEditMode="relative" ptsTypes="">
                                      <p:cBhvr>
                                        <p:cTn id="42" dur="20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46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TextBox 11"/>
          <p:cNvSpPr txBox="1">
            <a:spLocks noChangeArrowheads="1"/>
          </p:cNvSpPr>
          <p:nvPr/>
        </p:nvSpPr>
        <p:spPr bwMode="auto">
          <a:xfrm>
            <a:off x="882216" y="641906"/>
            <a:ext cx="1944216" cy="500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80" tIns="34290" rIns="68580" bIns="34290">
            <a:spAutoFit/>
          </a:bodyPr>
          <a:lstStyle>
            <a:lvl1pPr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2800" b="1" dirty="0"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</a:rPr>
              <a:t>词语解释</a:t>
            </a:r>
            <a:endParaRPr lang="zh-CN" altLang="en-US" sz="2800" b="1" dirty="0"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2515389" y="642007"/>
            <a:ext cx="36000" cy="324000"/>
          </a:xfrm>
          <a:prstGeom prst="rect">
            <a:avLst/>
          </a:prstGeom>
          <a:gradFill flip="none" rotWithShape="1">
            <a:gsLst>
              <a:gs pos="14000">
                <a:schemeClr val="bg1"/>
              </a:gs>
              <a:gs pos="76000">
                <a:schemeClr val="bg1"/>
              </a:gs>
              <a:gs pos="50000">
                <a:schemeClr val="accent2">
                  <a:lumMod val="60000"/>
                </a:schemeClr>
              </a:gs>
            </a:gsLst>
            <a:path path="circle">
              <a:fillToRect l="50000" t="130000" r="50000" b="-30000"/>
            </a:path>
            <a:tileRect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0" name="矩形 9"/>
          <p:cNvSpPr/>
          <p:nvPr/>
        </p:nvSpPr>
        <p:spPr>
          <a:xfrm>
            <a:off x="845606" y="641695"/>
            <a:ext cx="36000" cy="324000"/>
          </a:xfrm>
          <a:prstGeom prst="rect">
            <a:avLst/>
          </a:prstGeom>
          <a:gradFill flip="none" rotWithShape="1">
            <a:gsLst>
              <a:gs pos="14000">
                <a:schemeClr val="bg1"/>
              </a:gs>
              <a:gs pos="76000">
                <a:schemeClr val="bg1"/>
              </a:gs>
              <a:gs pos="50000">
                <a:schemeClr val="accent2">
                  <a:lumMod val="60000"/>
                </a:schemeClr>
              </a:gs>
            </a:gsLst>
            <a:path path="circle">
              <a:fillToRect l="50000" t="130000" r="50000" b="-30000"/>
            </a:path>
            <a:tileRect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1" name="矩形 10"/>
          <p:cNvSpPr/>
          <p:nvPr/>
        </p:nvSpPr>
        <p:spPr>
          <a:xfrm>
            <a:off x="561340" y="1337310"/>
            <a:ext cx="4349115" cy="9531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2800" b="1" dirty="0" smtClean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503050405090304" charset="0"/>
              </a:rPr>
              <a:t>精疲力竭：</a:t>
            </a:r>
            <a:r>
              <a:rPr lang="zh-CN" altLang="en-US" sz="2800" b="1" dirty="0" smtClean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503050405090304" charset="0"/>
              </a:rPr>
              <a:t>形容非常疲乏，一点儿力气也没有了。</a:t>
            </a:r>
            <a:endParaRPr lang="zh-CN" altLang="en-US" sz="2800" b="1" dirty="0" smtClean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  <a:cs typeface="Times New Roman" panose="0202050305040509030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561340" y="2560955"/>
            <a:ext cx="4506595" cy="1383665"/>
          </a:xfrm>
          <a:prstGeom prst="rect">
            <a:avLst/>
          </a:prstGeom>
          <a:solidFill>
            <a:schemeClr val="bg2">
              <a:alpha val="13000"/>
            </a:schemeClr>
          </a:solidFill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   工作了一天，爸爸累得</a:t>
            </a:r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精疲力竭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，躺在沙发上就睡着了。</a:t>
            </a:r>
            <a:endParaRPr lang="zh-CN" altLang="en-US" sz="2800" b="1" dirty="0" smtClean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 cstate="print"/>
          <a:srcRect b="10313"/>
          <a:stretch>
            <a:fillRect/>
          </a:stretch>
        </p:blipFill>
        <p:spPr>
          <a:xfrm>
            <a:off x="5547995" y="1611630"/>
            <a:ext cx="2712720" cy="1640205"/>
          </a:xfrm>
          <a:prstGeom prst="round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3" grpId="0" bldLvl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377190" y="989965"/>
            <a:ext cx="4686300" cy="9531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2800" b="1" dirty="0" smtClean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503050405090304" charset="0"/>
              </a:rPr>
              <a:t>奔流不息：</a:t>
            </a:r>
            <a:r>
              <a:rPr lang="zh-CN" altLang="en-US" sz="2800" b="1" dirty="0" smtClean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503050405090304" charset="0"/>
              </a:rPr>
              <a:t>水流奔腾永不停止，也形容事物永不停息。</a:t>
            </a:r>
            <a:endParaRPr lang="zh-CN" altLang="en-US" sz="2800" b="1" dirty="0" smtClean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  <a:cs typeface="Times New Roman" panose="02020503050405090304" charset="0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637600" y="2401188"/>
            <a:ext cx="3816424" cy="953135"/>
          </a:xfrm>
          <a:prstGeom prst="rect">
            <a:avLst/>
          </a:prstGeom>
          <a:solidFill>
            <a:schemeClr val="bg2">
              <a:alpha val="12000"/>
            </a:schemeClr>
          </a:solidFill>
        </p:spPr>
        <p:txBody>
          <a:bodyPr wrap="square">
            <a:spAutoFit/>
          </a:bodyPr>
          <a:lstStyle/>
          <a:p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    长江水流向大海，</a:t>
            </a:r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奔流不息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。 </a:t>
            </a:r>
            <a:endParaRPr lang="zh-CN" altLang="en-US" sz="2800" b="1" dirty="0" smtClean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 cstate="print"/>
          <a:srcRect b="18012"/>
          <a:stretch>
            <a:fillRect/>
          </a:stretch>
        </p:blipFill>
        <p:spPr>
          <a:xfrm>
            <a:off x="5215890" y="1086485"/>
            <a:ext cx="3186430" cy="2123440"/>
          </a:xfrm>
          <a:prstGeom prst="roundRect">
            <a:avLst/>
          </a:prstGeom>
          <a:effectLst>
            <a:softEdge rad="63500"/>
          </a:effec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 bldLvl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文本框 2"/>
          <p:cNvSpPr txBox="1"/>
          <p:nvPr/>
        </p:nvSpPr>
        <p:spPr>
          <a:xfrm>
            <a:off x="802288" y="1276618"/>
            <a:ext cx="3193901" cy="645160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2800">
                <a:solidFill>
                  <a:schemeClr val="tx1">
                    <a:lumMod val="65000"/>
                    <a:lumOff val="35000"/>
                  </a:schemeClr>
                </a:solidFill>
                <a:latin typeface="迷你简毡笔黑" panose="03000509000000000000" pitchFamily="65" charset="-122"/>
                <a:ea typeface="迷你简毡笔黑" panose="03000509000000000000" pitchFamily="65" charset="-122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3600" b="1" dirty="0" smtClean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对祖先的尊称。</a:t>
            </a:r>
            <a:endParaRPr lang="zh-CN" altLang="en-US" sz="3600" b="1" dirty="0" smtClean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  <a:cs typeface="Times New Roman" panose="02020503050405090304" charset="0"/>
            </a:endParaRPr>
          </a:p>
        </p:txBody>
      </p:sp>
      <p:sp>
        <p:nvSpPr>
          <p:cNvPr id="29" name="文本框 6"/>
          <p:cNvSpPr txBox="1"/>
          <p:nvPr/>
        </p:nvSpPr>
        <p:spPr>
          <a:xfrm>
            <a:off x="874484" y="700554"/>
            <a:ext cx="2427111" cy="584775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4000">
                <a:solidFill>
                  <a:schemeClr val="bg1"/>
                </a:solidFill>
                <a:latin typeface="迷你简毡笔黑" panose="03000509000000000000" pitchFamily="65" charset="-122"/>
                <a:ea typeface="迷你简毡笔黑" panose="03000509000000000000" pitchFamily="65" charset="-122"/>
              </a:defRPr>
            </a:lvl1pPr>
          </a:lstStyle>
          <a:p>
            <a:r>
              <a:rPr lang="zh-CN" altLang="en-US" sz="3200" dirty="0" smtClean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祖宗</a:t>
            </a:r>
            <a:endParaRPr lang="zh-CN" altLang="en-US" sz="3200" dirty="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51" name="文本框 6"/>
          <p:cNvSpPr txBox="1"/>
          <p:nvPr/>
        </p:nvSpPr>
        <p:spPr>
          <a:xfrm>
            <a:off x="971600" y="2069718"/>
            <a:ext cx="2761665" cy="584775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4000">
                <a:solidFill>
                  <a:schemeClr val="bg1"/>
                </a:solidFill>
                <a:latin typeface="迷你简毡笔黑" panose="03000509000000000000" pitchFamily="65" charset="-122"/>
                <a:ea typeface="迷你简毡笔黑" panose="03000509000000000000" pitchFamily="65" charset="-122"/>
              </a:defRPr>
            </a:lvl1pPr>
          </a:lstStyle>
          <a:p>
            <a:r>
              <a:rPr lang="zh-CN" altLang="en-US" sz="3200" dirty="0" smtClean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宇宙</a:t>
            </a:r>
            <a:endParaRPr lang="zh-CN" altLang="en-US" sz="3200" dirty="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52" name="文本框 2"/>
          <p:cNvSpPr txBox="1"/>
          <p:nvPr/>
        </p:nvSpPr>
        <p:spPr>
          <a:xfrm>
            <a:off x="899592" y="2645782"/>
            <a:ext cx="2761853" cy="1568450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2800">
                <a:solidFill>
                  <a:schemeClr val="tx1">
                    <a:lumMod val="65000"/>
                    <a:lumOff val="35000"/>
                  </a:schemeClr>
                </a:solidFill>
                <a:latin typeface="迷你简毡笔黑" panose="03000509000000000000" pitchFamily="65" charset="-122"/>
                <a:ea typeface="迷你简毡笔黑" panose="03000509000000000000" pitchFamily="65" charset="-122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3200" b="1" dirty="0" smtClean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宇宙是万物的总称，是时间和空间的统一。</a:t>
            </a:r>
            <a:endParaRPr lang="zh-CN" altLang="en-US" sz="3200" b="1" dirty="0" smtClean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  <a:cs typeface="Times New Roman" panose="02020503050405090304" charset="0"/>
            </a:endParaRPr>
          </a:p>
        </p:txBody>
      </p:sp>
      <p:sp>
        <p:nvSpPr>
          <p:cNvPr id="4" name="右箭头 3"/>
          <p:cNvSpPr/>
          <p:nvPr/>
        </p:nvSpPr>
        <p:spPr>
          <a:xfrm>
            <a:off x="3924181" y="1348626"/>
            <a:ext cx="792088" cy="432048"/>
          </a:xfrm>
          <a:prstGeom prst="rightArrow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右箭头 26"/>
          <p:cNvSpPr/>
          <p:nvPr/>
        </p:nvSpPr>
        <p:spPr>
          <a:xfrm>
            <a:off x="3996189" y="3076818"/>
            <a:ext cx="792088" cy="432048"/>
          </a:xfrm>
          <a:prstGeom prst="rightArrow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60417" name="Picture 1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5102225" y="2428240"/>
            <a:ext cx="3034665" cy="17284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220335" y="481965"/>
            <a:ext cx="2480945" cy="182245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604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/>
      <p:bldP spid="29" grpId="0"/>
      <p:bldP spid="51" grpId="0"/>
      <p:bldP spid="52" grpId="0"/>
      <p:bldP spid="4" grpId="0" bldLvl="0" animBg="1"/>
      <p:bldP spid="27" grpId="0" bldLvl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10"/>
          <p:cNvSpPr/>
          <p:nvPr/>
        </p:nvSpPr>
        <p:spPr>
          <a:xfrm>
            <a:off x="1043102" y="2148692"/>
            <a:ext cx="7056784" cy="1545590"/>
          </a:xfrm>
          <a:prstGeom prst="rect">
            <a:avLst/>
          </a:prstGeom>
          <a:ln>
            <a:noFill/>
          </a:ln>
        </p:spPr>
        <p:txBody>
          <a:bodyPr wrap="square" lIns="68580" tIns="34290" rIns="68580" bIns="34290">
            <a:spAutoFit/>
          </a:bodyPr>
          <a:lstStyle/>
          <a:p>
            <a:r>
              <a:rPr lang="zh-CN" altLang="en-US" sz="3200" b="1" dirty="0" smtClean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读了这篇课文，我们知道人类的老祖宗</a:t>
            </a:r>
            <a:r>
              <a:rPr lang="zh-CN" altLang="en-US" sz="3200" b="1" u="sng" dirty="0" smtClean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  </a:t>
            </a:r>
            <a:r>
              <a:rPr lang="zh-CN" altLang="en-US" sz="3200" b="1" dirty="0" smtClean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，用他的</a:t>
            </a:r>
            <a:r>
              <a:rPr lang="zh-CN" altLang="en-US" sz="3200" b="1" u="sng" dirty="0" smtClean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     </a:t>
            </a:r>
            <a:r>
              <a:rPr lang="zh-CN" altLang="en-US" sz="3200" b="1" dirty="0" smtClean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创造了美丽的宇宙。</a:t>
            </a:r>
            <a:endParaRPr lang="zh-CN" altLang="en-US" sz="3200" b="1" dirty="0" smtClean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" name="文本框 6"/>
          <p:cNvSpPr txBox="1"/>
          <p:nvPr/>
        </p:nvSpPr>
        <p:spPr>
          <a:xfrm>
            <a:off x="465455" y="1123315"/>
            <a:ext cx="7811770" cy="73088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indent="457200">
              <a:lnSpc>
                <a:spcPct val="130000"/>
              </a:lnSpc>
            </a:pPr>
            <a:r>
              <a:rPr lang="zh-CN" altLang="en-US" sz="3200" b="1" dirty="0">
                <a:latin typeface="黑体" panose="02010609060101010101" pitchFamily="49" charset="-122"/>
                <a:ea typeface="黑体" panose="02010609060101010101" pitchFamily="49" charset="-122"/>
                <a:cs typeface="楷体" panose="02010609060101010101" pitchFamily="49" charset="-122"/>
              </a:rPr>
              <a:t>有感情地朗读课文，说说你知道了什么。</a:t>
            </a:r>
            <a:endParaRPr lang="zh-CN" altLang="en-US" sz="3200" b="1" dirty="0">
              <a:latin typeface="黑体" panose="02010609060101010101" pitchFamily="49" charset="-122"/>
              <a:ea typeface="黑体" panose="02010609060101010101" pitchFamily="49" charset="-122"/>
              <a:cs typeface="楷体" panose="02010609060101010101" pitchFamily="49" charset="-122"/>
            </a:endParaRPr>
          </a:p>
        </p:txBody>
      </p:sp>
      <p:sp>
        <p:nvSpPr>
          <p:cNvPr id="19" name="文本框 14"/>
          <p:cNvSpPr txBox="1"/>
          <p:nvPr/>
        </p:nvSpPr>
        <p:spPr>
          <a:xfrm>
            <a:off x="536936" y="436158"/>
            <a:ext cx="2147372" cy="561692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3200" b="1" dirty="0">
                <a:solidFill>
                  <a:srgbClr val="875000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整体感知</a:t>
            </a:r>
            <a:endParaRPr lang="zh-CN" altLang="en-US" sz="3200" b="1" dirty="0">
              <a:solidFill>
                <a:srgbClr val="875000"/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pic>
        <p:nvPicPr>
          <p:cNvPr id="20" name="图片 19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490" y="488835"/>
            <a:ext cx="366860" cy="456338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2458720" y="2630170"/>
            <a:ext cx="999490" cy="5835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32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盘古</a:t>
            </a:r>
            <a:endParaRPr lang="zh-CN" altLang="en-US" sz="3200" b="1" dirty="0" smtClean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5224780" y="2619375"/>
            <a:ext cx="1816100" cy="5835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32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整个身体</a:t>
            </a:r>
            <a:endParaRPr lang="zh-CN" altLang="en-US" sz="3200" b="1" dirty="0" smtClean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2" grpId="0"/>
      <p:bldP spid="3" grpId="0"/>
      <p:bldP spid="4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20"/>
          <p:cNvSpPr/>
          <p:nvPr/>
        </p:nvSpPr>
        <p:spPr>
          <a:xfrm>
            <a:off x="567055" y="556895"/>
            <a:ext cx="7211695" cy="732790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3600" b="1" dirty="0">
                <a:latin typeface="黑体" panose="02010609060101010101" pitchFamily="49" charset="-122"/>
                <a:ea typeface="黑体" panose="02010609060101010101" pitchFamily="49" charset="-122"/>
              </a:rPr>
              <a:t>找出你认为神奇的地方和同学交流。</a:t>
            </a:r>
            <a:endParaRPr lang="zh-CN" altLang="en-US" sz="36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567055" y="1597025"/>
            <a:ext cx="8009890" cy="255333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altLang="zh-CN" sz="32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    </a:t>
            </a:r>
            <a:r>
              <a:rPr lang="zh-CN" altLang="en-US" sz="3200" b="1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参考示例：</a:t>
            </a:r>
            <a:r>
              <a:rPr lang="zh-CN" altLang="en-US" sz="32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他呼出的气息，变成了四季的风和飘动的云；他发出的声音，化作了隆隆的雷声；他的左眼变成了太阳，照耀大地，右眼变成了月亮，给夜晚带来了光明；他的肌肤，变成了辽阔的大地……</a:t>
            </a:r>
            <a:endParaRPr lang="zh-CN" altLang="en-US" sz="3200" b="1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3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1811020" y="3173730"/>
            <a:ext cx="5250180" cy="119888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 algn="l"/>
            <a:r>
              <a:rPr sz="3600" b="1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创(     )    液(     )</a:t>
            </a:r>
            <a:endParaRPr sz="3600" b="1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  <a:sym typeface="+mn-ea"/>
            </a:endParaRPr>
          </a:p>
          <a:p>
            <a:pPr algn="l"/>
            <a:r>
              <a:rPr sz="3600" b="1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枪(     )    夜(     )</a:t>
            </a:r>
            <a:endParaRPr sz="3600" b="1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</p:txBody>
      </p:sp>
      <p:sp>
        <p:nvSpPr>
          <p:cNvPr id="4" name="矩形 20"/>
          <p:cNvSpPr/>
          <p:nvPr/>
        </p:nvSpPr>
        <p:spPr>
          <a:xfrm>
            <a:off x="911225" y="1079500"/>
            <a:ext cx="6170295" cy="1950720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3600" b="1" dirty="0">
                <a:latin typeface="宋体" panose="02010600030101010101" pitchFamily="2" charset="-122"/>
                <a:ea typeface="宋体" panose="02010600030101010101" pitchFamily="2" charset="-122"/>
              </a:rPr>
              <a:t>一</a:t>
            </a:r>
            <a:r>
              <a:rPr lang="zh-CN" altLang="en-US" sz="36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、辨字组词。</a:t>
            </a:r>
            <a:endParaRPr lang="zh-CN" altLang="en-US" sz="28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>
              <a:lnSpc>
                <a:spcPct val="110000"/>
              </a:lnSpc>
            </a:pPr>
            <a:r>
              <a:rPr sz="3600" b="1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    宗(     )    肢(     ) </a:t>
            </a:r>
            <a:endParaRPr sz="3600" b="1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  <a:p>
            <a:pPr>
              <a:lnSpc>
                <a:spcPct val="110000"/>
              </a:lnSpc>
            </a:pPr>
            <a:r>
              <a:rPr sz="3600" b="1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    踪(     )    肌(     ) </a:t>
            </a:r>
            <a:endParaRPr sz="3600" b="1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</p:txBody>
      </p:sp>
      <p:sp>
        <p:nvSpPr>
          <p:cNvPr id="17" name="文本框 14"/>
          <p:cNvSpPr txBox="1"/>
          <p:nvPr/>
        </p:nvSpPr>
        <p:spPr>
          <a:xfrm>
            <a:off x="624428" y="411510"/>
            <a:ext cx="2003356" cy="561692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3200" b="1" dirty="0">
                <a:solidFill>
                  <a:srgbClr val="875000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课堂演练</a:t>
            </a:r>
            <a:endParaRPr lang="zh-CN" altLang="en-US" sz="3200" b="1" dirty="0">
              <a:solidFill>
                <a:srgbClr val="875000"/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pic>
        <p:nvPicPr>
          <p:cNvPr id="12" name="图片 11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4620" y="464186"/>
            <a:ext cx="366860" cy="456339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2720815" y="1843736"/>
            <a:ext cx="953770" cy="560705"/>
          </a:xfrm>
          <a:prstGeom prst="rect">
            <a:avLst/>
          </a:prstGeom>
          <a:noFill/>
          <a:ln w="9525">
            <a:noFill/>
          </a:ln>
        </p:spPr>
        <p:txBody>
          <a:bodyPr wrap="none" lIns="68580" tIns="34290" rIns="68580" bIns="34290">
            <a:spAutoFit/>
          </a:bodyPr>
          <a:lstStyle/>
          <a:p>
            <a:r>
              <a:rPr lang="zh-CN" altLang="en-US" sz="32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祖宗</a:t>
            </a:r>
            <a:endParaRPr lang="zh-CN" altLang="en-US" sz="32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2735236" y="2428571"/>
            <a:ext cx="953770" cy="560705"/>
          </a:xfrm>
          <a:prstGeom prst="rect">
            <a:avLst/>
          </a:prstGeom>
          <a:noFill/>
          <a:ln w="9525">
            <a:noFill/>
          </a:ln>
        </p:spPr>
        <p:txBody>
          <a:bodyPr wrap="none" lIns="68580" tIns="34290" rIns="68580" bIns="34290">
            <a:spAutoFit/>
          </a:bodyPr>
          <a:lstStyle/>
          <a:p>
            <a:r>
              <a:rPr lang="zh-CN" altLang="en-US" sz="32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踪迹</a:t>
            </a:r>
            <a:endParaRPr lang="zh-CN" altLang="en-US" sz="32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5741915" y="1813777"/>
            <a:ext cx="953770" cy="560705"/>
          </a:xfrm>
          <a:prstGeom prst="rect">
            <a:avLst/>
          </a:prstGeom>
          <a:noFill/>
          <a:ln w="9525">
            <a:noFill/>
          </a:ln>
        </p:spPr>
        <p:txBody>
          <a:bodyPr wrap="none" lIns="68580" tIns="34290" rIns="68580" bIns="34290">
            <a:spAutoFit/>
          </a:bodyPr>
          <a:lstStyle/>
          <a:p>
            <a:r>
              <a:rPr lang="zh-CN" altLang="en-US" sz="32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四肢 </a:t>
            </a:r>
            <a:endParaRPr lang="zh-CN" altLang="en-US" sz="3200" b="1" dirty="0" smtClean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2735134" y="3820714"/>
            <a:ext cx="953770" cy="560705"/>
          </a:xfrm>
          <a:prstGeom prst="rect">
            <a:avLst/>
          </a:prstGeom>
          <a:noFill/>
          <a:ln w="9525">
            <a:noFill/>
          </a:ln>
        </p:spPr>
        <p:txBody>
          <a:bodyPr wrap="none" lIns="68580" tIns="34290" rIns="68580" bIns="34290">
            <a:spAutoFit/>
          </a:bodyPr>
          <a:lstStyle/>
          <a:p>
            <a:r>
              <a:rPr lang="zh-CN" altLang="en-US" sz="32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枪手 </a:t>
            </a:r>
            <a:endParaRPr lang="zh-CN" altLang="en-US" sz="3200" b="1" dirty="0" smtClean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2721164" y="3244769"/>
            <a:ext cx="953770" cy="560705"/>
          </a:xfrm>
          <a:prstGeom prst="rect">
            <a:avLst/>
          </a:prstGeom>
          <a:noFill/>
          <a:ln w="9525">
            <a:noFill/>
          </a:ln>
        </p:spPr>
        <p:txBody>
          <a:bodyPr wrap="none" lIns="68580" tIns="34290" rIns="68580" bIns="34290">
            <a:spAutoFit/>
          </a:bodyPr>
          <a:lstStyle/>
          <a:p>
            <a:r>
              <a:rPr lang="zh-CN" altLang="en-US" sz="32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创造</a:t>
            </a:r>
            <a:endParaRPr lang="zh-CN" altLang="en-US" sz="32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5751384" y="2428794"/>
            <a:ext cx="953770" cy="560705"/>
          </a:xfrm>
          <a:prstGeom prst="rect">
            <a:avLst/>
          </a:prstGeom>
          <a:noFill/>
          <a:ln w="9525">
            <a:noFill/>
          </a:ln>
        </p:spPr>
        <p:txBody>
          <a:bodyPr wrap="none" lIns="68580" tIns="34290" rIns="68580" bIns="34290">
            <a:spAutoFit/>
          </a:bodyPr>
          <a:lstStyle/>
          <a:p>
            <a:r>
              <a:rPr lang="zh-CN" altLang="en-US" sz="32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肌肤 </a:t>
            </a:r>
            <a:endParaRPr lang="zh-CN" altLang="en-US" sz="3200" b="1" dirty="0" smtClean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5751384" y="3214289"/>
            <a:ext cx="953770" cy="560705"/>
          </a:xfrm>
          <a:prstGeom prst="rect">
            <a:avLst/>
          </a:prstGeom>
          <a:noFill/>
          <a:ln w="9525">
            <a:noFill/>
          </a:ln>
        </p:spPr>
        <p:txBody>
          <a:bodyPr wrap="none" lIns="68580" tIns="34290" rIns="68580" bIns="34290">
            <a:spAutoFit/>
          </a:bodyPr>
          <a:lstStyle/>
          <a:p>
            <a:r>
              <a:rPr lang="zh-CN" altLang="en-US" sz="32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液体 </a:t>
            </a:r>
            <a:endParaRPr lang="zh-CN" altLang="en-US" sz="3200" b="1" dirty="0" smtClean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5751384" y="3790234"/>
            <a:ext cx="953770" cy="560705"/>
          </a:xfrm>
          <a:prstGeom prst="rect">
            <a:avLst/>
          </a:prstGeom>
          <a:noFill/>
          <a:ln w="9525">
            <a:noFill/>
          </a:ln>
        </p:spPr>
        <p:txBody>
          <a:bodyPr wrap="none" lIns="68580" tIns="34290" rIns="68580" bIns="34290">
            <a:spAutoFit/>
          </a:bodyPr>
          <a:lstStyle/>
          <a:p>
            <a:r>
              <a:rPr lang="zh-CN" altLang="en-US" sz="32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夜晚 </a:t>
            </a:r>
            <a:endParaRPr lang="zh-CN" altLang="en-US" sz="3200" b="1" dirty="0" smtClean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  <p:bldP spid="5" grpId="0"/>
      <p:bldP spid="7" grpId="0"/>
      <p:bldP spid="8" grpId="0"/>
      <p:bldP spid="9" grpId="0"/>
      <p:bldP spid="3" grpId="0"/>
      <p:bldP spid="6" grpId="0"/>
      <p:bldP spid="10" grpId="0"/>
      <p:bldP spid="11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20"/>
          <p:cNvSpPr/>
          <p:nvPr/>
        </p:nvSpPr>
        <p:spPr>
          <a:xfrm>
            <a:off x="499504" y="627534"/>
            <a:ext cx="7600888" cy="659130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>
            <a:spAutoFit/>
          </a:bodyPr>
          <a:lstStyle/>
          <a:p>
            <a:pPr eaLnBrk="1" hangingPunct="1">
              <a:lnSpc>
                <a:spcPct val="120000"/>
              </a:lnSpc>
              <a:buFont typeface="Arial" panose="020B0604020202090204" pitchFamily="34" charset="0"/>
              <a:buNone/>
            </a:pPr>
            <a:r>
              <a:rPr lang="zh-CN" altLang="en-US" sz="32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二、</a:t>
            </a:r>
            <a:r>
              <a:rPr lang="zh-CN" altLang="en-US" sz="3200" b="1" dirty="0">
                <a:latin typeface="宋体" panose="02010600030101010101" pitchFamily="2" charset="-122"/>
                <a:ea typeface="宋体" panose="02010600030101010101" pitchFamily="2" charset="-122"/>
              </a:rPr>
              <a:t>将下列搭配恰当的词语用线连起来。</a:t>
            </a:r>
            <a:endParaRPr lang="zh-CN" altLang="en-US" sz="3200" b="1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3" name="矩形 20"/>
          <p:cNvSpPr/>
          <p:nvPr/>
        </p:nvSpPr>
        <p:spPr>
          <a:xfrm>
            <a:off x="2050455" y="1563385"/>
            <a:ext cx="1393222" cy="659130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>
            <a:spAutoFit/>
          </a:bodyPr>
          <a:lstStyle/>
          <a:p>
            <a:pPr eaLnBrk="1" hangingPunct="1">
              <a:lnSpc>
                <a:spcPct val="120000"/>
              </a:lnSpc>
              <a:buFont typeface="Arial" panose="020B0604020202090204" pitchFamily="34" charset="0"/>
              <a:buNone/>
            </a:pPr>
            <a:r>
              <a:rPr lang="zh-CN" altLang="en-US" sz="32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巍峨的</a:t>
            </a:r>
            <a:endParaRPr lang="zh-CN" altLang="en-US" sz="3200" b="1" dirty="0" smtClean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" name="矩形 20"/>
          <p:cNvSpPr/>
          <p:nvPr/>
        </p:nvSpPr>
        <p:spPr>
          <a:xfrm>
            <a:off x="2050455" y="2259906"/>
            <a:ext cx="1393222" cy="659130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>
            <a:spAutoFit/>
          </a:bodyPr>
          <a:lstStyle/>
          <a:p>
            <a:pPr eaLnBrk="1" hangingPunct="1">
              <a:lnSpc>
                <a:spcPct val="120000"/>
              </a:lnSpc>
              <a:buFont typeface="Arial" panose="020B0604020202090204" pitchFamily="34" charset="0"/>
              <a:buNone/>
            </a:pPr>
            <a:r>
              <a:rPr lang="zh-CN" altLang="en-US" sz="32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辽阔的</a:t>
            </a:r>
            <a:endParaRPr lang="zh-CN" altLang="en-US" sz="3200" b="1" dirty="0" smtClean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5" name="矩形 20"/>
          <p:cNvSpPr/>
          <p:nvPr/>
        </p:nvSpPr>
        <p:spPr>
          <a:xfrm>
            <a:off x="1216660" y="2956560"/>
            <a:ext cx="2226945" cy="659130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>
            <a:spAutoFit/>
          </a:bodyPr>
          <a:lstStyle/>
          <a:p>
            <a:pPr eaLnBrk="1" hangingPunct="1">
              <a:lnSpc>
                <a:spcPct val="120000"/>
              </a:lnSpc>
              <a:buFont typeface="Arial" panose="020B0604020202090204" pitchFamily="34" charset="0"/>
              <a:buNone/>
            </a:pPr>
            <a:r>
              <a:rPr lang="zh-CN" altLang="en-US" sz="32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奔流不息的</a:t>
            </a:r>
            <a:endParaRPr lang="zh-CN" altLang="en-US" sz="3200" b="1" dirty="0" smtClean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6" name="矩形 20"/>
          <p:cNvSpPr/>
          <p:nvPr/>
        </p:nvSpPr>
        <p:spPr>
          <a:xfrm>
            <a:off x="5553616" y="1563385"/>
            <a:ext cx="1393222" cy="659130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>
            <a:spAutoFit/>
          </a:bodyPr>
          <a:lstStyle/>
          <a:p>
            <a:pPr eaLnBrk="1" hangingPunct="1">
              <a:lnSpc>
                <a:spcPct val="120000"/>
              </a:lnSpc>
              <a:buFont typeface="Arial" panose="020B0604020202090204" pitchFamily="34" charset="0"/>
              <a:buNone/>
            </a:pP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江河</a:t>
            </a:r>
            <a:endParaRPr lang="zh-CN" altLang="en-US" sz="32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7" name="矩形 20"/>
          <p:cNvSpPr/>
          <p:nvPr/>
        </p:nvSpPr>
        <p:spPr>
          <a:xfrm>
            <a:off x="5553616" y="2259906"/>
            <a:ext cx="1393222" cy="659130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>
            <a:spAutoFit/>
          </a:bodyPr>
          <a:lstStyle/>
          <a:p>
            <a:pPr eaLnBrk="1" hangingPunct="1">
              <a:lnSpc>
                <a:spcPct val="120000"/>
              </a:lnSpc>
              <a:buFont typeface="Arial" panose="020B0604020202090204" pitchFamily="34" charset="0"/>
              <a:buNone/>
            </a:pP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巨人</a:t>
            </a:r>
            <a:endParaRPr lang="zh-CN" altLang="en-US" sz="32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8" name="矩形 20"/>
          <p:cNvSpPr/>
          <p:nvPr/>
        </p:nvSpPr>
        <p:spPr>
          <a:xfrm>
            <a:off x="5553616" y="2956426"/>
            <a:ext cx="1393222" cy="659130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>
            <a:spAutoFit/>
          </a:bodyPr>
          <a:lstStyle/>
          <a:p>
            <a:pPr eaLnBrk="1" hangingPunct="1">
              <a:lnSpc>
                <a:spcPct val="120000"/>
              </a:lnSpc>
              <a:buFont typeface="Arial" panose="020B0604020202090204" pitchFamily="34" charset="0"/>
              <a:buNone/>
            </a:pP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大地</a:t>
            </a:r>
            <a:endParaRPr lang="zh-CN" altLang="en-US" sz="32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cxnSp>
        <p:nvCxnSpPr>
          <p:cNvPr id="10" name="直接连接符 9"/>
          <p:cNvCxnSpPr>
            <a:endCxn id="6" idx="1"/>
          </p:cNvCxnSpPr>
          <p:nvPr/>
        </p:nvCxnSpPr>
        <p:spPr>
          <a:xfrm flipV="1">
            <a:off x="3465131" y="1892969"/>
            <a:ext cx="2160240" cy="1432214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接连接符 10"/>
          <p:cNvCxnSpPr/>
          <p:nvPr/>
        </p:nvCxnSpPr>
        <p:spPr>
          <a:xfrm>
            <a:off x="3393376" y="2617420"/>
            <a:ext cx="2160240" cy="746679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接连接符 12"/>
          <p:cNvCxnSpPr/>
          <p:nvPr/>
        </p:nvCxnSpPr>
        <p:spPr>
          <a:xfrm>
            <a:off x="3375034" y="1884856"/>
            <a:ext cx="2250590" cy="73302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5" grpId="0"/>
      <p:bldP spid="6" grpId="0"/>
      <p:bldP spid="7" grpId="0"/>
      <p:bldP spid="8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20"/>
          <p:cNvSpPr/>
          <p:nvPr/>
        </p:nvSpPr>
        <p:spPr>
          <a:xfrm>
            <a:off x="591480" y="557475"/>
            <a:ext cx="8455025" cy="3021330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3200" b="1" dirty="0">
                <a:latin typeface="宋体" panose="02010600030101010101" pitchFamily="2" charset="-122"/>
                <a:ea typeface="宋体" panose="02010600030101010101" pitchFamily="2" charset="-122"/>
              </a:rPr>
              <a:t>三、</a:t>
            </a:r>
            <a:r>
              <a:rPr lang="zh-CN" altLang="en-US" sz="32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选择题。</a:t>
            </a:r>
            <a:endParaRPr lang="zh-CN" altLang="en-US" sz="3200" b="1" dirty="0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>
              <a:lnSpc>
                <a:spcPct val="120000"/>
              </a:lnSpc>
            </a:pPr>
            <a:r>
              <a:rPr lang="zh-CN" altLang="en-US" sz="3200" b="1" dirty="0" smtClean="0">
                <a:latin typeface="宋体-简" panose="02010800040101010101" pitchFamily="2" charset="-122"/>
                <a:ea typeface="宋体-简" panose="02010800040101010101" pitchFamily="2" charset="-122"/>
              </a:rPr>
              <a:t>　　</a:t>
            </a:r>
            <a:r>
              <a:rPr lang="zh-CN" altLang="en-US" sz="32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盘古开天辟地是我国的</a:t>
            </a:r>
            <a:r>
              <a:rPr lang="en-US" altLang="zh-CN" sz="32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____</a:t>
            </a:r>
            <a:r>
              <a:rPr lang="zh-CN" altLang="en-US" sz="32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。</a:t>
            </a:r>
            <a:endParaRPr lang="zh-CN" altLang="en-US" sz="32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>
              <a:lnSpc>
                <a:spcPct val="120000"/>
              </a:lnSpc>
            </a:pPr>
            <a:r>
              <a:rPr lang="zh-CN" altLang="en-US" sz="32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　　</a:t>
            </a:r>
            <a:r>
              <a:rPr lang="en-US" altLang="zh-CN" sz="32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A.</a:t>
            </a:r>
            <a:r>
              <a:rPr lang="zh-CN" altLang="en-US" sz="32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神话故事     　</a:t>
            </a:r>
            <a:endParaRPr lang="en-US" altLang="zh-CN" sz="3200" b="1" dirty="0" smtClean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>
              <a:lnSpc>
                <a:spcPct val="120000"/>
              </a:lnSpc>
            </a:pP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　  </a:t>
            </a:r>
            <a:r>
              <a:rPr lang="en-US" altLang="zh-CN" sz="32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B.</a:t>
            </a:r>
            <a:r>
              <a:rPr lang="zh-CN" altLang="en-US" sz="32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寓言故事</a:t>
            </a:r>
            <a:endParaRPr lang="en-US" altLang="zh-CN" sz="3200" b="1" dirty="0" smtClean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>
              <a:lnSpc>
                <a:spcPct val="120000"/>
              </a:lnSpc>
            </a:pPr>
            <a:r>
              <a:rPr lang="zh-CN" altLang="en-US" sz="32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　　</a:t>
            </a:r>
            <a:r>
              <a:rPr lang="en-US" altLang="zh-CN" sz="32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C.</a:t>
            </a:r>
            <a:r>
              <a:rPr lang="zh-CN" altLang="en-US" sz="32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喜剧</a:t>
            </a:r>
            <a:endParaRPr lang="zh-CN" altLang="en-US" sz="32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5641682" y="1030492"/>
            <a:ext cx="1296144" cy="745490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4400" b="1" dirty="0" smtClean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A</a:t>
            </a:r>
            <a:endParaRPr lang="en-US" altLang="zh-CN" sz="4400" b="1" dirty="0" smtClean="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2" name="TextBox 11">
            <a:hlinkClick r:id="rId1" action="ppaction://hlinkfile"/>
          </p:cNvPr>
          <p:cNvSpPr txBox="1">
            <a:spLocks noChangeArrowheads="1"/>
          </p:cNvSpPr>
          <p:nvPr/>
        </p:nvSpPr>
        <p:spPr bwMode="auto">
          <a:xfrm>
            <a:off x="6338015" y="3720946"/>
            <a:ext cx="1398053" cy="4385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80" tIns="34290" rIns="68580" bIns="34290">
            <a:spAutoFit/>
          </a:bodyPr>
          <a:lstStyle>
            <a:lvl1pPr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2400" b="1" dirty="0">
                <a:latin typeface="楷体-简" panose="02010600040101010101" pitchFamily="2" charset="-122"/>
                <a:ea typeface="楷体-简" panose="02010600040101010101" pitchFamily="2" charset="-122"/>
              </a:rPr>
              <a:t>字词听写</a:t>
            </a:r>
            <a:endParaRPr lang="zh-CN" altLang="en-US" sz="2400" b="1" dirty="0">
              <a:latin typeface="楷体-简" panose="02010600040101010101" pitchFamily="2" charset="-122"/>
              <a:ea typeface="楷体-简" panose="02010600040101010101" pitchFamily="2" charset="-122"/>
            </a:endParaRPr>
          </a:p>
        </p:txBody>
      </p:sp>
      <p:pic>
        <p:nvPicPr>
          <p:cNvPr id="18" name="图片 1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25386" y="3770381"/>
            <a:ext cx="351070" cy="380165"/>
          </a:xfrm>
          <a:prstGeom prst="rect">
            <a:avLst/>
          </a:prstGeom>
        </p:spPr>
      </p:pic>
      <p:pic>
        <p:nvPicPr>
          <p:cNvPr id="19" name="图片 1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057708">
            <a:off x="7851344" y="3704357"/>
            <a:ext cx="335134" cy="472337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2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 cstate="print"/>
          <a:stretch>
            <a:fillRect/>
          </a:stretch>
        </p:blipFill>
        <p:spPr>
          <a:xfrm>
            <a:off x="0" y="-16510"/>
            <a:ext cx="9155430" cy="5160645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755357" y="1212741"/>
            <a:ext cx="7632849" cy="2430780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pPr indent="457200" algn="just">
              <a:lnSpc>
                <a:spcPct val="120000"/>
              </a:lnSpc>
            </a:pPr>
            <a:r>
              <a:rPr lang="zh-CN" altLang="en-US" sz="3200" b="1" dirty="0" smtClean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</a:t>
            </a:r>
            <a:r>
              <a:rPr lang="zh-CN" altLang="en-US" sz="3200" b="1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上节课我们了解了课文内容，知道盘古用他的身体创造了美丽的宇宙。这节课我们将继续走进课文，看看盘古是如何创造宇宙的。</a:t>
            </a:r>
            <a:endParaRPr lang="zh-CN" altLang="en-US" sz="3200" b="1" dirty="0">
              <a:solidFill>
                <a:schemeClr val="bg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1077" y="546963"/>
            <a:ext cx="1629583" cy="37863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" name="文本框 11"/>
          <p:cNvSpPr txBox="1"/>
          <p:nvPr/>
        </p:nvSpPr>
        <p:spPr>
          <a:xfrm>
            <a:off x="333190" y="536227"/>
            <a:ext cx="123148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zh-CN" altLang="en-US" sz="2000" dirty="0">
                <a:solidFill>
                  <a:schemeClr val="bg1"/>
                </a:solidFill>
              </a:rPr>
              <a:t>第二课时</a:t>
            </a:r>
            <a:endParaRPr kumimoji="1" lang="zh-CN" altLang="en-US" sz="20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图片 12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3139" y="1463993"/>
            <a:ext cx="1104039" cy="1582166"/>
          </a:xfrm>
          <a:prstGeom prst="rect">
            <a:avLst/>
          </a:prstGeom>
        </p:spPr>
      </p:pic>
      <p:sp>
        <p:nvSpPr>
          <p:cNvPr id="11" name="Text Box 3"/>
          <p:cNvSpPr txBox="1">
            <a:spLocks noChangeArrowheads="1"/>
          </p:cNvSpPr>
          <p:nvPr/>
        </p:nvSpPr>
        <p:spPr bwMode="auto">
          <a:xfrm>
            <a:off x="1593215" y="1604010"/>
            <a:ext cx="6920865" cy="11988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90204" pitchFamily="34" charset="0"/>
              <a:defRPr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90204" pitchFamily="34" charset="0"/>
              <a:defRPr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90204" pitchFamily="34" charset="0"/>
              <a:defRPr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90204" pitchFamily="34" charset="0"/>
              <a:defRPr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3200" b="1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 </a:t>
            </a:r>
            <a:r>
              <a:rPr lang="en-US" altLang="zh-CN" sz="3600" b="1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   </a:t>
            </a:r>
            <a:r>
              <a:rPr lang="zh-CN" altLang="zh-CN" sz="3600" b="1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读第</a:t>
            </a:r>
            <a:r>
              <a:rPr lang="en-US" altLang="zh-CN" sz="3600" b="1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1</a:t>
            </a:r>
            <a:r>
              <a:rPr lang="zh-CN" altLang="zh-CN" sz="3600" b="1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自然段，思考、讨论：</a:t>
            </a:r>
            <a:endParaRPr lang="zh-CN" altLang="zh-CN" sz="3600" b="1" dirty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r>
              <a:rPr lang="zh-CN" altLang="zh-CN" sz="3600" b="1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盘古为什么要创造宇宙</a:t>
            </a:r>
            <a:r>
              <a:rPr lang="zh-CN" sz="3600" b="1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？</a:t>
            </a:r>
            <a:endParaRPr lang="zh-CN" sz="3600" b="1" dirty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3" name="文本框 14"/>
          <p:cNvSpPr txBox="1"/>
          <p:nvPr/>
        </p:nvSpPr>
        <p:spPr>
          <a:xfrm>
            <a:off x="624428" y="411510"/>
            <a:ext cx="1931348" cy="561692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3200" b="1" dirty="0" smtClean="0">
                <a:solidFill>
                  <a:srgbClr val="875000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互动课堂</a:t>
            </a:r>
            <a:endParaRPr lang="zh-CN" altLang="en-US" sz="3200" b="1" dirty="0">
              <a:solidFill>
                <a:srgbClr val="875000"/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6194" y="464186"/>
            <a:ext cx="366861" cy="45633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bldLvl="0" animBg="1" autoUpdateAnimBg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607695" y="1138555"/>
            <a:ext cx="5261610" cy="181483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altLang="zh-CN" sz="2800" b="1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    </a:t>
            </a:r>
            <a:r>
              <a:rPr lang="zh-CN" altLang="en-US" sz="2800" b="1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很久很久以前，天和地还没有分开，</a:t>
            </a:r>
            <a:r>
              <a:rPr lang="zh-CN" altLang="en-US" sz="28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宇宙混沌一片，像个大鸡蛋</a:t>
            </a:r>
            <a:r>
              <a:rPr lang="zh-CN" altLang="en-US" sz="2800" b="1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。有个叫盘古的巨人，在这混沌之中睡了一万八千年。</a:t>
            </a:r>
            <a:endParaRPr lang="zh-CN" altLang="en-US" sz="2800" b="1">
              <a:latin typeface="楷体" panose="02010609060101010101" pitchFamily="49" charset="-122"/>
              <a:ea typeface="楷体" panose="02010609060101010101" pitchFamily="49" charset="-122"/>
              <a:sym typeface="+mn-ea"/>
            </a:endParaRPr>
          </a:p>
        </p:txBody>
      </p:sp>
      <p:grpSp>
        <p:nvGrpSpPr>
          <p:cNvPr id="50" name="组合 49"/>
          <p:cNvGrpSpPr/>
          <p:nvPr/>
        </p:nvGrpSpPr>
        <p:grpSpPr>
          <a:xfrm>
            <a:off x="647303" y="3235797"/>
            <a:ext cx="2232248" cy="1101362"/>
            <a:chOff x="3936578" y="4052187"/>
            <a:chExt cx="1728941" cy="884752"/>
          </a:xfrm>
        </p:grpSpPr>
        <p:sp>
          <p:nvSpPr>
            <p:cNvPr id="51" name="云形 50"/>
            <p:cNvSpPr/>
            <p:nvPr/>
          </p:nvSpPr>
          <p:spPr>
            <a:xfrm>
              <a:off x="3936578" y="4052187"/>
              <a:ext cx="1728941" cy="884752"/>
            </a:xfrm>
            <a:prstGeom prst="cloud">
              <a:avLst/>
            </a:prstGeom>
            <a:gradFill>
              <a:gsLst>
                <a:gs pos="0">
                  <a:schemeClr val="accent1">
                    <a:tint val="66000"/>
                    <a:satMod val="16000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0" name="TextBox 59"/>
            <p:cNvSpPr txBox="1"/>
            <p:nvPr/>
          </p:nvSpPr>
          <p:spPr>
            <a:xfrm>
              <a:off x="4137534" y="4309639"/>
              <a:ext cx="1326946" cy="3698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400" b="1" dirty="0">
                  <a:solidFill>
                    <a:srgbClr val="FF0000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睡的时间长</a:t>
              </a:r>
              <a:endParaRPr lang="zh-CN" altLang="en-US" sz="24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  <p:sp>
        <p:nvSpPr>
          <p:cNvPr id="10" name="Text Box 3"/>
          <p:cNvSpPr txBox="1">
            <a:spLocks noChangeArrowheads="1"/>
          </p:cNvSpPr>
          <p:nvPr/>
        </p:nvSpPr>
        <p:spPr bwMode="auto">
          <a:xfrm>
            <a:off x="742266" y="395149"/>
            <a:ext cx="5974080" cy="6451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defPPr>
              <a:defRPr lang="zh-CN"/>
            </a:defPPr>
            <a:lvl1pPr eaLnBrk="0" hangingPunct="0">
              <a:defRPr sz="2400">
                <a:solidFill>
                  <a:srgbClr val="003300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1pPr>
            <a:lvl2pPr marL="742950" indent="-285750" eaLnBrk="0" hangingPunct="0">
              <a:defRPr>
                <a:latin typeface="Arial" panose="020B060402020209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latin typeface="Arial" panose="020B060402020209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latin typeface="Arial" panose="020B060402020209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latin typeface="Arial" panose="020B060402020209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90204" pitchFamily="34" charset="0"/>
              <a:defRPr>
                <a:latin typeface="Arial" panose="020B060402020209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90204" pitchFamily="34" charset="0"/>
              <a:defRPr>
                <a:latin typeface="Arial" panose="020B060402020209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90204" pitchFamily="34" charset="0"/>
              <a:defRPr>
                <a:latin typeface="Arial" panose="020B060402020209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90204" pitchFamily="34" charset="0"/>
              <a:defRPr>
                <a:latin typeface="Arial" panose="020B0604020202090204" pitchFamily="34" charset="0"/>
                <a:ea typeface="宋体" panose="02010600030101010101" pitchFamily="2" charset="-122"/>
              </a:defRPr>
            </a:lvl9pPr>
          </a:lstStyle>
          <a:p>
            <a:pPr algn="l"/>
            <a:r>
              <a:rPr lang="zh-CN" altLang="en-US" sz="3200">
                <a:latin typeface="微软雅黑" panose="020B0503020204020204" charset="-122"/>
                <a:ea typeface="微软雅黑" panose="020B0503020204020204" charset="-122"/>
                <a:sym typeface="+mn-ea"/>
              </a:rPr>
              <a:t>最初的</a:t>
            </a:r>
            <a:r>
              <a:rPr lang="zh-CN" altLang="en-US" sz="360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宇宙</a:t>
            </a:r>
            <a:r>
              <a:rPr lang="zh-CN" altLang="en-US" sz="3200">
                <a:latin typeface="微软雅黑" panose="020B0503020204020204" charset="-122"/>
                <a:ea typeface="微软雅黑" panose="020B0503020204020204" charset="-122"/>
                <a:sym typeface="+mn-ea"/>
              </a:rPr>
              <a:t>给你什么样的印象？</a:t>
            </a:r>
            <a:endParaRPr lang="zh-CN" altLang="en-US" sz="3200" b="1" dirty="0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3251835" y="3730625"/>
            <a:ext cx="5191125" cy="82994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 rtlCol="0" anchor="t">
            <a:spAutoFit/>
          </a:bodyPr>
          <a:lstStyle/>
          <a:p>
            <a:r>
              <a:rPr lang="en-US" altLang="zh-CN" sz="1600" b="1"/>
              <a:t>       </a:t>
            </a:r>
            <a:r>
              <a:rPr lang="en-US" altLang="zh-CN" sz="1600" b="1">
                <a:solidFill>
                  <a:srgbClr val="FF0000"/>
                </a:solidFill>
              </a:rPr>
              <a:t>     </a:t>
            </a:r>
            <a:r>
              <a:rPr lang="zh-CN" altLang="en-US" sz="24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混沌，</a:t>
            </a:r>
            <a:r>
              <a:rPr lang="zh-CN" altLang="en-US" sz="2400" b="1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指宇宙形成前气、形、质三者浑然一体而未分离的迷蒙状态</a:t>
            </a:r>
            <a:r>
              <a:rPr lang="zh-CN" altLang="en-US" sz="24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。</a:t>
            </a:r>
            <a:endParaRPr lang="zh-CN" altLang="en-US" sz="2400" b="1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cxnSp>
        <p:nvCxnSpPr>
          <p:cNvPr id="5" name="直接连接符 4"/>
          <p:cNvCxnSpPr/>
          <p:nvPr/>
        </p:nvCxnSpPr>
        <p:spPr>
          <a:xfrm>
            <a:off x="2879090" y="2024380"/>
            <a:ext cx="718820" cy="0"/>
          </a:xfrm>
          <a:prstGeom prst="line">
            <a:avLst/>
          </a:prstGeom>
          <a:ln w="41275" cmpd="sng">
            <a:solidFill>
              <a:schemeClr val="accent1">
                <a:shade val="5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直接连接符 5"/>
          <p:cNvCxnSpPr/>
          <p:nvPr/>
        </p:nvCxnSpPr>
        <p:spPr>
          <a:xfrm>
            <a:off x="2915920" y="2860040"/>
            <a:ext cx="1728470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图片 7"/>
          <p:cNvPicPr>
            <a:picLocks noChangeAspect="1"/>
          </p:cNvPicPr>
          <p:nvPr/>
        </p:nvPicPr>
        <p:blipFill>
          <a:blip r:embed="rId1" cstate="print"/>
          <a:stretch>
            <a:fillRect/>
          </a:stretch>
        </p:blipFill>
        <p:spPr>
          <a:xfrm>
            <a:off x="6047740" y="1116965"/>
            <a:ext cx="2835275" cy="1814830"/>
          </a:xfrm>
          <a:prstGeom prst="roundRect">
            <a:avLst/>
          </a:prstGeom>
        </p:spPr>
      </p:pic>
      <p:sp>
        <p:nvSpPr>
          <p:cNvPr id="9" name="下箭头 8"/>
          <p:cNvSpPr/>
          <p:nvPr/>
        </p:nvSpPr>
        <p:spPr>
          <a:xfrm rot="2100000">
            <a:off x="2689225" y="2964815"/>
            <a:ext cx="359410" cy="431800"/>
          </a:xfrm>
          <a:prstGeom prst="down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53" name="组合 52"/>
          <p:cNvGrpSpPr/>
          <p:nvPr/>
        </p:nvGrpSpPr>
        <p:grpSpPr>
          <a:xfrm>
            <a:off x="6487795" y="2727325"/>
            <a:ext cx="1955165" cy="806450"/>
            <a:chOff x="4193311" y="3961463"/>
            <a:chExt cx="1944357" cy="975475"/>
          </a:xfrm>
        </p:grpSpPr>
        <p:sp>
          <p:nvSpPr>
            <p:cNvPr id="82" name="云形 81"/>
            <p:cNvSpPr/>
            <p:nvPr/>
          </p:nvSpPr>
          <p:spPr>
            <a:xfrm>
              <a:off x="4193311" y="3961463"/>
              <a:ext cx="1944357" cy="975475"/>
            </a:xfrm>
            <a:prstGeom prst="cloud">
              <a:avLst/>
            </a:prstGeom>
            <a:gradFill>
              <a:gsLst>
                <a:gs pos="0">
                  <a:schemeClr val="accent1">
                    <a:tint val="66000"/>
                    <a:satMod val="16000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1" name="TextBox 80"/>
            <p:cNvSpPr txBox="1"/>
            <p:nvPr/>
          </p:nvSpPr>
          <p:spPr>
            <a:xfrm>
              <a:off x="4403597" y="4171152"/>
              <a:ext cx="1523785" cy="5568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400" b="1" dirty="0">
                  <a:solidFill>
                    <a:srgbClr val="FF0000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混沌一片</a:t>
              </a:r>
              <a:endParaRPr lang="zh-CN" altLang="en-US" sz="24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0" grpId="0" bldLvl="0" animBg="1" autoUpdateAnimBg="0"/>
      <p:bldP spid="3" grpId="0" bldLvl="0" animBg="1"/>
      <p:bldP spid="9" grpId="0" bldLvl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图片 12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5959" y="1305243"/>
            <a:ext cx="1104039" cy="1582166"/>
          </a:xfrm>
          <a:prstGeom prst="rect">
            <a:avLst/>
          </a:prstGeom>
        </p:spPr>
      </p:pic>
      <p:sp>
        <p:nvSpPr>
          <p:cNvPr id="11" name="Text Box 3"/>
          <p:cNvSpPr txBox="1">
            <a:spLocks noChangeArrowheads="1"/>
          </p:cNvSpPr>
          <p:nvPr/>
        </p:nvSpPr>
        <p:spPr bwMode="auto">
          <a:xfrm>
            <a:off x="1410335" y="1497330"/>
            <a:ext cx="6955790" cy="11988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90204" pitchFamily="34" charset="0"/>
              <a:defRPr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90204" pitchFamily="34" charset="0"/>
              <a:defRPr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90204" pitchFamily="34" charset="0"/>
              <a:defRPr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90204" pitchFamily="34" charset="0"/>
              <a:defRPr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3600" b="1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    </a:t>
            </a:r>
            <a:r>
              <a:rPr lang="zh-CN" altLang="zh-CN" sz="3600" b="1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默读课文2-5自然段，</a:t>
            </a:r>
            <a:r>
              <a:rPr lang="zh-CN" altLang="zh-CN" sz="3600" b="1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思考、讨论：</a:t>
            </a:r>
            <a:r>
              <a:rPr lang="zh-CN" altLang="zh-CN" sz="3600" b="1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盘古是怎样创造宇宙的</a:t>
            </a:r>
            <a:r>
              <a:rPr lang="zh-CN" sz="3600" b="1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？</a:t>
            </a:r>
            <a:endParaRPr lang="zh-CN" sz="3600" b="1" dirty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bldLvl="0" animBg="1" autoUpdateAnimBg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441960" y="923290"/>
            <a:ext cx="8048625" cy="255333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altLang="zh-CN" sz="3200" b="1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    </a:t>
            </a:r>
            <a:r>
              <a:rPr lang="zh-CN" altLang="en-US" sz="3200" b="1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有一天，盘古醒来了</a:t>
            </a:r>
            <a:r>
              <a:rPr lang="en-US" altLang="zh-CN" sz="3200" b="1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……</a:t>
            </a:r>
            <a:r>
              <a:rPr lang="zh-CN" altLang="en-US" sz="3200" b="1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巨人见身边有一把斧头，就拿起大斧头，对着眼前的黑暗劈过去，只听一声巨响，</a:t>
            </a:r>
            <a:r>
              <a:rPr lang="en-US" altLang="zh-CN" sz="3200" b="1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“</a:t>
            </a:r>
            <a:r>
              <a:rPr lang="zh-CN" altLang="en-US" sz="3200" b="1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大鸡蛋</a:t>
            </a:r>
            <a:r>
              <a:rPr lang="en-US" altLang="zh-CN" sz="3200" b="1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”</a:t>
            </a:r>
            <a:r>
              <a:rPr lang="zh-CN" altLang="en-US" sz="3200" b="1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碎了。轻而清的东西，缓缓上升，变成了天；重而浊的东西，慢慢下降，变成了地。</a:t>
            </a:r>
            <a:endParaRPr lang="zh-CN" altLang="en-US" sz="3200" b="1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  <a:sym typeface="+mn-ea"/>
            </a:endParaRPr>
          </a:p>
        </p:txBody>
      </p:sp>
      <p:sp>
        <p:nvSpPr>
          <p:cNvPr id="2" name="圆角矩形 1"/>
          <p:cNvSpPr/>
          <p:nvPr/>
        </p:nvSpPr>
        <p:spPr>
          <a:xfrm>
            <a:off x="3018790" y="1480185"/>
            <a:ext cx="393700" cy="415290"/>
          </a:xfrm>
          <a:prstGeom prst="roundRect">
            <a:avLst/>
          </a:prstGeom>
          <a:grpFill/>
          <a:ln>
            <a:solidFill>
              <a:srgbClr val="0066FF"/>
            </a:solidFill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圆角矩形 17"/>
          <p:cNvSpPr/>
          <p:nvPr/>
        </p:nvSpPr>
        <p:spPr>
          <a:xfrm>
            <a:off x="555625" y="1967230"/>
            <a:ext cx="412115" cy="434340"/>
          </a:xfrm>
          <a:prstGeom prst="roundRect">
            <a:avLst/>
          </a:prstGeom>
          <a:grpFill/>
          <a:ln>
            <a:solidFill>
              <a:srgbClr val="0066FF"/>
            </a:solidFill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圆角矩形 2"/>
          <p:cNvSpPr/>
          <p:nvPr/>
        </p:nvSpPr>
        <p:spPr>
          <a:xfrm>
            <a:off x="2933065" y="335915"/>
            <a:ext cx="2545715" cy="288290"/>
          </a:xfrm>
          <a:prstGeom prst="roundRect">
            <a:avLst/>
          </a:prstGeom>
          <a:grpFill/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3200" b="1">
                <a:solidFill>
                  <a:srgbClr val="0000FF"/>
                </a:solidFill>
              </a:rPr>
              <a:t>开天辟地</a:t>
            </a:r>
            <a:endParaRPr lang="zh-CN" altLang="en-US" sz="3200" b="1">
              <a:solidFill>
                <a:srgbClr val="0000FF"/>
              </a:solidFill>
            </a:endParaRPr>
          </a:p>
        </p:txBody>
      </p:sp>
      <p:cxnSp>
        <p:nvCxnSpPr>
          <p:cNvPr id="6" name="直接连接符 5"/>
          <p:cNvCxnSpPr/>
          <p:nvPr/>
        </p:nvCxnSpPr>
        <p:spPr>
          <a:xfrm>
            <a:off x="378460" y="2875280"/>
            <a:ext cx="1591310" cy="23495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直接连接符 4"/>
          <p:cNvCxnSpPr/>
          <p:nvPr/>
        </p:nvCxnSpPr>
        <p:spPr>
          <a:xfrm>
            <a:off x="3412490" y="2898775"/>
            <a:ext cx="1663700" cy="3302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直接连接符 6"/>
          <p:cNvCxnSpPr/>
          <p:nvPr/>
        </p:nvCxnSpPr>
        <p:spPr>
          <a:xfrm>
            <a:off x="7308215" y="2931795"/>
            <a:ext cx="1007745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直接连接符 8"/>
          <p:cNvCxnSpPr/>
          <p:nvPr/>
        </p:nvCxnSpPr>
        <p:spPr>
          <a:xfrm flipV="1">
            <a:off x="2545080" y="3363595"/>
            <a:ext cx="1666875" cy="9525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圆角矩形 9"/>
          <p:cNvSpPr/>
          <p:nvPr/>
        </p:nvSpPr>
        <p:spPr>
          <a:xfrm>
            <a:off x="555625" y="2483485"/>
            <a:ext cx="412750" cy="415290"/>
          </a:xfrm>
          <a:prstGeom prst="roundRect">
            <a:avLst/>
          </a:prstGeom>
          <a:grpFill/>
          <a:ln>
            <a:solidFill>
              <a:srgbClr val="FF0000"/>
            </a:solidFill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圆角矩形 16"/>
          <p:cNvSpPr/>
          <p:nvPr/>
        </p:nvSpPr>
        <p:spPr>
          <a:xfrm>
            <a:off x="7509510" y="2463165"/>
            <a:ext cx="371475" cy="414655"/>
          </a:xfrm>
          <a:prstGeom prst="roundRect">
            <a:avLst/>
          </a:prstGeom>
          <a:grpFill/>
          <a:ln>
            <a:solidFill>
              <a:srgbClr val="FF0000"/>
            </a:solidFill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9" name="图片 18"/>
          <p:cNvPicPr>
            <a:picLocks noChangeAspect="1"/>
          </p:cNvPicPr>
          <p:nvPr/>
        </p:nvPicPr>
        <p:blipFill>
          <a:blip r:embed="rId1" cstate="print"/>
          <a:stretch>
            <a:fillRect/>
          </a:stretch>
        </p:blipFill>
        <p:spPr>
          <a:xfrm>
            <a:off x="6647180" y="3209925"/>
            <a:ext cx="2330450" cy="1313180"/>
          </a:xfrm>
          <a:prstGeom prst="roundRect">
            <a:avLst/>
          </a:prstGeom>
        </p:spPr>
      </p:pic>
      <p:sp>
        <p:nvSpPr>
          <p:cNvPr id="20" name="文本框 19"/>
          <p:cNvSpPr txBox="1"/>
          <p:nvPr/>
        </p:nvSpPr>
        <p:spPr>
          <a:xfrm>
            <a:off x="555625" y="3738880"/>
            <a:ext cx="558673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你能从上面的句子中找出反义词吗？</a:t>
            </a:r>
            <a:endParaRPr lang="zh-CN" altLang="en-US" sz="2800" b="1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8" name="圆角矩形 7"/>
          <p:cNvSpPr/>
          <p:nvPr/>
        </p:nvSpPr>
        <p:spPr>
          <a:xfrm>
            <a:off x="1356995" y="2463165"/>
            <a:ext cx="424180" cy="415290"/>
          </a:xfrm>
          <a:prstGeom prst="roundRect">
            <a:avLst/>
          </a:prstGeom>
          <a:grpFill/>
          <a:ln>
            <a:solidFill>
              <a:srgbClr val="FF0000"/>
            </a:solidFill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圆角矩形 10"/>
          <p:cNvSpPr/>
          <p:nvPr/>
        </p:nvSpPr>
        <p:spPr>
          <a:xfrm>
            <a:off x="555625" y="2936240"/>
            <a:ext cx="412750" cy="415290"/>
          </a:xfrm>
          <a:prstGeom prst="roundRect">
            <a:avLst/>
          </a:prstGeom>
          <a:grpFill/>
          <a:ln>
            <a:solidFill>
              <a:srgbClr val="FF0000"/>
            </a:solidFill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圆角矩形 11"/>
          <p:cNvSpPr/>
          <p:nvPr/>
        </p:nvSpPr>
        <p:spPr>
          <a:xfrm>
            <a:off x="4244975" y="2463165"/>
            <a:ext cx="758825" cy="415290"/>
          </a:xfrm>
          <a:prstGeom prst="roundRect">
            <a:avLst/>
          </a:prstGeom>
          <a:grpFill/>
          <a:ln>
            <a:solidFill>
              <a:srgbClr val="FF0000"/>
            </a:solidFill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圆角矩形 12"/>
          <p:cNvSpPr/>
          <p:nvPr/>
        </p:nvSpPr>
        <p:spPr>
          <a:xfrm>
            <a:off x="3412490" y="2936240"/>
            <a:ext cx="831850" cy="415290"/>
          </a:xfrm>
          <a:prstGeom prst="roundRect">
            <a:avLst/>
          </a:prstGeom>
          <a:grpFill/>
          <a:ln>
            <a:solidFill>
              <a:srgbClr val="FF0000"/>
            </a:solidFill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4" name="直接连接符 13"/>
          <p:cNvCxnSpPr/>
          <p:nvPr/>
        </p:nvCxnSpPr>
        <p:spPr>
          <a:xfrm>
            <a:off x="441960" y="3351530"/>
            <a:ext cx="601980" cy="12065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5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8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63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66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1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4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ldLvl="0" animBg="1"/>
      <p:bldP spid="18" grpId="0" bldLvl="0" animBg="1"/>
      <p:bldP spid="3" grpId="0" bldLvl="0" animBg="1"/>
      <p:bldP spid="10" grpId="0" bldLvl="0" animBg="1"/>
      <p:bldP spid="17" grpId="0" bldLvl="0" animBg="1"/>
      <p:bldP spid="20" grpId="0"/>
      <p:bldP spid="8" grpId="0" bldLvl="0" animBg="1"/>
      <p:bldP spid="11" grpId="0" bldLvl="0" animBg="1"/>
      <p:bldP spid="12" grpId="0" bldLvl="0" animBg="1"/>
      <p:bldP spid="13" grpId="0" bldLvl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4692" b="6712"/>
          <a:stretch>
            <a:fillRect/>
          </a:stretch>
        </p:blipFill>
        <p:spPr>
          <a:xfrm>
            <a:off x="0" y="3746134"/>
            <a:ext cx="9144000" cy="1397366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7492"/>
          <a:stretch>
            <a:fillRect/>
          </a:stretch>
        </p:blipFill>
        <p:spPr>
          <a:xfrm>
            <a:off x="0" y="665"/>
            <a:ext cx="9135905" cy="1578743"/>
          </a:xfrm>
          <a:prstGeom prst="rect">
            <a:avLst/>
          </a:prstGeom>
        </p:spPr>
      </p:pic>
      <p:sp>
        <p:nvSpPr>
          <p:cNvPr id="122885" name="Text Box 5"/>
          <p:cNvSpPr txBox="1">
            <a:spLocks noChangeArrowheads="1"/>
          </p:cNvSpPr>
          <p:nvPr/>
        </p:nvSpPr>
        <p:spPr bwMode="auto">
          <a:xfrm>
            <a:off x="2195513" y="3327798"/>
            <a:ext cx="4392612" cy="5892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>
            <a:spAutoFit/>
          </a:bodyPr>
          <a:lstStyle/>
          <a:p>
            <a:pPr>
              <a:lnSpc>
                <a:spcPct val="135000"/>
              </a:lnSpc>
              <a:spcBef>
                <a:spcPct val="50000"/>
              </a:spcBef>
            </a:pPr>
            <a:r>
              <a:rPr kumimoji="1" lang="en-US" altLang="zh-CN" sz="2800" b="1">
                <a:latin typeface="楷体" panose="02010609060101010101" pitchFamily="49" charset="-122"/>
                <a:ea typeface="楷体" panose="02010609060101010101" pitchFamily="49" charset="-122"/>
              </a:rPr>
              <a:t>    </a:t>
            </a:r>
            <a:endParaRPr kumimoji="1" lang="en-US" altLang="zh-CN" sz="2800" b="1">
              <a:solidFill>
                <a:srgbClr val="0A922A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22884" name="Text Box 4"/>
          <p:cNvSpPr txBox="1">
            <a:spLocks noChangeArrowheads="1"/>
          </p:cNvSpPr>
          <p:nvPr/>
        </p:nvSpPr>
        <p:spPr bwMode="auto">
          <a:xfrm>
            <a:off x="179388" y="2463404"/>
            <a:ext cx="8964612" cy="802143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>
            <a:spAutoFit/>
          </a:bodyPr>
          <a:lstStyle/>
          <a:p>
            <a:pPr>
              <a:lnSpc>
                <a:spcPct val="135000"/>
              </a:lnSpc>
              <a:spcBef>
                <a:spcPct val="50000"/>
              </a:spcBef>
            </a:pPr>
            <a:r>
              <a:rPr kumimoji="1" lang="zh-CN" altLang="en-US" sz="4000" b="1">
                <a:solidFill>
                  <a:srgbClr val="CC33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重</a:t>
            </a:r>
            <a:r>
              <a:rPr kumimoji="1" lang="zh-CN" altLang="en-US" sz="4000" b="1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而</a:t>
            </a:r>
            <a:r>
              <a:rPr kumimoji="1" lang="zh-CN" altLang="en-US" sz="4000" b="1">
                <a:solidFill>
                  <a:srgbClr val="66FF33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浊</a:t>
            </a:r>
            <a:r>
              <a:rPr kumimoji="1" lang="zh-CN" altLang="en-US" sz="4000" b="1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的东西</a:t>
            </a:r>
            <a:r>
              <a:rPr kumimoji="1" lang="zh-CN" altLang="en-US" sz="4000" b="1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，</a:t>
            </a:r>
            <a:r>
              <a:rPr kumimoji="1" lang="zh-CN" altLang="en-US" sz="4000" b="1">
                <a:solidFill>
                  <a:srgbClr val="CC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慢慢</a:t>
            </a:r>
            <a:r>
              <a:rPr kumimoji="1" lang="zh-CN" altLang="en-US" sz="4000" b="1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下降</a:t>
            </a:r>
            <a:r>
              <a:rPr kumimoji="1" lang="zh-CN" altLang="en-US" sz="4000" b="1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，</a:t>
            </a:r>
            <a:r>
              <a:rPr kumimoji="1" lang="zh-CN" altLang="en-US" sz="4000" b="1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变成了</a:t>
            </a:r>
            <a:r>
              <a:rPr kumimoji="1" lang="zh-CN" altLang="en-US" sz="4000" b="1">
                <a:solidFill>
                  <a:srgbClr val="FF0066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地</a:t>
            </a:r>
            <a:r>
              <a:rPr kumimoji="1" lang="zh-CN" altLang="en-US" sz="4000" b="1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。</a:t>
            </a:r>
            <a:r>
              <a:rPr kumimoji="1" lang="zh-CN" altLang="en-US" sz="2800" b="1">
                <a:latin typeface="楷体" panose="02010609060101010101" pitchFamily="49" charset="-122"/>
                <a:ea typeface="楷体" panose="02010609060101010101" pitchFamily="49" charset="-122"/>
              </a:rPr>
              <a:t> </a:t>
            </a:r>
            <a:endParaRPr kumimoji="1" lang="zh-CN" altLang="en-US" sz="2800" b="1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22888" name="Rectangle 8"/>
          <p:cNvSpPr>
            <a:spLocks noChangeArrowheads="1"/>
          </p:cNvSpPr>
          <p:nvPr/>
        </p:nvSpPr>
        <p:spPr bwMode="auto">
          <a:xfrm>
            <a:off x="225109" y="1707357"/>
            <a:ext cx="8905002" cy="707886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none">
            <a:spAutoFit/>
          </a:bodyPr>
          <a:lstStyle/>
          <a:p>
            <a:r>
              <a:rPr kumimoji="1" lang="zh-CN" altLang="en-US" sz="4000" b="1">
                <a:solidFill>
                  <a:srgbClr val="CC33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轻</a:t>
            </a:r>
            <a:r>
              <a:rPr kumimoji="1" lang="zh-CN" altLang="en-US" sz="4000" b="1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而</a:t>
            </a:r>
            <a:r>
              <a:rPr kumimoji="1" lang="zh-CN" altLang="en-US" sz="4000" b="1">
                <a:solidFill>
                  <a:srgbClr val="66FF33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清</a:t>
            </a:r>
            <a:r>
              <a:rPr kumimoji="1" lang="zh-CN" altLang="en-US" sz="4000" b="1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的东西</a:t>
            </a:r>
            <a:r>
              <a:rPr kumimoji="1" lang="zh-CN" altLang="en-US" sz="4000" b="1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，</a:t>
            </a:r>
            <a:r>
              <a:rPr kumimoji="1" lang="zh-CN" altLang="en-US" sz="4000" b="1">
                <a:solidFill>
                  <a:srgbClr val="CC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缓缓</a:t>
            </a:r>
            <a:r>
              <a:rPr kumimoji="1" lang="zh-CN" altLang="en-US" sz="4000" b="1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上升</a:t>
            </a:r>
            <a:r>
              <a:rPr kumimoji="1" lang="zh-CN" altLang="en-US" sz="4000" b="1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，</a:t>
            </a:r>
            <a:r>
              <a:rPr kumimoji="1" lang="zh-CN" altLang="en-US" sz="4000" b="1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变成了</a:t>
            </a:r>
            <a:r>
              <a:rPr kumimoji="1" lang="zh-CN" altLang="en-US" sz="4000" b="1">
                <a:solidFill>
                  <a:srgbClr val="FF0066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天</a:t>
            </a:r>
            <a:r>
              <a:rPr kumimoji="1" lang="zh-CN" altLang="en-US" sz="4000" b="1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，</a:t>
            </a:r>
            <a:endParaRPr kumimoji="1" lang="zh-CN" altLang="en-US" sz="4000" b="1">
              <a:solidFill>
                <a:schemeClr val="bg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p:transition spd="slow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1228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2288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228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228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0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000 0.000000 L -0.003611 -0.250741 " pathEditMode="relative" rAng="0" ptsTypes="">
                                      <p:cBhvr>
                                        <p:cTn id="18" dur="2000" fill="hold"/>
                                        <p:tgtEl>
                                          <p:spTgt spid="12288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8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2288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228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228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2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191 -0.00092 L -0.00191 0.23804 " pathEditMode="relative" rAng="0" ptsTypes="AA">
                                      <p:cBhvr>
                                        <p:cTn id="36" dur="2000" fill="hold"/>
                                        <p:tgtEl>
                                          <p:spTgt spid="12288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194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884" grpId="0" bldLvl="0" animBg="1"/>
      <p:bldP spid="122884" grpId="1" bldLvl="0" animBg="1"/>
      <p:bldP spid="122888" grpId="0" bldLvl="0" animBg="1"/>
      <p:bldP spid="122888" grpId="1" bldLvl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335915" y="603250"/>
            <a:ext cx="8229600" cy="181483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altLang="zh-CN" sz="2800" b="1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    </a:t>
            </a:r>
            <a:r>
              <a:rPr lang="zh-CN" altLang="en-US" sz="2800" b="1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天和地分开后，盘古怕它们还会合在一起，就头顶天，脚踏地，站在天地当中，随着它们的变化而变化。天每天升高一丈，地每天加厚一丈，盘古的身体也跟着长高。</a:t>
            </a:r>
            <a:endParaRPr lang="zh-CN" altLang="en-US" sz="2800" b="1">
              <a:latin typeface="楷体" panose="02010609060101010101" pitchFamily="49" charset="-122"/>
              <a:ea typeface="楷体" panose="02010609060101010101" pitchFamily="49" charset="-122"/>
              <a:sym typeface="+mn-ea"/>
            </a:endParaRPr>
          </a:p>
        </p:txBody>
      </p:sp>
      <p:sp>
        <p:nvSpPr>
          <p:cNvPr id="2" name="圆角矩形 1"/>
          <p:cNvSpPr/>
          <p:nvPr/>
        </p:nvSpPr>
        <p:spPr>
          <a:xfrm>
            <a:off x="396875" y="1081405"/>
            <a:ext cx="1160780" cy="415290"/>
          </a:xfrm>
          <a:prstGeom prst="roundRect">
            <a:avLst/>
          </a:prstGeom>
          <a:grpFill/>
          <a:ln>
            <a:solidFill>
              <a:srgbClr val="FF0000"/>
            </a:solidFill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Freeform 24"/>
          <p:cNvSpPr/>
          <p:nvPr/>
        </p:nvSpPr>
        <p:spPr bwMode="gray">
          <a:xfrm rot="4140000">
            <a:off x="2558659" y="3290292"/>
            <a:ext cx="738473" cy="746780"/>
          </a:xfrm>
          <a:custGeom>
            <a:avLst/>
            <a:gdLst>
              <a:gd name="T0" fmla="*/ 12 w 1824"/>
              <a:gd name="T1" fmla="*/ 2464 h 2648"/>
              <a:gd name="T2" fmla="*/ 56 w 1824"/>
              <a:gd name="T3" fmla="*/ 2120 h 2648"/>
              <a:gd name="T4" fmla="*/ 124 w 1824"/>
              <a:gd name="T5" fmla="*/ 1808 h 2648"/>
              <a:gd name="T6" fmla="*/ 212 w 1824"/>
              <a:gd name="T7" fmla="*/ 1524 h 2648"/>
              <a:gd name="T8" fmla="*/ 316 w 1824"/>
              <a:gd name="T9" fmla="*/ 1270 h 2648"/>
              <a:gd name="T10" fmla="*/ 430 w 1824"/>
              <a:gd name="T11" fmla="*/ 1044 h 2648"/>
              <a:gd name="T12" fmla="*/ 550 w 1824"/>
              <a:gd name="T13" fmla="*/ 846 h 2648"/>
              <a:gd name="T14" fmla="*/ 672 w 1824"/>
              <a:gd name="T15" fmla="*/ 674 h 2648"/>
              <a:gd name="T16" fmla="*/ 792 w 1824"/>
              <a:gd name="T17" fmla="*/ 528 h 2648"/>
              <a:gd name="T18" fmla="*/ 906 w 1824"/>
              <a:gd name="T19" fmla="*/ 408 h 2648"/>
              <a:gd name="T20" fmla="*/ 1010 w 1824"/>
              <a:gd name="T21" fmla="*/ 310 h 2648"/>
              <a:gd name="T22" fmla="*/ 1096 w 1824"/>
              <a:gd name="T23" fmla="*/ 236 h 2648"/>
              <a:gd name="T24" fmla="*/ 1164 w 1824"/>
              <a:gd name="T25" fmla="*/ 184 h 2648"/>
              <a:gd name="T26" fmla="*/ 1208 w 1824"/>
              <a:gd name="T27" fmla="*/ 154 h 2648"/>
              <a:gd name="T28" fmla="*/ 1224 w 1824"/>
              <a:gd name="T29" fmla="*/ 144 h 2648"/>
              <a:gd name="T30" fmla="*/ 1728 w 1824"/>
              <a:gd name="T31" fmla="*/ 56 h 2648"/>
              <a:gd name="T32" fmla="*/ 1568 w 1824"/>
              <a:gd name="T33" fmla="*/ 328 h 2648"/>
              <a:gd name="T34" fmla="*/ 1554 w 1824"/>
              <a:gd name="T35" fmla="*/ 332 h 2648"/>
              <a:gd name="T36" fmla="*/ 1514 w 1824"/>
              <a:gd name="T37" fmla="*/ 346 h 2648"/>
              <a:gd name="T38" fmla="*/ 1452 w 1824"/>
              <a:gd name="T39" fmla="*/ 370 h 2648"/>
              <a:gd name="T40" fmla="*/ 1370 w 1824"/>
              <a:gd name="T41" fmla="*/ 410 h 2648"/>
              <a:gd name="T42" fmla="*/ 1270 w 1824"/>
              <a:gd name="T43" fmla="*/ 466 h 2648"/>
              <a:gd name="T44" fmla="*/ 1158 w 1824"/>
              <a:gd name="T45" fmla="*/ 540 h 2648"/>
              <a:gd name="T46" fmla="*/ 1034 w 1824"/>
              <a:gd name="T47" fmla="*/ 636 h 2648"/>
              <a:gd name="T48" fmla="*/ 904 w 1824"/>
              <a:gd name="T49" fmla="*/ 756 h 2648"/>
              <a:gd name="T50" fmla="*/ 770 w 1824"/>
              <a:gd name="T51" fmla="*/ 900 h 2648"/>
              <a:gd name="T52" fmla="*/ 632 w 1824"/>
              <a:gd name="T53" fmla="*/ 1076 h 2648"/>
              <a:gd name="T54" fmla="*/ 498 w 1824"/>
              <a:gd name="T55" fmla="*/ 1280 h 2648"/>
              <a:gd name="T56" fmla="*/ 370 w 1824"/>
              <a:gd name="T57" fmla="*/ 1518 h 2648"/>
              <a:gd name="T58" fmla="*/ 248 w 1824"/>
              <a:gd name="T59" fmla="*/ 1792 h 2648"/>
              <a:gd name="T60" fmla="*/ 138 w 1824"/>
              <a:gd name="T61" fmla="*/ 2104 h 2648"/>
              <a:gd name="T62" fmla="*/ 42 w 1824"/>
              <a:gd name="T63" fmla="*/ 2456 h 26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1824" h="2648">
                <a:moveTo>
                  <a:pt x="0" y="2648"/>
                </a:moveTo>
                <a:lnTo>
                  <a:pt x="12" y="2464"/>
                </a:lnTo>
                <a:lnTo>
                  <a:pt x="32" y="2288"/>
                </a:lnTo>
                <a:lnTo>
                  <a:pt x="56" y="2120"/>
                </a:lnTo>
                <a:lnTo>
                  <a:pt x="88" y="1960"/>
                </a:lnTo>
                <a:lnTo>
                  <a:pt x="124" y="1808"/>
                </a:lnTo>
                <a:lnTo>
                  <a:pt x="166" y="1662"/>
                </a:lnTo>
                <a:lnTo>
                  <a:pt x="212" y="1524"/>
                </a:lnTo>
                <a:lnTo>
                  <a:pt x="262" y="1394"/>
                </a:lnTo>
                <a:lnTo>
                  <a:pt x="316" y="1270"/>
                </a:lnTo>
                <a:lnTo>
                  <a:pt x="372" y="1154"/>
                </a:lnTo>
                <a:lnTo>
                  <a:pt x="430" y="1044"/>
                </a:lnTo>
                <a:lnTo>
                  <a:pt x="490" y="942"/>
                </a:lnTo>
                <a:lnTo>
                  <a:pt x="550" y="846"/>
                </a:lnTo>
                <a:lnTo>
                  <a:pt x="612" y="758"/>
                </a:lnTo>
                <a:lnTo>
                  <a:pt x="672" y="674"/>
                </a:lnTo>
                <a:lnTo>
                  <a:pt x="734" y="598"/>
                </a:lnTo>
                <a:lnTo>
                  <a:pt x="792" y="528"/>
                </a:lnTo>
                <a:lnTo>
                  <a:pt x="850" y="464"/>
                </a:lnTo>
                <a:lnTo>
                  <a:pt x="906" y="408"/>
                </a:lnTo>
                <a:lnTo>
                  <a:pt x="960" y="356"/>
                </a:lnTo>
                <a:lnTo>
                  <a:pt x="1010" y="310"/>
                </a:lnTo>
                <a:lnTo>
                  <a:pt x="1056" y="270"/>
                </a:lnTo>
                <a:lnTo>
                  <a:pt x="1096" y="236"/>
                </a:lnTo>
                <a:lnTo>
                  <a:pt x="1134" y="208"/>
                </a:lnTo>
                <a:lnTo>
                  <a:pt x="1164" y="184"/>
                </a:lnTo>
                <a:lnTo>
                  <a:pt x="1190" y="166"/>
                </a:lnTo>
                <a:lnTo>
                  <a:pt x="1208" y="154"/>
                </a:lnTo>
                <a:lnTo>
                  <a:pt x="1220" y="146"/>
                </a:lnTo>
                <a:lnTo>
                  <a:pt x="1224" y="144"/>
                </a:lnTo>
                <a:lnTo>
                  <a:pt x="848" y="0"/>
                </a:lnTo>
                <a:lnTo>
                  <a:pt x="1728" y="56"/>
                </a:lnTo>
                <a:lnTo>
                  <a:pt x="1824" y="480"/>
                </a:lnTo>
                <a:lnTo>
                  <a:pt x="1568" y="328"/>
                </a:lnTo>
                <a:lnTo>
                  <a:pt x="1564" y="328"/>
                </a:lnTo>
                <a:lnTo>
                  <a:pt x="1554" y="332"/>
                </a:lnTo>
                <a:lnTo>
                  <a:pt x="1538" y="338"/>
                </a:lnTo>
                <a:lnTo>
                  <a:pt x="1514" y="346"/>
                </a:lnTo>
                <a:lnTo>
                  <a:pt x="1486" y="356"/>
                </a:lnTo>
                <a:lnTo>
                  <a:pt x="1452" y="370"/>
                </a:lnTo>
                <a:lnTo>
                  <a:pt x="1412" y="388"/>
                </a:lnTo>
                <a:lnTo>
                  <a:pt x="1370" y="410"/>
                </a:lnTo>
                <a:lnTo>
                  <a:pt x="1322" y="436"/>
                </a:lnTo>
                <a:lnTo>
                  <a:pt x="1270" y="466"/>
                </a:lnTo>
                <a:lnTo>
                  <a:pt x="1216" y="500"/>
                </a:lnTo>
                <a:lnTo>
                  <a:pt x="1158" y="540"/>
                </a:lnTo>
                <a:lnTo>
                  <a:pt x="1098" y="584"/>
                </a:lnTo>
                <a:lnTo>
                  <a:pt x="1034" y="636"/>
                </a:lnTo>
                <a:lnTo>
                  <a:pt x="970" y="692"/>
                </a:lnTo>
                <a:lnTo>
                  <a:pt x="904" y="756"/>
                </a:lnTo>
                <a:lnTo>
                  <a:pt x="836" y="824"/>
                </a:lnTo>
                <a:lnTo>
                  <a:pt x="770" y="900"/>
                </a:lnTo>
                <a:lnTo>
                  <a:pt x="700" y="984"/>
                </a:lnTo>
                <a:lnTo>
                  <a:pt x="632" y="1076"/>
                </a:lnTo>
                <a:lnTo>
                  <a:pt x="566" y="1174"/>
                </a:lnTo>
                <a:lnTo>
                  <a:pt x="498" y="1280"/>
                </a:lnTo>
                <a:lnTo>
                  <a:pt x="434" y="1394"/>
                </a:lnTo>
                <a:lnTo>
                  <a:pt x="370" y="1518"/>
                </a:lnTo>
                <a:lnTo>
                  <a:pt x="308" y="1650"/>
                </a:lnTo>
                <a:lnTo>
                  <a:pt x="248" y="1792"/>
                </a:lnTo>
                <a:lnTo>
                  <a:pt x="192" y="1944"/>
                </a:lnTo>
                <a:lnTo>
                  <a:pt x="138" y="2104"/>
                </a:lnTo>
                <a:lnTo>
                  <a:pt x="88" y="2274"/>
                </a:lnTo>
                <a:lnTo>
                  <a:pt x="42" y="2456"/>
                </a:lnTo>
                <a:lnTo>
                  <a:pt x="0" y="2648"/>
                </a:lnTo>
                <a:close/>
              </a:path>
            </a:pathLst>
          </a:cu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 cstate="print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rcRect b="4568"/>
          <a:stretch>
            <a:fillRect/>
          </a:stretch>
        </p:blipFill>
        <p:spPr>
          <a:xfrm>
            <a:off x="6570980" y="2247265"/>
            <a:ext cx="2595245" cy="1829435"/>
          </a:xfrm>
          <a:prstGeom prst="rect">
            <a:avLst/>
          </a:prstGeom>
        </p:spPr>
      </p:pic>
      <p:sp>
        <p:nvSpPr>
          <p:cNvPr id="5" name="圆角矩形 4"/>
          <p:cNvSpPr/>
          <p:nvPr/>
        </p:nvSpPr>
        <p:spPr>
          <a:xfrm>
            <a:off x="1755140" y="1091565"/>
            <a:ext cx="1231900" cy="415290"/>
          </a:xfrm>
          <a:prstGeom prst="roundRect">
            <a:avLst/>
          </a:prstGeom>
          <a:grpFill/>
          <a:ln>
            <a:solidFill>
              <a:srgbClr val="FF0000"/>
            </a:solidFill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文本框 6"/>
          <p:cNvSpPr txBox="1"/>
          <p:nvPr/>
        </p:nvSpPr>
        <p:spPr>
          <a:xfrm>
            <a:off x="684000" y="2418080"/>
            <a:ext cx="6201940" cy="95313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宋体" panose="02010600030101010101" pitchFamily="2" charset="-122"/>
                <a:sym typeface="+mn-ea"/>
              </a:rPr>
              <a:t>    </a:t>
            </a:r>
            <a:r>
              <a:rPr lang="en-US" sz="2800" b="1" dirty="0" err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宋体" panose="02010600030101010101" pitchFamily="2" charset="-122"/>
                <a:sym typeface="+mn-ea"/>
              </a:rPr>
              <a:t>天地分开以后，盘古做了什么？可以用什么成语概括呢</a:t>
            </a:r>
            <a:r>
              <a:rPr lang="en-US"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宋体" panose="02010600030101010101" pitchFamily="2" charset="-122"/>
                <a:sym typeface="+mn-ea"/>
              </a:rPr>
              <a:t>？</a:t>
            </a:r>
            <a:endParaRPr lang="en-US" altLang="en-US" sz="28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  <a:cs typeface="宋体" panose="02010600030101010101" pitchFamily="2" charset="-122"/>
              <a:sym typeface="+mn-ea"/>
            </a:endParaRPr>
          </a:p>
        </p:txBody>
      </p:sp>
      <p:sp>
        <p:nvSpPr>
          <p:cNvPr id="9" name="圆角矩形 8"/>
          <p:cNvSpPr/>
          <p:nvPr/>
        </p:nvSpPr>
        <p:spPr>
          <a:xfrm>
            <a:off x="3409315" y="3639185"/>
            <a:ext cx="1656080" cy="57594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/>
              <a:t>顶天立地</a:t>
            </a:r>
            <a:endParaRPr lang="zh-CN" altLang="en-US" sz="240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8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ldLvl="0" animBg="1"/>
      <p:bldP spid="16" grpId="0" bldLvl="0" animBg="1"/>
      <p:bldP spid="5" grpId="0" bldLvl="0" animBg="1"/>
      <p:bldP spid="7" grpId="0"/>
      <p:bldP spid="9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 Box 3"/>
          <p:cNvSpPr txBox="1">
            <a:spLocks noChangeArrowheads="1"/>
          </p:cNvSpPr>
          <p:nvPr/>
        </p:nvSpPr>
        <p:spPr bwMode="auto">
          <a:xfrm>
            <a:off x="422910" y="659765"/>
            <a:ext cx="7881620" cy="64516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90204" pitchFamily="34" charset="0"/>
              <a:defRPr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90204" pitchFamily="34" charset="0"/>
              <a:defRPr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90204" pitchFamily="34" charset="0"/>
              <a:defRPr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90204" pitchFamily="34" charset="0"/>
              <a:defRPr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36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说一说：盘古开天地的过程是怎样的？</a:t>
            </a:r>
            <a:r>
              <a:rPr lang="zh-CN" altLang="en-US" sz="1100" dirty="0">
                <a:latin typeface="楷体" panose="02010609060101010101" pitchFamily="49" charset="-122"/>
                <a:ea typeface="楷体" panose="02010609060101010101" pitchFamily="49" charset="-122"/>
              </a:rPr>
              <a:t> </a:t>
            </a:r>
            <a:endParaRPr lang="zh-CN" altLang="en-US" sz="1100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 cstate="print"/>
          <a:srcRect b="6875"/>
          <a:stretch>
            <a:fillRect/>
          </a:stretch>
        </p:blipFill>
        <p:spPr>
          <a:xfrm>
            <a:off x="422910" y="1844675"/>
            <a:ext cx="2400300" cy="1837690"/>
          </a:xfrm>
          <a:prstGeom prst="round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507740" y="1845310"/>
            <a:ext cx="1828800" cy="1828800"/>
          </a:xfrm>
          <a:prstGeom prst="round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rcRect b="4444"/>
          <a:stretch>
            <a:fillRect/>
          </a:stretch>
        </p:blipFill>
        <p:spPr>
          <a:xfrm>
            <a:off x="6020435" y="1844675"/>
            <a:ext cx="2476500" cy="1829435"/>
          </a:xfrm>
          <a:prstGeom prst="rect">
            <a:avLst/>
          </a:prstGeom>
        </p:spPr>
      </p:pic>
      <p:sp>
        <p:nvSpPr>
          <p:cNvPr id="7" name="圆角矩形 6"/>
          <p:cNvSpPr/>
          <p:nvPr/>
        </p:nvSpPr>
        <p:spPr>
          <a:xfrm>
            <a:off x="827405" y="3795395"/>
            <a:ext cx="1512570" cy="360045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>
                <a:solidFill>
                  <a:schemeClr val="tx1"/>
                </a:solidFill>
              </a:rPr>
              <a:t>暗中沉睡</a:t>
            </a:r>
            <a:endParaRPr lang="zh-CN" altLang="en-US" sz="2400">
              <a:solidFill>
                <a:schemeClr val="tx1"/>
              </a:solidFill>
            </a:endParaRPr>
          </a:p>
        </p:txBody>
      </p:sp>
      <p:sp>
        <p:nvSpPr>
          <p:cNvPr id="9" name="圆角矩形 8"/>
          <p:cNvSpPr/>
          <p:nvPr/>
        </p:nvSpPr>
        <p:spPr>
          <a:xfrm>
            <a:off x="3607435" y="3795395"/>
            <a:ext cx="1512570" cy="360045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>
                <a:solidFill>
                  <a:schemeClr val="tx1"/>
                </a:solidFill>
              </a:rPr>
              <a:t>开天辟地</a:t>
            </a:r>
            <a:endParaRPr lang="zh-CN" altLang="en-US" sz="2400">
              <a:solidFill>
                <a:schemeClr val="tx1"/>
              </a:solidFill>
            </a:endParaRPr>
          </a:p>
        </p:txBody>
      </p:sp>
      <p:sp>
        <p:nvSpPr>
          <p:cNvPr id="10" name="圆角矩形 9"/>
          <p:cNvSpPr/>
          <p:nvPr/>
        </p:nvSpPr>
        <p:spPr>
          <a:xfrm>
            <a:off x="6418580" y="3795395"/>
            <a:ext cx="1512570" cy="360045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>
                <a:solidFill>
                  <a:schemeClr val="tx1"/>
                </a:solidFill>
              </a:rPr>
              <a:t>顶天立地</a:t>
            </a:r>
            <a:endParaRPr lang="zh-CN" altLang="en-US" sz="2400">
              <a:solidFill>
                <a:schemeClr val="tx1"/>
              </a:solidFill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7092655" y="1304925"/>
            <a:ext cx="172354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000" dirty="0">
                <a:latin typeface="黑体" panose="02010609060101010101" pitchFamily="49" charset="-122"/>
                <a:ea typeface="黑体" panose="02010609060101010101" pitchFamily="49" charset="-122"/>
                <a:cs typeface="宋体" panose="02010600030101010101" pitchFamily="2" charset="-122"/>
              </a:rPr>
              <a:t>(</a:t>
            </a:r>
            <a:r>
              <a:rPr lang="zh-CN" altLang="en-US" sz="2000" dirty="0">
                <a:solidFill>
                  <a:srgbClr val="C0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宋体" panose="02010600030101010101" pitchFamily="2" charset="-122"/>
              </a:rPr>
              <a:t>课后</a:t>
            </a:r>
            <a:r>
              <a:rPr lang="zh-CN" altLang="en-US" sz="2000" dirty="0" smtClean="0">
                <a:solidFill>
                  <a:srgbClr val="C0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宋体" panose="02010600030101010101" pitchFamily="2" charset="-122"/>
              </a:rPr>
              <a:t>第</a:t>
            </a:r>
            <a:r>
              <a:rPr lang="zh-CN" altLang="en-US" sz="2000" dirty="0">
                <a:solidFill>
                  <a:srgbClr val="C0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宋体" panose="02010600030101010101" pitchFamily="2" charset="-122"/>
              </a:rPr>
              <a:t>二</a:t>
            </a:r>
            <a:r>
              <a:rPr lang="zh-CN" altLang="en-US" sz="2000" dirty="0" smtClean="0">
                <a:solidFill>
                  <a:srgbClr val="C0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宋体" panose="02010600030101010101" pitchFamily="2" charset="-122"/>
              </a:rPr>
              <a:t>题</a:t>
            </a:r>
            <a:r>
              <a:rPr lang="en-US" altLang="zh-CN" sz="2000" dirty="0">
                <a:latin typeface="黑体" panose="02010609060101010101" pitchFamily="49" charset="-122"/>
                <a:ea typeface="黑体" panose="02010609060101010101" pitchFamily="49" charset="-122"/>
                <a:cs typeface="宋体" panose="02010600030101010101" pitchFamily="2" charset="-122"/>
              </a:rPr>
              <a:t>)</a:t>
            </a:r>
            <a:endParaRPr lang="en-US" altLang="zh-CN" sz="2000" dirty="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  <a:cs typeface="宋体" panose="0201060003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7" grpId="0" bldLvl="0" animBg="1"/>
      <p:bldP spid="9" grpId="0" bldLvl="0" animBg="1"/>
      <p:bldP spid="10" grpId="0" bldLvl="0" animBg="1"/>
      <p:bldP spid="11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622935" y="509905"/>
            <a:ext cx="7898130" cy="22453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altLang="zh-CN" sz="1600" b="1">
                <a:sym typeface="+mn-ea"/>
              </a:rPr>
              <a:t>       </a:t>
            </a:r>
            <a:r>
              <a:rPr lang="en-US" altLang="zh-CN" sz="2800" b="1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  </a:t>
            </a:r>
            <a:r>
              <a:rPr lang="zh-CN" altLang="en-US" sz="2800" b="1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这样过了一万八千年、天升得</a:t>
            </a:r>
            <a:r>
              <a:rPr lang="zh-CN" altLang="en-US" sz="28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高极了</a:t>
            </a:r>
            <a:r>
              <a:rPr lang="zh-CN" altLang="en-US" sz="2800" b="1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，地变得</a:t>
            </a:r>
            <a:r>
              <a:rPr lang="zh-CN" altLang="en-US" sz="28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厚极了。</a:t>
            </a:r>
            <a:r>
              <a:rPr lang="zh-CN" altLang="en-US" sz="2800" b="1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盘古这个巍峨的巨人就像一根柱子，撑在天和地之间，不让它们重新合拢。又不知过了多少年，天和地终于成形了，盘古也精疲力竭，累得倒下了。</a:t>
            </a:r>
            <a:endParaRPr lang="zh-CN" altLang="en-US" sz="2800" b="1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  <a:sym typeface="+mn-ea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622935" y="2755265"/>
            <a:ext cx="5461065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indent="0">
              <a:buNone/>
            </a:pPr>
            <a:r>
              <a:rPr lang="en-US" sz="3200" b="1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“</a:t>
            </a:r>
            <a:r>
              <a:rPr lang="en-US" sz="3200" b="1" dirty="0" err="1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精疲力竭”说明了什么</a:t>
            </a:r>
            <a:r>
              <a:rPr lang="en-US" sz="3200" b="1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？</a:t>
            </a:r>
            <a:endParaRPr lang="en-US" altLang="en-US" sz="3200" b="1" dirty="0">
              <a:solidFill>
                <a:srgbClr val="0000FF"/>
              </a:solidFill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  <a:sym typeface="+mn-ea"/>
            </a:endParaRPr>
          </a:p>
        </p:txBody>
      </p:sp>
      <p:sp>
        <p:nvSpPr>
          <p:cNvPr id="4" name="圆角矩形 3"/>
          <p:cNvSpPr/>
          <p:nvPr/>
        </p:nvSpPr>
        <p:spPr>
          <a:xfrm>
            <a:off x="673735" y="3641090"/>
            <a:ext cx="6549390" cy="720090"/>
          </a:xfrm>
          <a:prstGeom prst="roundRect">
            <a:avLst/>
          </a:prstGeom>
          <a:grpFill/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US" altLang="zh-CN" sz="2400" b="1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  </a:t>
            </a:r>
            <a:r>
              <a:rPr lang="zh-CN" altLang="en-US" sz="2400" b="1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说明盘古耗尽了身体的最后力量，实在支撑不住了，为了将天地分开，</a:t>
            </a:r>
            <a:r>
              <a:rPr lang="zh-CN" altLang="en-US" sz="24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贡献了自己所有的力量</a:t>
            </a:r>
            <a:r>
              <a:rPr lang="zh-CN" altLang="en-US" sz="2400" b="1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。</a:t>
            </a:r>
            <a:endParaRPr lang="zh-CN" altLang="en-US" sz="2400" b="1">
              <a:solidFill>
                <a:schemeClr val="tx1"/>
              </a:solidFill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1" cstate="print"/>
          <a:srcRect l="4974" r="29089"/>
          <a:stretch>
            <a:fillRect/>
          </a:stretch>
        </p:blipFill>
        <p:spPr>
          <a:xfrm>
            <a:off x="7223125" y="2532380"/>
            <a:ext cx="1607820" cy="1828800"/>
          </a:xfrm>
          <a:prstGeom prst="roundRect">
            <a:avLst/>
          </a:prstGeom>
        </p:spPr>
      </p:pic>
      <p:cxnSp>
        <p:nvCxnSpPr>
          <p:cNvPr id="6" name="直接连接符 5"/>
          <p:cNvCxnSpPr/>
          <p:nvPr/>
        </p:nvCxnSpPr>
        <p:spPr>
          <a:xfrm flipV="1">
            <a:off x="6811010" y="2211705"/>
            <a:ext cx="1504950" cy="23495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 bldLvl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1522730" y="1389380"/>
            <a:ext cx="6590665" cy="119888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indent="0">
              <a:buNone/>
            </a:pPr>
            <a:r>
              <a:rPr lang="en-US" altLang="zh-CN" sz="3600" b="1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     </a:t>
            </a:r>
            <a:r>
              <a:rPr lang="en-US" sz="3600" b="1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盘古倒下以后身体发生了怎样的变化？</a:t>
            </a:r>
            <a:endParaRPr lang="en-US" altLang="en-US" sz="3600" b="1">
              <a:latin typeface="黑体" panose="02010609060101010101" pitchFamily="49" charset="-122"/>
              <a:ea typeface="黑体" panose="02010609060101010101" pitchFamily="49" charset="-122"/>
              <a:cs typeface="黑体" panose="02010609060101010101" pitchFamily="49" charset="-122"/>
              <a:sym typeface="+mn-ea"/>
            </a:endParaRPr>
          </a:p>
        </p:txBody>
      </p:sp>
      <p:pic>
        <p:nvPicPr>
          <p:cNvPr id="13" name="图片 12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5354" y="1197293"/>
            <a:ext cx="1104039" cy="1582166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586220" y="2503170"/>
            <a:ext cx="1691640" cy="1828800"/>
          </a:xfrm>
          <a:prstGeom prst="round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3" name="组合 52"/>
          <p:cNvGrpSpPr/>
          <p:nvPr/>
        </p:nvGrpSpPr>
        <p:grpSpPr>
          <a:xfrm>
            <a:off x="1118870" y="3341370"/>
            <a:ext cx="2150110" cy="932180"/>
            <a:chOff x="4193311" y="3961463"/>
            <a:chExt cx="1944357" cy="975475"/>
          </a:xfrm>
        </p:grpSpPr>
        <p:sp>
          <p:nvSpPr>
            <p:cNvPr id="82" name="云形 81"/>
            <p:cNvSpPr/>
            <p:nvPr/>
          </p:nvSpPr>
          <p:spPr>
            <a:xfrm>
              <a:off x="4193311" y="3961463"/>
              <a:ext cx="1944357" cy="975475"/>
            </a:xfrm>
            <a:prstGeom prst="cloud">
              <a:avLst/>
            </a:prstGeom>
            <a:gradFill>
              <a:gsLst>
                <a:gs pos="0">
                  <a:schemeClr val="accent1">
                    <a:tint val="66000"/>
                    <a:satMod val="16000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1" name="TextBox 80"/>
            <p:cNvSpPr txBox="1"/>
            <p:nvPr/>
          </p:nvSpPr>
          <p:spPr>
            <a:xfrm>
              <a:off x="4405778" y="4170778"/>
              <a:ext cx="1536651" cy="54621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800" b="1" dirty="0">
                  <a:solidFill>
                    <a:srgbClr val="FF0000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四季的风</a:t>
              </a:r>
              <a:endParaRPr lang="zh-CN" altLang="en-US" sz="28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  <p:grpSp>
        <p:nvGrpSpPr>
          <p:cNvPr id="50" name="组合 49"/>
          <p:cNvGrpSpPr/>
          <p:nvPr/>
        </p:nvGrpSpPr>
        <p:grpSpPr>
          <a:xfrm>
            <a:off x="5687695" y="3341370"/>
            <a:ext cx="2324100" cy="1039495"/>
            <a:chOff x="4193311" y="4052187"/>
            <a:chExt cx="1728941" cy="884752"/>
          </a:xfrm>
        </p:grpSpPr>
        <p:sp>
          <p:nvSpPr>
            <p:cNvPr id="51" name="云形 50"/>
            <p:cNvSpPr/>
            <p:nvPr/>
          </p:nvSpPr>
          <p:spPr>
            <a:xfrm>
              <a:off x="4193311" y="4052187"/>
              <a:ext cx="1728941" cy="884752"/>
            </a:xfrm>
            <a:prstGeom prst="cloud">
              <a:avLst/>
            </a:prstGeom>
            <a:gradFill>
              <a:gsLst>
                <a:gs pos="0">
                  <a:schemeClr val="accent1">
                    <a:tint val="66000"/>
                    <a:satMod val="16000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0" name="TextBox 59"/>
            <p:cNvSpPr txBox="1"/>
            <p:nvPr/>
          </p:nvSpPr>
          <p:spPr>
            <a:xfrm>
              <a:off x="4488611" y="4284740"/>
              <a:ext cx="1249238" cy="44426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800" b="1" dirty="0">
                  <a:solidFill>
                    <a:srgbClr val="FF0000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飘动的云</a:t>
              </a:r>
              <a:endParaRPr lang="zh-CN" altLang="en-US" sz="28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  <p:sp>
        <p:nvSpPr>
          <p:cNvPr id="10" name="Text Box 3"/>
          <p:cNvSpPr txBox="1">
            <a:spLocks noChangeArrowheads="1"/>
          </p:cNvSpPr>
          <p:nvPr/>
        </p:nvSpPr>
        <p:spPr bwMode="auto">
          <a:xfrm>
            <a:off x="690196" y="643434"/>
            <a:ext cx="1407160" cy="8299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defPPr>
              <a:defRPr lang="zh-CN"/>
            </a:defPPr>
            <a:lvl1pPr eaLnBrk="0" hangingPunct="0">
              <a:defRPr sz="2400">
                <a:solidFill>
                  <a:srgbClr val="003300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1pPr>
            <a:lvl2pPr marL="742950" indent="-285750" eaLnBrk="0" hangingPunct="0">
              <a:defRPr>
                <a:latin typeface="Arial" panose="020B060402020209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latin typeface="Arial" panose="020B060402020209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latin typeface="Arial" panose="020B060402020209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latin typeface="Arial" panose="020B060402020209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90204" pitchFamily="34" charset="0"/>
              <a:defRPr>
                <a:latin typeface="Arial" panose="020B060402020209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90204" pitchFamily="34" charset="0"/>
              <a:defRPr>
                <a:latin typeface="Arial" panose="020B060402020209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90204" pitchFamily="34" charset="0"/>
              <a:defRPr>
                <a:latin typeface="Arial" panose="020B060402020209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90204" pitchFamily="34" charset="0"/>
              <a:defRPr>
                <a:latin typeface="Arial" panose="020B060402020209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sz="4800" b="1" dirty="0">
                <a:solidFill>
                  <a:srgbClr val="FF0000"/>
                </a:solidFill>
              </a:rPr>
              <a:t>气息</a:t>
            </a:r>
            <a:endParaRPr lang="zh-CN" sz="4800" b="1" dirty="0">
              <a:solidFill>
                <a:srgbClr val="FF0000"/>
              </a:solidFill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2509520" y="520065"/>
            <a:ext cx="5193665" cy="107632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altLang="zh-CN" sz="280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    </a:t>
            </a:r>
            <a:r>
              <a:rPr lang="zh-CN" altLang="en-US" sz="3200" b="1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他呼出的气息，变成了四季的风和飘动的云；</a:t>
            </a:r>
            <a:endParaRPr lang="zh-CN" altLang="en-US" sz="3200" b="1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  <a:sym typeface="+mn-ea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 cstate="print"/>
          <a:stretch>
            <a:fillRect/>
          </a:stretch>
        </p:blipFill>
        <p:spPr>
          <a:xfrm>
            <a:off x="949325" y="1661795"/>
            <a:ext cx="2489200" cy="1610360"/>
          </a:xfrm>
          <a:prstGeom prst="round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2" cstate="print"/>
          <a:srcRect b="9410"/>
          <a:stretch>
            <a:fillRect/>
          </a:stretch>
        </p:blipFill>
        <p:spPr>
          <a:xfrm>
            <a:off x="5474970" y="1661795"/>
            <a:ext cx="2379345" cy="1609725"/>
          </a:xfrm>
          <a:prstGeom prst="round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bldLvl="0" animBg="1" autoUpdateAnimBg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 Box 8"/>
          <p:cNvSpPr txBox="1">
            <a:spLocks noChangeArrowheads="1"/>
          </p:cNvSpPr>
          <p:nvPr/>
        </p:nvSpPr>
        <p:spPr bwMode="auto">
          <a:xfrm>
            <a:off x="2301875" y="775970"/>
            <a:ext cx="5589270" cy="1076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90204" pitchFamily="34" charset="0"/>
              <a:defRPr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90204" pitchFamily="34" charset="0"/>
              <a:defRPr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90204" pitchFamily="34" charset="0"/>
              <a:defRPr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90204" pitchFamily="34" charset="0"/>
              <a:defRPr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50000"/>
              </a:spcBef>
            </a:pPr>
            <a:r>
              <a:rPr lang="zh-CN" altLang="en-US" sz="3200" b="1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他发出的声音，化作了隆隆的雷声。</a:t>
            </a:r>
            <a:endParaRPr lang="zh-CN" sz="24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4" name="Text Box 8"/>
          <p:cNvSpPr txBox="1">
            <a:spLocks noChangeArrowheads="1"/>
          </p:cNvSpPr>
          <p:nvPr/>
        </p:nvSpPr>
        <p:spPr bwMode="auto">
          <a:xfrm>
            <a:off x="692785" y="2080260"/>
            <a:ext cx="4794250" cy="1383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90204" pitchFamily="34" charset="0"/>
              <a:defRPr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90204" pitchFamily="34" charset="0"/>
              <a:defRPr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90204" pitchFamily="34" charset="0"/>
              <a:defRPr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90204" pitchFamily="34" charset="0"/>
              <a:defRPr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50000"/>
              </a:spcBef>
            </a:pPr>
            <a:r>
              <a:rPr lang="zh-CN" altLang="en-US" sz="2800" b="1" dirty="0" smtClean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隆隆的雷声，宇宙之间从此有了声音，这是多么令人激动啊！</a:t>
            </a:r>
            <a:r>
              <a:rPr lang="zh-CN" altLang="en-US" sz="2400" b="1" dirty="0" smtClean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</a:t>
            </a:r>
            <a:endParaRPr lang="zh-CN" sz="2400" b="1" dirty="0">
              <a:solidFill>
                <a:srgbClr val="0000FF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0" name="Text Box 3"/>
          <p:cNvSpPr txBox="1">
            <a:spLocks noChangeArrowheads="1"/>
          </p:cNvSpPr>
          <p:nvPr/>
        </p:nvSpPr>
        <p:spPr bwMode="auto">
          <a:xfrm>
            <a:off x="600026" y="591364"/>
            <a:ext cx="1407160" cy="8299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defPPr>
              <a:defRPr lang="zh-CN"/>
            </a:defPPr>
            <a:lvl1pPr eaLnBrk="0" hangingPunct="0">
              <a:defRPr sz="2400">
                <a:solidFill>
                  <a:srgbClr val="003300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1pPr>
            <a:lvl2pPr marL="742950" indent="-285750" eaLnBrk="0" hangingPunct="0">
              <a:defRPr>
                <a:latin typeface="Arial" panose="020B060402020209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latin typeface="Arial" panose="020B060402020209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latin typeface="Arial" panose="020B060402020209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latin typeface="Arial" panose="020B060402020209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90204" pitchFamily="34" charset="0"/>
              <a:defRPr>
                <a:latin typeface="Arial" panose="020B060402020209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90204" pitchFamily="34" charset="0"/>
              <a:defRPr>
                <a:latin typeface="Arial" panose="020B060402020209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90204" pitchFamily="34" charset="0"/>
              <a:defRPr>
                <a:latin typeface="Arial" panose="020B060402020209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90204" pitchFamily="34" charset="0"/>
              <a:defRPr>
                <a:latin typeface="Arial" panose="020B060402020209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sz="4800" b="1" dirty="0">
                <a:solidFill>
                  <a:srgbClr val="FF0000"/>
                </a:solidFill>
              </a:rPr>
              <a:t>声音</a:t>
            </a:r>
            <a:endParaRPr lang="zh-CN" sz="4800" b="1" dirty="0">
              <a:solidFill>
                <a:srgbClr val="FF0000"/>
              </a:solidFill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 cstate="print"/>
          <a:srcRect b="7674"/>
          <a:stretch>
            <a:fillRect/>
          </a:stretch>
        </p:blipFill>
        <p:spPr>
          <a:xfrm>
            <a:off x="5699760" y="1999615"/>
            <a:ext cx="2372360" cy="1464310"/>
          </a:xfrm>
          <a:prstGeom prst="roundRect">
            <a:avLst/>
          </a:prstGeom>
        </p:spPr>
      </p:pic>
      <p:pic>
        <p:nvPicPr>
          <p:cNvPr id="3" name="纯音乐 - 雷声">
            <a:hlinkClick r:id="" action="ppaction://media"/>
          </p:cNvPr>
          <p:cNvPicPr/>
          <p:nvPr>
            <a:audioFile r:link="rId2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4" cstate="print"/>
          <a:stretch>
            <a:fillRect/>
          </a:stretch>
        </p:blipFill>
        <p:spPr>
          <a:xfrm>
            <a:off x="8149590" y="2262505"/>
            <a:ext cx="619125" cy="61912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 additive="base">
                                        <p:cTn id="26" dur="118016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33" fill="hold" display="1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10" grpId="0" bldLvl="0" animBg="1" autoUpdateAnimBg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 Box 7"/>
          <p:cNvSpPr txBox="1">
            <a:spLocks noChangeArrowheads="1"/>
          </p:cNvSpPr>
          <p:nvPr/>
        </p:nvSpPr>
        <p:spPr bwMode="auto">
          <a:xfrm>
            <a:off x="560070" y="3315335"/>
            <a:ext cx="8023225" cy="107632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2400" b="1">
                <a:solidFill>
                  <a:srgbClr val="003300"/>
                </a:solidFill>
                <a:latin typeface="Arial" panose="020B0604020202090204" pitchFamily="34" charset="0"/>
                <a:ea typeface="楷体_GB2312" panose="02010609030101010101" pitchFamily="49" charset="-122"/>
              </a:defRPr>
            </a:lvl1pPr>
            <a:lvl2pPr marL="742950" indent="-285750" eaLnBrk="0" hangingPunct="0">
              <a:defRPr>
                <a:latin typeface="Arial" panose="020B060402020209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latin typeface="Arial" panose="020B060402020209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latin typeface="Arial" panose="020B060402020209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latin typeface="Arial" panose="020B060402020209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90204" pitchFamily="34" charset="0"/>
              <a:defRPr>
                <a:latin typeface="Arial" panose="020B060402020209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90204" pitchFamily="34" charset="0"/>
              <a:defRPr>
                <a:latin typeface="Arial" panose="020B060402020209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90204" pitchFamily="34" charset="0"/>
              <a:defRPr>
                <a:latin typeface="Arial" panose="020B060402020209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90204" pitchFamily="34" charset="0"/>
              <a:defRPr>
                <a:latin typeface="Arial" panose="020B060402020209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3200" dirty="0">
                <a:latin typeface="楷体" panose="02010609060101010101" pitchFamily="49" charset="-122"/>
                <a:ea typeface="楷体" panose="02010609060101010101" pitchFamily="49" charset="-122"/>
              </a:rPr>
              <a:t>    </a:t>
            </a:r>
            <a:r>
              <a:rPr lang="zh-CN" altLang="en-US" sz="320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他的左眼变成了</a:t>
            </a:r>
            <a:r>
              <a:rPr lang="zh-CN" altLang="en-US" sz="320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太阳</a:t>
            </a:r>
            <a:r>
              <a:rPr lang="zh-CN" altLang="en-US" sz="320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，照耀大地，右眼变成了</a:t>
            </a:r>
            <a:r>
              <a:rPr lang="zh-CN" altLang="en-US" sz="320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月亮</a:t>
            </a:r>
            <a:r>
              <a:rPr lang="zh-CN" altLang="en-US" sz="320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，给夜晚带来了光明；</a:t>
            </a:r>
            <a:endParaRPr lang="zh-CN" altLang="en-US" sz="3200" dirty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  <a:sym typeface="+mn-ea"/>
            </a:endParaRPr>
          </a:p>
        </p:txBody>
      </p:sp>
      <p:sp>
        <p:nvSpPr>
          <p:cNvPr id="2" name="圆角矩形 1"/>
          <p:cNvSpPr/>
          <p:nvPr/>
        </p:nvSpPr>
        <p:spPr>
          <a:xfrm>
            <a:off x="4336415" y="3315335"/>
            <a:ext cx="834390" cy="497840"/>
          </a:xfrm>
          <a:prstGeom prst="roundRect">
            <a:avLst/>
          </a:prstGeom>
          <a:grpFill/>
          <a:ln>
            <a:solidFill>
              <a:srgbClr val="FF0000"/>
            </a:solidFill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3" name="组合 12"/>
          <p:cNvGrpSpPr/>
          <p:nvPr/>
        </p:nvGrpSpPr>
        <p:grpSpPr>
          <a:xfrm>
            <a:off x="3916045" y="1385570"/>
            <a:ext cx="1467485" cy="1658239"/>
            <a:chOff x="5029432" y="2796622"/>
            <a:chExt cx="4322278" cy="2551979"/>
          </a:xfrm>
        </p:grpSpPr>
        <p:sp>
          <p:nvSpPr>
            <p:cNvPr id="14" name="云形 13"/>
            <p:cNvSpPr/>
            <p:nvPr/>
          </p:nvSpPr>
          <p:spPr>
            <a:xfrm>
              <a:off x="5029432" y="2796622"/>
              <a:ext cx="3936994" cy="2551979"/>
            </a:xfrm>
            <a:prstGeom prst="cloud">
              <a:avLst/>
            </a:prstGeom>
            <a:gradFill>
              <a:gsLst>
                <a:gs pos="0">
                  <a:schemeClr val="accent1">
                    <a:tint val="66000"/>
                    <a:satMod val="16000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5551248" y="3338993"/>
              <a:ext cx="3800462" cy="146684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800" b="1" dirty="0">
                  <a:solidFill>
                    <a:srgbClr val="FF0000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温暖</a:t>
              </a:r>
              <a:endParaRPr lang="zh-CN" altLang="en-US" sz="28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  <a:p>
              <a:r>
                <a:rPr lang="zh-CN" altLang="en-US" sz="2800" b="1" dirty="0">
                  <a:solidFill>
                    <a:srgbClr val="FF0000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光明</a:t>
              </a:r>
              <a:endParaRPr lang="zh-CN" altLang="en-US" sz="28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  <p:sp>
        <p:nvSpPr>
          <p:cNvPr id="3" name="圆角矩形 2"/>
          <p:cNvSpPr/>
          <p:nvPr/>
        </p:nvSpPr>
        <p:spPr>
          <a:xfrm>
            <a:off x="1872615" y="3813175"/>
            <a:ext cx="837565" cy="483870"/>
          </a:xfrm>
          <a:prstGeom prst="roundRect">
            <a:avLst/>
          </a:prstGeom>
          <a:grpFill/>
          <a:ln>
            <a:solidFill>
              <a:srgbClr val="FF0000"/>
            </a:solidFill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 cstate="print"/>
          <a:srcRect b="9271"/>
          <a:stretch>
            <a:fillRect/>
          </a:stretch>
        </p:blipFill>
        <p:spPr>
          <a:xfrm>
            <a:off x="784860" y="1355725"/>
            <a:ext cx="2805430" cy="1773555"/>
          </a:xfrm>
          <a:prstGeom prst="round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2" cstate="print"/>
          <a:srcRect l="16767" b="9097"/>
          <a:stretch>
            <a:fillRect/>
          </a:stretch>
        </p:blipFill>
        <p:spPr>
          <a:xfrm>
            <a:off x="5478780" y="1355725"/>
            <a:ext cx="2770505" cy="1773555"/>
          </a:xfrm>
          <a:prstGeom prst="roundRect">
            <a:avLst/>
          </a:prstGeom>
        </p:spPr>
      </p:pic>
      <p:sp>
        <p:nvSpPr>
          <p:cNvPr id="10" name="Text Box 3"/>
          <p:cNvSpPr txBox="1">
            <a:spLocks noChangeArrowheads="1"/>
          </p:cNvSpPr>
          <p:nvPr/>
        </p:nvSpPr>
        <p:spPr bwMode="auto">
          <a:xfrm>
            <a:off x="465406" y="525959"/>
            <a:ext cx="1407160" cy="8299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defPPr>
              <a:defRPr lang="zh-CN"/>
            </a:defPPr>
            <a:lvl1pPr eaLnBrk="0" hangingPunct="0">
              <a:defRPr sz="2400">
                <a:solidFill>
                  <a:srgbClr val="003300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1pPr>
            <a:lvl2pPr marL="742950" indent="-285750" eaLnBrk="0" hangingPunct="0">
              <a:defRPr>
                <a:latin typeface="Arial" panose="020B060402020209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latin typeface="Arial" panose="020B060402020209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latin typeface="Arial" panose="020B060402020209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latin typeface="Arial" panose="020B060402020209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90204" pitchFamily="34" charset="0"/>
              <a:defRPr>
                <a:latin typeface="Arial" panose="020B060402020209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90204" pitchFamily="34" charset="0"/>
              <a:defRPr>
                <a:latin typeface="Arial" panose="020B060402020209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90204" pitchFamily="34" charset="0"/>
              <a:defRPr>
                <a:latin typeface="Arial" panose="020B060402020209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90204" pitchFamily="34" charset="0"/>
              <a:defRPr>
                <a:latin typeface="Arial" panose="020B060402020209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sz="4800" b="1" dirty="0">
                <a:solidFill>
                  <a:srgbClr val="FF0000"/>
                </a:solidFill>
              </a:rPr>
              <a:t>眼睛</a:t>
            </a:r>
            <a:endParaRPr lang="zh-CN" sz="48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2" grpId="0" bldLvl="0" animBg="1"/>
      <p:bldP spid="3" grpId="0" bldLvl="0" animBg="1"/>
      <p:bldP spid="10" grpId="0" bldLvl="0" animBg="1" autoUpdateAnimBg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Box 3"/>
          <p:cNvSpPr txBox="1">
            <a:spLocks noChangeArrowheads="1"/>
          </p:cNvSpPr>
          <p:nvPr/>
        </p:nvSpPr>
        <p:spPr bwMode="auto">
          <a:xfrm>
            <a:off x="664210" y="540385"/>
            <a:ext cx="7118985" cy="132207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90204" pitchFamily="34" charset="0"/>
              <a:defRPr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90204" pitchFamily="34" charset="0"/>
              <a:defRPr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90204" pitchFamily="34" charset="0"/>
              <a:defRPr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90204" pitchFamily="34" charset="0"/>
              <a:defRPr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9pPr>
          </a:lstStyle>
          <a:p>
            <a:pPr algn="l" eaLnBrk="1" hangingPunct="1">
              <a:buClrTx/>
              <a:buSzTx/>
              <a:buFontTx/>
            </a:pPr>
            <a:r>
              <a:rPr lang="zh-CN" altLang="en-US" sz="3200" b="1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他的</a:t>
            </a:r>
            <a:r>
              <a:rPr lang="zh-CN" altLang="en-US" sz="4800" b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楷体" panose="02010609060101010101" pitchFamily="49" charset="-122"/>
                <a:sym typeface="+mn-ea"/>
              </a:rPr>
              <a:t>四肢和躯干</a:t>
            </a:r>
            <a:r>
              <a:rPr lang="zh-CN" altLang="en-US" sz="3200" b="1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，变成了大地的四极和五方的名山；</a:t>
            </a:r>
            <a:endParaRPr lang="zh-CN" altLang="en-US" sz="3200" b="1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  <a:sym typeface="+mn-ea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 cstate="print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rcRect r="11589" b="14063"/>
          <a:stretch>
            <a:fillRect/>
          </a:stretch>
        </p:blipFill>
        <p:spPr>
          <a:xfrm rot="2640000">
            <a:off x="828675" y="1470025"/>
            <a:ext cx="3086100" cy="2580640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2" cstate="print"/>
          <a:srcRect r="7862" b="7014"/>
          <a:stretch>
            <a:fillRect/>
          </a:stretch>
        </p:blipFill>
        <p:spPr>
          <a:xfrm>
            <a:off x="4639310" y="2043430"/>
            <a:ext cx="3150235" cy="1799590"/>
          </a:xfrm>
          <a:prstGeom prst="round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3" name="组合 52"/>
          <p:cNvGrpSpPr/>
          <p:nvPr/>
        </p:nvGrpSpPr>
        <p:grpSpPr>
          <a:xfrm>
            <a:off x="1726565" y="3419475"/>
            <a:ext cx="1586865" cy="792480"/>
            <a:chOff x="4095059" y="3961463"/>
            <a:chExt cx="2153789" cy="1029073"/>
          </a:xfrm>
        </p:grpSpPr>
        <p:sp>
          <p:nvSpPr>
            <p:cNvPr id="82" name="云形 81"/>
            <p:cNvSpPr/>
            <p:nvPr/>
          </p:nvSpPr>
          <p:spPr>
            <a:xfrm>
              <a:off x="4095059" y="3961463"/>
              <a:ext cx="2153789" cy="1029073"/>
            </a:xfrm>
            <a:prstGeom prst="cloud">
              <a:avLst/>
            </a:prstGeom>
            <a:gradFill>
              <a:gsLst>
                <a:gs pos="0">
                  <a:schemeClr val="accent1">
                    <a:tint val="66000"/>
                    <a:satMod val="16000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1" name="TextBox 80"/>
            <p:cNvSpPr txBox="1"/>
            <p:nvPr/>
          </p:nvSpPr>
          <p:spPr>
            <a:xfrm>
              <a:off x="4493218" y="4110715"/>
              <a:ext cx="1538327" cy="67780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800" b="1" dirty="0">
                  <a:solidFill>
                    <a:srgbClr val="FF0000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河流</a:t>
              </a:r>
              <a:endParaRPr lang="zh-CN" altLang="en-US" sz="28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  <p:grpSp>
        <p:nvGrpSpPr>
          <p:cNvPr id="50" name="组合 49"/>
          <p:cNvGrpSpPr/>
          <p:nvPr/>
        </p:nvGrpSpPr>
        <p:grpSpPr>
          <a:xfrm>
            <a:off x="5504180" y="3449955"/>
            <a:ext cx="1690370" cy="854710"/>
            <a:chOff x="4477586" y="4250110"/>
            <a:chExt cx="1302147" cy="686610"/>
          </a:xfrm>
        </p:grpSpPr>
        <p:sp>
          <p:nvSpPr>
            <p:cNvPr id="51" name="云形 50"/>
            <p:cNvSpPr/>
            <p:nvPr/>
          </p:nvSpPr>
          <p:spPr>
            <a:xfrm>
              <a:off x="4477586" y="4250110"/>
              <a:ext cx="1302147" cy="686610"/>
            </a:xfrm>
            <a:prstGeom prst="cloud">
              <a:avLst/>
            </a:prstGeom>
            <a:gradFill>
              <a:gsLst>
                <a:gs pos="0">
                  <a:schemeClr val="accent1">
                    <a:tint val="66000"/>
                    <a:satMod val="16000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0" name="TextBox 59"/>
            <p:cNvSpPr txBox="1"/>
            <p:nvPr/>
          </p:nvSpPr>
          <p:spPr>
            <a:xfrm>
              <a:off x="4805290" y="4395433"/>
              <a:ext cx="695442" cy="4193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800" b="1" dirty="0">
                  <a:solidFill>
                    <a:srgbClr val="FF0000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湖泊</a:t>
              </a:r>
              <a:endParaRPr lang="zh-CN" altLang="en-US" sz="28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  <p:sp>
        <p:nvSpPr>
          <p:cNvPr id="10" name="Text Box 3"/>
          <p:cNvSpPr txBox="1">
            <a:spLocks noChangeArrowheads="1"/>
          </p:cNvSpPr>
          <p:nvPr/>
        </p:nvSpPr>
        <p:spPr bwMode="auto">
          <a:xfrm>
            <a:off x="612820" y="626289"/>
            <a:ext cx="1407160" cy="8299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defPPr>
              <a:defRPr lang="zh-CN"/>
            </a:defPPr>
            <a:lvl1pPr eaLnBrk="0" hangingPunct="0">
              <a:defRPr sz="2400">
                <a:solidFill>
                  <a:srgbClr val="003300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1pPr>
            <a:lvl2pPr marL="742950" indent="-285750" eaLnBrk="0" hangingPunct="0">
              <a:defRPr>
                <a:latin typeface="Arial" panose="020B060402020209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latin typeface="Arial" panose="020B060402020209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latin typeface="Arial" panose="020B060402020209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latin typeface="Arial" panose="020B060402020209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90204" pitchFamily="34" charset="0"/>
              <a:defRPr>
                <a:latin typeface="Arial" panose="020B060402020209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90204" pitchFamily="34" charset="0"/>
              <a:defRPr>
                <a:latin typeface="Arial" panose="020B060402020209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90204" pitchFamily="34" charset="0"/>
              <a:defRPr>
                <a:latin typeface="Arial" panose="020B060402020209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90204" pitchFamily="34" charset="0"/>
              <a:defRPr>
                <a:latin typeface="Arial" panose="020B060402020209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4800" b="1" dirty="0" smtClean="0">
                <a:solidFill>
                  <a:srgbClr val="FF0000"/>
                </a:solidFill>
              </a:rPr>
              <a:t>血液</a:t>
            </a:r>
            <a:endParaRPr lang="zh-CN" sz="4800" b="1" dirty="0">
              <a:solidFill>
                <a:srgbClr val="FF0000"/>
              </a:solidFill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2211070" y="872490"/>
            <a:ext cx="6715760" cy="58356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zh-CN" altLang="en-US" sz="3200" b="1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他的血液，变成了奔流不息的江河；</a:t>
            </a:r>
            <a:endParaRPr lang="zh-CN" altLang="en-US" sz="240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  <a:sym typeface="+mn-ea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 cstate="print"/>
          <a:srcRect b="16111"/>
          <a:stretch>
            <a:fillRect/>
          </a:stretch>
        </p:blipFill>
        <p:spPr>
          <a:xfrm>
            <a:off x="1014730" y="1658620"/>
            <a:ext cx="2849880" cy="1534160"/>
          </a:xfrm>
          <a:prstGeom prst="round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993005" y="1658620"/>
            <a:ext cx="2643505" cy="1534160"/>
          </a:xfrm>
          <a:prstGeom prst="round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bldLvl="0" animBg="1" autoUpdateAnimBg="0"/>
      <p:bldP spid="2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3"/>
          <p:cNvSpPr>
            <a:spLocks noChangeArrowheads="1"/>
          </p:cNvSpPr>
          <p:nvPr/>
        </p:nvSpPr>
        <p:spPr bwMode="auto">
          <a:xfrm>
            <a:off x="1655490" y="4455002"/>
            <a:ext cx="5725145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/>
          <a:p>
            <a:r>
              <a:rPr lang="en-US" altLang="zh-CN" sz="3600">
                <a:ea typeface="仿宋_GB2312" pitchFamily="49" charset="-122"/>
              </a:rPr>
              <a:t>       </a:t>
            </a:r>
            <a:endParaRPr lang="zh-CN" altLang="en-US" sz="3600" b="1">
              <a:solidFill>
                <a:srgbClr val="003300"/>
              </a:solidFill>
              <a:ea typeface="楷体_GB2312" panose="02010609030101010101" pitchFamily="49" charset="-122"/>
            </a:endParaRPr>
          </a:p>
        </p:txBody>
      </p:sp>
      <p:sp>
        <p:nvSpPr>
          <p:cNvPr id="15" name="Text Box 4"/>
          <p:cNvSpPr txBox="1">
            <a:spLocks noChangeArrowheads="1"/>
          </p:cNvSpPr>
          <p:nvPr/>
        </p:nvSpPr>
        <p:spPr bwMode="auto">
          <a:xfrm>
            <a:off x="572135" y="584200"/>
            <a:ext cx="7650480" cy="64516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90204" pitchFamily="34" charset="0"/>
              <a:defRPr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90204" pitchFamily="34" charset="0"/>
              <a:defRPr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90204" pitchFamily="34" charset="0"/>
              <a:defRPr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90204" pitchFamily="34" charset="0"/>
              <a:defRPr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400" b="1" dirty="0" smtClean="0">
                <a:ea typeface="楷体" panose="02010609060101010101" pitchFamily="49" charset="-122"/>
              </a:rPr>
              <a:t>       </a:t>
            </a:r>
            <a:r>
              <a:rPr lang="zh-CN" altLang="en-US" sz="3200" b="1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他的</a:t>
            </a:r>
            <a:r>
              <a:rPr lang="zh-CN" altLang="en-US" sz="3600" b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楷体" panose="02010609060101010101" pitchFamily="49" charset="-122"/>
                <a:sym typeface="+mn-ea"/>
              </a:rPr>
              <a:t>汗毛</a:t>
            </a:r>
            <a:r>
              <a:rPr lang="zh-CN" altLang="en-US" sz="3200" b="1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，变成了茂盛的花草树木；</a:t>
            </a:r>
            <a:endParaRPr lang="zh-CN" altLang="en-US" sz="2400" b="1" dirty="0">
              <a:ea typeface="楷体" panose="02010609060101010101" pitchFamily="49" charset="-122"/>
            </a:endParaRPr>
          </a:p>
        </p:txBody>
      </p:sp>
      <p:sp>
        <p:nvSpPr>
          <p:cNvPr id="2" name="椭圆 1"/>
          <p:cNvSpPr/>
          <p:nvPr/>
        </p:nvSpPr>
        <p:spPr>
          <a:xfrm>
            <a:off x="5787390" y="584200"/>
            <a:ext cx="1764030" cy="645160"/>
          </a:xfrm>
          <a:prstGeom prst="ellipse">
            <a:avLst/>
          </a:prstGeom>
          <a:noFill/>
          <a:ln>
            <a:solidFill>
              <a:srgbClr val="FF0000"/>
            </a:solidFill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1" name="Picture 2" descr="图片3"/>
          <p:cNvPicPr>
            <a:picLocks noChangeAspect="1" noChangeArrowheads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019"/>
          <a:stretch>
            <a:fillRect/>
          </a:stretch>
        </p:blipFill>
        <p:spPr bwMode="auto">
          <a:xfrm>
            <a:off x="5356860" y="2901315"/>
            <a:ext cx="2197735" cy="144907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438910" y="1466215"/>
            <a:ext cx="2018030" cy="1288415"/>
          </a:xfrm>
          <a:prstGeom prst="round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499235" y="3077210"/>
            <a:ext cx="1897380" cy="1278255"/>
          </a:xfrm>
          <a:prstGeom prst="round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4" cstate="print"/>
          <a:srcRect b="5868"/>
          <a:stretch>
            <a:fillRect/>
          </a:stretch>
        </p:blipFill>
        <p:spPr>
          <a:xfrm>
            <a:off x="5357495" y="1322705"/>
            <a:ext cx="2121535" cy="1384935"/>
          </a:xfrm>
          <a:prstGeom prst="round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4038600" y="1697355"/>
            <a:ext cx="736600" cy="2512695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en-US" altLang="zh-CN" sz="3600" b="1"/>
              <a:t> </a:t>
            </a:r>
            <a:r>
              <a:rPr lang="en-US" altLang="zh-CN" sz="3600" b="1">
                <a:solidFill>
                  <a:srgbClr val="0000FF"/>
                </a:solidFill>
              </a:rPr>
              <a:t> </a:t>
            </a:r>
            <a:r>
              <a:rPr lang="zh-CN" altLang="en-US" sz="3600" b="1">
                <a:solidFill>
                  <a:srgbClr val="0000FF"/>
                </a:solidFill>
              </a:rPr>
              <a:t>花草树木</a:t>
            </a:r>
            <a:endParaRPr lang="zh-CN" altLang="en-US" sz="3600" b="1">
              <a:solidFill>
                <a:srgbClr val="0000FF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2" grpId="0" bldLvl="0" animBg="1"/>
      <p:bldP spid="6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3"/>
          <p:cNvSpPr>
            <a:spLocks noChangeArrowheads="1"/>
          </p:cNvSpPr>
          <p:nvPr/>
        </p:nvSpPr>
        <p:spPr bwMode="auto">
          <a:xfrm>
            <a:off x="1296715" y="4455002"/>
            <a:ext cx="5725145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/>
          <a:p>
            <a:r>
              <a:rPr lang="en-US" altLang="zh-CN" sz="3600">
                <a:ea typeface="仿宋_GB2312" pitchFamily="49" charset="-122"/>
              </a:rPr>
              <a:t>       </a:t>
            </a:r>
            <a:endParaRPr lang="zh-CN" altLang="en-US" sz="3600" b="1">
              <a:solidFill>
                <a:srgbClr val="003300"/>
              </a:solidFill>
              <a:ea typeface="楷体_GB2312" panose="02010609030101010101" pitchFamily="49" charset="-122"/>
            </a:endParaRPr>
          </a:p>
        </p:txBody>
      </p:sp>
      <p:sp>
        <p:nvSpPr>
          <p:cNvPr id="15" name="Text Box 4"/>
          <p:cNvSpPr txBox="1">
            <a:spLocks noChangeArrowheads="1"/>
          </p:cNvSpPr>
          <p:nvPr/>
        </p:nvSpPr>
        <p:spPr bwMode="auto">
          <a:xfrm>
            <a:off x="291720" y="833656"/>
            <a:ext cx="8561126" cy="76835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90204" pitchFamily="34" charset="0"/>
              <a:defRPr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90204" pitchFamily="34" charset="0"/>
              <a:defRPr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90204" pitchFamily="34" charset="0"/>
              <a:defRPr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90204" pitchFamily="34" charset="0"/>
              <a:defRPr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9pPr>
          </a:lstStyle>
          <a:p>
            <a:pPr algn="l" eaLnBrk="1" hangingPunct="1">
              <a:buClrTx/>
              <a:buSzTx/>
              <a:buFontTx/>
            </a:pPr>
            <a:r>
              <a:rPr lang="zh-CN" altLang="en-US" sz="2400" b="1" dirty="0" smtClean="0">
                <a:ea typeface="楷体" panose="02010609060101010101" pitchFamily="49" charset="-122"/>
              </a:rPr>
              <a:t>       </a:t>
            </a:r>
            <a:r>
              <a:rPr lang="zh-CN" altLang="en-US" sz="3200" b="1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他的</a:t>
            </a:r>
            <a:r>
              <a:rPr lang="zh-CN" altLang="en-US" sz="4400" b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楷体" panose="02010609060101010101" pitchFamily="49" charset="-122"/>
                <a:sym typeface="+mn-ea"/>
              </a:rPr>
              <a:t>汗水</a:t>
            </a:r>
            <a:r>
              <a:rPr lang="zh-CN" altLang="en-US" sz="3200" b="1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，变成了滋润万物的</a:t>
            </a:r>
            <a:r>
              <a:rPr lang="zh-CN" altLang="en-US" sz="3200" b="1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雨露</a:t>
            </a:r>
            <a:r>
              <a:rPr lang="zh-CN" altLang="en-US" sz="3200" b="1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……</a:t>
            </a:r>
            <a:endParaRPr lang="zh-CN" altLang="en-US" sz="3200" b="1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 cstate="print"/>
          <a:stretch>
            <a:fillRect/>
          </a:stretch>
        </p:blipFill>
        <p:spPr>
          <a:xfrm>
            <a:off x="1410970" y="1729105"/>
            <a:ext cx="2926080" cy="1828800"/>
          </a:xfrm>
          <a:prstGeom prst="rect">
            <a:avLst/>
          </a:prstGeom>
          <a:effectLst>
            <a:softEdge rad="127000"/>
          </a:effectLst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846320" y="1729105"/>
            <a:ext cx="2707640" cy="1828800"/>
          </a:xfrm>
          <a:prstGeom prst="rect">
            <a:avLst/>
          </a:prstGeom>
          <a:effectLst>
            <a:softEdge rad="127000"/>
          </a:effectLst>
        </p:spPr>
      </p:pic>
      <p:sp>
        <p:nvSpPr>
          <p:cNvPr id="5" name="文本框 4"/>
          <p:cNvSpPr txBox="1"/>
          <p:nvPr/>
        </p:nvSpPr>
        <p:spPr>
          <a:xfrm>
            <a:off x="3970020" y="3557905"/>
            <a:ext cx="1203960" cy="70675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zh-CN" altLang="en-US" sz="4000" b="1">
                <a:solidFill>
                  <a:schemeClr val="accent1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雨露</a:t>
            </a:r>
            <a:endParaRPr lang="zh-CN" altLang="en-US" sz="4000" b="1">
              <a:solidFill>
                <a:schemeClr val="accent1"/>
              </a:solidFill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5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6979" name="Group 3"/>
          <p:cNvGraphicFramePr>
            <a:graphicFrameLocks noGrp="1"/>
          </p:cNvGraphicFramePr>
          <p:nvPr>
            <p:ph sz="half" idx="2"/>
          </p:nvPr>
        </p:nvGraphicFramePr>
        <p:xfrm>
          <a:off x="2017187" y="127918"/>
          <a:ext cx="5207000" cy="4953000"/>
        </p:xfrm>
        <a:graphic>
          <a:graphicData uri="http://schemas.openxmlformats.org/drawingml/2006/table">
            <a:tbl>
              <a:tblPr/>
              <a:tblGrid>
                <a:gridCol w="615950"/>
                <a:gridCol w="1025525"/>
                <a:gridCol w="3565525"/>
              </a:tblGrid>
              <a:tr h="423863">
                <a:tc rowSpan="10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zh-CN" altLang="en-US" sz="3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90204" pitchFamily="34" charset="0"/>
                          <a:ea typeface="华文新魏" panose="02010800040101010101" pitchFamily="2" charset="-122"/>
                        </a:rPr>
                        <a:t>盘古倒下后身体的变化</a:t>
                      </a:r>
                      <a:endParaRPr kumimoji="1" lang="zh-CN" altLang="en-US" sz="3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90204" pitchFamily="34" charset="0"/>
                        <a:ea typeface="华文新魏" panose="02010800040101010101" pitchFamily="2" charset="-122"/>
                      </a:endParaRPr>
                    </a:p>
                  </a:txBody>
                  <a:tcPr marT="34290" marB="34290" vert="eaVert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99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zh-CN" altLang="en-US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90204" pitchFamily="34" charset="0"/>
                          <a:ea typeface="黑体" panose="02010609060101010101" pitchFamily="49" charset="-122"/>
                        </a:rPr>
                        <a:t>身体</a:t>
                      </a:r>
                      <a:endParaRPr kumimoji="1" lang="zh-CN" altLang="en-US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90204" pitchFamily="34" charset="0"/>
                        <a:ea typeface="黑体" panose="02010609060101010101" pitchFamily="49" charset="-122"/>
                      </a:endParaRPr>
                    </a:p>
                  </a:txBody>
                  <a:tcPr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3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90204" pitchFamily="34" charset="0"/>
                          <a:ea typeface="黑体" panose="02010609060101010101" pitchFamily="49" charset="-122"/>
                        </a:rPr>
                        <a:t>变化</a:t>
                      </a:r>
                      <a:endParaRPr kumimoji="0" lang="zh-CN" altLang="en-US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90204" pitchFamily="34" charset="0"/>
                        <a:ea typeface="黑体" panose="02010609060101010101" pitchFamily="49" charset="-122"/>
                      </a:endParaRPr>
                    </a:p>
                  </a:txBody>
                  <a:tcPr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33"/>
                    </a:solidFill>
                  </a:tcPr>
                </a:tc>
              </a:tr>
              <a:tr h="423863">
                <a:tc vMerge="1"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zh-CN" altLang="en-US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90204" pitchFamily="34" charset="0"/>
                          <a:ea typeface="黑体" panose="02010609060101010101" pitchFamily="49" charset="-122"/>
                        </a:rPr>
                        <a:t>气息</a:t>
                      </a:r>
                      <a:endParaRPr kumimoji="1" lang="zh-CN" altLang="en-US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90204" pitchFamily="34" charset="0"/>
                        <a:ea typeface="黑体" panose="02010609060101010101" pitchFamily="49" charset="-122"/>
                      </a:endParaRPr>
                    </a:p>
                  </a:txBody>
                  <a:tcPr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3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zh-CN" sz="2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90204" pitchFamily="34" charset="0"/>
                        <a:ea typeface="宋体" panose="02010600030101010101" pitchFamily="2" charset="-122"/>
                      </a:endParaRPr>
                    </a:p>
                  </a:txBody>
                  <a:tcPr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64344">
                <a:tc vMerge="1"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zh-CN" altLang="en-US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90204" pitchFamily="34" charset="0"/>
                          <a:ea typeface="黑体" panose="02010609060101010101" pitchFamily="49" charset="-122"/>
                        </a:rPr>
                        <a:t>声音</a:t>
                      </a:r>
                      <a:endParaRPr kumimoji="1" lang="zh-CN" altLang="en-US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90204" pitchFamily="34" charset="0"/>
                        <a:ea typeface="黑体" panose="02010609060101010101" pitchFamily="49" charset="-122"/>
                      </a:endParaRPr>
                    </a:p>
                  </a:txBody>
                  <a:tcPr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3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zh-CN" sz="2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90204" pitchFamily="34" charset="0"/>
                        <a:ea typeface="宋体" panose="02010600030101010101" pitchFamily="2" charset="-122"/>
                      </a:endParaRPr>
                    </a:p>
                  </a:txBody>
                  <a:tcPr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63154">
                <a:tc vMerge="1"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zh-CN" altLang="en-US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90204" pitchFamily="34" charset="0"/>
                          <a:ea typeface="黑体" panose="02010609060101010101" pitchFamily="49" charset="-122"/>
                        </a:rPr>
                        <a:t>双眼</a:t>
                      </a:r>
                      <a:endParaRPr kumimoji="1" lang="zh-CN" altLang="en-US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90204" pitchFamily="34" charset="0"/>
                        <a:ea typeface="黑体" panose="02010609060101010101" pitchFamily="49" charset="-122"/>
                      </a:endParaRPr>
                    </a:p>
                  </a:txBody>
                  <a:tcPr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3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zh-CN" sz="2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90204" pitchFamily="34" charset="0"/>
                        <a:ea typeface="宋体" panose="02010600030101010101" pitchFamily="2" charset="-122"/>
                      </a:endParaRPr>
                    </a:p>
                  </a:txBody>
                  <a:tcPr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64344">
                <a:tc vMerge="1"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zh-CN" altLang="en-US" sz="2800" b="1" smtClean="0">
                          <a:ln>
                            <a:noFill/>
                          </a:ln>
                          <a:effectLst/>
                          <a:latin typeface="Arial" panose="020B0604020202090204" pitchFamily="34" charset="0"/>
                          <a:ea typeface="黑体" panose="02010609060101010101" pitchFamily="49" charset="-122"/>
                          <a:sym typeface="+mn-ea"/>
                        </a:rPr>
                        <a:t>肌肤</a:t>
                      </a:r>
                      <a:endParaRPr kumimoji="1" lang="zh-CN" altLang="en-US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90204" pitchFamily="34" charset="0"/>
                        <a:ea typeface="黑体" panose="02010609060101010101" pitchFamily="49" charset="-122"/>
                      </a:endParaRPr>
                    </a:p>
                  </a:txBody>
                  <a:tcPr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3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zh-CN" sz="2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90204" pitchFamily="34" charset="0"/>
                        <a:ea typeface="宋体" panose="02010600030101010101" pitchFamily="2" charset="-122"/>
                      </a:endParaRPr>
                    </a:p>
                  </a:txBody>
                  <a:tcPr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61963">
                <a:tc vMerge="1"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zh-CN" altLang="en-US" sz="2800" b="1" smtClean="0">
                          <a:ln>
                            <a:noFill/>
                          </a:ln>
                          <a:effectLst/>
                          <a:latin typeface="Arial" panose="020B0604020202090204" pitchFamily="34" charset="0"/>
                          <a:ea typeface="黑体" panose="02010609060101010101" pitchFamily="49" charset="-122"/>
                          <a:sym typeface="+mn-ea"/>
                        </a:rPr>
                        <a:t>四肢</a:t>
                      </a:r>
                      <a:endParaRPr kumimoji="1" lang="zh-CN" altLang="en-US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90204" pitchFamily="34" charset="0"/>
                        <a:ea typeface="黑体" panose="02010609060101010101" pitchFamily="49" charset="-122"/>
                        <a:sym typeface="+mn-ea"/>
                      </a:endParaRPr>
                    </a:p>
                  </a:txBody>
                  <a:tcPr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3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1" lang="zh-CN" altLang="zh-CN" sz="21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90204" pitchFamily="34" charset="0"/>
                        <a:ea typeface="黑体" panose="02010609060101010101" pitchFamily="49" charset="-122"/>
                      </a:endParaRPr>
                    </a:p>
                  </a:txBody>
                  <a:tcPr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61963">
                <a:tc vMerge="1"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zh-CN" altLang="en-US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90204" pitchFamily="34" charset="0"/>
                          <a:ea typeface="黑体" panose="02010609060101010101" pitchFamily="49" charset="-122"/>
                          <a:sym typeface="+mn-ea"/>
                        </a:rPr>
                        <a:t>躯干</a:t>
                      </a:r>
                      <a:endParaRPr kumimoji="1" lang="zh-CN" altLang="en-US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90204" pitchFamily="34" charset="0"/>
                        <a:ea typeface="黑体" panose="02010609060101010101" pitchFamily="49" charset="-122"/>
                        <a:sym typeface="+mn-ea"/>
                      </a:endParaRPr>
                    </a:p>
                  </a:txBody>
                  <a:tcPr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3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1" lang="zh-CN" altLang="zh-CN" sz="21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90204" pitchFamily="34" charset="0"/>
                        <a:ea typeface="黑体" panose="02010609060101010101" pitchFamily="49" charset="-122"/>
                      </a:endParaRPr>
                    </a:p>
                  </a:txBody>
                  <a:tcPr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36960">
                <a:tc vMerge="1"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zh-CN" altLang="en-US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90204" pitchFamily="34" charset="0"/>
                          <a:ea typeface="黑体" panose="02010609060101010101" pitchFamily="49" charset="-122"/>
                        </a:rPr>
                        <a:t>血液</a:t>
                      </a:r>
                      <a:endParaRPr kumimoji="1" lang="zh-CN" altLang="en-US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90204" pitchFamily="34" charset="0"/>
                        <a:ea typeface="黑体" panose="02010609060101010101" pitchFamily="49" charset="-122"/>
                      </a:endParaRPr>
                    </a:p>
                  </a:txBody>
                  <a:tcPr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3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1" lang="zh-CN" altLang="zh-CN" sz="21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90204" pitchFamily="34" charset="0"/>
                        <a:ea typeface="黑体" panose="02010609060101010101" pitchFamily="49" charset="-122"/>
                      </a:endParaRPr>
                    </a:p>
                  </a:txBody>
                  <a:tcPr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64344">
                <a:tc vMerge="1"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zh-CN" altLang="en-US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90204" pitchFamily="34" charset="0"/>
                          <a:ea typeface="黑体" panose="02010609060101010101" pitchFamily="49" charset="-122"/>
                        </a:rPr>
                        <a:t>汗毛</a:t>
                      </a:r>
                      <a:endParaRPr kumimoji="1" lang="zh-CN" altLang="en-US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90204" pitchFamily="34" charset="0"/>
                        <a:ea typeface="黑体" panose="02010609060101010101" pitchFamily="49" charset="-122"/>
                      </a:endParaRPr>
                    </a:p>
                  </a:txBody>
                  <a:tcPr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3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1" lang="zh-CN" altLang="zh-CN" sz="21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90204" pitchFamily="34" charset="0"/>
                        <a:ea typeface="黑体" panose="02010609060101010101" pitchFamily="49" charset="-122"/>
                      </a:endParaRPr>
                    </a:p>
                  </a:txBody>
                  <a:tcPr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63154">
                <a:tc vMerge="1"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zh-CN" altLang="en-US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90204" pitchFamily="34" charset="0"/>
                          <a:ea typeface="黑体" panose="02010609060101010101" pitchFamily="49" charset="-122"/>
                        </a:rPr>
                        <a:t>汗水</a:t>
                      </a:r>
                      <a:endParaRPr kumimoji="1" lang="zh-CN" altLang="en-US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90204" pitchFamily="34" charset="0"/>
                        <a:ea typeface="黑体" panose="02010609060101010101" pitchFamily="49" charset="-122"/>
                      </a:endParaRPr>
                    </a:p>
                  </a:txBody>
                  <a:tcPr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3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1" lang="zh-CN" altLang="zh-CN" sz="2100" b="1" i="0" u="none" strike="noStrike" cap="none" normalizeH="0" baseline="0" smtClean="0">
                        <a:ln>
                          <a:noFill/>
                        </a:ln>
                        <a:solidFill>
                          <a:srgbClr val="FF3300"/>
                        </a:solidFill>
                        <a:effectLst/>
                        <a:latin typeface="Arial" panose="020B0604020202090204" pitchFamily="34" charset="0"/>
                        <a:ea typeface="宋体" panose="02010600030101010101" pitchFamily="2" charset="-122"/>
                      </a:endParaRPr>
                    </a:p>
                  </a:txBody>
                  <a:tcPr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127013" name="Text Box 37"/>
          <p:cNvSpPr txBox="1">
            <a:spLocks noChangeArrowheads="1"/>
          </p:cNvSpPr>
          <p:nvPr/>
        </p:nvSpPr>
        <p:spPr bwMode="auto">
          <a:xfrm>
            <a:off x="3729782" y="628293"/>
            <a:ext cx="4343400" cy="52322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>
            <a:spAutoFit/>
          </a:bodyPr>
          <a:lstStyle/>
          <a:p>
            <a:r>
              <a:rPr kumimoji="1" lang="zh-CN" altLang="en-US" sz="2800" b="1" dirty="0">
                <a:solidFill>
                  <a:srgbClr val="FF33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四季的</a:t>
            </a:r>
            <a:r>
              <a:rPr kumimoji="1"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风</a:t>
            </a:r>
            <a:r>
              <a:rPr kumimoji="1" lang="zh-CN" altLang="en-US" sz="2800" b="1" dirty="0">
                <a:solidFill>
                  <a:srgbClr val="FF33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和飘动的</a:t>
            </a:r>
            <a:r>
              <a:rPr kumimoji="1"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云</a:t>
            </a:r>
            <a:endParaRPr kumimoji="1" lang="zh-CN" altLang="en-US" sz="2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27014" name="Text Box 38"/>
          <p:cNvSpPr txBox="1">
            <a:spLocks noChangeArrowheads="1"/>
          </p:cNvSpPr>
          <p:nvPr/>
        </p:nvSpPr>
        <p:spPr bwMode="auto">
          <a:xfrm>
            <a:off x="3722370" y="4627245"/>
            <a:ext cx="3179445" cy="52197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square">
            <a:spAutoFit/>
          </a:bodyPr>
          <a:lstStyle/>
          <a:p>
            <a:r>
              <a:rPr kumimoji="1" lang="zh-CN" altLang="en-US" sz="2800" b="1" dirty="0">
                <a:solidFill>
                  <a:srgbClr val="FF33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滋润万物的</a:t>
            </a:r>
            <a:r>
              <a:rPr kumimoji="1"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雨露</a:t>
            </a:r>
            <a:endParaRPr lang="zh-CN" altLang="en-US" sz="2800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27015" name="Text Box 39"/>
          <p:cNvSpPr txBox="1">
            <a:spLocks noChangeArrowheads="1"/>
          </p:cNvSpPr>
          <p:nvPr/>
        </p:nvSpPr>
        <p:spPr bwMode="auto">
          <a:xfrm>
            <a:off x="3739942" y="4124057"/>
            <a:ext cx="4267200" cy="52322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>
            <a:spAutoFit/>
          </a:bodyPr>
          <a:lstStyle/>
          <a:p>
            <a:r>
              <a:rPr kumimoji="1" lang="zh-CN" altLang="en-US" sz="2800" b="1">
                <a:solidFill>
                  <a:srgbClr val="FF33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茂盛的</a:t>
            </a:r>
            <a:r>
              <a:rPr kumimoji="1" lang="zh-CN" altLang="en-US" sz="2800" b="1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花草</a:t>
            </a:r>
            <a:r>
              <a:rPr kumimoji="1" lang="zh-CN" altLang="en-US" sz="2800" b="1">
                <a:latin typeface="楷体" panose="02010609060101010101" pitchFamily="49" charset="-122"/>
                <a:ea typeface="楷体" panose="02010609060101010101" pitchFamily="49" charset="-122"/>
              </a:rPr>
              <a:t>树木</a:t>
            </a:r>
            <a:endParaRPr lang="zh-CN" altLang="en-US" sz="280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27016" name="Text Box 40"/>
          <p:cNvSpPr txBox="1">
            <a:spLocks noChangeArrowheads="1"/>
          </p:cNvSpPr>
          <p:nvPr/>
        </p:nvSpPr>
        <p:spPr bwMode="auto">
          <a:xfrm>
            <a:off x="3740150" y="3622675"/>
            <a:ext cx="2889250" cy="52197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square">
            <a:spAutoFit/>
          </a:bodyPr>
          <a:lstStyle/>
          <a:p>
            <a:r>
              <a:rPr kumimoji="1" lang="zh-CN" altLang="en-US" sz="2800" b="1" dirty="0">
                <a:solidFill>
                  <a:srgbClr val="FF33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奔流不息的</a:t>
            </a:r>
            <a:r>
              <a:rPr kumimoji="1"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江河</a:t>
            </a:r>
            <a:endParaRPr lang="zh-CN" altLang="en-US" sz="2800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27017" name="Text Box 41"/>
          <p:cNvSpPr txBox="1">
            <a:spLocks noChangeArrowheads="1"/>
          </p:cNvSpPr>
          <p:nvPr/>
        </p:nvSpPr>
        <p:spPr bwMode="auto">
          <a:xfrm>
            <a:off x="3730417" y="2095148"/>
            <a:ext cx="3733800" cy="52322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>
            <a:spAutoFit/>
          </a:bodyPr>
          <a:lstStyle/>
          <a:p>
            <a:r>
              <a:rPr kumimoji="1" lang="zh-CN" altLang="en-US" sz="2800" b="1">
                <a:solidFill>
                  <a:srgbClr val="FF33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辽阔的</a:t>
            </a:r>
            <a:r>
              <a:rPr kumimoji="1" lang="zh-CN" altLang="en-US" sz="2800" b="1">
                <a:latin typeface="楷体" panose="02010609060101010101" pitchFamily="49" charset="-122"/>
                <a:ea typeface="楷体" panose="02010609060101010101" pitchFamily="49" charset="-122"/>
              </a:rPr>
              <a:t>大地</a:t>
            </a:r>
            <a:endParaRPr lang="zh-CN" altLang="en-US" sz="280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27018" name="Text Box 42"/>
          <p:cNvSpPr txBox="1">
            <a:spLocks noChangeArrowheads="1"/>
          </p:cNvSpPr>
          <p:nvPr/>
        </p:nvSpPr>
        <p:spPr bwMode="auto">
          <a:xfrm>
            <a:off x="3730417" y="2618388"/>
            <a:ext cx="3962400" cy="52197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kumimoji="1" lang="zh-CN" altLang="en-US" sz="28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大地的</a:t>
            </a:r>
            <a:r>
              <a:rPr kumimoji="1" lang="zh-CN" altLang="en-US" sz="2800" b="1">
                <a:latin typeface="楷体" panose="02010609060101010101" pitchFamily="49" charset="-122"/>
                <a:ea typeface="楷体" panose="02010609060101010101" pitchFamily="49" charset="-122"/>
              </a:rPr>
              <a:t>四极</a:t>
            </a:r>
            <a:endParaRPr kumimoji="1" lang="zh-CN" altLang="en-US" sz="2800" b="1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27019" name="Text Box 43"/>
          <p:cNvSpPr txBox="1">
            <a:spLocks noChangeArrowheads="1"/>
          </p:cNvSpPr>
          <p:nvPr/>
        </p:nvSpPr>
        <p:spPr bwMode="auto">
          <a:xfrm>
            <a:off x="3729782" y="1607468"/>
            <a:ext cx="3657600" cy="52322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kumimoji="1" lang="zh-CN" altLang="en-US" sz="2800" b="1">
                <a:latin typeface="楷体" panose="02010609060101010101" pitchFamily="49" charset="-122"/>
                <a:ea typeface="楷体" panose="02010609060101010101" pitchFamily="49" charset="-122"/>
              </a:rPr>
              <a:t>太阳</a:t>
            </a:r>
            <a:r>
              <a:rPr kumimoji="1" lang="zh-CN" altLang="en-US" sz="2800" b="1">
                <a:solidFill>
                  <a:srgbClr val="FF33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和</a:t>
            </a:r>
            <a:r>
              <a:rPr kumimoji="1" lang="zh-CN" altLang="en-US" sz="2800" b="1">
                <a:latin typeface="楷体" panose="02010609060101010101" pitchFamily="49" charset="-122"/>
                <a:ea typeface="楷体" panose="02010609060101010101" pitchFamily="49" charset="-122"/>
              </a:rPr>
              <a:t>月亮</a:t>
            </a:r>
            <a:endParaRPr kumimoji="1" lang="zh-CN" altLang="en-US" sz="2800" b="1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27020" name="Text Box 44"/>
          <p:cNvSpPr txBox="1">
            <a:spLocks noChangeArrowheads="1"/>
          </p:cNvSpPr>
          <p:nvPr/>
        </p:nvSpPr>
        <p:spPr bwMode="auto">
          <a:xfrm>
            <a:off x="3729782" y="1125503"/>
            <a:ext cx="2057400" cy="52322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>
            <a:spAutoFit/>
          </a:bodyPr>
          <a:lstStyle/>
          <a:p>
            <a:r>
              <a:rPr kumimoji="1" lang="zh-CN" altLang="en-US" sz="2800" b="1" dirty="0">
                <a:solidFill>
                  <a:srgbClr val="FF33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隆隆的</a:t>
            </a:r>
            <a:r>
              <a:rPr kumimoji="1"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雷声</a:t>
            </a:r>
            <a:endParaRPr lang="zh-CN" altLang="en-US" sz="2800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" name="Text Box 42"/>
          <p:cNvSpPr txBox="1">
            <a:spLocks noChangeArrowheads="1"/>
          </p:cNvSpPr>
          <p:nvPr/>
        </p:nvSpPr>
        <p:spPr bwMode="auto">
          <a:xfrm>
            <a:off x="3731052" y="3100988"/>
            <a:ext cx="3962400" cy="52197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kumimoji="1" lang="zh-CN" altLang="en-US" sz="28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五方的</a:t>
            </a:r>
            <a:r>
              <a:rPr kumimoji="1" lang="zh-CN" altLang="en-US" sz="2800" b="1">
                <a:latin typeface="楷体" panose="02010609060101010101" pitchFamily="49" charset="-122"/>
                <a:ea typeface="楷体" panose="02010609060101010101" pitchFamily="49" charset="-122"/>
              </a:rPr>
              <a:t>名山</a:t>
            </a:r>
            <a:endParaRPr kumimoji="1" lang="zh-CN" altLang="en-US" sz="2800" b="1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403225" y="456565"/>
            <a:ext cx="1097280" cy="3415030"/>
          </a:xfrm>
          <a:prstGeom prst="rect">
            <a:avLst/>
          </a:prstGeom>
          <a:noFill/>
          <a:ln>
            <a:noFill/>
          </a:ln>
        </p:spPr>
        <p:txBody>
          <a:bodyPr wrap="none" rtlCol="0" anchor="t">
            <a:spAutoFit/>
            <a:scene3d>
              <a:camera prst="orthographicFront"/>
              <a:lightRig rig="threePt" dir="t">
                <a:rot lat="0" lon="0" rev="0"/>
              </a:lightRig>
            </a:scene3d>
            <a:sp3d extrusionH="120650" prstMaterial="matte"/>
          </a:bodyPr>
          <a:lstStyle/>
          <a:p>
            <a:pPr algn="ctr"/>
            <a:r>
              <a:rPr lang="zh-CN" altLang="en-US" sz="7200" b="1">
                <a:ln>
                  <a:gradFill>
                    <a:gsLst>
                      <a:gs pos="98000">
                        <a:srgbClr val="F88C89"/>
                      </a:gs>
                      <a:gs pos="86000">
                        <a:srgbClr val="F8D078"/>
                      </a:gs>
                      <a:gs pos="73000">
                        <a:srgbClr val="BAD172"/>
                      </a:gs>
                      <a:gs pos="62000">
                        <a:srgbClr val="BEC7AF"/>
                      </a:gs>
                      <a:gs pos="50000">
                        <a:srgbClr val="83D9E3"/>
                      </a:gs>
                      <a:gs pos="37000">
                        <a:srgbClr val="9C61DF"/>
                      </a:gs>
                      <a:gs pos="24000">
                        <a:srgbClr val="CA78E1"/>
                      </a:gs>
                      <a:gs pos="12000">
                        <a:srgbClr val="E564DF"/>
                      </a:gs>
                      <a:gs pos="0">
                        <a:srgbClr val="F86CC0"/>
                      </a:gs>
                    </a:gsLst>
                    <a:lin ang="0" scaled="1"/>
                  </a:gradFill>
                  <a:round/>
                </a:ln>
                <a:gradFill>
                  <a:gsLst>
                    <a:gs pos="79000">
                      <a:srgbClr val="CCFF66"/>
                    </a:gs>
                    <a:gs pos="94000">
                      <a:srgbClr val="FFFF00">
                        <a:alpha val="50000"/>
                      </a:srgbClr>
                    </a:gs>
                    <a:gs pos="70000">
                      <a:srgbClr val="00FF00">
                        <a:alpha val="13000"/>
                      </a:srgbClr>
                    </a:gs>
                    <a:gs pos="56000">
                      <a:srgbClr val="00FFFF">
                        <a:alpha val="50000"/>
                      </a:srgbClr>
                    </a:gs>
                    <a:gs pos="43000">
                      <a:srgbClr val="00FFFF">
                        <a:alpha val="13000"/>
                      </a:srgbClr>
                    </a:gs>
                    <a:gs pos="22000">
                      <a:srgbClr val="FF00FF">
                        <a:alpha val="50000"/>
                      </a:srgbClr>
                    </a:gs>
                    <a:gs pos="33000">
                      <a:srgbClr val="9900FF">
                        <a:alpha val="50000"/>
                      </a:srgbClr>
                    </a:gs>
                    <a:gs pos="5000">
                      <a:srgbClr val="FF00FF">
                        <a:alpha val="50000"/>
                      </a:srgbClr>
                    </a:gs>
                    <a:gs pos="0">
                      <a:srgbClr val="FF3300">
                        <a:alpha val="50000"/>
                      </a:srgbClr>
                    </a:gs>
                    <a:gs pos="100000">
                      <a:srgbClr val="FF3300">
                        <a:alpha val="30000"/>
                      </a:srgbClr>
                    </a:gs>
                  </a:gsLst>
                  <a:lin ang="0"/>
                </a:gradFill>
                <a:effectLst>
                  <a:outerShdw blurRad="50800" dist="38100" algn="l" rotWithShape="0">
                    <a:srgbClr val="CC00CC">
                      <a:alpha val="40000"/>
                    </a:srgbClr>
                  </a:outerShdw>
                </a:effectLst>
              </a:rPr>
              <a:t>填</a:t>
            </a:r>
            <a:endParaRPr lang="zh-CN" altLang="en-US" sz="7200" b="1">
              <a:ln>
                <a:gradFill>
                  <a:gsLst>
                    <a:gs pos="98000">
                      <a:srgbClr val="F88C89"/>
                    </a:gs>
                    <a:gs pos="86000">
                      <a:srgbClr val="F8D078"/>
                    </a:gs>
                    <a:gs pos="73000">
                      <a:srgbClr val="BAD172"/>
                    </a:gs>
                    <a:gs pos="62000">
                      <a:srgbClr val="BEC7AF"/>
                    </a:gs>
                    <a:gs pos="50000">
                      <a:srgbClr val="83D9E3"/>
                    </a:gs>
                    <a:gs pos="37000">
                      <a:srgbClr val="9C61DF"/>
                    </a:gs>
                    <a:gs pos="24000">
                      <a:srgbClr val="CA78E1"/>
                    </a:gs>
                    <a:gs pos="12000">
                      <a:srgbClr val="E564DF"/>
                    </a:gs>
                    <a:gs pos="0">
                      <a:srgbClr val="F86CC0"/>
                    </a:gs>
                  </a:gsLst>
                  <a:lin ang="0" scaled="1"/>
                </a:gradFill>
                <a:round/>
              </a:ln>
              <a:gradFill>
                <a:gsLst>
                  <a:gs pos="79000">
                    <a:srgbClr val="CCFF66"/>
                  </a:gs>
                  <a:gs pos="94000">
                    <a:srgbClr val="FFFF00">
                      <a:alpha val="50000"/>
                    </a:srgbClr>
                  </a:gs>
                  <a:gs pos="70000">
                    <a:srgbClr val="00FF00">
                      <a:alpha val="13000"/>
                    </a:srgbClr>
                  </a:gs>
                  <a:gs pos="56000">
                    <a:srgbClr val="00FFFF">
                      <a:alpha val="50000"/>
                    </a:srgbClr>
                  </a:gs>
                  <a:gs pos="43000">
                    <a:srgbClr val="00FFFF">
                      <a:alpha val="13000"/>
                    </a:srgbClr>
                  </a:gs>
                  <a:gs pos="22000">
                    <a:srgbClr val="FF00FF">
                      <a:alpha val="50000"/>
                    </a:srgbClr>
                  </a:gs>
                  <a:gs pos="33000">
                    <a:srgbClr val="9900FF">
                      <a:alpha val="50000"/>
                    </a:srgbClr>
                  </a:gs>
                  <a:gs pos="5000">
                    <a:srgbClr val="FF00FF">
                      <a:alpha val="50000"/>
                    </a:srgbClr>
                  </a:gs>
                  <a:gs pos="0">
                    <a:srgbClr val="FF3300">
                      <a:alpha val="50000"/>
                    </a:srgbClr>
                  </a:gs>
                  <a:gs pos="100000">
                    <a:srgbClr val="FF3300">
                      <a:alpha val="30000"/>
                    </a:srgbClr>
                  </a:gs>
                </a:gsLst>
                <a:lin ang="0"/>
              </a:gradFill>
              <a:effectLst>
                <a:outerShdw blurRad="50800" dist="38100" algn="l" rotWithShape="0">
                  <a:srgbClr val="CC00CC">
                    <a:alpha val="40000"/>
                  </a:srgbClr>
                </a:outerShdw>
              </a:effectLst>
            </a:endParaRPr>
          </a:p>
          <a:p>
            <a:pPr algn="ctr"/>
            <a:r>
              <a:rPr lang="zh-CN" altLang="en-US" sz="7200" b="1">
                <a:ln>
                  <a:gradFill>
                    <a:gsLst>
                      <a:gs pos="98000">
                        <a:srgbClr val="F88C89"/>
                      </a:gs>
                      <a:gs pos="86000">
                        <a:srgbClr val="F8D078"/>
                      </a:gs>
                      <a:gs pos="73000">
                        <a:srgbClr val="BAD172"/>
                      </a:gs>
                      <a:gs pos="62000">
                        <a:srgbClr val="BEC7AF"/>
                      </a:gs>
                      <a:gs pos="50000">
                        <a:srgbClr val="83D9E3"/>
                      </a:gs>
                      <a:gs pos="37000">
                        <a:srgbClr val="9C61DF"/>
                      </a:gs>
                      <a:gs pos="24000">
                        <a:srgbClr val="CA78E1"/>
                      </a:gs>
                      <a:gs pos="12000">
                        <a:srgbClr val="E564DF"/>
                      </a:gs>
                      <a:gs pos="0">
                        <a:srgbClr val="F86CC0"/>
                      </a:gs>
                    </a:gsLst>
                    <a:lin ang="0" scaled="1"/>
                  </a:gradFill>
                  <a:round/>
                </a:ln>
                <a:gradFill>
                  <a:gsLst>
                    <a:gs pos="79000">
                      <a:srgbClr val="CCFF66"/>
                    </a:gs>
                    <a:gs pos="94000">
                      <a:srgbClr val="FFFF00">
                        <a:alpha val="50000"/>
                      </a:srgbClr>
                    </a:gs>
                    <a:gs pos="70000">
                      <a:srgbClr val="00FF00">
                        <a:alpha val="13000"/>
                      </a:srgbClr>
                    </a:gs>
                    <a:gs pos="56000">
                      <a:srgbClr val="00FFFF">
                        <a:alpha val="50000"/>
                      </a:srgbClr>
                    </a:gs>
                    <a:gs pos="43000">
                      <a:srgbClr val="00FFFF">
                        <a:alpha val="13000"/>
                      </a:srgbClr>
                    </a:gs>
                    <a:gs pos="22000">
                      <a:srgbClr val="FF00FF">
                        <a:alpha val="50000"/>
                      </a:srgbClr>
                    </a:gs>
                    <a:gs pos="33000">
                      <a:srgbClr val="9900FF">
                        <a:alpha val="50000"/>
                      </a:srgbClr>
                    </a:gs>
                    <a:gs pos="5000">
                      <a:srgbClr val="FF00FF">
                        <a:alpha val="50000"/>
                      </a:srgbClr>
                    </a:gs>
                    <a:gs pos="0">
                      <a:srgbClr val="FF3300">
                        <a:alpha val="50000"/>
                      </a:srgbClr>
                    </a:gs>
                    <a:gs pos="100000">
                      <a:srgbClr val="FF3300">
                        <a:alpha val="30000"/>
                      </a:srgbClr>
                    </a:gs>
                  </a:gsLst>
                  <a:lin ang="0"/>
                </a:gradFill>
                <a:effectLst>
                  <a:outerShdw blurRad="50800" dist="38100" algn="l" rotWithShape="0">
                    <a:srgbClr val="CC00CC">
                      <a:alpha val="40000"/>
                    </a:srgbClr>
                  </a:outerShdw>
                </a:effectLst>
              </a:rPr>
              <a:t>一</a:t>
            </a:r>
            <a:endParaRPr lang="zh-CN" altLang="en-US" sz="7200" b="1">
              <a:ln>
                <a:gradFill>
                  <a:gsLst>
                    <a:gs pos="98000">
                      <a:srgbClr val="F88C89"/>
                    </a:gs>
                    <a:gs pos="86000">
                      <a:srgbClr val="F8D078"/>
                    </a:gs>
                    <a:gs pos="73000">
                      <a:srgbClr val="BAD172"/>
                    </a:gs>
                    <a:gs pos="62000">
                      <a:srgbClr val="BEC7AF"/>
                    </a:gs>
                    <a:gs pos="50000">
                      <a:srgbClr val="83D9E3"/>
                    </a:gs>
                    <a:gs pos="37000">
                      <a:srgbClr val="9C61DF"/>
                    </a:gs>
                    <a:gs pos="24000">
                      <a:srgbClr val="CA78E1"/>
                    </a:gs>
                    <a:gs pos="12000">
                      <a:srgbClr val="E564DF"/>
                    </a:gs>
                    <a:gs pos="0">
                      <a:srgbClr val="F86CC0"/>
                    </a:gs>
                  </a:gsLst>
                  <a:lin ang="0" scaled="1"/>
                </a:gradFill>
                <a:round/>
              </a:ln>
              <a:gradFill>
                <a:gsLst>
                  <a:gs pos="79000">
                    <a:srgbClr val="CCFF66"/>
                  </a:gs>
                  <a:gs pos="94000">
                    <a:srgbClr val="FFFF00">
                      <a:alpha val="50000"/>
                    </a:srgbClr>
                  </a:gs>
                  <a:gs pos="70000">
                    <a:srgbClr val="00FF00">
                      <a:alpha val="13000"/>
                    </a:srgbClr>
                  </a:gs>
                  <a:gs pos="56000">
                    <a:srgbClr val="00FFFF">
                      <a:alpha val="50000"/>
                    </a:srgbClr>
                  </a:gs>
                  <a:gs pos="43000">
                    <a:srgbClr val="00FFFF">
                      <a:alpha val="13000"/>
                    </a:srgbClr>
                  </a:gs>
                  <a:gs pos="22000">
                    <a:srgbClr val="FF00FF">
                      <a:alpha val="50000"/>
                    </a:srgbClr>
                  </a:gs>
                  <a:gs pos="33000">
                    <a:srgbClr val="9900FF">
                      <a:alpha val="50000"/>
                    </a:srgbClr>
                  </a:gs>
                  <a:gs pos="5000">
                    <a:srgbClr val="FF00FF">
                      <a:alpha val="50000"/>
                    </a:srgbClr>
                  </a:gs>
                  <a:gs pos="0">
                    <a:srgbClr val="FF3300">
                      <a:alpha val="50000"/>
                    </a:srgbClr>
                  </a:gs>
                  <a:gs pos="100000">
                    <a:srgbClr val="FF3300">
                      <a:alpha val="30000"/>
                    </a:srgbClr>
                  </a:gs>
                </a:gsLst>
                <a:lin ang="0"/>
              </a:gradFill>
              <a:effectLst>
                <a:outerShdw blurRad="50800" dist="38100" algn="l" rotWithShape="0">
                  <a:srgbClr val="CC00CC">
                    <a:alpha val="40000"/>
                  </a:srgbClr>
                </a:outerShdw>
              </a:effectLst>
            </a:endParaRPr>
          </a:p>
          <a:p>
            <a:pPr algn="ctr"/>
            <a:r>
              <a:rPr lang="zh-CN" altLang="en-US" sz="7200" b="1">
                <a:ln>
                  <a:gradFill>
                    <a:gsLst>
                      <a:gs pos="98000">
                        <a:srgbClr val="F88C89"/>
                      </a:gs>
                      <a:gs pos="86000">
                        <a:srgbClr val="F8D078"/>
                      </a:gs>
                      <a:gs pos="73000">
                        <a:srgbClr val="BAD172"/>
                      </a:gs>
                      <a:gs pos="62000">
                        <a:srgbClr val="BEC7AF"/>
                      </a:gs>
                      <a:gs pos="50000">
                        <a:srgbClr val="83D9E3"/>
                      </a:gs>
                      <a:gs pos="37000">
                        <a:srgbClr val="9C61DF"/>
                      </a:gs>
                      <a:gs pos="24000">
                        <a:srgbClr val="CA78E1"/>
                      </a:gs>
                      <a:gs pos="12000">
                        <a:srgbClr val="E564DF"/>
                      </a:gs>
                      <a:gs pos="0">
                        <a:srgbClr val="F86CC0"/>
                      </a:gs>
                    </a:gsLst>
                    <a:lin ang="0" scaled="1"/>
                  </a:gradFill>
                  <a:round/>
                </a:ln>
                <a:gradFill>
                  <a:gsLst>
                    <a:gs pos="79000">
                      <a:srgbClr val="CCFF66"/>
                    </a:gs>
                    <a:gs pos="94000">
                      <a:srgbClr val="FFFF00">
                        <a:alpha val="50000"/>
                      </a:srgbClr>
                    </a:gs>
                    <a:gs pos="70000">
                      <a:srgbClr val="00FF00">
                        <a:alpha val="13000"/>
                      </a:srgbClr>
                    </a:gs>
                    <a:gs pos="56000">
                      <a:srgbClr val="00FFFF">
                        <a:alpha val="50000"/>
                      </a:srgbClr>
                    </a:gs>
                    <a:gs pos="43000">
                      <a:srgbClr val="00FFFF">
                        <a:alpha val="13000"/>
                      </a:srgbClr>
                    </a:gs>
                    <a:gs pos="22000">
                      <a:srgbClr val="FF00FF">
                        <a:alpha val="50000"/>
                      </a:srgbClr>
                    </a:gs>
                    <a:gs pos="33000">
                      <a:srgbClr val="9900FF">
                        <a:alpha val="50000"/>
                      </a:srgbClr>
                    </a:gs>
                    <a:gs pos="5000">
                      <a:srgbClr val="FF00FF">
                        <a:alpha val="50000"/>
                      </a:srgbClr>
                    </a:gs>
                    <a:gs pos="0">
                      <a:srgbClr val="FF3300">
                        <a:alpha val="50000"/>
                      </a:srgbClr>
                    </a:gs>
                    <a:gs pos="100000">
                      <a:srgbClr val="FF3300">
                        <a:alpha val="30000"/>
                      </a:srgbClr>
                    </a:gs>
                  </a:gsLst>
                  <a:lin ang="0"/>
                </a:gradFill>
                <a:effectLst>
                  <a:outerShdw blurRad="50800" dist="38100" algn="l" rotWithShape="0">
                    <a:srgbClr val="CC00CC">
                      <a:alpha val="40000"/>
                    </a:srgbClr>
                  </a:outerShdw>
                </a:effectLst>
              </a:rPr>
              <a:t>填</a:t>
            </a:r>
            <a:endParaRPr lang="zh-CN" altLang="en-US" sz="7200" b="1">
              <a:ln>
                <a:gradFill>
                  <a:gsLst>
                    <a:gs pos="98000">
                      <a:srgbClr val="F88C89"/>
                    </a:gs>
                    <a:gs pos="86000">
                      <a:srgbClr val="F8D078"/>
                    </a:gs>
                    <a:gs pos="73000">
                      <a:srgbClr val="BAD172"/>
                    </a:gs>
                    <a:gs pos="62000">
                      <a:srgbClr val="BEC7AF"/>
                    </a:gs>
                    <a:gs pos="50000">
                      <a:srgbClr val="83D9E3"/>
                    </a:gs>
                    <a:gs pos="37000">
                      <a:srgbClr val="9C61DF"/>
                    </a:gs>
                    <a:gs pos="24000">
                      <a:srgbClr val="CA78E1"/>
                    </a:gs>
                    <a:gs pos="12000">
                      <a:srgbClr val="E564DF"/>
                    </a:gs>
                    <a:gs pos="0">
                      <a:srgbClr val="F86CC0"/>
                    </a:gs>
                  </a:gsLst>
                  <a:lin ang="0" scaled="1"/>
                </a:gradFill>
                <a:round/>
              </a:ln>
              <a:gradFill>
                <a:gsLst>
                  <a:gs pos="79000">
                    <a:srgbClr val="CCFF66"/>
                  </a:gs>
                  <a:gs pos="94000">
                    <a:srgbClr val="FFFF00">
                      <a:alpha val="50000"/>
                    </a:srgbClr>
                  </a:gs>
                  <a:gs pos="70000">
                    <a:srgbClr val="00FF00">
                      <a:alpha val="13000"/>
                    </a:srgbClr>
                  </a:gs>
                  <a:gs pos="56000">
                    <a:srgbClr val="00FFFF">
                      <a:alpha val="50000"/>
                    </a:srgbClr>
                  </a:gs>
                  <a:gs pos="43000">
                    <a:srgbClr val="00FFFF">
                      <a:alpha val="13000"/>
                    </a:srgbClr>
                  </a:gs>
                  <a:gs pos="22000">
                    <a:srgbClr val="FF00FF">
                      <a:alpha val="50000"/>
                    </a:srgbClr>
                  </a:gs>
                  <a:gs pos="33000">
                    <a:srgbClr val="9900FF">
                      <a:alpha val="50000"/>
                    </a:srgbClr>
                  </a:gs>
                  <a:gs pos="5000">
                    <a:srgbClr val="FF00FF">
                      <a:alpha val="50000"/>
                    </a:srgbClr>
                  </a:gs>
                  <a:gs pos="0">
                    <a:srgbClr val="FF3300">
                      <a:alpha val="50000"/>
                    </a:srgbClr>
                  </a:gs>
                  <a:gs pos="100000">
                    <a:srgbClr val="FF3300">
                      <a:alpha val="30000"/>
                    </a:srgbClr>
                  </a:gs>
                </a:gsLst>
                <a:lin ang="0"/>
              </a:gradFill>
              <a:effectLst>
                <a:outerShdw blurRad="50800" dist="38100" algn="l" rotWithShape="0">
                  <a:srgbClr val="CC00CC">
                    <a:alpha val="40000"/>
                  </a:srgbClr>
                </a:outerShdw>
              </a:effectLst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9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269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69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1" name="cashre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0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3" dur="500"/>
                                        <p:tgtEl>
                                          <p:spTgt spid="12701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4" dur="500"/>
                                        <p:tgtEl>
                                          <p:spTgt spid="12701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" dur="500"/>
                                        <p:tgtEl>
                                          <p:spTgt spid="12701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0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0" dur="500"/>
                                        <p:tgtEl>
                                          <p:spTgt spid="12702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1" dur="500"/>
                                        <p:tgtEl>
                                          <p:spTgt spid="12702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2" dur="500"/>
                                        <p:tgtEl>
                                          <p:spTgt spid="12702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0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7" dur="500"/>
                                        <p:tgtEl>
                                          <p:spTgt spid="12701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8" dur="500"/>
                                        <p:tgtEl>
                                          <p:spTgt spid="12701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9" dur="500"/>
                                        <p:tgtEl>
                                          <p:spTgt spid="12701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0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34" dur="500"/>
                                        <p:tgtEl>
                                          <p:spTgt spid="12701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35" dur="500"/>
                                        <p:tgtEl>
                                          <p:spTgt spid="12701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6" dur="500"/>
                                        <p:tgtEl>
                                          <p:spTgt spid="12701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0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41" dur="500"/>
                                        <p:tgtEl>
                                          <p:spTgt spid="1270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42" dur="500"/>
                                        <p:tgtEl>
                                          <p:spTgt spid="1270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3" dur="500"/>
                                        <p:tgtEl>
                                          <p:spTgt spid="1270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48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49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0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0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55" dur="500"/>
                                        <p:tgtEl>
                                          <p:spTgt spid="12701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56" dur="500"/>
                                        <p:tgtEl>
                                          <p:spTgt spid="12701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7" dur="500"/>
                                        <p:tgtEl>
                                          <p:spTgt spid="12701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0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62" dur="500"/>
                                        <p:tgtEl>
                                          <p:spTgt spid="12701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63" dur="500"/>
                                        <p:tgtEl>
                                          <p:spTgt spid="12701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4" dur="500"/>
                                        <p:tgtEl>
                                          <p:spTgt spid="12701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0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69" dur="500"/>
                                        <p:tgtEl>
                                          <p:spTgt spid="12701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70" dur="500"/>
                                        <p:tgtEl>
                                          <p:spTgt spid="12701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1" dur="500"/>
                                        <p:tgtEl>
                                          <p:spTgt spid="12701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7013" grpId="0" bldLvl="0" animBg="1"/>
      <p:bldP spid="127014" grpId="0" bldLvl="0" animBg="1"/>
      <p:bldP spid="127015" grpId="0" bldLvl="0" animBg="1"/>
      <p:bldP spid="127016" grpId="0" bldLvl="0" animBg="1"/>
      <p:bldP spid="127017" grpId="0" bldLvl="0" animBg="1"/>
      <p:bldP spid="127019" grpId="0" bldLvl="0" animBg="1"/>
      <p:bldP spid="127020" grpId="0" bldLvl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 Box 5"/>
          <p:cNvSpPr txBox="1">
            <a:spLocks noChangeArrowheads="1"/>
          </p:cNvSpPr>
          <p:nvPr/>
        </p:nvSpPr>
        <p:spPr bwMode="auto">
          <a:xfrm>
            <a:off x="669598" y="1544221"/>
            <a:ext cx="7490073" cy="11988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90204" pitchFamily="34" charset="0"/>
              <a:defRPr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90204" pitchFamily="34" charset="0"/>
              <a:defRPr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90204" pitchFamily="34" charset="0"/>
              <a:defRPr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90204" pitchFamily="34" charset="0"/>
              <a:defRPr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9pPr>
          </a:lstStyle>
          <a:p>
            <a:pPr lvl="1" eaLnBrk="1" hangingPunct="1"/>
            <a:r>
              <a:rPr lang="en-US" sz="3600" b="1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     齐读课文最后一</a:t>
            </a:r>
            <a:r>
              <a:rPr lang="zh-CN" altLang="en-US" sz="3600" b="1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自然</a:t>
            </a:r>
            <a:r>
              <a:rPr lang="en-US" sz="3600" b="1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段</a:t>
            </a:r>
            <a:r>
              <a:rPr lang="zh-CN" altLang="en-US" sz="3600" b="1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，思考：盘古是个怎样的人？</a:t>
            </a:r>
            <a:endParaRPr lang="zh-CN" altLang="en-US" sz="3600" b="1" dirty="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  <a:cs typeface="黑体" panose="02010609060101010101" pitchFamily="49" charset="-122"/>
            </a:endParaRPr>
          </a:p>
        </p:txBody>
      </p:sp>
      <p:pic>
        <p:nvPicPr>
          <p:cNvPr id="13" name="图片 12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1950" y="1264920"/>
            <a:ext cx="1226185" cy="1757680"/>
          </a:xfrm>
          <a:prstGeom prst="rect">
            <a:avLst/>
          </a:prstGeom>
        </p:spPr>
      </p:pic>
      <p:sp>
        <p:nvSpPr>
          <p:cNvPr id="4" name="矩形 3"/>
          <p:cNvSpPr/>
          <p:nvPr/>
        </p:nvSpPr>
        <p:spPr>
          <a:xfrm>
            <a:off x="6588000" y="2311528"/>
            <a:ext cx="172354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000" dirty="0">
                <a:latin typeface="黑体" panose="02010609060101010101" pitchFamily="49" charset="-122"/>
                <a:ea typeface="黑体" panose="02010609060101010101" pitchFamily="49" charset="-122"/>
                <a:cs typeface="宋体" panose="02010600030101010101" pitchFamily="2" charset="-122"/>
              </a:rPr>
              <a:t>(</a:t>
            </a:r>
            <a:r>
              <a:rPr lang="zh-CN" altLang="en-US" sz="2000" dirty="0">
                <a:solidFill>
                  <a:srgbClr val="C0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宋体" panose="02010600030101010101" pitchFamily="2" charset="-122"/>
              </a:rPr>
              <a:t>课后</a:t>
            </a:r>
            <a:r>
              <a:rPr lang="zh-CN" altLang="en-US" sz="2000" dirty="0" smtClean="0">
                <a:solidFill>
                  <a:srgbClr val="C0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宋体" panose="02010600030101010101" pitchFamily="2" charset="-122"/>
              </a:rPr>
              <a:t>第一题</a:t>
            </a:r>
            <a:r>
              <a:rPr lang="en-US" altLang="zh-CN" sz="2000" dirty="0">
                <a:latin typeface="黑体" panose="02010609060101010101" pitchFamily="49" charset="-122"/>
                <a:ea typeface="黑体" panose="02010609060101010101" pitchFamily="49" charset="-122"/>
                <a:cs typeface="宋体" panose="02010600030101010101" pitchFamily="2" charset="-122"/>
              </a:rPr>
              <a:t>)</a:t>
            </a:r>
            <a:endParaRPr lang="en-US" altLang="zh-CN" sz="2000" dirty="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  <a:cs typeface="宋体" panose="0201060003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756285" y="454025"/>
            <a:ext cx="7899400" cy="107632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altLang="zh-CN" sz="3200" b="1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    </a:t>
            </a:r>
            <a:r>
              <a:rPr lang="zh-CN" altLang="en-US" sz="3200" b="1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人类的老祖宗盘古，用他的整个身体</a:t>
            </a:r>
            <a:r>
              <a:rPr lang="zh-CN" altLang="en-US" sz="32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创造</a:t>
            </a:r>
            <a:r>
              <a:rPr lang="zh-CN" altLang="en-US" sz="3200" b="1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了</a:t>
            </a:r>
            <a:r>
              <a:rPr lang="zh-CN" altLang="en-US" sz="3200" b="1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美丽</a:t>
            </a:r>
            <a:r>
              <a:rPr lang="zh-CN" altLang="en-US" sz="3200" b="1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的宇宙。</a:t>
            </a:r>
            <a:endParaRPr lang="zh-CN" altLang="en-US" sz="3200" b="1">
              <a:latin typeface="楷体" panose="02010609060101010101" pitchFamily="49" charset="-122"/>
              <a:ea typeface="楷体" panose="02010609060101010101" pitchFamily="49" charset="-122"/>
              <a:sym typeface="+mn-ea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4391025" y="1341755"/>
            <a:ext cx="4425950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l"/>
            <a:r>
              <a:rPr lang="en-US" sz="3200" b="1">
                <a:solidFill>
                  <a:srgbClr val="0000FF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“创造”是什么意思呢？</a:t>
            </a:r>
            <a:endParaRPr lang="en-US" altLang="en-US" sz="3200" b="1">
              <a:solidFill>
                <a:srgbClr val="0000FF"/>
              </a:solidFill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  <a:sym typeface="+mn-ea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4590415" y="1925320"/>
            <a:ext cx="4170680" cy="26765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 rtlCol="0" anchor="t">
            <a:spAutoFit/>
          </a:bodyPr>
          <a:lstStyle/>
          <a:p>
            <a:r>
              <a:rPr lang="en-US" altLang="zh-CN" sz="2400"/>
              <a:t>        </a:t>
            </a:r>
            <a:r>
              <a:rPr lang="zh-CN" altLang="en-US" sz="2800"/>
              <a:t>创造就是</a:t>
            </a:r>
            <a:r>
              <a:rPr lang="zh-CN" altLang="en-US" sz="2800">
                <a:solidFill>
                  <a:srgbClr val="FF0000"/>
                </a:solidFill>
              </a:rPr>
              <a:t>把以前没有的事物给产生出或者造出来</a:t>
            </a:r>
            <a:r>
              <a:rPr lang="zh-CN" altLang="en-US" sz="2800"/>
              <a:t>，这是一种典型的自主行为。因此，创造的一个最大特点是</a:t>
            </a:r>
            <a:r>
              <a:rPr lang="zh-CN" altLang="en-US" sz="2800">
                <a:solidFill>
                  <a:srgbClr val="FF0000"/>
                </a:solidFill>
              </a:rPr>
              <a:t>有意识地对世界进行探索性劳动</a:t>
            </a:r>
            <a:r>
              <a:rPr lang="zh-CN" altLang="en-US" sz="2800"/>
              <a:t>。</a:t>
            </a:r>
            <a:endParaRPr lang="zh-CN" altLang="en-US" sz="2800"/>
          </a:p>
        </p:txBody>
      </p:sp>
      <p:pic>
        <p:nvPicPr>
          <p:cNvPr id="128008" name="Picture 8" descr="aa11e4e8e023a16563d09f22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342900" y="1742440"/>
            <a:ext cx="4059555" cy="2652395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0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500"/>
                                        <p:tgtEl>
                                          <p:spTgt spid="1280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 bldLvl="0" animBg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3"/>
          <p:cNvSpPr>
            <a:spLocks noChangeArrowheads="1"/>
          </p:cNvSpPr>
          <p:nvPr/>
        </p:nvSpPr>
        <p:spPr bwMode="auto">
          <a:xfrm>
            <a:off x="1296715" y="4455002"/>
            <a:ext cx="5725145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/>
          <a:p>
            <a:r>
              <a:rPr lang="en-US" altLang="zh-CN" sz="3600">
                <a:ea typeface="仿宋_GB2312" pitchFamily="49" charset="-122"/>
              </a:rPr>
              <a:t>       </a:t>
            </a:r>
            <a:endParaRPr lang="zh-CN" altLang="en-US" sz="3600" b="1">
              <a:solidFill>
                <a:srgbClr val="003300"/>
              </a:solidFill>
              <a:ea typeface="楷体_GB2312" panose="02010609030101010101" pitchFamily="49" charset="-122"/>
            </a:endParaRPr>
          </a:p>
        </p:txBody>
      </p:sp>
      <p:grpSp>
        <p:nvGrpSpPr>
          <p:cNvPr id="19" name="组合 18"/>
          <p:cNvGrpSpPr/>
          <p:nvPr/>
        </p:nvGrpSpPr>
        <p:grpSpPr>
          <a:xfrm>
            <a:off x="755015" y="2066925"/>
            <a:ext cx="4700905" cy="1795145"/>
            <a:chOff x="4193311" y="3808939"/>
            <a:chExt cx="6453025" cy="1190665"/>
          </a:xfrm>
        </p:grpSpPr>
        <p:sp>
          <p:nvSpPr>
            <p:cNvPr id="20" name="云形 19"/>
            <p:cNvSpPr/>
            <p:nvPr/>
          </p:nvSpPr>
          <p:spPr>
            <a:xfrm>
              <a:off x="4193311" y="3808939"/>
              <a:ext cx="6453025" cy="1190665"/>
            </a:xfrm>
            <a:prstGeom prst="cloud">
              <a:avLst/>
            </a:prstGeom>
            <a:solidFill>
              <a:schemeClr val="accent5">
                <a:lumMod val="20000"/>
                <a:lumOff val="80000"/>
              </a:schemeClr>
            </a:solidFill>
            <a:ln>
              <a:noFill/>
            </a:ln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4750942" y="3921293"/>
              <a:ext cx="5590551" cy="9177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b="1" dirty="0">
                  <a:solidFill>
                    <a:srgbClr val="FF0000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    </a:t>
              </a:r>
              <a:r>
                <a:rPr lang="zh-CN" altLang="en-US" sz="2800" b="1" dirty="0">
                  <a:solidFill>
                    <a:srgbClr val="FF0000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我们要学习盘古不怕牺牲、无私奉献、敢于创造的精神。</a:t>
              </a:r>
              <a:endParaRPr lang="zh-CN" altLang="en-US" sz="28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  <p:sp>
        <p:nvSpPr>
          <p:cNvPr id="14" name="Text Box 3"/>
          <p:cNvSpPr txBox="1">
            <a:spLocks noChangeArrowheads="1"/>
          </p:cNvSpPr>
          <p:nvPr/>
        </p:nvSpPr>
        <p:spPr bwMode="auto">
          <a:xfrm>
            <a:off x="553085" y="635635"/>
            <a:ext cx="8079105" cy="136842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90204" pitchFamily="34" charset="0"/>
              <a:defRPr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90204" pitchFamily="34" charset="0"/>
              <a:defRPr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90204" pitchFamily="34" charset="0"/>
              <a:defRPr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90204" pitchFamily="34" charset="0"/>
              <a:defRPr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3600">
                <a:latin typeface="黑体" panose="02010609060101010101" pitchFamily="49" charset="-122"/>
                <a:ea typeface="黑体" panose="02010609060101010101" pitchFamily="49" charset="-122"/>
                <a:cs typeface="宋体" panose="02010600030101010101" pitchFamily="2" charset="-122"/>
                <a:sym typeface="+mn-ea"/>
              </a:rPr>
              <a:t>    </a:t>
            </a:r>
            <a:r>
              <a:rPr lang="zh-CN" altLang="en-US" sz="3600">
                <a:latin typeface="黑体" panose="02010609060101010101" pitchFamily="49" charset="-122"/>
                <a:ea typeface="黑体" panose="02010609060101010101" pitchFamily="49" charset="-122"/>
                <a:cs typeface="宋体" panose="02010600030101010101" pitchFamily="2" charset="-122"/>
                <a:sym typeface="+mn-ea"/>
              </a:rPr>
              <a:t>想一想：</a:t>
            </a:r>
            <a:r>
              <a:rPr lang="en-US" sz="3600">
                <a:latin typeface="黑体" panose="02010609060101010101" pitchFamily="49" charset="-122"/>
                <a:ea typeface="黑体" panose="02010609060101010101" pitchFamily="49" charset="-122"/>
                <a:cs typeface="宋体" panose="02010600030101010101" pitchFamily="2" charset="-122"/>
                <a:sym typeface="+mn-ea"/>
              </a:rPr>
              <a:t>盘古</a:t>
            </a:r>
            <a:r>
              <a:rPr lang="zh-CN" altLang="en-US" sz="3600">
                <a:latin typeface="黑体" panose="02010609060101010101" pitchFamily="49" charset="-122"/>
                <a:ea typeface="黑体" panose="02010609060101010101" pitchFamily="49" charset="-122"/>
                <a:cs typeface="宋体" panose="02010600030101010101" pitchFamily="2" charset="-122"/>
                <a:sym typeface="+mn-ea"/>
              </a:rPr>
              <a:t>身上有哪些值得我们</a:t>
            </a:r>
            <a:r>
              <a:rPr lang="en-US" sz="3600">
                <a:latin typeface="黑体" panose="02010609060101010101" pitchFamily="49" charset="-122"/>
                <a:ea typeface="黑体" panose="02010609060101010101" pitchFamily="49" charset="-122"/>
                <a:cs typeface="宋体" panose="02010600030101010101" pitchFamily="2" charset="-122"/>
                <a:sym typeface="+mn-ea"/>
              </a:rPr>
              <a:t>学习</a:t>
            </a:r>
            <a:r>
              <a:rPr lang="zh-CN" altLang="en-US" sz="3600">
                <a:latin typeface="黑体" panose="02010609060101010101" pitchFamily="49" charset="-122"/>
                <a:ea typeface="黑体" panose="02010609060101010101" pitchFamily="49" charset="-122"/>
                <a:cs typeface="宋体" panose="02010600030101010101" pitchFamily="2" charset="-122"/>
                <a:sym typeface="+mn-ea"/>
              </a:rPr>
              <a:t>的地方</a:t>
            </a:r>
            <a:r>
              <a:rPr lang="en-US" sz="3600">
                <a:latin typeface="黑体" panose="02010609060101010101" pitchFamily="49" charset="-122"/>
                <a:ea typeface="黑体" panose="02010609060101010101" pitchFamily="49" charset="-122"/>
                <a:cs typeface="宋体" panose="02010600030101010101" pitchFamily="2" charset="-122"/>
                <a:sym typeface="+mn-ea"/>
              </a:rPr>
              <a:t>？</a:t>
            </a:r>
            <a:endParaRPr lang="zh-CN" altLang="en-US" sz="320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eaLnBrk="1" hangingPunct="1"/>
            <a:r>
              <a:rPr lang="zh-CN" altLang="en-US" sz="1100" dirty="0">
                <a:latin typeface="楷体" panose="02010609060101010101" pitchFamily="49" charset="-122"/>
                <a:ea typeface="楷体" panose="02010609060101010101" pitchFamily="49" charset="-122"/>
              </a:rPr>
              <a:t> </a:t>
            </a:r>
            <a:endParaRPr lang="zh-CN" altLang="en-US" sz="1100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 cstate="print"/>
          <a:stretch>
            <a:fillRect/>
          </a:stretch>
        </p:blipFill>
        <p:spPr>
          <a:xfrm>
            <a:off x="6275070" y="1992630"/>
            <a:ext cx="1769745" cy="2178685"/>
          </a:xfrm>
          <a:prstGeom prst="round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5" name="Rectangle 3"/>
          <p:cNvSpPr>
            <a:spLocks noChangeArrowheads="1"/>
          </p:cNvSpPr>
          <p:nvPr/>
        </p:nvSpPr>
        <p:spPr bwMode="auto">
          <a:xfrm>
            <a:off x="0" y="572029"/>
            <a:ext cx="138564" cy="284693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none" lIns="68580" tIns="34290" rIns="68580" bIns="34290" numCol="1" anchor="ctr" anchorCtr="0" compatLnSpc="1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zh-CN" altLang="zh-CN">
              <a:latin typeface="Arial" panose="020B0604020202090204" pitchFamily="34" charset="0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16" name="文本框 14"/>
          <p:cNvSpPr txBox="1"/>
          <p:nvPr/>
        </p:nvSpPr>
        <p:spPr>
          <a:xfrm>
            <a:off x="624428" y="411510"/>
            <a:ext cx="2219380" cy="561692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3200" b="1" dirty="0">
                <a:solidFill>
                  <a:srgbClr val="875000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结构梳理</a:t>
            </a:r>
            <a:endParaRPr lang="zh-CN" altLang="en-US" sz="3200" b="1" dirty="0">
              <a:solidFill>
                <a:srgbClr val="875000"/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pic>
        <p:nvPicPr>
          <p:cNvPr id="18" name="图片 17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083" y="479078"/>
            <a:ext cx="366860" cy="456338"/>
          </a:xfrm>
          <a:prstGeom prst="rect">
            <a:avLst/>
          </a:prstGeom>
        </p:spPr>
      </p:pic>
      <p:sp>
        <p:nvSpPr>
          <p:cNvPr id="19" name="圆角矩形 18"/>
          <p:cNvSpPr/>
          <p:nvPr/>
        </p:nvSpPr>
        <p:spPr>
          <a:xfrm>
            <a:off x="1186815" y="1179195"/>
            <a:ext cx="7411085" cy="2976245"/>
          </a:xfrm>
          <a:prstGeom prst="roundRect">
            <a:avLst/>
          </a:prstGeom>
          <a:solidFill>
            <a:srgbClr val="FFFFFF"/>
          </a:solidFill>
          <a:ln>
            <a:noFill/>
          </a:ln>
          <a:effectLst>
            <a:outerShdw blurRad="368300" dist="88900" dir="5400000" algn="t" rotWithShape="0">
              <a:prstClr val="black">
                <a:alpha val="3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/>
          </a:p>
        </p:txBody>
      </p:sp>
      <p:sp>
        <p:nvSpPr>
          <p:cNvPr id="24" name="TextBox 23"/>
          <p:cNvSpPr txBox="1"/>
          <p:nvPr/>
        </p:nvSpPr>
        <p:spPr>
          <a:xfrm>
            <a:off x="1458755" y="1812282"/>
            <a:ext cx="552450" cy="1783080"/>
          </a:xfrm>
          <a:prstGeom prst="rect">
            <a:avLst/>
          </a:prstGeom>
          <a:noFill/>
        </p:spPr>
        <p:txBody>
          <a:bodyPr vert="eaVert" wrap="none" lIns="68580" tIns="34290" rIns="68580" bIns="34290" rtlCol="0">
            <a:spAutoFit/>
          </a:bodyPr>
          <a:lstStyle/>
          <a:p>
            <a:r>
              <a:rPr lang="zh-CN" altLang="en-US" sz="2700" dirty="0"/>
              <a:t>盘古开天地</a:t>
            </a:r>
            <a:endParaRPr lang="zh-CN" altLang="en-US" sz="2700" dirty="0"/>
          </a:p>
        </p:txBody>
      </p:sp>
      <p:sp>
        <p:nvSpPr>
          <p:cNvPr id="27" name="TextBox 26"/>
          <p:cNvSpPr txBox="1"/>
          <p:nvPr/>
        </p:nvSpPr>
        <p:spPr>
          <a:xfrm>
            <a:off x="2362952" y="1531024"/>
            <a:ext cx="4048760" cy="499110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r>
              <a:rPr lang="zh-CN" altLang="en-US" sz="2800" dirty="0" smtClean="0"/>
              <a:t>天地形成前</a:t>
            </a:r>
            <a:r>
              <a:rPr lang="en-US" altLang="zh-CN" sz="2800" dirty="0" smtClean="0"/>
              <a:t>——</a:t>
            </a:r>
            <a:r>
              <a:rPr lang="zh-CN" altLang="en-US" sz="2800" dirty="0" smtClean="0"/>
              <a:t>一片混沌</a:t>
            </a:r>
            <a:endParaRPr lang="zh-CN" altLang="en-US" sz="2800" dirty="0" smtClean="0"/>
          </a:p>
        </p:txBody>
      </p:sp>
      <p:sp>
        <p:nvSpPr>
          <p:cNvPr id="2" name="左大括号 1"/>
          <p:cNvSpPr/>
          <p:nvPr/>
        </p:nvSpPr>
        <p:spPr>
          <a:xfrm>
            <a:off x="1947928" y="1771268"/>
            <a:ext cx="360040" cy="1800200"/>
          </a:xfrm>
          <a:prstGeom prst="leftBrac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TextBox 16"/>
          <p:cNvSpPr txBox="1"/>
          <p:nvPr/>
        </p:nvSpPr>
        <p:spPr>
          <a:xfrm>
            <a:off x="2362835" y="2239010"/>
            <a:ext cx="4318635" cy="499110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2800" dirty="0" smtClean="0"/>
              <a:t>盘古开天地</a:t>
            </a:r>
            <a:r>
              <a:rPr lang="en-US" altLang="zh-CN" sz="2800" dirty="0" smtClean="0"/>
              <a:t>——</a:t>
            </a:r>
            <a:r>
              <a:rPr lang="zh-CN" altLang="en-US" sz="2800" dirty="0" smtClean="0"/>
              <a:t>天地成型</a:t>
            </a:r>
            <a:endParaRPr lang="zh-CN" altLang="en-US" sz="2800" dirty="0" smtClean="0"/>
          </a:p>
        </p:txBody>
      </p:sp>
      <p:sp>
        <p:nvSpPr>
          <p:cNvPr id="20" name="TextBox 19"/>
          <p:cNvSpPr txBox="1"/>
          <p:nvPr/>
        </p:nvSpPr>
        <p:spPr>
          <a:xfrm>
            <a:off x="2362907" y="3003533"/>
            <a:ext cx="4048760" cy="930275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pPr algn="l"/>
            <a:r>
              <a:rPr lang="zh-CN" altLang="en-US" sz="2800" dirty="0" smtClean="0"/>
              <a:t>盘古倒下</a:t>
            </a:r>
            <a:r>
              <a:rPr lang="en-US" altLang="zh-CN" sz="2800" dirty="0" smtClean="0">
                <a:sym typeface="+mn-ea"/>
              </a:rPr>
              <a:t>——</a:t>
            </a:r>
            <a:r>
              <a:rPr lang="zh-CN" altLang="en-US" sz="2800" dirty="0" smtClean="0">
                <a:sym typeface="+mn-ea"/>
              </a:rPr>
              <a:t>身体演化成</a:t>
            </a:r>
            <a:endParaRPr lang="zh-CN" altLang="en-US" sz="2800" dirty="0" smtClean="0">
              <a:sym typeface="+mn-ea"/>
            </a:endParaRPr>
          </a:p>
          <a:p>
            <a:pPr algn="l"/>
            <a:r>
              <a:rPr lang="zh-CN" altLang="en-US" sz="2800" dirty="0" smtClean="0">
                <a:sym typeface="+mn-ea"/>
              </a:rPr>
              <a:t>                        天地万物</a:t>
            </a:r>
            <a:endParaRPr lang="zh-CN" altLang="en-US" sz="2800" dirty="0" smtClean="0">
              <a:sym typeface="+mn-ea"/>
            </a:endParaRPr>
          </a:p>
        </p:txBody>
      </p:sp>
      <p:sp>
        <p:nvSpPr>
          <p:cNvPr id="4" name="左大括号 3"/>
          <p:cNvSpPr/>
          <p:nvPr/>
        </p:nvSpPr>
        <p:spPr>
          <a:xfrm flipH="1">
            <a:off x="6681470" y="1671955"/>
            <a:ext cx="410210" cy="1800225"/>
          </a:xfrm>
          <a:prstGeom prst="leftBrac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圆角矩形 4"/>
          <p:cNvSpPr/>
          <p:nvPr/>
        </p:nvSpPr>
        <p:spPr>
          <a:xfrm>
            <a:off x="7198995" y="1812290"/>
            <a:ext cx="1250950" cy="1540510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>
                <a:solidFill>
                  <a:srgbClr val="0000FF"/>
                </a:solidFill>
              </a:rPr>
              <a:t>创造了美丽的宇宙</a:t>
            </a:r>
            <a:endParaRPr lang="zh-CN" altLang="en-US" sz="2400">
              <a:solidFill>
                <a:srgbClr val="0000FF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  <p:bldP spid="27" grpId="0"/>
      <p:bldP spid="2" grpId="0" bldLvl="0" animBg="1"/>
      <p:bldP spid="17" grpId="0"/>
      <p:bldP spid="20" grpId="0"/>
      <p:bldP spid="4" grpId="0" bldLvl="0" animBg="1"/>
      <p:bldP spid="5" grpId="0" bldLvl="0" animBg="1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10"/>
          <p:cNvSpPr/>
          <p:nvPr/>
        </p:nvSpPr>
        <p:spPr>
          <a:xfrm>
            <a:off x="930275" y="1245235"/>
            <a:ext cx="6953885" cy="2135505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pPr algn="l">
              <a:lnSpc>
                <a:spcPct val="120000"/>
              </a:lnSpc>
            </a:pP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    课文通过描写盘古         的过程及结果，让我们体会到了盘古不怕牺牲、敢于创造、        的品格，同时也让我们懂得珍惜今天幸福美好的生活。</a:t>
            </a:r>
            <a:endParaRPr lang="zh-CN" altLang="en-US" sz="2800" b="1" dirty="0" smtClean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6" name="文本框 14"/>
          <p:cNvSpPr txBox="1"/>
          <p:nvPr/>
        </p:nvSpPr>
        <p:spPr>
          <a:xfrm>
            <a:off x="624427" y="411510"/>
            <a:ext cx="2036757" cy="561692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3200" b="1" dirty="0">
                <a:solidFill>
                  <a:srgbClr val="875000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主题概括</a:t>
            </a:r>
            <a:endParaRPr lang="zh-CN" altLang="en-US" sz="3200" b="1" dirty="0">
              <a:solidFill>
                <a:srgbClr val="875000"/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pic>
        <p:nvPicPr>
          <p:cNvPr id="17" name="图片 16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464187"/>
            <a:ext cx="366860" cy="456338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4577080" y="1295400"/>
            <a:ext cx="166116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创造宇宙</a:t>
            </a:r>
            <a:endParaRPr lang="zh-CN" altLang="en-US" sz="2800" b="1" dirty="0" smtClean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  <a:sym typeface="+mn-ea"/>
            </a:endParaRPr>
          </a:p>
        </p:txBody>
      </p:sp>
      <p:cxnSp>
        <p:nvCxnSpPr>
          <p:cNvPr id="4" name="直接连接符 3"/>
          <p:cNvCxnSpPr/>
          <p:nvPr/>
        </p:nvCxnSpPr>
        <p:spPr>
          <a:xfrm>
            <a:off x="4610100" y="1800860"/>
            <a:ext cx="1463040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直接连接符 4"/>
          <p:cNvCxnSpPr/>
          <p:nvPr/>
        </p:nvCxnSpPr>
        <p:spPr>
          <a:xfrm>
            <a:off x="2006600" y="2715895"/>
            <a:ext cx="1400810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文本框 5"/>
          <p:cNvSpPr txBox="1"/>
          <p:nvPr/>
        </p:nvSpPr>
        <p:spPr>
          <a:xfrm>
            <a:off x="1890395" y="2262505"/>
            <a:ext cx="162052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无私奉献</a:t>
            </a:r>
            <a:endParaRPr lang="zh-CN" altLang="en-US" sz="2800" b="1" dirty="0" smtClean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6" grpId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1" cstate="print"/>
          <a:stretch>
            <a:fillRect/>
          </a:stretch>
        </p:blipFill>
        <p:spPr>
          <a:xfrm>
            <a:off x="-2540" y="-3810"/>
            <a:ext cx="9147810" cy="5143500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173990" y="1119505"/>
            <a:ext cx="8794115" cy="319278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ct val="90000"/>
              </a:lnSpc>
            </a:pPr>
            <a:r>
              <a:rPr lang="en-US" altLang="zh-CN" sz="3200" b="1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    </a:t>
            </a:r>
            <a:r>
              <a:rPr lang="zh-CN" altLang="en-US" sz="3200" b="1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天地浑沌如鸡子，盘古生其中。万八千岁，天地开辟，阳清为天，阴浊为地。盘古在其中，一日九变，神于天，圣于地。天日高一丈，地日厚一丈，盘古日长一丈，如此万八千岁。天数极高，地数极深，盘古极长，后乃有三皇。数起于一，立于三，成于五，盛于七，处于九，故天去地九万里。</a:t>
            </a:r>
            <a:endParaRPr lang="zh-CN" altLang="en-US" sz="3200" b="1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</p:txBody>
      </p:sp>
      <p:sp>
        <p:nvSpPr>
          <p:cNvPr id="6" name="文本框 14"/>
          <p:cNvSpPr txBox="1"/>
          <p:nvPr/>
        </p:nvSpPr>
        <p:spPr>
          <a:xfrm>
            <a:off x="624428" y="206405"/>
            <a:ext cx="1931348" cy="561692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3200" b="1" dirty="0">
                <a:solidFill>
                  <a:srgbClr val="875000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拓展延伸</a:t>
            </a:r>
            <a:endParaRPr lang="zh-CN" altLang="en-US" sz="3200" b="1" dirty="0">
              <a:solidFill>
                <a:srgbClr val="875000"/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259082"/>
            <a:ext cx="366860" cy="456338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3322320" y="330200"/>
            <a:ext cx="3609340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3200" b="1">
                <a:solidFill>
                  <a:srgbClr val="FFFF00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古文：</a:t>
            </a:r>
            <a:r>
              <a:rPr lang="zh-CN" altLang="en-US" sz="3200" b="1">
                <a:solidFill>
                  <a:srgbClr val="FFFF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盘古开天地</a:t>
            </a:r>
            <a:endParaRPr lang="zh-CN" altLang="en-US" sz="3200" b="1">
              <a:solidFill>
                <a:srgbClr val="FFFF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3" name="Rectangle 1"/>
          <p:cNvSpPr>
            <a:spLocks noChangeArrowheads="1"/>
          </p:cNvSpPr>
          <p:nvPr/>
        </p:nvSpPr>
        <p:spPr bwMode="auto">
          <a:xfrm>
            <a:off x="1115616" y="1948048"/>
            <a:ext cx="7019697" cy="136080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68580" tIns="34290" rIns="68580" bIns="34290" numCol="1" anchor="ctr" anchorCtr="0" compatLnSpc="1">
            <a:spAutoFit/>
          </a:bodyPr>
          <a:lstStyle/>
          <a:p>
            <a:pPr indent="200025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2800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503050405090304" charset="0"/>
              </a:rPr>
              <a:t>　　</a:t>
            </a:r>
            <a:r>
              <a:rPr lang="zh-CN" altLang="en-US" sz="2800" b="1" dirty="0" smtClean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503050405090304" charset="0"/>
              </a:rPr>
              <a:t>盘古的气息变成</a:t>
            </a:r>
            <a:r>
              <a:rPr lang="zh-CN" altLang="en-US" sz="2800" b="1" u="sng" dirty="0" smtClean="0">
                <a:latin typeface="楷体" panose="02010609060101010101" pitchFamily="49" charset="-122"/>
                <a:ea typeface="楷体" panose="02010609060101010101" pitchFamily="49" charset="-122"/>
                <a:cs typeface="Times New Roman" panose="02020503050405090304" charset="0"/>
              </a:rPr>
              <a:t>       </a:t>
            </a:r>
            <a:r>
              <a:rPr lang="zh-CN" altLang="en-US" sz="2800" b="1" dirty="0" smtClean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503050405090304" charset="0"/>
              </a:rPr>
              <a:t>，他的声音变成了</a:t>
            </a:r>
            <a:r>
              <a:rPr lang="zh-CN" altLang="en-US" sz="2800" b="1" u="sng" dirty="0" smtClean="0">
                <a:latin typeface="楷体" panose="02010609060101010101" pitchFamily="49" charset="-122"/>
                <a:ea typeface="楷体" panose="02010609060101010101" pitchFamily="49" charset="-122"/>
                <a:cs typeface="Times New Roman" panose="02020503050405090304" charset="0"/>
              </a:rPr>
              <a:t>            </a:t>
            </a:r>
            <a:r>
              <a:rPr lang="en-US" altLang="zh-CN" sz="2800" b="1" dirty="0" smtClean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503050405090304" charset="0"/>
              </a:rPr>
              <a:t>,</a:t>
            </a:r>
            <a:r>
              <a:rPr lang="zh-CN" altLang="en-US" sz="2800" b="1" dirty="0" smtClean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503050405090304" charset="0"/>
              </a:rPr>
              <a:t>他的双眼</a:t>
            </a:r>
            <a:r>
              <a:rPr lang="zh-CN" altLang="en-US" sz="2800" b="1" u="sng" dirty="0" smtClean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503050405090304" charset="0"/>
              </a:rPr>
              <a:t>          </a:t>
            </a:r>
            <a:r>
              <a:rPr lang="zh-CN" altLang="en-US" sz="2800" b="1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503050405090304" charset="0"/>
              </a:rPr>
              <a:t>。 </a:t>
            </a:r>
            <a:endParaRPr lang="zh-CN" altLang="en-US" sz="2800" b="1" dirty="0">
              <a:latin typeface="楷体" panose="02010609060101010101" pitchFamily="49" charset="-122"/>
              <a:ea typeface="楷体" panose="02010609060101010101" pitchFamily="49" charset="-122"/>
              <a:cs typeface="宋体" panose="02010600030101010101" pitchFamily="2" charset="-122"/>
            </a:endParaRPr>
          </a:p>
        </p:txBody>
      </p:sp>
      <p:sp>
        <p:nvSpPr>
          <p:cNvPr id="6" name="Rectangle 1"/>
          <p:cNvSpPr>
            <a:spLocks noChangeArrowheads="1"/>
          </p:cNvSpPr>
          <p:nvPr/>
        </p:nvSpPr>
        <p:spPr bwMode="auto">
          <a:xfrm>
            <a:off x="4409642" y="2072127"/>
            <a:ext cx="2250590" cy="49911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68580" tIns="34290" rIns="68580" bIns="34290" numCol="1" anchor="ctr" anchorCtr="0" compatLnSpc="1">
            <a:spAutoFit/>
          </a:bodyPr>
          <a:lstStyle/>
          <a:p>
            <a:pPr indent="200025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宋体" panose="02010600030101010101" pitchFamily="2" charset="-122"/>
              </a:rPr>
              <a:t>风和云</a:t>
            </a:r>
            <a:endParaRPr lang="zh-CN" altLang="en-US" sz="2800" b="1" dirty="0" smtClean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  <a:cs typeface="宋体" panose="02010600030101010101" pitchFamily="2" charset="-122"/>
            </a:endParaRPr>
          </a:p>
        </p:txBody>
      </p:sp>
      <p:sp>
        <p:nvSpPr>
          <p:cNvPr id="7" name="Rectangle 1"/>
          <p:cNvSpPr>
            <a:spLocks noChangeArrowheads="1"/>
          </p:cNvSpPr>
          <p:nvPr/>
        </p:nvSpPr>
        <p:spPr bwMode="auto">
          <a:xfrm>
            <a:off x="2267744" y="2719946"/>
            <a:ext cx="2411346" cy="49911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68580" tIns="34290" rIns="68580" bIns="34290" numCol="1" anchor="ctr" anchorCtr="0" compatLnSpc="1">
            <a:spAutoFit/>
          </a:bodyPr>
          <a:lstStyle/>
          <a:p>
            <a:pPr indent="200025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宋体" panose="02010600030101010101" pitchFamily="2" charset="-122"/>
              </a:rPr>
              <a:t>雷声</a:t>
            </a:r>
            <a:endParaRPr lang="zh-CN" altLang="en-US" sz="2800" b="1" dirty="0" smtClean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  <a:cs typeface="宋体" panose="02010600030101010101" pitchFamily="2" charset="-122"/>
            </a:endParaRPr>
          </a:p>
        </p:txBody>
      </p:sp>
      <p:sp>
        <p:nvSpPr>
          <p:cNvPr id="8" name="Rectangle 1"/>
          <p:cNvSpPr>
            <a:spLocks noChangeArrowheads="1"/>
          </p:cNvSpPr>
          <p:nvPr/>
        </p:nvSpPr>
        <p:spPr bwMode="auto">
          <a:xfrm>
            <a:off x="5364088" y="2716280"/>
            <a:ext cx="2376264" cy="49911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68580" tIns="34290" rIns="68580" bIns="34290" numCol="1" anchor="ctr" anchorCtr="0" compatLnSpc="1">
            <a:spAutoFit/>
          </a:bodyPr>
          <a:lstStyle/>
          <a:p>
            <a:pPr indent="200025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宋体" panose="02010600030101010101" pitchFamily="2" charset="-122"/>
              </a:rPr>
              <a:t>变成了日月</a:t>
            </a:r>
            <a:endParaRPr lang="zh-CN" altLang="en-US" sz="2800" b="1" dirty="0" smtClean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  <a:cs typeface="宋体" panose="02010600030101010101" pitchFamily="2" charset="-122"/>
            </a:endParaRPr>
          </a:p>
        </p:txBody>
      </p:sp>
      <p:sp>
        <p:nvSpPr>
          <p:cNvPr id="9" name="Rectangle 1"/>
          <p:cNvSpPr>
            <a:spLocks noChangeArrowheads="1"/>
          </p:cNvSpPr>
          <p:nvPr/>
        </p:nvSpPr>
        <p:spPr bwMode="auto">
          <a:xfrm>
            <a:off x="1043608" y="1062638"/>
            <a:ext cx="7019697" cy="561692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68580" tIns="34290" rIns="68580" bIns="34290" numCol="1" anchor="ctr" anchorCtr="0" compatLnSpc="1">
            <a:spAutoFit/>
          </a:bodyPr>
          <a:lstStyle/>
          <a:p>
            <a:pPr indent="200025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3200" b="1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503050405090304" charset="0"/>
              </a:rPr>
              <a:t>一、根据课</a:t>
            </a:r>
            <a:r>
              <a:rPr lang="zh-CN" altLang="en-US" sz="3200" b="1" dirty="0" smtClean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503050405090304" charset="0"/>
              </a:rPr>
              <a:t>文用自己的话填</a:t>
            </a:r>
            <a:r>
              <a:rPr lang="zh-CN" altLang="en-US" sz="3200" b="1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503050405090304" charset="0"/>
              </a:rPr>
              <a:t>空</a:t>
            </a:r>
            <a:r>
              <a:rPr lang="zh-CN" altLang="en-US" sz="3200" b="1" dirty="0" smtClean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503050405090304" charset="0"/>
              </a:rPr>
              <a:t>。</a:t>
            </a:r>
            <a:endParaRPr lang="zh-CN" altLang="en-US" sz="3200" b="1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pic>
        <p:nvPicPr>
          <p:cNvPr id="11" name="图片 10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464186"/>
            <a:ext cx="366860" cy="456339"/>
          </a:xfrm>
          <a:prstGeom prst="rect">
            <a:avLst/>
          </a:prstGeom>
        </p:spPr>
      </p:pic>
      <p:sp>
        <p:nvSpPr>
          <p:cNvPr id="12" name="文本框 14"/>
          <p:cNvSpPr txBox="1"/>
          <p:nvPr/>
        </p:nvSpPr>
        <p:spPr>
          <a:xfrm>
            <a:off x="624428" y="411510"/>
            <a:ext cx="1931348" cy="561692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3200" b="1" dirty="0" smtClean="0">
                <a:solidFill>
                  <a:srgbClr val="875000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课堂演练</a:t>
            </a:r>
            <a:endParaRPr lang="zh-CN" altLang="en-US" sz="3200" b="1" dirty="0">
              <a:solidFill>
                <a:srgbClr val="875000"/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1208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0833" grpId="0" bldLvl="0" animBg="1"/>
      <p:bldP spid="6" grpId="0" bldLvl="0" animBg="1"/>
      <p:bldP spid="7" grpId="0" bldLvl="0" animBg="1"/>
      <p:bldP spid="8" grpId="0" bldLvl="0" animBg="1"/>
      <p:bldP spid="9" grpId="0" bldLvl="0" animBg="1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5" name="Rectangle 1"/>
          <p:cNvSpPr>
            <a:spLocks noChangeArrowheads="1"/>
          </p:cNvSpPr>
          <p:nvPr/>
        </p:nvSpPr>
        <p:spPr bwMode="auto">
          <a:xfrm>
            <a:off x="412750" y="1478280"/>
            <a:ext cx="8318500" cy="93027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68580" tIns="34290" rIns="68580" bIns="34290" numCol="1" anchor="ctr" anchorCtr="0" compatLnSpc="1">
            <a:spAutoFit/>
          </a:bodyPr>
          <a:lstStyle/>
          <a:p>
            <a:pPr indent="200025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2800" b="1" dirty="0" smtClean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503050405090304" charset="0"/>
              </a:rPr>
              <a:t>   </a:t>
            </a:r>
            <a:r>
              <a:rPr lang="zh-CN" altLang="en-US" sz="2800" b="1" dirty="0" smtClean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503050405090304" charset="0"/>
              </a:rPr>
              <a:t>例：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人类的老祖宗盘古，用他的整个身体创造了美丽的宇宙。</a:t>
            </a:r>
            <a:endParaRPr lang="zh-CN" altLang="en-US" sz="2800" b="1" dirty="0">
              <a:latin typeface="楷体" panose="02010609060101010101" pitchFamily="49" charset="-122"/>
              <a:ea typeface="楷体" panose="02010609060101010101" pitchFamily="49" charset="-122"/>
              <a:cs typeface="宋体" panose="02010600030101010101" pitchFamily="2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868988" y="2880355"/>
            <a:ext cx="7662723" cy="499110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pPr algn="just"/>
            <a:r>
              <a:rPr lang="zh-CN" altLang="en-US" sz="2800" b="1" u="sng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美丽的妈妈，用她的微笑温暖了我的心灵。</a:t>
            </a:r>
            <a:endParaRPr lang="zh-CN" altLang="en-US" sz="2800" b="1" u="sng" dirty="0" smtClean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538540" y="586006"/>
            <a:ext cx="512832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 b="1" dirty="0">
                <a:latin typeface="宋体" panose="02010600030101010101" pitchFamily="2" charset="-122"/>
                <a:ea typeface="宋体" panose="02010600030101010101" pitchFamily="2" charset="-122"/>
              </a:rPr>
              <a:t>二、请仿照例</a:t>
            </a:r>
            <a:r>
              <a:rPr lang="zh-CN" altLang="en-US" sz="32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句写</a:t>
            </a:r>
            <a:r>
              <a:rPr lang="zh-CN" altLang="en-US" sz="3200" b="1" dirty="0">
                <a:latin typeface="宋体" panose="02010600030101010101" pitchFamily="2" charset="-122"/>
                <a:ea typeface="宋体" panose="02010600030101010101" pitchFamily="2" charset="-122"/>
              </a:rPr>
              <a:t>一段话。</a:t>
            </a:r>
            <a:endParaRPr lang="zh-CN" altLang="en-US" sz="3200" b="1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239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3905" grpId="0" bldLvl="0" animBg="1"/>
      <p:bldP spid="3" grpId="0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5" name="Rectangle 1"/>
          <p:cNvSpPr>
            <a:spLocks noChangeArrowheads="1"/>
          </p:cNvSpPr>
          <p:nvPr/>
        </p:nvSpPr>
        <p:spPr bwMode="auto">
          <a:xfrm>
            <a:off x="963930" y="986790"/>
            <a:ext cx="7216775" cy="129921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68580" tIns="34290" rIns="68580" bIns="34290" numCol="1" anchor="ctr" anchorCtr="0" compatLnSpc="1">
            <a:spAutoFit/>
          </a:bodyPr>
          <a:lstStyle/>
          <a:p>
            <a:pPr indent="200025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4000" b="1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   </a:t>
            </a:r>
            <a:r>
              <a:rPr lang="zh-CN" altLang="en-US" sz="4000" b="1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三、课下搜集我国的神话故事读一读，然后讲给同学听。</a:t>
            </a:r>
            <a:r>
              <a:rPr lang="zh-CN" altLang="en-US" sz="3600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 </a:t>
            </a:r>
            <a:r>
              <a:rPr lang="zh-CN" altLang="en-US" sz="2800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503050405090304" charset="0"/>
              </a:rPr>
              <a:t> </a:t>
            </a:r>
            <a:endParaRPr lang="zh-CN" altLang="en-US" sz="2800" dirty="0">
              <a:solidFill>
                <a:srgbClr val="000000"/>
              </a:solidFill>
              <a:latin typeface="楷体" panose="02010609060101010101" pitchFamily="49" charset="-122"/>
              <a:ea typeface="楷体" panose="02010609060101010101" pitchFamily="49" charset="-122"/>
              <a:cs typeface="Times New Roman" panose="0202050305040509030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239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3905" grpId="0" bldLvl="0" animBg="1"/>
    </p:bldLst>
  </p:timing>
</p:sld>
</file>

<file path=ppt/theme/theme1.xml><?xml version="1.0" encoding="utf-8"?>
<a:theme xmlns:a="http://schemas.openxmlformats.org/drawingml/2006/main" name="1_Office 主题​​">
  <a:themeElements>
    <a:clrScheme name="自定义 15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02B3C5"/>
      </a:accent1>
      <a:accent2>
        <a:srgbClr val="F07474"/>
      </a:accent2>
      <a:accent3>
        <a:srgbClr val="FFBF53"/>
      </a:accent3>
      <a:accent4>
        <a:srgbClr val="673B77"/>
      </a:accent4>
      <a:accent5>
        <a:srgbClr val="00B9FA"/>
      </a:accent5>
      <a:accent6>
        <a:srgbClr val="BECE37"/>
      </a:accent6>
      <a:hlink>
        <a:srgbClr val="B381D9"/>
      </a:hlink>
      <a:folHlink>
        <a:srgbClr val="800080"/>
      </a:folHlink>
    </a:clrScheme>
    <a:fontScheme name="自定义 3">
      <a:majorFont>
        <a:latin typeface="Impact"/>
        <a:ea typeface="微软雅黑"/>
        <a:cs typeface=""/>
      </a:majorFont>
      <a:minorFont>
        <a:latin typeface="Times New Roman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grpFill/>
        <a:ln>
          <a:noFill/>
        </a:ln>
        <a:effectLst>
          <a:outerShdw blurRad="444500" dist="254000" dir="8100000" algn="tr" rotWithShape="0">
            <a:prstClr val="black">
              <a:alpha val="50000"/>
            </a:prstClr>
          </a:outerShdw>
        </a:effectLst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2901</Words>
  <Application>WPS 演示</Application>
  <PresentationFormat>全屏显示(16:9)</PresentationFormat>
  <Paragraphs>503</Paragraphs>
  <Slides>45</Slides>
  <Notes>8</Notes>
  <HiddenSlides>0</HiddenSlides>
  <MMClips>1</MMClips>
  <ScaleCrop>false</ScaleCrop>
  <HeadingPairs>
    <vt:vector size="6" baseType="variant">
      <vt:variant>
        <vt:lpstr>已用的字体</vt:lpstr>
      </vt:variant>
      <vt:variant>
        <vt:i4>28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45</vt:i4>
      </vt:variant>
    </vt:vector>
  </HeadingPairs>
  <TitlesOfParts>
    <vt:vector size="74" baseType="lpstr">
      <vt:lpstr>Arial</vt:lpstr>
      <vt:lpstr>方正书宋_GBK</vt:lpstr>
      <vt:lpstr>Wingdings</vt:lpstr>
      <vt:lpstr>黑体</vt:lpstr>
      <vt:lpstr>楷体</vt:lpstr>
      <vt:lpstr>楷体-简</vt:lpstr>
      <vt:lpstr>汉语拼音</vt:lpstr>
      <vt:lpstr>宋体</vt:lpstr>
      <vt:lpstr>幼圆</vt:lpstr>
      <vt:lpstr>华文楷体</vt:lpstr>
      <vt:lpstr>微软雅黑</vt:lpstr>
      <vt:lpstr>Times New Roman</vt:lpstr>
      <vt:lpstr>迷你简毡笔黑</vt:lpstr>
      <vt:lpstr>宋体-简</vt:lpstr>
      <vt:lpstr>楷体_GB2312</vt:lpstr>
      <vt:lpstr>仿宋_GB2312</vt:lpstr>
      <vt:lpstr>华文新魏</vt:lpstr>
      <vt:lpstr>行楷-简</vt:lpstr>
      <vt:lpstr>汉仪旗黑KW</vt:lpstr>
      <vt:lpstr>宋体</vt:lpstr>
      <vt:lpstr>Arial Unicode MS</vt:lpstr>
      <vt:lpstr>Calibri</vt:lpstr>
      <vt:lpstr>Helvetica Neue</vt:lpstr>
      <vt:lpstr>汉仪书宋二KW</vt:lpstr>
      <vt:lpstr>汉仪中黑KW</vt:lpstr>
      <vt:lpstr>汉仪楷体KW</vt:lpstr>
      <vt:lpstr>苹方-简</vt:lpstr>
      <vt:lpstr>汉仪仿宋KW</vt:lpstr>
      <vt:lpstr>1_Office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3588.pptx</dc:title>
  <dc:creator/>
  <cp:lastModifiedBy>macbook</cp:lastModifiedBy>
  <cp:revision>129</cp:revision>
  <dcterms:created xsi:type="dcterms:W3CDTF">2019-07-04T09:47:12Z</dcterms:created>
  <dcterms:modified xsi:type="dcterms:W3CDTF">2019-07-04T09:47:12Z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2052-1.1.0.1454</vt:lpwstr>
  </property>
</Properties>
</file>