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694" r:id="rId2"/>
    <p:sldId id="644" r:id="rId3"/>
    <p:sldId id="645" r:id="rId4"/>
    <p:sldId id="646" r:id="rId5"/>
    <p:sldId id="647" r:id="rId6"/>
    <p:sldId id="666" r:id="rId7"/>
    <p:sldId id="649" r:id="rId8"/>
    <p:sldId id="650" r:id="rId9"/>
    <p:sldId id="652" r:id="rId10"/>
    <p:sldId id="651" r:id="rId11"/>
    <p:sldId id="653" r:id="rId12"/>
    <p:sldId id="654" r:id="rId13"/>
    <p:sldId id="655" r:id="rId14"/>
    <p:sldId id="657" r:id="rId15"/>
    <p:sldId id="667" r:id="rId16"/>
    <p:sldId id="682" r:id="rId17"/>
    <p:sldId id="660" r:id="rId18"/>
    <p:sldId id="683" r:id="rId19"/>
    <p:sldId id="684" r:id="rId20"/>
    <p:sldId id="685" r:id="rId21"/>
    <p:sldId id="686" r:id="rId22"/>
    <p:sldId id="687" r:id="rId23"/>
    <p:sldId id="688" r:id="rId24"/>
    <p:sldId id="689" r:id="rId25"/>
    <p:sldId id="690" r:id="rId26"/>
    <p:sldId id="691" r:id="rId27"/>
    <p:sldId id="692" r:id="rId28"/>
    <p:sldId id="662" r:id="rId29"/>
    <p:sldId id="664" r:id="rId30"/>
    <p:sldId id="693" r:id="rId3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318" y="-114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152311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27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4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4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9310"/>
            <a:ext cx="9143365" cy="504190"/>
            <a:chOff x="0" y="7306"/>
            <a:chExt cx="14399" cy="794"/>
          </a:xfrm>
        </p:grpSpPr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53462"/>
            <a:stretch>
              <a:fillRect/>
            </a:stretch>
          </p:blipFill>
          <p:spPr>
            <a:xfrm>
              <a:off x="12119" y="7306"/>
              <a:ext cx="2281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3" descr="IMG_256"/>
            <p:cNvPicPr>
              <a:picLocks noChangeAspect="1"/>
            </p:cNvPicPr>
            <p:nvPr userDrawn="1"/>
          </p:nvPicPr>
          <p:blipFill>
            <a:blip r:embed="rId3"/>
            <a:srcRect r="46383" b="391"/>
            <a:stretch>
              <a:fillRect/>
            </a:stretch>
          </p:blipFill>
          <p:spPr>
            <a:xfrm>
              <a:off x="0" y="7306"/>
              <a:ext cx="12293" cy="794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hyperlink" Target="&#25945;&#24072;&#22791;&#35838;&#36164;&#26009;&#21253;/2.&#38899;&#35270;&#39057;&#36164;&#26009;&#21253;/7.&#20160;&#20040;&#27604;&#29454;&#35961;&#30340;&#36895;&#24230;&#26356;&#24555;&#65288;&#26391;&#35835;&#35270;&#39057;&#65289;.mp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image" Target="../media/image18.png"/><Relationship Id="rId3" Type="http://schemas.openxmlformats.org/officeDocument/2006/relationships/slide" Target="slide18.xml"/><Relationship Id="rId7" Type="http://schemas.openxmlformats.org/officeDocument/2006/relationships/slide" Target="slide20.xml"/><Relationship Id="rId12" Type="http://schemas.openxmlformats.org/officeDocument/2006/relationships/image" Target="../media/image17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2.xml"/><Relationship Id="rId11" Type="http://schemas.openxmlformats.org/officeDocument/2006/relationships/slide" Target="slide26.xml"/><Relationship Id="rId5" Type="http://schemas.openxmlformats.org/officeDocument/2006/relationships/slide" Target="slide19.xml"/><Relationship Id="rId10" Type="http://schemas.openxmlformats.org/officeDocument/2006/relationships/slide" Target="slide27.xml"/><Relationship Id="rId4" Type="http://schemas.openxmlformats.org/officeDocument/2006/relationships/slide" Target="slide24.xml"/><Relationship Id="rId9" Type="http://schemas.openxmlformats.org/officeDocument/2006/relationships/slide" Target="slide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" Target="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" Target="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" Target="slide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hyperlink" Target="&#25945;&#24072;&#22791;&#35838;&#36164;&#26009;&#21253;/2.&#38899;&#35270;&#39057;&#36164;&#26009;&#21253;/7.&#20160;&#20040;&#27604;&#29454;&#35961;&#30340;&#36895;&#24230;&#26356;&#24555;&#65288;&#23478;&#38271;&#25195;&#30721;&#25253;&#21548;&#20889;&#65289;.mp4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46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猎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255"/>
            <a:ext cx="9144000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1297940" y="1349375"/>
            <a:ext cx="70123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什么比猎豹的速度快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108" y="250190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803" y="256032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999740" y="2714625"/>
            <a:ext cx="3277870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 读 感 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128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7265" y="361313"/>
            <a:ext cx="2171700" cy="5699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9"/>
          <p:cNvSpPr/>
          <p:nvPr/>
        </p:nvSpPr>
        <p:spPr>
          <a:xfrm>
            <a:off x="530265" y="978850"/>
            <a:ext cx="8015050" cy="33462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游隼：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indent="628650" defTabSz="914400">
              <a:lnSpc>
                <a:spcPct val="150000"/>
              </a:lnSpc>
            </a:pP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中型猛禽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，其俯冲时速可达每小时</a:t>
            </a: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389千米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，是世界上俯冲时速最快的鸟类</a:t>
            </a: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。其体长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41-50厘米，翅长而尖，眼周黄色，头至后颈灰黑色，并各贯以黑纹。在中国东北北部至华北为旅鸟，在长江以南至广东为候鸟。是国家二级保护动物。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图片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1794" y="72700"/>
            <a:ext cx="1620520" cy="154178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9"/>
          <p:cNvSpPr/>
          <p:nvPr/>
        </p:nvSpPr>
        <p:spPr>
          <a:xfrm>
            <a:off x="574613" y="673038"/>
            <a:ext cx="8042275" cy="3369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流星体：</a:t>
            </a:r>
            <a:endParaRPr lang="en-US" altLang="zh-CN" sz="2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indent="628650" defTabSz="91440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流星体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是太阳系内，小至沙尘，大至巨砾，</a:t>
            </a:r>
          </a:p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成为颗粒状的碎片。流星体进入地球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或其他行</a:t>
            </a:r>
          </a:p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星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的大气层之后，在路径上发光并被看见的阶段则被称</a:t>
            </a:r>
            <a:endParaRPr lang="en-US" altLang="zh-CN" sz="24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为流星。许多流星来自相同的方向，并在一段时间内相继出现，则称为流星雨。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1045" y="981304"/>
            <a:ext cx="1734440" cy="1465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/>
          <p:nvPr/>
        </p:nvSpPr>
        <p:spPr>
          <a:xfrm>
            <a:off x="2482850" y="271686"/>
            <a:ext cx="6270625" cy="4154984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罗伯特</a:t>
            </a:r>
            <a:r>
              <a:rPr lang="en-US" altLang="zh-CN" sz="2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•E•</a:t>
            </a:r>
            <a:r>
              <a:rPr lang="zh-CN" altLang="en-US" sz="2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威尔斯：</a:t>
            </a:r>
            <a:endParaRPr lang="en-US" altLang="zh-CN" sz="22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        一直以来都在美国南加利福尼亚从事儿童画创作。他的工作还包括了标志画、贺卡设计和漫画创作。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蓝鲸是最大的吗？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是他创作的第一本书，通过画笔，他让孩子们想象到了宇宙的巨大。自那时起的二十多年来，他一直在他的工作室里创作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妙想科学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。他说他的书旨在帮助孩子们探索这个神奇的世界。</a:t>
            </a:r>
          </a:p>
        </p:txBody>
      </p:sp>
      <p:pic>
        <p:nvPicPr>
          <p:cNvPr id="7" name="Picture 9" descr="https://p1.ssl.qhmsg.com/dr/220__/t01f921619508cbbd1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890" y="1513461"/>
            <a:ext cx="2032810" cy="25687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/>
          <p:cNvSpPr/>
          <p:nvPr/>
        </p:nvSpPr>
        <p:spPr>
          <a:xfrm>
            <a:off x="198533" y="749244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73250" y="290313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871525" y="1141725"/>
            <a:ext cx="7844966" cy="2554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能借助关键词句提高阅读速度，了解主要内容。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想一想，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课文中主要都提到了哪些事物？</a:t>
            </a:r>
            <a:endParaRPr lang="zh-CN" alt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4" name="组 28"/>
          <p:cNvGrpSpPr/>
          <p:nvPr/>
        </p:nvGrpSpPr>
        <p:grpSpPr>
          <a:xfrm>
            <a:off x="6769578" y="188086"/>
            <a:ext cx="2137706" cy="490537"/>
            <a:chOff x="3508667" y="4638583"/>
            <a:chExt cx="2137083" cy="490761"/>
          </a:xfrm>
        </p:grpSpPr>
        <p:sp>
          <p:nvSpPr>
            <p:cNvPr id="5" name="圆角矩形 4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8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9" name="TextBox 5">
              <a:hlinkClick r:id="rId4" action="ppaction://hlinkfile"/>
            </p:cNvPr>
            <p:cNvSpPr txBox="1"/>
            <p:nvPr/>
          </p:nvSpPr>
          <p:spPr>
            <a:xfrm>
              <a:off x="3527715" y="4638583"/>
              <a:ext cx="2022269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28988" y="72505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8" name="圆角矩形 7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18" name="矩形 8"/>
          <p:cNvSpPr/>
          <p:nvPr/>
        </p:nvSpPr>
        <p:spPr>
          <a:xfrm>
            <a:off x="812423" y="2353228"/>
            <a:ext cx="7567612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鸟    的    军 </a:t>
            </a:r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浩</a:t>
            </a:r>
            <a:r>
              <a:rPr lang="zh-CN" altLang="en-US" sz="4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</a:p>
        </p:txBody>
      </p:sp>
      <p:sp>
        <p:nvSpPr>
          <p:cNvPr id="20" name="矩形 19"/>
          <p:cNvSpPr/>
          <p:nvPr/>
        </p:nvSpPr>
        <p:spPr>
          <a:xfrm>
            <a:off x="1049631" y="2354213"/>
            <a:ext cx="722939" cy="83099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鸵</a:t>
            </a:r>
          </a:p>
        </p:txBody>
      </p:sp>
      <p:sp>
        <p:nvSpPr>
          <p:cNvPr id="21" name="矩形 20"/>
          <p:cNvSpPr/>
          <p:nvPr/>
        </p:nvSpPr>
        <p:spPr>
          <a:xfrm>
            <a:off x="4766769" y="2353189"/>
            <a:ext cx="70247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冠</a:t>
            </a:r>
          </a:p>
        </p:txBody>
      </p:sp>
      <p:sp>
        <p:nvSpPr>
          <p:cNvPr id="22" name="矩形 21"/>
          <p:cNvSpPr/>
          <p:nvPr/>
        </p:nvSpPr>
        <p:spPr>
          <a:xfrm>
            <a:off x="6984712" y="2353164"/>
            <a:ext cx="714669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瀚</a:t>
            </a:r>
          </a:p>
        </p:txBody>
      </p:sp>
      <p:sp>
        <p:nvSpPr>
          <p:cNvPr id="23" name="矩形 22"/>
          <p:cNvSpPr/>
          <p:nvPr/>
        </p:nvSpPr>
        <p:spPr>
          <a:xfrm>
            <a:off x="2974113" y="2353616"/>
            <a:ext cx="722939" cy="830997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赢</a:t>
            </a:r>
          </a:p>
        </p:txBody>
      </p:sp>
      <p:sp>
        <p:nvSpPr>
          <p:cNvPr id="24" name="文本框 3"/>
          <p:cNvSpPr txBox="1"/>
          <p:nvPr/>
        </p:nvSpPr>
        <p:spPr>
          <a:xfrm>
            <a:off x="1146115" y="1904600"/>
            <a:ext cx="877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tuó</a:t>
            </a:r>
          </a:p>
        </p:txBody>
      </p:sp>
      <p:sp>
        <p:nvSpPr>
          <p:cNvPr id="25" name="文本框 4"/>
          <p:cNvSpPr txBox="1"/>
          <p:nvPr/>
        </p:nvSpPr>
        <p:spPr>
          <a:xfrm>
            <a:off x="2974280" y="1904600"/>
            <a:ext cx="1003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yíng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26" name="文本框 5"/>
          <p:cNvSpPr txBox="1"/>
          <p:nvPr/>
        </p:nvSpPr>
        <p:spPr>
          <a:xfrm>
            <a:off x="4766885" y="1904600"/>
            <a:ext cx="11106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guàn</a:t>
            </a:r>
          </a:p>
        </p:txBody>
      </p:sp>
      <p:sp>
        <p:nvSpPr>
          <p:cNvPr id="27" name="文本框 6"/>
          <p:cNvSpPr txBox="1"/>
          <p:nvPr/>
        </p:nvSpPr>
        <p:spPr>
          <a:xfrm>
            <a:off x="6950525" y="1832210"/>
            <a:ext cx="877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hàn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21368" y="336550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802140" y="1268213"/>
            <a:ext cx="80264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在加彩的字的正确读音下画“√”。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冠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guān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guàn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军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喷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pēn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pèn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气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俯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fǔ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fù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冲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鸵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tuó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tóu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鸟</a:t>
            </a:r>
          </a:p>
          <a:p>
            <a:pPr marR="0" lvl="0" indent="7127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一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束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sù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shù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赤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cì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kumimoji="0" lang="en-US" altLang="zh-CN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chì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道</a:t>
            </a:r>
          </a:p>
        </p:txBody>
      </p:sp>
      <p:sp>
        <p:nvSpPr>
          <p:cNvPr id="19" name="矩形 10"/>
          <p:cNvSpPr/>
          <p:nvPr/>
        </p:nvSpPr>
        <p:spPr>
          <a:xfrm>
            <a:off x="3203943" y="2203410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0" name="矩形 10"/>
          <p:cNvSpPr/>
          <p:nvPr/>
        </p:nvSpPr>
        <p:spPr>
          <a:xfrm>
            <a:off x="5016433" y="2197025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1" name="矩形 10"/>
          <p:cNvSpPr/>
          <p:nvPr/>
        </p:nvSpPr>
        <p:spPr>
          <a:xfrm>
            <a:off x="1931785" y="2776266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2" name="矩形 10"/>
          <p:cNvSpPr/>
          <p:nvPr/>
        </p:nvSpPr>
        <p:spPr>
          <a:xfrm>
            <a:off x="4992683" y="2810563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3" name="矩形 10"/>
          <p:cNvSpPr/>
          <p:nvPr/>
        </p:nvSpPr>
        <p:spPr>
          <a:xfrm>
            <a:off x="3030415" y="3478023"/>
            <a:ext cx="544512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4" name="矩形 10"/>
          <p:cNvSpPr/>
          <p:nvPr/>
        </p:nvSpPr>
        <p:spPr>
          <a:xfrm>
            <a:off x="5475439" y="3478022"/>
            <a:ext cx="750526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2759075" y="317309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赢</a:t>
            </a:r>
          </a:p>
        </p:txBody>
      </p:sp>
      <p:sp>
        <p:nvSpPr>
          <p:cNvPr id="98" name="矩形 97"/>
          <p:cNvSpPr/>
          <p:nvPr/>
        </p:nvSpPr>
        <p:spPr>
          <a:xfrm>
            <a:off x="2998736" y="40980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识字见豹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815340" y="182054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鸵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4778693" y="171069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冠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6287770" y="304609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瀚</a:t>
            </a:r>
          </a:p>
        </p:txBody>
      </p:sp>
      <p:pic>
        <p:nvPicPr>
          <p:cNvPr id="5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5600"/>
          <a:stretch>
            <a:fillRect/>
          </a:stretch>
        </p:blipFill>
        <p:spPr>
          <a:xfrm>
            <a:off x="1052195" y="1977073"/>
            <a:ext cx="1640840" cy="109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5600"/>
          <a:stretch>
            <a:fillRect/>
          </a:stretch>
        </p:blipFill>
        <p:spPr>
          <a:xfrm>
            <a:off x="3066415" y="3318193"/>
            <a:ext cx="1640840" cy="109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5600"/>
          <a:stretch>
            <a:fillRect/>
          </a:stretch>
        </p:blipFill>
        <p:spPr>
          <a:xfrm>
            <a:off x="5031740" y="1931988"/>
            <a:ext cx="1640840" cy="109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5600"/>
          <a:stretch>
            <a:fillRect/>
          </a:stretch>
        </p:blipFill>
        <p:spPr>
          <a:xfrm>
            <a:off x="6554470" y="3210878"/>
            <a:ext cx="1640840" cy="1095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07234" y="3834705"/>
            <a:ext cx="6019828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运用</a:t>
            </a:r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en-US" sz="2400" b="1" dirty="0">
                <a:latin typeface="+mj-ea"/>
                <a:ea typeface="+mj-ea"/>
              </a:rPr>
              <a:t>从教堂的塔顶，你可以俯视全城。</a:t>
            </a:r>
            <a:endParaRPr lang="zh-CN" altLang="zh-CN" sz="2400" b="1" dirty="0">
              <a:latin typeface="+mj-ea"/>
              <a:ea typeface="+mj-ea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328988" y="114300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160013" y="1238050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俯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498231" y="2021705"/>
            <a:ext cx="665546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 err="1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fǔ</a:t>
            </a:r>
            <a:r>
              <a:rPr lang="en-US" altLang="zh-CN" sz="32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 </a:t>
            </a:r>
            <a:r>
              <a:rPr lang="en-US" altLang="zh-CN" sz="3200" b="1" dirty="0" smtClean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129850" y="2660950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府</a:t>
            </a:r>
          </a:p>
        </p:txBody>
      </p:sp>
      <p:sp>
        <p:nvSpPr>
          <p:cNvPr id="9" name="矩形 8"/>
          <p:cNvSpPr/>
          <p:nvPr/>
        </p:nvSpPr>
        <p:spPr>
          <a:xfrm>
            <a:off x="3210555" y="1033138"/>
            <a:ext cx="4493538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向下，低头，与</a:t>
            </a:r>
            <a:r>
              <a:rPr lang="en-US" altLang="zh-CN" sz="2400" b="1" dirty="0">
                <a:latin typeface="+mj-ea"/>
                <a:ea typeface="+mj-ea"/>
              </a:rPr>
              <a:t>"</a:t>
            </a:r>
            <a:r>
              <a:rPr lang="zh-CN" altLang="en-US" sz="2400" b="1" dirty="0">
                <a:latin typeface="+mj-ea"/>
                <a:ea typeface="+mj-ea"/>
              </a:rPr>
              <a:t>仰</a:t>
            </a:r>
            <a:r>
              <a:rPr lang="en-US" altLang="zh-CN" sz="2400" b="1" dirty="0">
                <a:latin typeface="+mj-ea"/>
                <a:ea typeface="+mj-ea"/>
              </a:rPr>
              <a:t>"</a:t>
            </a:r>
            <a:r>
              <a:rPr lang="zh-CN" altLang="en-US" sz="2400" b="1" dirty="0">
                <a:latin typeface="+mj-ea"/>
                <a:ea typeface="+mj-ea"/>
              </a:rPr>
              <a:t>相对</a:t>
            </a:r>
          </a:p>
        </p:txBody>
      </p:sp>
      <p:sp>
        <p:nvSpPr>
          <p:cNvPr id="16" name="矩形 15"/>
          <p:cNvSpPr/>
          <p:nvPr/>
        </p:nvSpPr>
        <p:spPr>
          <a:xfrm>
            <a:off x="3244780" y="1595673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（俯冲</a:t>
            </a:r>
            <a:r>
              <a:rPr lang="zh-CN" altLang="en-US" sz="2400" b="1" dirty="0" smtClean="0">
                <a:latin typeface="+mj-ea"/>
                <a:ea typeface="+mj-ea"/>
              </a:rPr>
              <a:t>）（</a:t>
            </a:r>
            <a:r>
              <a:rPr lang="zh-CN" altLang="en-US" sz="2400" b="1" dirty="0">
                <a:latin typeface="+mj-ea"/>
                <a:ea typeface="+mj-ea"/>
              </a:rPr>
              <a:t>俯视</a:t>
            </a:r>
            <a:r>
              <a:rPr lang="zh-CN" altLang="en-US" sz="2400" b="1" dirty="0" smtClean="0">
                <a:latin typeface="+mj-ea"/>
                <a:ea typeface="+mj-ea"/>
              </a:rPr>
              <a:t>）（</a:t>
            </a:r>
            <a:r>
              <a:rPr lang="zh-CN" altLang="en-US" sz="2400" b="1" dirty="0">
                <a:latin typeface="+mj-ea"/>
                <a:ea typeface="+mj-ea"/>
              </a:rPr>
              <a:t>俯首贴耳）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232726" y="2398700"/>
            <a:ext cx="5530910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en-US" sz="2400" b="1" dirty="0">
                <a:latin typeface="+mj-ea"/>
                <a:ea typeface="+mj-ea"/>
              </a:rPr>
              <a:t>时封建贵族和官僚的主宅，泛指一般人的住宅</a:t>
            </a:r>
          </a:p>
        </p:txBody>
      </p:sp>
      <p:sp>
        <p:nvSpPr>
          <p:cNvPr id="18" name="矩形 17"/>
          <p:cNvSpPr/>
          <p:nvPr/>
        </p:nvSpPr>
        <p:spPr>
          <a:xfrm>
            <a:off x="3221030" y="3187890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（看见）（听见）（司空见惯）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6" b="14805"/>
          <a:stretch/>
        </p:blipFill>
        <p:spPr>
          <a:xfrm>
            <a:off x="1790250" y="1056888"/>
            <a:ext cx="1228725" cy="12042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625" y="2629020"/>
            <a:ext cx="1376443" cy="864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>
            <a:spLocks noChangeArrowheads="1"/>
          </p:cNvSpPr>
          <p:nvPr/>
        </p:nvSpPr>
        <p:spPr bwMode="auto">
          <a:xfrm>
            <a:off x="2829243" y="3091498"/>
            <a:ext cx="56991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宋体" panose="02010600030101010101" pitchFamily="2" charset="-122"/>
                <a:cs typeface="+mn-cs"/>
              </a:rPr>
              <a:t>冠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366770" y="2670175"/>
            <a:ext cx="2795588" cy="1200150"/>
            <a:chOff x="2314203" y="4701375"/>
            <a:chExt cx="2796309" cy="1601570"/>
          </a:xfrm>
        </p:grpSpPr>
        <p:sp>
          <p:nvSpPr>
            <p:cNvPr id="15" name="左大括号 14"/>
            <p:cNvSpPr/>
            <p:nvPr/>
          </p:nvSpPr>
          <p:spPr>
            <a:xfrm>
              <a:off x="2314203" y="5046688"/>
              <a:ext cx="179434" cy="1048646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03165" y="4701375"/>
              <a:ext cx="2607347" cy="16015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guān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树冠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</a:p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guàn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冠军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34988" y="1287463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关注下面句子中的加点字，看看你有什么发现？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在两条腿的动物里面，鸵鸟应该算是奔跑的世界冠军。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485" name="TextBox 2"/>
          <p:cNvSpPr txBox="1"/>
          <p:nvPr/>
        </p:nvSpPr>
        <p:spPr>
          <a:xfrm>
            <a:off x="639763" y="2595563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477838" y="4078288"/>
            <a:ext cx="8347075" cy="660400"/>
            <a:chOff x="682624" y="4067175"/>
            <a:chExt cx="8649514" cy="661305"/>
          </a:xfrm>
        </p:grpSpPr>
        <p:sp>
          <p:nvSpPr>
            <p:cNvPr id="20493" name="矩形 17"/>
            <p:cNvSpPr/>
            <p:nvPr/>
          </p:nvSpPr>
          <p:spPr>
            <a:xfrm>
              <a:off x="682624" y="4067175"/>
              <a:ext cx="8649514" cy="46100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：最先爬到树冠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(</a:t>
              </a:r>
              <a:r>
                <a:rPr lang="en-US" altLang="zh-CN" sz="2400" b="1" dirty="0">
                  <a:latin typeface="方正姚体" panose="02010601030101010101" pitchFamily="2" charset="-122"/>
                  <a:ea typeface="方正姚体" panose="02010601030101010101" pitchFamily="2" charset="-122"/>
                </a:rPr>
                <a:t>guān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上的猴子就是爬树冠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guàn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军。</a:t>
              </a:r>
            </a:p>
          </p:txBody>
        </p:sp>
        <p:sp>
          <p:nvSpPr>
            <p:cNvPr id="20494" name="TextBox 17"/>
            <p:cNvSpPr txBox="1"/>
            <p:nvPr/>
          </p:nvSpPr>
          <p:spPr>
            <a:xfrm>
              <a:off x="7390443" y="4143899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495" name="TextBox 17"/>
            <p:cNvSpPr txBox="1"/>
            <p:nvPr/>
          </p:nvSpPr>
          <p:spPr>
            <a:xfrm>
              <a:off x="3676446" y="4144039"/>
              <a:ext cx="555625" cy="584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463983" y="2641600"/>
            <a:ext cx="1793875" cy="1360488"/>
            <a:chOff x="6788695" y="1080879"/>
            <a:chExt cx="1793385" cy="1360214"/>
          </a:xfrm>
        </p:grpSpPr>
        <p:pic>
          <p:nvPicPr>
            <p:cNvPr id="25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0492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405897" y="476067"/>
            <a:ext cx="2654241" cy="1048661"/>
            <a:chOff x="6829335" y="-590226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29335" y="-590226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196604" y="-481395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149488" y="54980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556895" y="728390"/>
            <a:ext cx="8027670" cy="9302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你读这篇课文用了几分钟？了解了哪些内容？交流自己的阅读体会。</a:t>
            </a:r>
          </a:p>
        </p:txBody>
      </p:sp>
      <p:sp>
        <p:nvSpPr>
          <p:cNvPr id="7" name="矩形 6"/>
          <p:cNvSpPr/>
          <p:nvPr/>
        </p:nvSpPr>
        <p:spPr>
          <a:xfrm>
            <a:off x="2785984" y="160520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665595" y="148453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559305" y="1727630"/>
            <a:ext cx="8137840" cy="2553891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借助关键词句快速阅读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借助关键词句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把握课文内容，是提高阅读速度的方法。抓住每一自然段的关键词句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，可以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帮助我们快速了解自然段的意思，从而把握文章主要内容。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619570" y="761238"/>
            <a:ext cx="8107363" cy="3330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默读课文，找出课各自然段的关键词句。</a:t>
            </a:r>
            <a:r>
              <a:rPr kumimoji="0" lang="en-US" altLang="zh-CN" sz="3200" b="1" kern="1200" cap="none" spc="0" normalizeH="0" baseline="0" noProof="0" dirty="0">
                <a:solidFill>
                  <a:srgbClr val="0000FF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   </a:t>
            </a:r>
          </a:p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400" b="1" kern="1200" cap="none" spc="0" normalizeH="0" baseline="0" noProof="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如：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第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自然段中的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“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在两条腿的动物里，鸵鸟应该算是奔跑的世界冠军。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”</a:t>
            </a:r>
          </a:p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第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自然段中的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“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比鸵鸟跑得更快的动物就要数猎豹了。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”</a:t>
            </a:r>
          </a:p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第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自然段中的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“</a:t>
            </a:r>
            <a:r>
              <a:rPr kumimoji="0" lang="zh-CN" altLang="en-US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但是游隼向下俯冲时的速度更快。</a:t>
            </a: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”</a:t>
            </a:r>
          </a:p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en-US" altLang="zh-CN" sz="2400" b="1" kern="1200" cap="none" spc="0" normalizeH="0" baseline="0" noProof="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157093" y="878323"/>
            <a:ext cx="8520112" cy="69249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，思考：课文主要写了什么？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14959" y="175087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93395" y="1558400"/>
            <a:ext cx="7519670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课文</a:t>
            </a:r>
            <a:r>
              <a:rPr lang="zh-CN" altLang="en-US" sz="28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  <a:sym typeface="+mn-ea"/>
              </a:rPr>
              <a:t>按照运动速度由慢到快的顺序依次介绍了人、鸵鸟、猎豹、游隼、声速、喷气式飞机、火箭、流星体、光的速度，并通过比较得出光是宇宙中运动速度最快的事物。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"/>
          <p:cNvSpPr/>
          <p:nvPr/>
        </p:nvSpPr>
        <p:spPr>
          <a:xfrm>
            <a:off x="577600" y="645850"/>
            <a:ext cx="8023225" cy="12001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根据课文内容，按运动速度的快慢给下面的事物排序，照样子填序号。</a:t>
            </a:r>
          </a:p>
        </p:txBody>
      </p:sp>
      <p:sp>
        <p:nvSpPr>
          <p:cNvPr id="27653" name="Rectangle 5"/>
          <p:cNvSpPr/>
          <p:nvPr/>
        </p:nvSpPr>
        <p:spPr>
          <a:xfrm>
            <a:off x="1498600" y="1700213"/>
            <a:ext cx="5911850" cy="193833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2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光   游隼  火箭   猎豹   人  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0" hangingPunct="0">
              <a:lnSpc>
                <a:spcPct val="2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流星体   鸵鸟   喷气式飞机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4" name="矩形 5"/>
          <p:cNvSpPr/>
          <p:nvPr/>
        </p:nvSpPr>
        <p:spPr>
          <a:xfrm>
            <a:off x="6167438" y="2376488"/>
            <a:ext cx="439737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 </a:t>
            </a:r>
            <a:endParaRPr lang="zh-CN" altLang="en-US" sz="32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3" name="组合 4"/>
          <p:cNvGrpSpPr/>
          <p:nvPr/>
        </p:nvGrpSpPr>
        <p:grpSpPr>
          <a:xfrm>
            <a:off x="6691313" y="3868420"/>
            <a:ext cx="2185987" cy="644525"/>
            <a:chOff x="6685397" y="735569"/>
            <a:chExt cx="2185553" cy="643411"/>
          </a:xfrm>
        </p:grpSpPr>
        <p:pic>
          <p:nvPicPr>
            <p:cNvPr id="10255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256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2344738" y="2390775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27325" y="3306763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27513" y="2390775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9088" y="3332163"/>
            <a:ext cx="388937" cy="5857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27388" y="2403475"/>
            <a:ext cx="390525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24463" y="2403475"/>
            <a:ext cx="388937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46525" y="3292475"/>
            <a:ext cx="390525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7653" grpId="0"/>
      <p:bldP spid="27654" grpId="0"/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460513"/>
              </p:ext>
            </p:extLst>
          </p:nvPr>
        </p:nvGraphicFramePr>
        <p:xfrm>
          <a:off x="1449325" y="153802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166467"/>
              </p:ext>
            </p:extLst>
          </p:nvPr>
        </p:nvGraphicFramePr>
        <p:xfrm>
          <a:off x="2787588" y="15380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618988"/>
              </p:ext>
            </p:extLst>
          </p:nvPr>
        </p:nvGraphicFramePr>
        <p:xfrm>
          <a:off x="4121088" y="15380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85209"/>
              </p:ext>
            </p:extLst>
          </p:nvPr>
        </p:nvGraphicFramePr>
        <p:xfrm>
          <a:off x="5453000" y="153802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157352"/>
              </p:ext>
            </p:extLst>
          </p:nvPr>
        </p:nvGraphicFramePr>
        <p:xfrm>
          <a:off x="6784913" y="15380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35474"/>
              </p:ext>
            </p:extLst>
          </p:nvPr>
        </p:nvGraphicFramePr>
        <p:xfrm>
          <a:off x="1433450" y="2814375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732907"/>
              </p:ext>
            </p:extLst>
          </p:nvPr>
        </p:nvGraphicFramePr>
        <p:xfrm>
          <a:off x="2787588" y="2814375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559769"/>
              </p:ext>
            </p:extLst>
          </p:nvPr>
        </p:nvGraphicFramePr>
        <p:xfrm>
          <a:off x="4119500" y="281437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955786"/>
              </p:ext>
            </p:extLst>
          </p:nvPr>
        </p:nvGraphicFramePr>
        <p:xfrm>
          <a:off x="5454588" y="281437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5" name="矩形 44">
            <a:hlinkClick r:id="rId2" action="ppaction://hlinksldjump"/>
          </p:cNvPr>
          <p:cNvSpPr/>
          <p:nvPr/>
        </p:nvSpPr>
        <p:spPr>
          <a:xfrm>
            <a:off x="1442186" y="281758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筒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矩形 45">
            <a:hlinkClick r:id="rId3" action="ppaction://hlinksldjump"/>
          </p:cNvPr>
          <p:cNvSpPr/>
          <p:nvPr/>
        </p:nvSpPr>
        <p:spPr>
          <a:xfrm>
            <a:off x="1449143" y="154798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冠</a:t>
            </a:r>
          </a:p>
        </p:txBody>
      </p:sp>
      <p:sp>
        <p:nvSpPr>
          <p:cNvPr id="47" name="矩形 46">
            <a:hlinkClick r:id="rId4" action="ppaction://hlinksldjump"/>
          </p:cNvPr>
          <p:cNvSpPr/>
          <p:nvPr/>
        </p:nvSpPr>
        <p:spPr>
          <a:xfrm>
            <a:off x="2797472" y="281148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束</a:t>
            </a:r>
          </a:p>
        </p:txBody>
      </p:sp>
      <p:sp>
        <p:nvSpPr>
          <p:cNvPr id="48" name="矩形 47">
            <a:hlinkClick r:id="rId5" action="ppaction://hlinksldjump"/>
          </p:cNvPr>
          <p:cNvSpPr/>
          <p:nvPr/>
        </p:nvSpPr>
        <p:spPr>
          <a:xfrm>
            <a:off x="2788041" y="153809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俯</a:t>
            </a:r>
          </a:p>
        </p:txBody>
      </p:sp>
      <p:sp>
        <p:nvSpPr>
          <p:cNvPr id="49" name="矩形 48">
            <a:hlinkClick r:id="rId6" action="ppaction://hlinksldjump"/>
          </p:cNvPr>
          <p:cNvSpPr/>
          <p:nvPr/>
        </p:nvSpPr>
        <p:spPr>
          <a:xfrm>
            <a:off x="6797456" y="154809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箭</a:t>
            </a:r>
          </a:p>
        </p:txBody>
      </p:sp>
      <p:sp>
        <p:nvSpPr>
          <p:cNvPr id="50" name="矩形 49">
            <a:hlinkClick r:id="rId7" action="ppaction://hlinksldjump"/>
          </p:cNvPr>
          <p:cNvSpPr/>
          <p:nvPr/>
        </p:nvSpPr>
        <p:spPr>
          <a:xfrm>
            <a:off x="4121541" y="154507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喷</a:t>
            </a:r>
          </a:p>
        </p:txBody>
      </p:sp>
      <p:sp>
        <p:nvSpPr>
          <p:cNvPr id="51" name="矩形 50">
            <a:hlinkClick r:id="rId8" action="ppaction://hlinksldjump"/>
          </p:cNvPr>
          <p:cNvSpPr/>
          <p:nvPr/>
        </p:nvSpPr>
        <p:spPr>
          <a:xfrm>
            <a:off x="5452280" y="154507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枚</a:t>
            </a:r>
          </a:p>
        </p:txBody>
      </p:sp>
      <p:sp>
        <p:nvSpPr>
          <p:cNvPr id="53" name="矩形 52">
            <a:hlinkClick r:id="rId9" action="ppaction://hlinksldjump"/>
          </p:cNvPr>
          <p:cNvSpPr/>
          <p:nvPr/>
        </p:nvSpPr>
        <p:spPr>
          <a:xfrm>
            <a:off x="4119358" y="282476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赤</a:t>
            </a:r>
          </a:p>
        </p:txBody>
      </p:sp>
      <p:graphicFrame>
        <p:nvGraphicFramePr>
          <p:cNvPr id="5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205156"/>
              </p:ext>
            </p:extLst>
          </p:nvPr>
        </p:nvGraphicFramePr>
        <p:xfrm>
          <a:off x="6808725" y="281755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5" name="矩形 54">
            <a:hlinkClick r:id="rId10" action="ppaction://hlinksldjump"/>
          </p:cNvPr>
          <p:cNvSpPr/>
          <p:nvPr/>
        </p:nvSpPr>
        <p:spPr>
          <a:xfrm>
            <a:off x="6819096" y="281148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置</a:t>
            </a:r>
          </a:p>
        </p:txBody>
      </p:sp>
      <p:sp>
        <p:nvSpPr>
          <p:cNvPr id="56" name="矩形 55">
            <a:hlinkClick r:id="rId11" action="ppaction://hlinksldjump"/>
          </p:cNvPr>
          <p:cNvSpPr/>
          <p:nvPr/>
        </p:nvSpPr>
        <p:spPr>
          <a:xfrm>
            <a:off x="5464591" y="282476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圈</a:t>
            </a:r>
          </a:p>
        </p:txBody>
      </p:sp>
      <p:sp>
        <p:nvSpPr>
          <p:cNvPr id="27" name="任意多边形 26"/>
          <p:cNvSpPr/>
          <p:nvPr/>
        </p:nvSpPr>
        <p:spPr>
          <a:xfrm>
            <a:off x="5647563" y="149194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569252" y="222076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29" name="文本框 39"/>
          <p:cNvSpPr txBox="1"/>
          <p:nvPr/>
        </p:nvSpPr>
        <p:spPr>
          <a:xfrm>
            <a:off x="1202356" y="3921979"/>
            <a:ext cx="6742487" cy="4062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3" grpId="0"/>
      <p:bldP spid="55" grpId="0"/>
      <p:bldP spid="56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7023100" y="2697163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187950" y="2605088"/>
            <a:ext cx="15811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259138" y="2605088"/>
            <a:ext cx="1709738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79400" y="2605088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5227638" y="3135313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5314633" y="2691448"/>
            <a:ext cx="1884363" cy="4375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7199313" y="3148013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7" name="文本框 64"/>
          <p:cNvSpPr txBox="1"/>
          <p:nvPr/>
        </p:nvSpPr>
        <p:spPr>
          <a:xfrm>
            <a:off x="2956243" y="1428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束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冠</a:t>
            </a:r>
          </a:p>
        </p:txBody>
      </p:sp>
      <p:sp>
        <p:nvSpPr>
          <p:cNvPr id="59" name="文本框 64"/>
          <p:cNvSpPr txBox="1"/>
          <p:nvPr/>
        </p:nvSpPr>
        <p:spPr>
          <a:xfrm>
            <a:off x="2199958" y="1428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筒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5188268" y="1428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置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3777615" y="14287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赤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7261225" y="274002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俯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箭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3375025" y="3128963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373438" y="2697163"/>
            <a:ext cx="1416050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4487863" y="1428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圈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喷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455478" y="679450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57857E-6 L 0.52744 0.550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72" y="275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269722 0.519383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00" y="2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57857E-6 L -0.21024 0.517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258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92 0.012593 L -0.368125 0.514938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0" y="2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57857E-6 L 0.24757 0.550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275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95801E-6 L 0.62362 0.4044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81" y="20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95801E-6 L 0.05747 0.3735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5" y="18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95801E-6 L 0.03421 0.3735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1" y="186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95801E-6 L 0.35313 0.4044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20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0000 L 0.112431 0.361358 " pathEditMode="relative" rAng="0" ptsTypes="">
                                      <p:cBhvr>
                                        <p:cTn id="4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00" y="1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0" grpId="0"/>
      <p:bldP spid="61" grpId="0"/>
      <p:bldP spid="63" grpId="0"/>
      <p:bldP spid="67" grpId="0"/>
      <p:bldP spid="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46893" y="1152525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6" name="Freeform 38"/>
          <p:cNvSpPr/>
          <p:nvPr/>
        </p:nvSpPr>
        <p:spPr>
          <a:xfrm>
            <a:off x="4986655" y="1563688"/>
            <a:ext cx="195263" cy="442912"/>
          </a:xfrm>
          <a:custGeom>
            <a:avLst/>
            <a:gdLst>
              <a:gd name="txL" fmla="*/ 0 w 306"/>
              <a:gd name="txT" fmla="*/ 0 h 697"/>
              <a:gd name="txR" fmla="*/ 306 w 306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6" h="697">
                <a:moveTo>
                  <a:pt x="115" y="697"/>
                </a:moveTo>
                <a:lnTo>
                  <a:pt x="102" y="697"/>
                </a:lnTo>
                <a:lnTo>
                  <a:pt x="89" y="697"/>
                </a:lnTo>
                <a:lnTo>
                  <a:pt x="77" y="684"/>
                </a:lnTo>
                <a:lnTo>
                  <a:pt x="77" y="671"/>
                </a:lnTo>
                <a:lnTo>
                  <a:pt x="64" y="659"/>
                </a:lnTo>
                <a:lnTo>
                  <a:pt x="51" y="646"/>
                </a:lnTo>
                <a:lnTo>
                  <a:pt x="38" y="621"/>
                </a:lnTo>
                <a:lnTo>
                  <a:pt x="13" y="583"/>
                </a:lnTo>
                <a:lnTo>
                  <a:pt x="0" y="557"/>
                </a:lnTo>
                <a:lnTo>
                  <a:pt x="0" y="532"/>
                </a:lnTo>
                <a:lnTo>
                  <a:pt x="0" y="507"/>
                </a:lnTo>
                <a:lnTo>
                  <a:pt x="13" y="481"/>
                </a:lnTo>
                <a:lnTo>
                  <a:pt x="26" y="456"/>
                </a:lnTo>
                <a:lnTo>
                  <a:pt x="38" y="431"/>
                </a:lnTo>
                <a:lnTo>
                  <a:pt x="77" y="393"/>
                </a:lnTo>
                <a:lnTo>
                  <a:pt x="89" y="380"/>
                </a:lnTo>
                <a:lnTo>
                  <a:pt x="102" y="355"/>
                </a:lnTo>
                <a:lnTo>
                  <a:pt x="102" y="342"/>
                </a:lnTo>
                <a:lnTo>
                  <a:pt x="115" y="304"/>
                </a:lnTo>
                <a:lnTo>
                  <a:pt x="128" y="278"/>
                </a:lnTo>
                <a:lnTo>
                  <a:pt x="140" y="240"/>
                </a:lnTo>
                <a:lnTo>
                  <a:pt x="153" y="215"/>
                </a:lnTo>
                <a:lnTo>
                  <a:pt x="166" y="177"/>
                </a:lnTo>
                <a:lnTo>
                  <a:pt x="166" y="139"/>
                </a:lnTo>
                <a:lnTo>
                  <a:pt x="166" y="101"/>
                </a:lnTo>
                <a:lnTo>
                  <a:pt x="178" y="76"/>
                </a:lnTo>
                <a:lnTo>
                  <a:pt x="178" y="50"/>
                </a:lnTo>
                <a:lnTo>
                  <a:pt x="191" y="25"/>
                </a:lnTo>
                <a:lnTo>
                  <a:pt x="191" y="12"/>
                </a:lnTo>
                <a:lnTo>
                  <a:pt x="204" y="12"/>
                </a:lnTo>
                <a:lnTo>
                  <a:pt x="204" y="0"/>
                </a:lnTo>
                <a:lnTo>
                  <a:pt x="217" y="12"/>
                </a:lnTo>
                <a:lnTo>
                  <a:pt x="229" y="25"/>
                </a:lnTo>
                <a:lnTo>
                  <a:pt x="242" y="38"/>
                </a:lnTo>
                <a:lnTo>
                  <a:pt x="255" y="63"/>
                </a:lnTo>
                <a:lnTo>
                  <a:pt x="280" y="88"/>
                </a:lnTo>
                <a:lnTo>
                  <a:pt x="293" y="126"/>
                </a:lnTo>
                <a:lnTo>
                  <a:pt x="306" y="164"/>
                </a:lnTo>
                <a:lnTo>
                  <a:pt x="306" y="202"/>
                </a:lnTo>
                <a:lnTo>
                  <a:pt x="306" y="253"/>
                </a:lnTo>
                <a:lnTo>
                  <a:pt x="293" y="304"/>
                </a:lnTo>
                <a:lnTo>
                  <a:pt x="280" y="355"/>
                </a:lnTo>
                <a:lnTo>
                  <a:pt x="267" y="405"/>
                </a:lnTo>
                <a:lnTo>
                  <a:pt x="255" y="469"/>
                </a:lnTo>
                <a:lnTo>
                  <a:pt x="242" y="519"/>
                </a:lnTo>
                <a:lnTo>
                  <a:pt x="217" y="570"/>
                </a:lnTo>
                <a:lnTo>
                  <a:pt x="204" y="621"/>
                </a:lnTo>
                <a:lnTo>
                  <a:pt x="191" y="646"/>
                </a:lnTo>
                <a:lnTo>
                  <a:pt x="178" y="659"/>
                </a:lnTo>
                <a:lnTo>
                  <a:pt x="166" y="671"/>
                </a:lnTo>
                <a:lnTo>
                  <a:pt x="166" y="684"/>
                </a:lnTo>
                <a:lnTo>
                  <a:pt x="153" y="697"/>
                </a:lnTo>
                <a:lnTo>
                  <a:pt x="140" y="697"/>
                </a:lnTo>
                <a:lnTo>
                  <a:pt x="128" y="697"/>
                </a:lnTo>
                <a:lnTo>
                  <a:pt x="115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5148580" y="1516063"/>
            <a:ext cx="1122363" cy="288925"/>
          </a:xfrm>
          <a:custGeom>
            <a:avLst/>
            <a:gdLst>
              <a:gd name="txL" fmla="*/ 0 w 1768"/>
              <a:gd name="txT" fmla="*/ 0 h 456"/>
              <a:gd name="txR" fmla="*/ 1768 w 1768"/>
              <a:gd name="txB" fmla="*/ 456 h 4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68" h="456">
                <a:moveTo>
                  <a:pt x="1463" y="367"/>
                </a:moveTo>
                <a:lnTo>
                  <a:pt x="1425" y="393"/>
                </a:lnTo>
                <a:lnTo>
                  <a:pt x="1399" y="405"/>
                </a:lnTo>
                <a:lnTo>
                  <a:pt x="1387" y="418"/>
                </a:lnTo>
                <a:lnTo>
                  <a:pt x="1361" y="431"/>
                </a:lnTo>
                <a:lnTo>
                  <a:pt x="1348" y="443"/>
                </a:lnTo>
                <a:lnTo>
                  <a:pt x="1336" y="456"/>
                </a:lnTo>
                <a:lnTo>
                  <a:pt x="1323" y="456"/>
                </a:lnTo>
                <a:lnTo>
                  <a:pt x="1310" y="456"/>
                </a:lnTo>
                <a:lnTo>
                  <a:pt x="1310" y="443"/>
                </a:lnTo>
                <a:lnTo>
                  <a:pt x="1310" y="431"/>
                </a:lnTo>
                <a:lnTo>
                  <a:pt x="1323" y="405"/>
                </a:lnTo>
                <a:lnTo>
                  <a:pt x="1336" y="380"/>
                </a:lnTo>
                <a:lnTo>
                  <a:pt x="1348" y="354"/>
                </a:lnTo>
                <a:lnTo>
                  <a:pt x="1361" y="329"/>
                </a:lnTo>
                <a:lnTo>
                  <a:pt x="1374" y="304"/>
                </a:lnTo>
                <a:lnTo>
                  <a:pt x="1374" y="278"/>
                </a:lnTo>
                <a:lnTo>
                  <a:pt x="1387" y="253"/>
                </a:lnTo>
                <a:lnTo>
                  <a:pt x="1399" y="228"/>
                </a:lnTo>
                <a:lnTo>
                  <a:pt x="1399" y="215"/>
                </a:lnTo>
                <a:lnTo>
                  <a:pt x="1399" y="202"/>
                </a:lnTo>
                <a:lnTo>
                  <a:pt x="1399" y="190"/>
                </a:lnTo>
                <a:lnTo>
                  <a:pt x="1387" y="177"/>
                </a:lnTo>
                <a:lnTo>
                  <a:pt x="1374" y="177"/>
                </a:lnTo>
                <a:lnTo>
                  <a:pt x="1361" y="177"/>
                </a:lnTo>
                <a:lnTo>
                  <a:pt x="1336" y="164"/>
                </a:lnTo>
                <a:lnTo>
                  <a:pt x="1323" y="164"/>
                </a:lnTo>
                <a:lnTo>
                  <a:pt x="1310" y="164"/>
                </a:lnTo>
                <a:lnTo>
                  <a:pt x="1297" y="164"/>
                </a:lnTo>
                <a:lnTo>
                  <a:pt x="1272" y="164"/>
                </a:lnTo>
                <a:lnTo>
                  <a:pt x="1247" y="177"/>
                </a:lnTo>
                <a:lnTo>
                  <a:pt x="1221" y="177"/>
                </a:lnTo>
                <a:lnTo>
                  <a:pt x="1183" y="177"/>
                </a:lnTo>
                <a:lnTo>
                  <a:pt x="1145" y="177"/>
                </a:lnTo>
                <a:lnTo>
                  <a:pt x="1107" y="190"/>
                </a:lnTo>
                <a:lnTo>
                  <a:pt x="1056" y="190"/>
                </a:lnTo>
                <a:lnTo>
                  <a:pt x="1018" y="202"/>
                </a:lnTo>
                <a:lnTo>
                  <a:pt x="954" y="202"/>
                </a:lnTo>
                <a:lnTo>
                  <a:pt x="890" y="215"/>
                </a:lnTo>
                <a:lnTo>
                  <a:pt x="827" y="228"/>
                </a:lnTo>
                <a:lnTo>
                  <a:pt x="763" y="240"/>
                </a:lnTo>
                <a:lnTo>
                  <a:pt x="687" y="253"/>
                </a:lnTo>
                <a:lnTo>
                  <a:pt x="623" y="253"/>
                </a:lnTo>
                <a:lnTo>
                  <a:pt x="547" y="266"/>
                </a:lnTo>
                <a:lnTo>
                  <a:pt x="483" y="278"/>
                </a:lnTo>
                <a:lnTo>
                  <a:pt x="420" y="291"/>
                </a:lnTo>
                <a:lnTo>
                  <a:pt x="356" y="291"/>
                </a:lnTo>
                <a:lnTo>
                  <a:pt x="305" y="304"/>
                </a:lnTo>
                <a:lnTo>
                  <a:pt x="254" y="316"/>
                </a:lnTo>
                <a:lnTo>
                  <a:pt x="216" y="316"/>
                </a:lnTo>
                <a:lnTo>
                  <a:pt x="165" y="316"/>
                </a:lnTo>
                <a:lnTo>
                  <a:pt x="127" y="329"/>
                </a:lnTo>
                <a:lnTo>
                  <a:pt x="102" y="329"/>
                </a:lnTo>
                <a:lnTo>
                  <a:pt x="63" y="329"/>
                </a:lnTo>
                <a:lnTo>
                  <a:pt x="38" y="342"/>
                </a:lnTo>
                <a:lnTo>
                  <a:pt x="25" y="342"/>
                </a:lnTo>
                <a:lnTo>
                  <a:pt x="12" y="342"/>
                </a:lnTo>
                <a:lnTo>
                  <a:pt x="0" y="342"/>
                </a:lnTo>
                <a:lnTo>
                  <a:pt x="0" y="253"/>
                </a:lnTo>
                <a:lnTo>
                  <a:pt x="25" y="240"/>
                </a:lnTo>
                <a:lnTo>
                  <a:pt x="63" y="240"/>
                </a:lnTo>
                <a:lnTo>
                  <a:pt x="102" y="240"/>
                </a:lnTo>
                <a:lnTo>
                  <a:pt x="140" y="240"/>
                </a:lnTo>
                <a:lnTo>
                  <a:pt x="178" y="228"/>
                </a:lnTo>
                <a:lnTo>
                  <a:pt x="229" y="228"/>
                </a:lnTo>
                <a:lnTo>
                  <a:pt x="280" y="215"/>
                </a:lnTo>
                <a:lnTo>
                  <a:pt x="331" y="215"/>
                </a:lnTo>
                <a:lnTo>
                  <a:pt x="381" y="202"/>
                </a:lnTo>
                <a:lnTo>
                  <a:pt x="432" y="190"/>
                </a:lnTo>
                <a:lnTo>
                  <a:pt x="496" y="190"/>
                </a:lnTo>
                <a:lnTo>
                  <a:pt x="547" y="177"/>
                </a:lnTo>
                <a:lnTo>
                  <a:pt x="623" y="164"/>
                </a:lnTo>
                <a:lnTo>
                  <a:pt x="687" y="152"/>
                </a:lnTo>
                <a:lnTo>
                  <a:pt x="763" y="139"/>
                </a:lnTo>
                <a:lnTo>
                  <a:pt x="839" y="126"/>
                </a:lnTo>
                <a:lnTo>
                  <a:pt x="916" y="114"/>
                </a:lnTo>
                <a:lnTo>
                  <a:pt x="979" y="101"/>
                </a:lnTo>
                <a:lnTo>
                  <a:pt x="1043" y="101"/>
                </a:lnTo>
                <a:lnTo>
                  <a:pt x="1094" y="88"/>
                </a:lnTo>
                <a:lnTo>
                  <a:pt x="1145" y="88"/>
                </a:lnTo>
                <a:lnTo>
                  <a:pt x="1183" y="76"/>
                </a:lnTo>
                <a:lnTo>
                  <a:pt x="1221" y="76"/>
                </a:lnTo>
                <a:lnTo>
                  <a:pt x="1259" y="76"/>
                </a:lnTo>
                <a:lnTo>
                  <a:pt x="1310" y="63"/>
                </a:lnTo>
                <a:lnTo>
                  <a:pt x="1348" y="50"/>
                </a:lnTo>
                <a:lnTo>
                  <a:pt x="1387" y="38"/>
                </a:lnTo>
                <a:lnTo>
                  <a:pt x="1412" y="25"/>
                </a:lnTo>
                <a:lnTo>
                  <a:pt x="1437" y="12"/>
                </a:lnTo>
                <a:lnTo>
                  <a:pt x="1463" y="12"/>
                </a:lnTo>
                <a:lnTo>
                  <a:pt x="1476" y="0"/>
                </a:lnTo>
                <a:lnTo>
                  <a:pt x="1501" y="12"/>
                </a:lnTo>
                <a:lnTo>
                  <a:pt x="1514" y="12"/>
                </a:lnTo>
                <a:lnTo>
                  <a:pt x="1526" y="25"/>
                </a:lnTo>
                <a:lnTo>
                  <a:pt x="1539" y="38"/>
                </a:lnTo>
                <a:lnTo>
                  <a:pt x="1552" y="50"/>
                </a:lnTo>
                <a:lnTo>
                  <a:pt x="1577" y="63"/>
                </a:lnTo>
                <a:lnTo>
                  <a:pt x="1603" y="76"/>
                </a:lnTo>
                <a:lnTo>
                  <a:pt x="1628" y="101"/>
                </a:lnTo>
                <a:lnTo>
                  <a:pt x="1654" y="114"/>
                </a:lnTo>
                <a:lnTo>
                  <a:pt x="1679" y="139"/>
                </a:lnTo>
                <a:lnTo>
                  <a:pt x="1705" y="164"/>
                </a:lnTo>
                <a:lnTo>
                  <a:pt x="1730" y="177"/>
                </a:lnTo>
                <a:lnTo>
                  <a:pt x="1743" y="190"/>
                </a:lnTo>
                <a:lnTo>
                  <a:pt x="1755" y="202"/>
                </a:lnTo>
                <a:lnTo>
                  <a:pt x="1755" y="215"/>
                </a:lnTo>
                <a:lnTo>
                  <a:pt x="1768" y="228"/>
                </a:lnTo>
                <a:lnTo>
                  <a:pt x="1768" y="240"/>
                </a:lnTo>
                <a:lnTo>
                  <a:pt x="1755" y="253"/>
                </a:lnTo>
                <a:lnTo>
                  <a:pt x="1743" y="266"/>
                </a:lnTo>
                <a:lnTo>
                  <a:pt x="1730" y="266"/>
                </a:lnTo>
                <a:lnTo>
                  <a:pt x="1717" y="266"/>
                </a:lnTo>
                <a:lnTo>
                  <a:pt x="1692" y="266"/>
                </a:lnTo>
                <a:lnTo>
                  <a:pt x="1666" y="266"/>
                </a:lnTo>
                <a:lnTo>
                  <a:pt x="1641" y="278"/>
                </a:lnTo>
                <a:lnTo>
                  <a:pt x="1616" y="278"/>
                </a:lnTo>
                <a:lnTo>
                  <a:pt x="1590" y="291"/>
                </a:lnTo>
                <a:lnTo>
                  <a:pt x="1565" y="291"/>
                </a:lnTo>
                <a:lnTo>
                  <a:pt x="1539" y="304"/>
                </a:lnTo>
                <a:lnTo>
                  <a:pt x="1514" y="329"/>
                </a:lnTo>
                <a:lnTo>
                  <a:pt x="1488" y="342"/>
                </a:lnTo>
                <a:lnTo>
                  <a:pt x="1463" y="36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8" name="Freeform 40"/>
          <p:cNvSpPr/>
          <p:nvPr/>
        </p:nvSpPr>
        <p:spPr>
          <a:xfrm>
            <a:off x="5156518" y="1893888"/>
            <a:ext cx="452437" cy="152400"/>
          </a:xfrm>
          <a:custGeom>
            <a:avLst/>
            <a:gdLst>
              <a:gd name="txL" fmla="*/ 0 w 713"/>
              <a:gd name="txT" fmla="*/ 0 h 241"/>
              <a:gd name="txR" fmla="*/ 713 w 713"/>
              <a:gd name="txB" fmla="*/ 241 h 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3" h="241">
                <a:moveTo>
                  <a:pt x="675" y="26"/>
                </a:moveTo>
                <a:lnTo>
                  <a:pt x="688" y="51"/>
                </a:lnTo>
                <a:lnTo>
                  <a:pt x="700" y="64"/>
                </a:lnTo>
                <a:lnTo>
                  <a:pt x="713" y="76"/>
                </a:lnTo>
                <a:lnTo>
                  <a:pt x="713" y="89"/>
                </a:lnTo>
                <a:lnTo>
                  <a:pt x="713" y="102"/>
                </a:lnTo>
                <a:lnTo>
                  <a:pt x="700" y="114"/>
                </a:lnTo>
                <a:lnTo>
                  <a:pt x="688" y="127"/>
                </a:lnTo>
                <a:lnTo>
                  <a:pt x="675" y="140"/>
                </a:lnTo>
                <a:lnTo>
                  <a:pt x="649" y="140"/>
                </a:lnTo>
                <a:lnTo>
                  <a:pt x="637" y="140"/>
                </a:lnTo>
                <a:lnTo>
                  <a:pt x="611" y="152"/>
                </a:lnTo>
                <a:lnTo>
                  <a:pt x="573" y="152"/>
                </a:lnTo>
                <a:lnTo>
                  <a:pt x="548" y="165"/>
                </a:lnTo>
                <a:lnTo>
                  <a:pt x="497" y="178"/>
                </a:lnTo>
                <a:lnTo>
                  <a:pt x="458" y="178"/>
                </a:lnTo>
                <a:lnTo>
                  <a:pt x="408" y="190"/>
                </a:lnTo>
                <a:lnTo>
                  <a:pt x="344" y="203"/>
                </a:lnTo>
                <a:lnTo>
                  <a:pt x="293" y="216"/>
                </a:lnTo>
                <a:lnTo>
                  <a:pt x="255" y="228"/>
                </a:lnTo>
                <a:lnTo>
                  <a:pt x="217" y="228"/>
                </a:lnTo>
                <a:lnTo>
                  <a:pt x="191" y="228"/>
                </a:lnTo>
                <a:lnTo>
                  <a:pt x="166" y="241"/>
                </a:lnTo>
                <a:lnTo>
                  <a:pt x="140" y="228"/>
                </a:lnTo>
                <a:lnTo>
                  <a:pt x="128" y="228"/>
                </a:lnTo>
                <a:lnTo>
                  <a:pt x="115" y="228"/>
                </a:lnTo>
                <a:lnTo>
                  <a:pt x="102" y="228"/>
                </a:lnTo>
                <a:lnTo>
                  <a:pt x="90" y="216"/>
                </a:lnTo>
                <a:lnTo>
                  <a:pt x="64" y="216"/>
                </a:lnTo>
                <a:lnTo>
                  <a:pt x="51" y="203"/>
                </a:lnTo>
                <a:lnTo>
                  <a:pt x="39" y="190"/>
                </a:lnTo>
                <a:lnTo>
                  <a:pt x="26" y="165"/>
                </a:lnTo>
                <a:lnTo>
                  <a:pt x="0" y="152"/>
                </a:lnTo>
                <a:lnTo>
                  <a:pt x="39" y="140"/>
                </a:lnTo>
                <a:lnTo>
                  <a:pt x="217" y="102"/>
                </a:lnTo>
                <a:lnTo>
                  <a:pt x="306" y="76"/>
                </a:lnTo>
                <a:lnTo>
                  <a:pt x="395" y="51"/>
                </a:lnTo>
                <a:lnTo>
                  <a:pt x="433" y="38"/>
                </a:lnTo>
                <a:lnTo>
                  <a:pt x="458" y="26"/>
                </a:lnTo>
                <a:lnTo>
                  <a:pt x="484" y="26"/>
                </a:lnTo>
                <a:lnTo>
                  <a:pt x="522" y="13"/>
                </a:lnTo>
                <a:lnTo>
                  <a:pt x="535" y="13"/>
                </a:lnTo>
                <a:lnTo>
                  <a:pt x="560" y="0"/>
                </a:lnTo>
                <a:lnTo>
                  <a:pt x="573" y="0"/>
                </a:lnTo>
                <a:lnTo>
                  <a:pt x="586" y="0"/>
                </a:lnTo>
                <a:lnTo>
                  <a:pt x="611" y="0"/>
                </a:lnTo>
                <a:lnTo>
                  <a:pt x="637" y="0"/>
                </a:lnTo>
                <a:lnTo>
                  <a:pt x="649" y="13"/>
                </a:lnTo>
                <a:lnTo>
                  <a:pt x="675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4970780" y="2166938"/>
            <a:ext cx="638175" cy="193675"/>
          </a:xfrm>
          <a:custGeom>
            <a:avLst/>
            <a:gdLst>
              <a:gd name="txL" fmla="*/ 0 w 1005"/>
              <a:gd name="txT" fmla="*/ 0 h 304"/>
              <a:gd name="txR" fmla="*/ 1005 w 1005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05" h="304">
                <a:moveTo>
                  <a:pt x="153" y="292"/>
                </a:moveTo>
                <a:lnTo>
                  <a:pt x="114" y="304"/>
                </a:lnTo>
                <a:lnTo>
                  <a:pt x="89" y="292"/>
                </a:lnTo>
                <a:lnTo>
                  <a:pt x="63" y="292"/>
                </a:lnTo>
                <a:lnTo>
                  <a:pt x="38" y="266"/>
                </a:lnTo>
                <a:lnTo>
                  <a:pt x="25" y="266"/>
                </a:lnTo>
                <a:lnTo>
                  <a:pt x="13" y="253"/>
                </a:lnTo>
                <a:lnTo>
                  <a:pt x="0" y="241"/>
                </a:lnTo>
                <a:lnTo>
                  <a:pt x="13" y="228"/>
                </a:lnTo>
                <a:lnTo>
                  <a:pt x="13" y="215"/>
                </a:lnTo>
                <a:lnTo>
                  <a:pt x="25" y="215"/>
                </a:lnTo>
                <a:lnTo>
                  <a:pt x="38" y="215"/>
                </a:lnTo>
                <a:lnTo>
                  <a:pt x="51" y="203"/>
                </a:lnTo>
                <a:lnTo>
                  <a:pt x="63" y="203"/>
                </a:lnTo>
                <a:lnTo>
                  <a:pt x="89" y="190"/>
                </a:lnTo>
                <a:lnTo>
                  <a:pt x="102" y="190"/>
                </a:lnTo>
                <a:lnTo>
                  <a:pt x="140" y="177"/>
                </a:lnTo>
                <a:lnTo>
                  <a:pt x="165" y="177"/>
                </a:lnTo>
                <a:lnTo>
                  <a:pt x="191" y="165"/>
                </a:lnTo>
                <a:lnTo>
                  <a:pt x="229" y="152"/>
                </a:lnTo>
                <a:lnTo>
                  <a:pt x="267" y="139"/>
                </a:lnTo>
                <a:lnTo>
                  <a:pt x="318" y="127"/>
                </a:lnTo>
                <a:lnTo>
                  <a:pt x="356" y="114"/>
                </a:lnTo>
                <a:lnTo>
                  <a:pt x="407" y="101"/>
                </a:lnTo>
                <a:lnTo>
                  <a:pt x="458" y="89"/>
                </a:lnTo>
                <a:lnTo>
                  <a:pt x="496" y="76"/>
                </a:lnTo>
                <a:lnTo>
                  <a:pt x="534" y="76"/>
                </a:lnTo>
                <a:lnTo>
                  <a:pt x="585" y="63"/>
                </a:lnTo>
                <a:lnTo>
                  <a:pt x="611" y="51"/>
                </a:lnTo>
                <a:lnTo>
                  <a:pt x="649" y="38"/>
                </a:lnTo>
                <a:lnTo>
                  <a:pt x="687" y="38"/>
                </a:lnTo>
                <a:lnTo>
                  <a:pt x="712" y="25"/>
                </a:lnTo>
                <a:lnTo>
                  <a:pt x="738" y="25"/>
                </a:lnTo>
                <a:lnTo>
                  <a:pt x="763" y="13"/>
                </a:lnTo>
                <a:lnTo>
                  <a:pt x="789" y="13"/>
                </a:lnTo>
                <a:lnTo>
                  <a:pt x="801" y="13"/>
                </a:lnTo>
                <a:lnTo>
                  <a:pt x="827" y="0"/>
                </a:lnTo>
                <a:lnTo>
                  <a:pt x="840" y="0"/>
                </a:lnTo>
                <a:lnTo>
                  <a:pt x="852" y="0"/>
                </a:lnTo>
                <a:lnTo>
                  <a:pt x="865" y="0"/>
                </a:lnTo>
                <a:lnTo>
                  <a:pt x="916" y="0"/>
                </a:lnTo>
                <a:lnTo>
                  <a:pt x="941" y="0"/>
                </a:lnTo>
                <a:lnTo>
                  <a:pt x="967" y="13"/>
                </a:lnTo>
                <a:lnTo>
                  <a:pt x="980" y="25"/>
                </a:lnTo>
                <a:lnTo>
                  <a:pt x="992" y="38"/>
                </a:lnTo>
                <a:lnTo>
                  <a:pt x="1005" y="51"/>
                </a:lnTo>
                <a:lnTo>
                  <a:pt x="1005" y="63"/>
                </a:lnTo>
                <a:lnTo>
                  <a:pt x="992" y="76"/>
                </a:lnTo>
                <a:lnTo>
                  <a:pt x="980" y="76"/>
                </a:lnTo>
                <a:lnTo>
                  <a:pt x="967" y="89"/>
                </a:lnTo>
                <a:lnTo>
                  <a:pt x="954" y="89"/>
                </a:lnTo>
                <a:lnTo>
                  <a:pt x="929" y="101"/>
                </a:lnTo>
                <a:lnTo>
                  <a:pt x="916" y="114"/>
                </a:lnTo>
                <a:lnTo>
                  <a:pt x="890" y="114"/>
                </a:lnTo>
                <a:lnTo>
                  <a:pt x="865" y="127"/>
                </a:lnTo>
                <a:lnTo>
                  <a:pt x="827" y="139"/>
                </a:lnTo>
                <a:lnTo>
                  <a:pt x="801" y="152"/>
                </a:lnTo>
                <a:lnTo>
                  <a:pt x="763" y="152"/>
                </a:lnTo>
                <a:lnTo>
                  <a:pt x="712" y="165"/>
                </a:lnTo>
                <a:lnTo>
                  <a:pt x="674" y="177"/>
                </a:lnTo>
                <a:lnTo>
                  <a:pt x="623" y="190"/>
                </a:lnTo>
                <a:lnTo>
                  <a:pt x="534" y="215"/>
                </a:lnTo>
                <a:lnTo>
                  <a:pt x="458" y="228"/>
                </a:lnTo>
                <a:lnTo>
                  <a:pt x="382" y="241"/>
                </a:lnTo>
                <a:lnTo>
                  <a:pt x="343" y="253"/>
                </a:lnTo>
                <a:lnTo>
                  <a:pt x="318" y="266"/>
                </a:lnTo>
                <a:lnTo>
                  <a:pt x="292" y="266"/>
                </a:lnTo>
                <a:lnTo>
                  <a:pt x="254" y="279"/>
                </a:lnTo>
                <a:lnTo>
                  <a:pt x="242" y="279"/>
                </a:lnTo>
                <a:lnTo>
                  <a:pt x="216" y="279"/>
                </a:lnTo>
                <a:lnTo>
                  <a:pt x="191" y="292"/>
                </a:lnTo>
                <a:lnTo>
                  <a:pt x="178" y="292"/>
                </a:lnTo>
                <a:lnTo>
                  <a:pt x="165" y="292"/>
                </a:lnTo>
                <a:lnTo>
                  <a:pt x="153" y="2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0" name="Freeform 42"/>
          <p:cNvSpPr/>
          <p:nvPr/>
        </p:nvSpPr>
        <p:spPr>
          <a:xfrm>
            <a:off x="5616893" y="2335213"/>
            <a:ext cx="185737" cy="177800"/>
          </a:xfrm>
          <a:custGeom>
            <a:avLst/>
            <a:gdLst>
              <a:gd name="txL" fmla="*/ 0 w 292"/>
              <a:gd name="txT" fmla="*/ 0 h 279"/>
              <a:gd name="txR" fmla="*/ 292 w 292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2" h="279">
                <a:moveTo>
                  <a:pt x="12" y="13"/>
                </a:moveTo>
                <a:lnTo>
                  <a:pt x="25" y="13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76" y="0"/>
                </a:lnTo>
                <a:lnTo>
                  <a:pt x="101" y="0"/>
                </a:lnTo>
                <a:lnTo>
                  <a:pt x="127" y="0"/>
                </a:lnTo>
                <a:lnTo>
                  <a:pt x="165" y="0"/>
                </a:lnTo>
                <a:lnTo>
                  <a:pt x="203" y="13"/>
                </a:lnTo>
                <a:lnTo>
                  <a:pt x="229" y="38"/>
                </a:lnTo>
                <a:lnTo>
                  <a:pt x="254" y="64"/>
                </a:lnTo>
                <a:lnTo>
                  <a:pt x="267" y="102"/>
                </a:lnTo>
                <a:lnTo>
                  <a:pt x="280" y="127"/>
                </a:lnTo>
                <a:lnTo>
                  <a:pt x="292" y="165"/>
                </a:lnTo>
                <a:lnTo>
                  <a:pt x="292" y="178"/>
                </a:lnTo>
                <a:lnTo>
                  <a:pt x="292" y="203"/>
                </a:lnTo>
                <a:lnTo>
                  <a:pt x="292" y="216"/>
                </a:lnTo>
                <a:lnTo>
                  <a:pt x="280" y="228"/>
                </a:lnTo>
                <a:lnTo>
                  <a:pt x="280" y="241"/>
                </a:lnTo>
                <a:lnTo>
                  <a:pt x="280" y="254"/>
                </a:lnTo>
                <a:lnTo>
                  <a:pt x="254" y="266"/>
                </a:lnTo>
                <a:lnTo>
                  <a:pt x="254" y="279"/>
                </a:lnTo>
                <a:lnTo>
                  <a:pt x="241" y="279"/>
                </a:lnTo>
                <a:lnTo>
                  <a:pt x="229" y="279"/>
                </a:lnTo>
                <a:lnTo>
                  <a:pt x="216" y="266"/>
                </a:lnTo>
                <a:lnTo>
                  <a:pt x="203" y="254"/>
                </a:lnTo>
                <a:lnTo>
                  <a:pt x="191" y="241"/>
                </a:lnTo>
                <a:lnTo>
                  <a:pt x="178" y="228"/>
                </a:lnTo>
                <a:lnTo>
                  <a:pt x="152" y="203"/>
                </a:lnTo>
                <a:lnTo>
                  <a:pt x="114" y="165"/>
                </a:lnTo>
                <a:lnTo>
                  <a:pt x="76" y="140"/>
                </a:lnTo>
                <a:lnTo>
                  <a:pt x="51" y="102"/>
                </a:lnTo>
                <a:lnTo>
                  <a:pt x="38" y="76"/>
                </a:lnTo>
                <a:lnTo>
                  <a:pt x="12" y="51"/>
                </a:lnTo>
                <a:lnTo>
                  <a:pt x="12" y="38"/>
                </a:lnTo>
                <a:lnTo>
                  <a:pt x="0" y="26"/>
                </a:lnTo>
                <a:lnTo>
                  <a:pt x="12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5650230" y="2038350"/>
            <a:ext cx="620713" cy="152400"/>
          </a:xfrm>
          <a:custGeom>
            <a:avLst/>
            <a:gdLst>
              <a:gd name="txL" fmla="*/ 0 w 979"/>
              <a:gd name="txT" fmla="*/ 0 h 241"/>
              <a:gd name="txR" fmla="*/ 979 w 979"/>
              <a:gd name="txB" fmla="*/ 241 h 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79" h="241">
                <a:moveTo>
                  <a:pt x="534" y="190"/>
                </a:moveTo>
                <a:lnTo>
                  <a:pt x="483" y="203"/>
                </a:lnTo>
                <a:lnTo>
                  <a:pt x="432" y="203"/>
                </a:lnTo>
                <a:lnTo>
                  <a:pt x="381" y="216"/>
                </a:lnTo>
                <a:lnTo>
                  <a:pt x="343" y="216"/>
                </a:lnTo>
                <a:lnTo>
                  <a:pt x="305" y="216"/>
                </a:lnTo>
                <a:lnTo>
                  <a:pt x="267" y="228"/>
                </a:lnTo>
                <a:lnTo>
                  <a:pt x="229" y="228"/>
                </a:lnTo>
                <a:lnTo>
                  <a:pt x="203" y="228"/>
                </a:lnTo>
                <a:lnTo>
                  <a:pt x="178" y="241"/>
                </a:lnTo>
                <a:lnTo>
                  <a:pt x="152" y="241"/>
                </a:lnTo>
                <a:lnTo>
                  <a:pt x="127" y="241"/>
                </a:lnTo>
                <a:lnTo>
                  <a:pt x="114" y="241"/>
                </a:lnTo>
                <a:lnTo>
                  <a:pt x="101" y="241"/>
                </a:lnTo>
                <a:lnTo>
                  <a:pt x="89" y="241"/>
                </a:lnTo>
                <a:lnTo>
                  <a:pt x="76" y="241"/>
                </a:lnTo>
                <a:lnTo>
                  <a:pt x="63" y="241"/>
                </a:lnTo>
                <a:lnTo>
                  <a:pt x="50" y="241"/>
                </a:lnTo>
                <a:lnTo>
                  <a:pt x="38" y="228"/>
                </a:lnTo>
                <a:lnTo>
                  <a:pt x="25" y="216"/>
                </a:lnTo>
                <a:lnTo>
                  <a:pt x="12" y="203"/>
                </a:lnTo>
                <a:lnTo>
                  <a:pt x="0" y="190"/>
                </a:lnTo>
                <a:lnTo>
                  <a:pt x="0" y="178"/>
                </a:lnTo>
                <a:lnTo>
                  <a:pt x="12" y="178"/>
                </a:lnTo>
                <a:lnTo>
                  <a:pt x="25" y="165"/>
                </a:lnTo>
                <a:lnTo>
                  <a:pt x="38" y="165"/>
                </a:lnTo>
                <a:lnTo>
                  <a:pt x="50" y="165"/>
                </a:lnTo>
                <a:lnTo>
                  <a:pt x="76" y="152"/>
                </a:lnTo>
                <a:lnTo>
                  <a:pt x="101" y="152"/>
                </a:lnTo>
                <a:lnTo>
                  <a:pt x="127" y="140"/>
                </a:lnTo>
                <a:lnTo>
                  <a:pt x="152" y="140"/>
                </a:lnTo>
                <a:lnTo>
                  <a:pt x="178" y="127"/>
                </a:lnTo>
                <a:lnTo>
                  <a:pt x="216" y="127"/>
                </a:lnTo>
                <a:lnTo>
                  <a:pt x="254" y="114"/>
                </a:lnTo>
                <a:lnTo>
                  <a:pt x="292" y="102"/>
                </a:lnTo>
                <a:lnTo>
                  <a:pt x="330" y="102"/>
                </a:lnTo>
                <a:lnTo>
                  <a:pt x="381" y="89"/>
                </a:lnTo>
                <a:lnTo>
                  <a:pt x="419" y="76"/>
                </a:lnTo>
                <a:lnTo>
                  <a:pt x="470" y="64"/>
                </a:lnTo>
                <a:lnTo>
                  <a:pt x="547" y="51"/>
                </a:lnTo>
                <a:lnTo>
                  <a:pt x="610" y="38"/>
                </a:lnTo>
                <a:lnTo>
                  <a:pt x="674" y="26"/>
                </a:lnTo>
                <a:lnTo>
                  <a:pt x="725" y="13"/>
                </a:lnTo>
                <a:lnTo>
                  <a:pt x="763" y="13"/>
                </a:lnTo>
                <a:lnTo>
                  <a:pt x="801" y="0"/>
                </a:lnTo>
                <a:lnTo>
                  <a:pt x="827" y="0"/>
                </a:lnTo>
                <a:lnTo>
                  <a:pt x="852" y="13"/>
                </a:lnTo>
                <a:lnTo>
                  <a:pt x="877" y="13"/>
                </a:lnTo>
                <a:lnTo>
                  <a:pt x="903" y="13"/>
                </a:lnTo>
                <a:lnTo>
                  <a:pt x="928" y="26"/>
                </a:lnTo>
                <a:lnTo>
                  <a:pt x="954" y="38"/>
                </a:lnTo>
                <a:lnTo>
                  <a:pt x="966" y="51"/>
                </a:lnTo>
                <a:lnTo>
                  <a:pt x="979" y="64"/>
                </a:lnTo>
                <a:lnTo>
                  <a:pt x="979" y="89"/>
                </a:lnTo>
                <a:lnTo>
                  <a:pt x="966" y="102"/>
                </a:lnTo>
                <a:lnTo>
                  <a:pt x="954" y="114"/>
                </a:lnTo>
                <a:lnTo>
                  <a:pt x="941" y="114"/>
                </a:lnTo>
                <a:lnTo>
                  <a:pt x="916" y="127"/>
                </a:lnTo>
                <a:lnTo>
                  <a:pt x="890" y="127"/>
                </a:lnTo>
                <a:lnTo>
                  <a:pt x="865" y="140"/>
                </a:lnTo>
                <a:lnTo>
                  <a:pt x="839" y="140"/>
                </a:lnTo>
                <a:lnTo>
                  <a:pt x="801" y="152"/>
                </a:lnTo>
                <a:lnTo>
                  <a:pt x="776" y="152"/>
                </a:lnTo>
                <a:lnTo>
                  <a:pt x="725" y="165"/>
                </a:lnTo>
                <a:lnTo>
                  <a:pt x="687" y="178"/>
                </a:lnTo>
                <a:lnTo>
                  <a:pt x="636" y="178"/>
                </a:lnTo>
                <a:lnTo>
                  <a:pt x="585" y="190"/>
                </a:lnTo>
                <a:lnTo>
                  <a:pt x="534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2" name="Freeform 44"/>
          <p:cNvSpPr/>
          <p:nvPr/>
        </p:nvSpPr>
        <p:spPr>
          <a:xfrm>
            <a:off x="5755005" y="1852613"/>
            <a:ext cx="274638" cy="1022350"/>
          </a:xfrm>
          <a:custGeom>
            <a:avLst/>
            <a:gdLst>
              <a:gd name="txL" fmla="*/ 0 w 433"/>
              <a:gd name="txT" fmla="*/ 0 h 1609"/>
              <a:gd name="txR" fmla="*/ 433 w 433"/>
              <a:gd name="txB" fmla="*/ 1609 h 160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33" h="1609">
                <a:moveTo>
                  <a:pt x="369" y="63"/>
                </a:moveTo>
                <a:lnTo>
                  <a:pt x="394" y="76"/>
                </a:lnTo>
                <a:lnTo>
                  <a:pt x="420" y="89"/>
                </a:lnTo>
                <a:lnTo>
                  <a:pt x="433" y="114"/>
                </a:lnTo>
                <a:lnTo>
                  <a:pt x="433" y="127"/>
                </a:lnTo>
                <a:lnTo>
                  <a:pt x="433" y="152"/>
                </a:lnTo>
                <a:lnTo>
                  <a:pt x="433" y="177"/>
                </a:lnTo>
                <a:lnTo>
                  <a:pt x="433" y="203"/>
                </a:lnTo>
                <a:lnTo>
                  <a:pt x="420" y="228"/>
                </a:lnTo>
                <a:lnTo>
                  <a:pt x="420" y="241"/>
                </a:lnTo>
                <a:lnTo>
                  <a:pt x="420" y="266"/>
                </a:lnTo>
                <a:lnTo>
                  <a:pt x="420" y="291"/>
                </a:lnTo>
                <a:lnTo>
                  <a:pt x="420" y="317"/>
                </a:lnTo>
                <a:lnTo>
                  <a:pt x="420" y="355"/>
                </a:lnTo>
                <a:lnTo>
                  <a:pt x="420" y="393"/>
                </a:lnTo>
                <a:lnTo>
                  <a:pt x="420" y="431"/>
                </a:lnTo>
                <a:lnTo>
                  <a:pt x="420" y="481"/>
                </a:lnTo>
                <a:lnTo>
                  <a:pt x="420" y="532"/>
                </a:lnTo>
                <a:lnTo>
                  <a:pt x="420" y="595"/>
                </a:lnTo>
                <a:lnTo>
                  <a:pt x="420" y="659"/>
                </a:lnTo>
                <a:lnTo>
                  <a:pt x="420" y="735"/>
                </a:lnTo>
                <a:lnTo>
                  <a:pt x="420" y="798"/>
                </a:lnTo>
                <a:lnTo>
                  <a:pt x="420" y="887"/>
                </a:lnTo>
                <a:lnTo>
                  <a:pt x="420" y="963"/>
                </a:lnTo>
                <a:lnTo>
                  <a:pt x="420" y="1052"/>
                </a:lnTo>
                <a:lnTo>
                  <a:pt x="433" y="1140"/>
                </a:lnTo>
                <a:lnTo>
                  <a:pt x="433" y="1216"/>
                </a:lnTo>
                <a:lnTo>
                  <a:pt x="433" y="1292"/>
                </a:lnTo>
                <a:lnTo>
                  <a:pt x="420" y="1356"/>
                </a:lnTo>
                <a:lnTo>
                  <a:pt x="420" y="1406"/>
                </a:lnTo>
                <a:lnTo>
                  <a:pt x="407" y="1444"/>
                </a:lnTo>
                <a:lnTo>
                  <a:pt x="407" y="1482"/>
                </a:lnTo>
                <a:lnTo>
                  <a:pt x="394" y="1508"/>
                </a:lnTo>
                <a:lnTo>
                  <a:pt x="382" y="1533"/>
                </a:lnTo>
                <a:lnTo>
                  <a:pt x="369" y="1546"/>
                </a:lnTo>
                <a:lnTo>
                  <a:pt x="356" y="1571"/>
                </a:lnTo>
                <a:lnTo>
                  <a:pt x="343" y="1584"/>
                </a:lnTo>
                <a:lnTo>
                  <a:pt x="331" y="1596"/>
                </a:lnTo>
                <a:lnTo>
                  <a:pt x="318" y="1609"/>
                </a:lnTo>
                <a:lnTo>
                  <a:pt x="305" y="1609"/>
                </a:lnTo>
                <a:lnTo>
                  <a:pt x="293" y="1609"/>
                </a:lnTo>
                <a:lnTo>
                  <a:pt x="280" y="1596"/>
                </a:lnTo>
                <a:lnTo>
                  <a:pt x="267" y="1584"/>
                </a:lnTo>
                <a:lnTo>
                  <a:pt x="267" y="1571"/>
                </a:lnTo>
                <a:lnTo>
                  <a:pt x="254" y="1558"/>
                </a:lnTo>
                <a:lnTo>
                  <a:pt x="242" y="1546"/>
                </a:lnTo>
                <a:lnTo>
                  <a:pt x="229" y="1508"/>
                </a:lnTo>
                <a:lnTo>
                  <a:pt x="204" y="1470"/>
                </a:lnTo>
                <a:lnTo>
                  <a:pt x="165" y="1444"/>
                </a:lnTo>
                <a:lnTo>
                  <a:pt x="114" y="1406"/>
                </a:lnTo>
                <a:lnTo>
                  <a:pt x="89" y="1394"/>
                </a:lnTo>
                <a:lnTo>
                  <a:pt x="64" y="1381"/>
                </a:lnTo>
                <a:lnTo>
                  <a:pt x="51" y="1368"/>
                </a:lnTo>
                <a:lnTo>
                  <a:pt x="25" y="1356"/>
                </a:lnTo>
                <a:lnTo>
                  <a:pt x="13" y="1343"/>
                </a:lnTo>
                <a:lnTo>
                  <a:pt x="13" y="1330"/>
                </a:lnTo>
                <a:lnTo>
                  <a:pt x="0" y="1330"/>
                </a:lnTo>
                <a:lnTo>
                  <a:pt x="0" y="1318"/>
                </a:lnTo>
                <a:lnTo>
                  <a:pt x="13" y="1318"/>
                </a:lnTo>
                <a:lnTo>
                  <a:pt x="25" y="1318"/>
                </a:lnTo>
                <a:lnTo>
                  <a:pt x="51" y="1318"/>
                </a:lnTo>
                <a:lnTo>
                  <a:pt x="64" y="1318"/>
                </a:lnTo>
                <a:lnTo>
                  <a:pt x="89" y="1318"/>
                </a:lnTo>
                <a:lnTo>
                  <a:pt x="114" y="1318"/>
                </a:lnTo>
                <a:lnTo>
                  <a:pt x="140" y="1330"/>
                </a:lnTo>
                <a:lnTo>
                  <a:pt x="165" y="1330"/>
                </a:lnTo>
                <a:lnTo>
                  <a:pt x="191" y="1330"/>
                </a:lnTo>
                <a:lnTo>
                  <a:pt x="204" y="1330"/>
                </a:lnTo>
                <a:lnTo>
                  <a:pt x="229" y="1330"/>
                </a:lnTo>
                <a:lnTo>
                  <a:pt x="242" y="1318"/>
                </a:lnTo>
                <a:lnTo>
                  <a:pt x="254" y="1318"/>
                </a:lnTo>
                <a:lnTo>
                  <a:pt x="254" y="1305"/>
                </a:lnTo>
                <a:lnTo>
                  <a:pt x="267" y="1305"/>
                </a:lnTo>
                <a:lnTo>
                  <a:pt x="267" y="1292"/>
                </a:lnTo>
                <a:lnTo>
                  <a:pt x="280" y="1267"/>
                </a:lnTo>
                <a:lnTo>
                  <a:pt x="280" y="1242"/>
                </a:lnTo>
                <a:lnTo>
                  <a:pt x="293" y="1216"/>
                </a:lnTo>
                <a:lnTo>
                  <a:pt x="293" y="1178"/>
                </a:lnTo>
                <a:lnTo>
                  <a:pt x="293" y="1140"/>
                </a:lnTo>
                <a:lnTo>
                  <a:pt x="305" y="1102"/>
                </a:lnTo>
                <a:lnTo>
                  <a:pt x="305" y="1052"/>
                </a:lnTo>
                <a:lnTo>
                  <a:pt x="305" y="988"/>
                </a:lnTo>
                <a:lnTo>
                  <a:pt x="305" y="938"/>
                </a:lnTo>
                <a:lnTo>
                  <a:pt x="305" y="874"/>
                </a:lnTo>
                <a:lnTo>
                  <a:pt x="305" y="811"/>
                </a:lnTo>
                <a:lnTo>
                  <a:pt x="305" y="735"/>
                </a:lnTo>
                <a:lnTo>
                  <a:pt x="305" y="671"/>
                </a:lnTo>
                <a:lnTo>
                  <a:pt x="305" y="583"/>
                </a:lnTo>
                <a:lnTo>
                  <a:pt x="305" y="519"/>
                </a:lnTo>
                <a:lnTo>
                  <a:pt x="293" y="456"/>
                </a:lnTo>
                <a:lnTo>
                  <a:pt x="293" y="393"/>
                </a:lnTo>
                <a:lnTo>
                  <a:pt x="293" y="329"/>
                </a:lnTo>
                <a:lnTo>
                  <a:pt x="280" y="291"/>
                </a:lnTo>
                <a:lnTo>
                  <a:pt x="280" y="253"/>
                </a:lnTo>
                <a:lnTo>
                  <a:pt x="280" y="215"/>
                </a:lnTo>
                <a:lnTo>
                  <a:pt x="267" y="190"/>
                </a:lnTo>
                <a:lnTo>
                  <a:pt x="254" y="152"/>
                </a:lnTo>
                <a:lnTo>
                  <a:pt x="242" y="114"/>
                </a:lnTo>
                <a:lnTo>
                  <a:pt x="229" y="89"/>
                </a:lnTo>
                <a:lnTo>
                  <a:pt x="216" y="76"/>
                </a:lnTo>
                <a:lnTo>
                  <a:pt x="204" y="76"/>
                </a:lnTo>
                <a:lnTo>
                  <a:pt x="191" y="51"/>
                </a:lnTo>
                <a:lnTo>
                  <a:pt x="191" y="38"/>
                </a:lnTo>
                <a:lnTo>
                  <a:pt x="191" y="25"/>
                </a:lnTo>
                <a:lnTo>
                  <a:pt x="191" y="13"/>
                </a:lnTo>
                <a:lnTo>
                  <a:pt x="204" y="13"/>
                </a:lnTo>
                <a:lnTo>
                  <a:pt x="229" y="0"/>
                </a:lnTo>
                <a:lnTo>
                  <a:pt x="254" y="13"/>
                </a:lnTo>
                <a:lnTo>
                  <a:pt x="280" y="25"/>
                </a:lnTo>
                <a:lnTo>
                  <a:pt x="318" y="25"/>
                </a:lnTo>
                <a:lnTo>
                  <a:pt x="343" y="38"/>
                </a:lnTo>
                <a:lnTo>
                  <a:pt x="369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3" name="Freeform 45"/>
          <p:cNvSpPr/>
          <p:nvPr/>
        </p:nvSpPr>
        <p:spPr>
          <a:xfrm>
            <a:off x="5407343" y="2263775"/>
            <a:ext cx="1050925" cy="788988"/>
          </a:xfrm>
          <a:custGeom>
            <a:avLst/>
            <a:gdLst>
              <a:gd name="txL" fmla="*/ 0 w 1654"/>
              <a:gd name="txT" fmla="*/ 0 h 1242"/>
              <a:gd name="txR" fmla="*/ 1654 w 1654"/>
              <a:gd name="txB" fmla="*/ 1242 h 12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4" h="1242">
                <a:moveTo>
                  <a:pt x="343" y="1204"/>
                </a:moveTo>
                <a:lnTo>
                  <a:pt x="305" y="1191"/>
                </a:lnTo>
                <a:lnTo>
                  <a:pt x="267" y="1179"/>
                </a:lnTo>
                <a:lnTo>
                  <a:pt x="229" y="1166"/>
                </a:lnTo>
                <a:lnTo>
                  <a:pt x="203" y="1153"/>
                </a:lnTo>
                <a:lnTo>
                  <a:pt x="165" y="1141"/>
                </a:lnTo>
                <a:lnTo>
                  <a:pt x="140" y="1115"/>
                </a:lnTo>
                <a:lnTo>
                  <a:pt x="114" y="1090"/>
                </a:lnTo>
                <a:lnTo>
                  <a:pt x="102" y="1065"/>
                </a:lnTo>
                <a:lnTo>
                  <a:pt x="76" y="1039"/>
                </a:lnTo>
                <a:lnTo>
                  <a:pt x="63" y="1001"/>
                </a:lnTo>
                <a:lnTo>
                  <a:pt x="51" y="976"/>
                </a:lnTo>
                <a:lnTo>
                  <a:pt x="38" y="938"/>
                </a:lnTo>
                <a:lnTo>
                  <a:pt x="13" y="874"/>
                </a:lnTo>
                <a:lnTo>
                  <a:pt x="13" y="798"/>
                </a:lnTo>
                <a:lnTo>
                  <a:pt x="0" y="748"/>
                </a:lnTo>
                <a:lnTo>
                  <a:pt x="0" y="710"/>
                </a:lnTo>
                <a:lnTo>
                  <a:pt x="0" y="659"/>
                </a:lnTo>
                <a:lnTo>
                  <a:pt x="0" y="608"/>
                </a:lnTo>
                <a:lnTo>
                  <a:pt x="0" y="558"/>
                </a:lnTo>
                <a:lnTo>
                  <a:pt x="0" y="507"/>
                </a:lnTo>
                <a:lnTo>
                  <a:pt x="0" y="456"/>
                </a:lnTo>
                <a:lnTo>
                  <a:pt x="13" y="393"/>
                </a:lnTo>
                <a:lnTo>
                  <a:pt x="13" y="330"/>
                </a:lnTo>
                <a:lnTo>
                  <a:pt x="13" y="279"/>
                </a:lnTo>
                <a:lnTo>
                  <a:pt x="13" y="216"/>
                </a:lnTo>
                <a:lnTo>
                  <a:pt x="13" y="165"/>
                </a:lnTo>
                <a:lnTo>
                  <a:pt x="13" y="127"/>
                </a:lnTo>
                <a:lnTo>
                  <a:pt x="13" y="76"/>
                </a:lnTo>
                <a:lnTo>
                  <a:pt x="13" y="38"/>
                </a:lnTo>
                <a:lnTo>
                  <a:pt x="13" y="0"/>
                </a:lnTo>
                <a:lnTo>
                  <a:pt x="51" y="25"/>
                </a:lnTo>
                <a:lnTo>
                  <a:pt x="89" y="38"/>
                </a:lnTo>
                <a:lnTo>
                  <a:pt x="114" y="63"/>
                </a:lnTo>
                <a:lnTo>
                  <a:pt x="153" y="76"/>
                </a:lnTo>
                <a:lnTo>
                  <a:pt x="165" y="89"/>
                </a:lnTo>
                <a:lnTo>
                  <a:pt x="178" y="101"/>
                </a:lnTo>
                <a:lnTo>
                  <a:pt x="191" y="114"/>
                </a:lnTo>
                <a:lnTo>
                  <a:pt x="191" y="127"/>
                </a:lnTo>
                <a:lnTo>
                  <a:pt x="178" y="152"/>
                </a:lnTo>
                <a:lnTo>
                  <a:pt x="178" y="165"/>
                </a:lnTo>
                <a:lnTo>
                  <a:pt x="165" y="190"/>
                </a:lnTo>
                <a:lnTo>
                  <a:pt x="165" y="216"/>
                </a:lnTo>
                <a:lnTo>
                  <a:pt x="153" y="254"/>
                </a:lnTo>
                <a:lnTo>
                  <a:pt x="153" y="292"/>
                </a:lnTo>
                <a:lnTo>
                  <a:pt x="140" y="330"/>
                </a:lnTo>
                <a:lnTo>
                  <a:pt x="127" y="380"/>
                </a:lnTo>
                <a:lnTo>
                  <a:pt x="114" y="469"/>
                </a:lnTo>
                <a:lnTo>
                  <a:pt x="102" y="570"/>
                </a:lnTo>
                <a:lnTo>
                  <a:pt x="102" y="646"/>
                </a:lnTo>
                <a:lnTo>
                  <a:pt x="102" y="735"/>
                </a:lnTo>
                <a:lnTo>
                  <a:pt x="114" y="773"/>
                </a:lnTo>
                <a:lnTo>
                  <a:pt x="114" y="811"/>
                </a:lnTo>
                <a:lnTo>
                  <a:pt x="127" y="849"/>
                </a:lnTo>
                <a:lnTo>
                  <a:pt x="140" y="874"/>
                </a:lnTo>
                <a:lnTo>
                  <a:pt x="165" y="900"/>
                </a:lnTo>
                <a:lnTo>
                  <a:pt x="178" y="925"/>
                </a:lnTo>
                <a:lnTo>
                  <a:pt x="203" y="950"/>
                </a:lnTo>
                <a:lnTo>
                  <a:pt x="229" y="976"/>
                </a:lnTo>
                <a:lnTo>
                  <a:pt x="254" y="988"/>
                </a:lnTo>
                <a:lnTo>
                  <a:pt x="293" y="1014"/>
                </a:lnTo>
                <a:lnTo>
                  <a:pt x="331" y="1026"/>
                </a:lnTo>
                <a:lnTo>
                  <a:pt x="369" y="1039"/>
                </a:lnTo>
                <a:lnTo>
                  <a:pt x="420" y="1039"/>
                </a:lnTo>
                <a:lnTo>
                  <a:pt x="471" y="1052"/>
                </a:lnTo>
                <a:lnTo>
                  <a:pt x="522" y="1065"/>
                </a:lnTo>
                <a:lnTo>
                  <a:pt x="572" y="1065"/>
                </a:lnTo>
                <a:lnTo>
                  <a:pt x="687" y="1077"/>
                </a:lnTo>
                <a:lnTo>
                  <a:pt x="801" y="1077"/>
                </a:lnTo>
                <a:lnTo>
                  <a:pt x="929" y="1065"/>
                </a:lnTo>
                <a:lnTo>
                  <a:pt x="1056" y="1052"/>
                </a:lnTo>
                <a:lnTo>
                  <a:pt x="1107" y="1039"/>
                </a:lnTo>
                <a:lnTo>
                  <a:pt x="1158" y="1039"/>
                </a:lnTo>
                <a:lnTo>
                  <a:pt x="1209" y="1026"/>
                </a:lnTo>
                <a:lnTo>
                  <a:pt x="1259" y="1014"/>
                </a:lnTo>
                <a:lnTo>
                  <a:pt x="1285" y="1001"/>
                </a:lnTo>
                <a:lnTo>
                  <a:pt x="1323" y="988"/>
                </a:lnTo>
                <a:lnTo>
                  <a:pt x="1348" y="976"/>
                </a:lnTo>
                <a:lnTo>
                  <a:pt x="1361" y="963"/>
                </a:lnTo>
                <a:lnTo>
                  <a:pt x="1374" y="938"/>
                </a:lnTo>
                <a:lnTo>
                  <a:pt x="1387" y="925"/>
                </a:lnTo>
                <a:lnTo>
                  <a:pt x="1399" y="900"/>
                </a:lnTo>
                <a:lnTo>
                  <a:pt x="1412" y="862"/>
                </a:lnTo>
                <a:lnTo>
                  <a:pt x="1412" y="824"/>
                </a:lnTo>
                <a:lnTo>
                  <a:pt x="1425" y="786"/>
                </a:lnTo>
                <a:lnTo>
                  <a:pt x="1438" y="748"/>
                </a:lnTo>
                <a:lnTo>
                  <a:pt x="1438" y="697"/>
                </a:lnTo>
                <a:lnTo>
                  <a:pt x="1438" y="646"/>
                </a:lnTo>
                <a:lnTo>
                  <a:pt x="1450" y="608"/>
                </a:lnTo>
                <a:lnTo>
                  <a:pt x="1450" y="583"/>
                </a:lnTo>
                <a:lnTo>
                  <a:pt x="1450" y="545"/>
                </a:lnTo>
                <a:lnTo>
                  <a:pt x="1463" y="520"/>
                </a:lnTo>
                <a:lnTo>
                  <a:pt x="1463" y="507"/>
                </a:lnTo>
                <a:lnTo>
                  <a:pt x="1463" y="494"/>
                </a:lnTo>
                <a:lnTo>
                  <a:pt x="1476" y="482"/>
                </a:lnTo>
                <a:lnTo>
                  <a:pt x="1476" y="494"/>
                </a:lnTo>
                <a:lnTo>
                  <a:pt x="1488" y="507"/>
                </a:lnTo>
                <a:lnTo>
                  <a:pt x="1501" y="532"/>
                </a:lnTo>
                <a:lnTo>
                  <a:pt x="1501" y="558"/>
                </a:lnTo>
                <a:lnTo>
                  <a:pt x="1514" y="583"/>
                </a:lnTo>
                <a:lnTo>
                  <a:pt x="1527" y="621"/>
                </a:lnTo>
                <a:lnTo>
                  <a:pt x="1539" y="659"/>
                </a:lnTo>
                <a:lnTo>
                  <a:pt x="1552" y="710"/>
                </a:lnTo>
                <a:lnTo>
                  <a:pt x="1552" y="748"/>
                </a:lnTo>
                <a:lnTo>
                  <a:pt x="1565" y="786"/>
                </a:lnTo>
                <a:lnTo>
                  <a:pt x="1577" y="811"/>
                </a:lnTo>
                <a:lnTo>
                  <a:pt x="1590" y="849"/>
                </a:lnTo>
                <a:lnTo>
                  <a:pt x="1603" y="874"/>
                </a:lnTo>
                <a:lnTo>
                  <a:pt x="1616" y="887"/>
                </a:lnTo>
                <a:lnTo>
                  <a:pt x="1628" y="912"/>
                </a:lnTo>
                <a:lnTo>
                  <a:pt x="1641" y="938"/>
                </a:lnTo>
                <a:lnTo>
                  <a:pt x="1641" y="950"/>
                </a:lnTo>
                <a:lnTo>
                  <a:pt x="1654" y="976"/>
                </a:lnTo>
                <a:lnTo>
                  <a:pt x="1654" y="988"/>
                </a:lnTo>
                <a:lnTo>
                  <a:pt x="1654" y="1014"/>
                </a:lnTo>
                <a:lnTo>
                  <a:pt x="1641" y="1026"/>
                </a:lnTo>
                <a:lnTo>
                  <a:pt x="1641" y="1052"/>
                </a:lnTo>
                <a:lnTo>
                  <a:pt x="1628" y="1065"/>
                </a:lnTo>
                <a:lnTo>
                  <a:pt x="1616" y="1077"/>
                </a:lnTo>
                <a:lnTo>
                  <a:pt x="1590" y="1103"/>
                </a:lnTo>
                <a:lnTo>
                  <a:pt x="1577" y="1115"/>
                </a:lnTo>
                <a:lnTo>
                  <a:pt x="1552" y="1128"/>
                </a:lnTo>
                <a:lnTo>
                  <a:pt x="1501" y="1153"/>
                </a:lnTo>
                <a:lnTo>
                  <a:pt x="1450" y="1166"/>
                </a:lnTo>
                <a:lnTo>
                  <a:pt x="1412" y="1179"/>
                </a:lnTo>
                <a:lnTo>
                  <a:pt x="1387" y="1191"/>
                </a:lnTo>
                <a:lnTo>
                  <a:pt x="1336" y="1191"/>
                </a:lnTo>
                <a:lnTo>
                  <a:pt x="1298" y="1204"/>
                </a:lnTo>
                <a:lnTo>
                  <a:pt x="1247" y="1217"/>
                </a:lnTo>
                <a:lnTo>
                  <a:pt x="1183" y="1217"/>
                </a:lnTo>
                <a:lnTo>
                  <a:pt x="1119" y="1229"/>
                </a:lnTo>
                <a:lnTo>
                  <a:pt x="1056" y="1229"/>
                </a:lnTo>
                <a:lnTo>
                  <a:pt x="992" y="1229"/>
                </a:lnTo>
                <a:lnTo>
                  <a:pt x="941" y="1242"/>
                </a:lnTo>
                <a:lnTo>
                  <a:pt x="878" y="1242"/>
                </a:lnTo>
                <a:lnTo>
                  <a:pt x="827" y="1242"/>
                </a:lnTo>
                <a:lnTo>
                  <a:pt x="776" y="1242"/>
                </a:lnTo>
                <a:lnTo>
                  <a:pt x="738" y="1242"/>
                </a:lnTo>
                <a:lnTo>
                  <a:pt x="687" y="1242"/>
                </a:lnTo>
                <a:lnTo>
                  <a:pt x="649" y="1242"/>
                </a:lnTo>
                <a:lnTo>
                  <a:pt x="496" y="1229"/>
                </a:lnTo>
                <a:lnTo>
                  <a:pt x="420" y="1217"/>
                </a:lnTo>
                <a:lnTo>
                  <a:pt x="343" y="12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4" name="Freeform 46"/>
          <p:cNvSpPr/>
          <p:nvPr/>
        </p:nvSpPr>
        <p:spPr>
          <a:xfrm>
            <a:off x="4818380" y="2255838"/>
            <a:ext cx="523875" cy="658812"/>
          </a:xfrm>
          <a:custGeom>
            <a:avLst/>
            <a:gdLst>
              <a:gd name="txL" fmla="*/ 0 w 827"/>
              <a:gd name="txT" fmla="*/ 0 h 1039"/>
              <a:gd name="txR" fmla="*/ 827 w 827"/>
              <a:gd name="txB" fmla="*/ 1039 h 10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27" h="1039">
                <a:moveTo>
                  <a:pt x="102" y="925"/>
                </a:moveTo>
                <a:lnTo>
                  <a:pt x="140" y="900"/>
                </a:lnTo>
                <a:lnTo>
                  <a:pt x="166" y="875"/>
                </a:lnTo>
                <a:lnTo>
                  <a:pt x="204" y="837"/>
                </a:lnTo>
                <a:lnTo>
                  <a:pt x="242" y="799"/>
                </a:lnTo>
                <a:lnTo>
                  <a:pt x="280" y="761"/>
                </a:lnTo>
                <a:lnTo>
                  <a:pt x="318" y="710"/>
                </a:lnTo>
                <a:lnTo>
                  <a:pt x="356" y="659"/>
                </a:lnTo>
                <a:lnTo>
                  <a:pt x="395" y="609"/>
                </a:lnTo>
                <a:lnTo>
                  <a:pt x="433" y="545"/>
                </a:lnTo>
                <a:lnTo>
                  <a:pt x="471" y="495"/>
                </a:lnTo>
                <a:lnTo>
                  <a:pt x="509" y="431"/>
                </a:lnTo>
                <a:lnTo>
                  <a:pt x="534" y="355"/>
                </a:lnTo>
                <a:lnTo>
                  <a:pt x="560" y="292"/>
                </a:lnTo>
                <a:lnTo>
                  <a:pt x="598" y="216"/>
                </a:lnTo>
                <a:lnTo>
                  <a:pt x="611" y="127"/>
                </a:lnTo>
                <a:lnTo>
                  <a:pt x="636" y="51"/>
                </a:lnTo>
                <a:lnTo>
                  <a:pt x="827" y="0"/>
                </a:lnTo>
                <a:lnTo>
                  <a:pt x="789" y="114"/>
                </a:lnTo>
                <a:lnTo>
                  <a:pt x="751" y="229"/>
                </a:lnTo>
                <a:lnTo>
                  <a:pt x="713" y="330"/>
                </a:lnTo>
                <a:lnTo>
                  <a:pt x="674" y="419"/>
                </a:lnTo>
                <a:lnTo>
                  <a:pt x="624" y="495"/>
                </a:lnTo>
                <a:lnTo>
                  <a:pt x="611" y="533"/>
                </a:lnTo>
                <a:lnTo>
                  <a:pt x="585" y="571"/>
                </a:lnTo>
                <a:lnTo>
                  <a:pt x="560" y="609"/>
                </a:lnTo>
                <a:lnTo>
                  <a:pt x="534" y="634"/>
                </a:lnTo>
                <a:lnTo>
                  <a:pt x="522" y="659"/>
                </a:lnTo>
                <a:lnTo>
                  <a:pt x="496" y="685"/>
                </a:lnTo>
                <a:lnTo>
                  <a:pt x="445" y="735"/>
                </a:lnTo>
                <a:lnTo>
                  <a:pt x="407" y="786"/>
                </a:lnTo>
                <a:lnTo>
                  <a:pt x="356" y="824"/>
                </a:lnTo>
                <a:lnTo>
                  <a:pt x="318" y="862"/>
                </a:lnTo>
                <a:lnTo>
                  <a:pt x="280" y="900"/>
                </a:lnTo>
                <a:lnTo>
                  <a:pt x="242" y="938"/>
                </a:lnTo>
                <a:lnTo>
                  <a:pt x="204" y="963"/>
                </a:lnTo>
                <a:lnTo>
                  <a:pt x="166" y="989"/>
                </a:lnTo>
                <a:lnTo>
                  <a:pt x="127" y="1001"/>
                </a:lnTo>
                <a:lnTo>
                  <a:pt x="89" y="1014"/>
                </a:lnTo>
                <a:lnTo>
                  <a:pt x="64" y="1027"/>
                </a:lnTo>
                <a:lnTo>
                  <a:pt x="51" y="1039"/>
                </a:lnTo>
                <a:lnTo>
                  <a:pt x="26" y="1039"/>
                </a:lnTo>
                <a:lnTo>
                  <a:pt x="13" y="1039"/>
                </a:lnTo>
                <a:lnTo>
                  <a:pt x="0" y="1027"/>
                </a:lnTo>
                <a:lnTo>
                  <a:pt x="0" y="1014"/>
                </a:lnTo>
                <a:lnTo>
                  <a:pt x="13" y="1001"/>
                </a:lnTo>
                <a:lnTo>
                  <a:pt x="26" y="1001"/>
                </a:lnTo>
                <a:lnTo>
                  <a:pt x="38" y="976"/>
                </a:lnTo>
                <a:lnTo>
                  <a:pt x="51" y="963"/>
                </a:lnTo>
                <a:lnTo>
                  <a:pt x="76" y="951"/>
                </a:lnTo>
                <a:lnTo>
                  <a:pt x="102" y="9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55320" y="149542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冠</a:t>
            </a:r>
          </a:p>
        </p:txBody>
      </p:sp>
      <p:sp>
        <p:nvSpPr>
          <p:cNvPr id="25" name="矩形 24"/>
          <p:cNvSpPr/>
          <p:nvPr/>
        </p:nvSpPr>
        <p:spPr>
          <a:xfrm>
            <a:off x="555625" y="704850"/>
            <a:ext cx="15500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guàn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941588" y="2959538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上下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941588" y="379138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夺冠   勇冠三军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941588" y="3375463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G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冖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598" y="36734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57162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34952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冖上边没点。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094855" y="1324610"/>
            <a:ext cx="1864360" cy="118872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元字两横要短、竖弯钩的弯要长些、与寸字要写紧凑。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24310" y="3029013"/>
            <a:ext cx="1823975" cy="1241425"/>
            <a:chOff x="6397625" y="2122488"/>
            <a:chExt cx="182397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92336"/>
                <a:gd name="adj2" fmla="val -4253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03962" y="2316423"/>
              <a:ext cx="1817638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易错提示：上部是个</a:t>
              </a:r>
              <a:r>
                <a:rPr lang="en-US" altLang="zh-CN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“</a:t>
              </a:r>
              <a:r>
                <a:rPr lang="zh-CN" altLang="en-US" b="1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冖</a:t>
              </a:r>
              <a:r>
                <a:rPr lang="en-US" altLang="zh-CN" b="1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”</a:t>
              </a:r>
              <a:r>
                <a:rPr lang="zh-CN" altLang="en-US" b="1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不是：</a:t>
              </a:r>
              <a:r>
                <a:rPr lang="en-US" altLang="zh-CN" b="1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“</a:t>
              </a:r>
              <a:r>
                <a:rPr lang="zh-CN" altLang="en-US" b="1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宀</a:t>
              </a:r>
              <a:r>
                <a:rPr lang="en-US" altLang="zh-CN" b="1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”</a:t>
              </a:r>
              <a:r>
                <a:rPr lang="zh-CN" altLang="en-US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哦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71963" y="11925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7" name="Rectangle 24"/>
          <p:cNvSpPr/>
          <p:nvPr/>
        </p:nvSpPr>
        <p:spPr>
          <a:xfrm>
            <a:off x="4718050" y="1483043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2492" name="Freeform 28"/>
          <p:cNvSpPr/>
          <p:nvPr/>
        </p:nvSpPr>
        <p:spPr>
          <a:xfrm>
            <a:off x="4733925" y="1603693"/>
            <a:ext cx="606425" cy="893762"/>
          </a:xfrm>
          <a:custGeom>
            <a:avLst/>
            <a:gdLst>
              <a:gd name="txL" fmla="*/ 0 w 954"/>
              <a:gd name="txT" fmla="*/ 0 h 1407"/>
              <a:gd name="txR" fmla="*/ 954 w 954"/>
              <a:gd name="txB" fmla="*/ 1407 h 140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954" h="1407">
                <a:moveTo>
                  <a:pt x="0" y="1407"/>
                </a:moveTo>
                <a:lnTo>
                  <a:pt x="0" y="1394"/>
                </a:lnTo>
                <a:lnTo>
                  <a:pt x="0" y="1382"/>
                </a:lnTo>
                <a:lnTo>
                  <a:pt x="12" y="1382"/>
                </a:lnTo>
                <a:lnTo>
                  <a:pt x="25" y="1356"/>
                </a:lnTo>
                <a:lnTo>
                  <a:pt x="38" y="1344"/>
                </a:lnTo>
                <a:lnTo>
                  <a:pt x="51" y="1318"/>
                </a:lnTo>
                <a:lnTo>
                  <a:pt x="76" y="1293"/>
                </a:lnTo>
                <a:lnTo>
                  <a:pt x="102" y="1268"/>
                </a:lnTo>
                <a:lnTo>
                  <a:pt x="127" y="1230"/>
                </a:lnTo>
                <a:lnTo>
                  <a:pt x="165" y="1192"/>
                </a:lnTo>
                <a:lnTo>
                  <a:pt x="191" y="1153"/>
                </a:lnTo>
                <a:lnTo>
                  <a:pt x="229" y="1103"/>
                </a:lnTo>
                <a:lnTo>
                  <a:pt x="280" y="1052"/>
                </a:lnTo>
                <a:lnTo>
                  <a:pt x="318" y="989"/>
                </a:lnTo>
                <a:lnTo>
                  <a:pt x="369" y="913"/>
                </a:lnTo>
                <a:lnTo>
                  <a:pt x="420" y="837"/>
                </a:lnTo>
                <a:lnTo>
                  <a:pt x="470" y="773"/>
                </a:lnTo>
                <a:lnTo>
                  <a:pt x="521" y="697"/>
                </a:lnTo>
                <a:lnTo>
                  <a:pt x="560" y="621"/>
                </a:lnTo>
                <a:lnTo>
                  <a:pt x="598" y="558"/>
                </a:lnTo>
                <a:lnTo>
                  <a:pt x="636" y="495"/>
                </a:lnTo>
                <a:lnTo>
                  <a:pt x="661" y="431"/>
                </a:lnTo>
                <a:lnTo>
                  <a:pt x="687" y="381"/>
                </a:lnTo>
                <a:lnTo>
                  <a:pt x="712" y="317"/>
                </a:lnTo>
                <a:lnTo>
                  <a:pt x="725" y="267"/>
                </a:lnTo>
                <a:lnTo>
                  <a:pt x="738" y="228"/>
                </a:lnTo>
                <a:lnTo>
                  <a:pt x="750" y="178"/>
                </a:lnTo>
                <a:lnTo>
                  <a:pt x="763" y="152"/>
                </a:lnTo>
                <a:lnTo>
                  <a:pt x="763" y="114"/>
                </a:lnTo>
                <a:lnTo>
                  <a:pt x="763" y="89"/>
                </a:lnTo>
                <a:lnTo>
                  <a:pt x="763" y="76"/>
                </a:lnTo>
                <a:lnTo>
                  <a:pt x="763" y="51"/>
                </a:lnTo>
                <a:lnTo>
                  <a:pt x="750" y="38"/>
                </a:lnTo>
                <a:lnTo>
                  <a:pt x="750" y="26"/>
                </a:lnTo>
                <a:lnTo>
                  <a:pt x="750" y="13"/>
                </a:lnTo>
                <a:lnTo>
                  <a:pt x="763" y="0"/>
                </a:lnTo>
                <a:lnTo>
                  <a:pt x="776" y="0"/>
                </a:lnTo>
                <a:lnTo>
                  <a:pt x="789" y="0"/>
                </a:lnTo>
                <a:lnTo>
                  <a:pt x="801" y="0"/>
                </a:lnTo>
                <a:lnTo>
                  <a:pt x="814" y="0"/>
                </a:lnTo>
                <a:lnTo>
                  <a:pt x="827" y="0"/>
                </a:lnTo>
                <a:lnTo>
                  <a:pt x="839" y="13"/>
                </a:lnTo>
                <a:lnTo>
                  <a:pt x="852" y="26"/>
                </a:lnTo>
                <a:lnTo>
                  <a:pt x="878" y="38"/>
                </a:lnTo>
                <a:lnTo>
                  <a:pt x="890" y="51"/>
                </a:lnTo>
                <a:lnTo>
                  <a:pt x="928" y="89"/>
                </a:lnTo>
                <a:lnTo>
                  <a:pt x="941" y="127"/>
                </a:lnTo>
                <a:lnTo>
                  <a:pt x="954" y="152"/>
                </a:lnTo>
                <a:lnTo>
                  <a:pt x="954" y="178"/>
                </a:lnTo>
                <a:lnTo>
                  <a:pt x="954" y="203"/>
                </a:lnTo>
                <a:lnTo>
                  <a:pt x="954" y="216"/>
                </a:lnTo>
                <a:lnTo>
                  <a:pt x="941" y="254"/>
                </a:lnTo>
                <a:lnTo>
                  <a:pt x="928" y="279"/>
                </a:lnTo>
                <a:lnTo>
                  <a:pt x="903" y="330"/>
                </a:lnTo>
                <a:lnTo>
                  <a:pt x="878" y="368"/>
                </a:lnTo>
                <a:lnTo>
                  <a:pt x="852" y="431"/>
                </a:lnTo>
                <a:lnTo>
                  <a:pt x="814" y="495"/>
                </a:lnTo>
                <a:lnTo>
                  <a:pt x="776" y="558"/>
                </a:lnTo>
                <a:lnTo>
                  <a:pt x="738" y="621"/>
                </a:lnTo>
                <a:lnTo>
                  <a:pt x="649" y="748"/>
                </a:lnTo>
                <a:lnTo>
                  <a:pt x="572" y="862"/>
                </a:lnTo>
                <a:lnTo>
                  <a:pt x="470" y="976"/>
                </a:lnTo>
                <a:lnTo>
                  <a:pt x="432" y="1039"/>
                </a:lnTo>
                <a:lnTo>
                  <a:pt x="381" y="1090"/>
                </a:lnTo>
                <a:lnTo>
                  <a:pt x="343" y="1128"/>
                </a:lnTo>
                <a:lnTo>
                  <a:pt x="292" y="1179"/>
                </a:lnTo>
                <a:lnTo>
                  <a:pt x="254" y="1217"/>
                </a:lnTo>
                <a:lnTo>
                  <a:pt x="216" y="1255"/>
                </a:lnTo>
                <a:lnTo>
                  <a:pt x="191" y="1280"/>
                </a:lnTo>
                <a:lnTo>
                  <a:pt x="152" y="1306"/>
                </a:lnTo>
                <a:lnTo>
                  <a:pt x="127" y="1344"/>
                </a:lnTo>
                <a:lnTo>
                  <a:pt x="102" y="1356"/>
                </a:lnTo>
                <a:lnTo>
                  <a:pt x="76" y="1382"/>
                </a:lnTo>
                <a:lnTo>
                  <a:pt x="51" y="1394"/>
                </a:lnTo>
                <a:lnTo>
                  <a:pt x="38" y="1394"/>
                </a:lnTo>
                <a:lnTo>
                  <a:pt x="25" y="1407"/>
                </a:lnTo>
                <a:lnTo>
                  <a:pt x="12" y="1407"/>
                </a:lnTo>
                <a:lnTo>
                  <a:pt x="0" y="14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5" name="Freeform 31"/>
          <p:cNvSpPr/>
          <p:nvPr/>
        </p:nvSpPr>
        <p:spPr>
          <a:xfrm>
            <a:off x="5743575" y="2505393"/>
            <a:ext cx="169863" cy="168275"/>
          </a:xfrm>
          <a:custGeom>
            <a:avLst/>
            <a:gdLst>
              <a:gd name="txL" fmla="*/ 0 w 267"/>
              <a:gd name="txT" fmla="*/ 0 h 266"/>
              <a:gd name="txR" fmla="*/ 267 w 267"/>
              <a:gd name="txB" fmla="*/ 266 h 266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267" h="266">
                <a:moveTo>
                  <a:pt x="0" y="0"/>
                </a:moveTo>
                <a:lnTo>
                  <a:pt x="64" y="12"/>
                </a:lnTo>
                <a:lnTo>
                  <a:pt x="115" y="25"/>
                </a:lnTo>
                <a:lnTo>
                  <a:pt x="127" y="38"/>
                </a:lnTo>
                <a:lnTo>
                  <a:pt x="153" y="38"/>
                </a:lnTo>
                <a:lnTo>
                  <a:pt x="165" y="50"/>
                </a:lnTo>
                <a:lnTo>
                  <a:pt x="178" y="50"/>
                </a:lnTo>
                <a:lnTo>
                  <a:pt x="204" y="63"/>
                </a:lnTo>
                <a:lnTo>
                  <a:pt x="229" y="88"/>
                </a:lnTo>
                <a:lnTo>
                  <a:pt x="242" y="101"/>
                </a:lnTo>
                <a:lnTo>
                  <a:pt x="254" y="114"/>
                </a:lnTo>
                <a:lnTo>
                  <a:pt x="267" y="126"/>
                </a:lnTo>
                <a:lnTo>
                  <a:pt x="267" y="152"/>
                </a:lnTo>
                <a:lnTo>
                  <a:pt x="267" y="202"/>
                </a:lnTo>
                <a:lnTo>
                  <a:pt x="267" y="228"/>
                </a:lnTo>
                <a:lnTo>
                  <a:pt x="254" y="253"/>
                </a:lnTo>
                <a:lnTo>
                  <a:pt x="242" y="266"/>
                </a:lnTo>
                <a:lnTo>
                  <a:pt x="229" y="266"/>
                </a:lnTo>
                <a:lnTo>
                  <a:pt x="216" y="266"/>
                </a:lnTo>
                <a:lnTo>
                  <a:pt x="204" y="266"/>
                </a:lnTo>
                <a:lnTo>
                  <a:pt x="178" y="253"/>
                </a:lnTo>
                <a:lnTo>
                  <a:pt x="165" y="240"/>
                </a:lnTo>
                <a:lnTo>
                  <a:pt x="153" y="228"/>
                </a:lnTo>
                <a:lnTo>
                  <a:pt x="127" y="202"/>
                </a:lnTo>
                <a:lnTo>
                  <a:pt x="115" y="177"/>
                </a:lnTo>
                <a:lnTo>
                  <a:pt x="89" y="152"/>
                </a:lnTo>
                <a:lnTo>
                  <a:pt x="64" y="101"/>
                </a:lnTo>
                <a:lnTo>
                  <a:pt x="38" y="76"/>
                </a:lnTo>
                <a:lnTo>
                  <a:pt x="25" y="63"/>
                </a:lnTo>
                <a:lnTo>
                  <a:pt x="25" y="38"/>
                </a:lnTo>
                <a:lnTo>
                  <a:pt x="13" y="25"/>
                </a:lnTo>
                <a:lnTo>
                  <a:pt x="13" y="12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6" name="Freeform 32"/>
          <p:cNvSpPr/>
          <p:nvPr/>
        </p:nvSpPr>
        <p:spPr>
          <a:xfrm>
            <a:off x="5453063" y="1805305"/>
            <a:ext cx="776287" cy="168275"/>
          </a:xfrm>
          <a:custGeom>
            <a:avLst/>
            <a:gdLst>
              <a:gd name="txL" fmla="*/ 0 w 1221"/>
              <a:gd name="txT" fmla="*/ 0 h 266"/>
              <a:gd name="txR" fmla="*/ 1221 w 1221"/>
              <a:gd name="txB" fmla="*/ 266 h 26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221" h="266">
                <a:moveTo>
                  <a:pt x="0" y="178"/>
                </a:moveTo>
                <a:lnTo>
                  <a:pt x="89" y="165"/>
                </a:lnTo>
                <a:lnTo>
                  <a:pt x="153" y="165"/>
                </a:lnTo>
                <a:lnTo>
                  <a:pt x="229" y="152"/>
                </a:lnTo>
                <a:lnTo>
                  <a:pt x="293" y="152"/>
                </a:lnTo>
                <a:lnTo>
                  <a:pt x="318" y="140"/>
                </a:lnTo>
                <a:lnTo>
                  <a:pt x="356" y="140"/>
                </a:lnTo>
                <a:lnTo>
                  <a:pt x="394" y="127"/>
                </a:lnTo>
                <a:lnTo>
                  <a:pt x="445" y="114"/>
                </a:lnTo>
                <a:lnTo>
                  <a:pt x="496" y="102"/>
                </a:lnTo>
                <a:lnTo>
                  <a:pt x="547" y="89"/>
                </a:lnTo>
                <a:lnTo>
                  <a:pt x="598" y="76"/>
                </a:lnTo>
                <a:lnTo>
                  <a:pt x="662" y="64"/>
                </a:lnTo>
                <a:lnTo>
                  <a:pt x="725" y="51"/>
                </a:lnTo>
                <a:lnTo>
                  <a:pt x="776" y="51"/>
                </a:lnTo>
                <a:lnTo>
                  <a:pt x="827" y="38"/>
                </a:lnTo>
                <a:lnTo>
                  <a:pt x="878" y="26"/>
                </a:lnTo>
                <a:lnTo>
                  <a:pt x="916" y="13"/>
                </a:lnTo>
                <a:lnTo>
                  <a:pt x="967" y="13"/>
                </a:lnTo>
                <a:lnTo>
                  <a:pt x="1005" y="0"/>
                </a:lnTo>
                <a:lnTo>
                  <a:pt x="1031" y="0"/>
                </a:lnTo>
                <a:lnTo>
                  <a:pt x="1094" y="0"/>
                </a:lnTo>
                <a:lnTo>
                  <a:pt x="1132" y="0"/>
                </a:lnTo>
                <a:lnTo>
                  <a:pt x="1170" y="13"/>
                </a:lnTo>
                <a:lnTo>
                  <a:pt x="1196" y="38"/>
                </a:lnTo>
                <a:lnTo>
                  <a:pt x="1209" y="51"/>
                </a:lnTo>
                <a:lnTo>
                  <a:pt x="1221" y="76"/>
                </a:lnTo>
                <a:lnTo>
                  <a:pt x="1221" y="89"/>
                </a:lnTo>
                <a:lnTo>
                  <a:pt x="1209" y="89"/>
                </a:lnTo>
                <a:lnTo>
                  <a:pt x="1196" y="102"/>
                </a:lnTo>
                <a:lnTo>
                  <a:pt x="1183" y="102"/>
                </a:lnTo>
                <a:lnTo>
                  <a:pt x="1170" y="102"/>
                </a:lnTo>
                <a:lnTo>
                  <a:pt x="1145" y="114"/>
                </a:lnTo>
                <a:lnTo>
                  <a:pt x="1132" y="114"/>
                </a:lnTo>
                <a:lnTo>
                  <a:pt x="1107" y="114"/>
                </a:lnTo>
                <a:lnTo>
                  <a:pt x="1069" y="127"/>
                </a:lnTo>
                <a:lnTo>
                  <a:pt x="1043" y="127"/>
                </a:lnTo>
                <a:lnTo>
                  <a:pt x="1005" y="140"/>
                </a:lnTo>
                <a:lnTo>
                  <a:pt x="967" y="140"/>
                </a:lnTo>
                <a:lnTo>
                  <a:pt x="929" y="152"/>
                </a:lnTo>
                <a:lnTo>
                  <a:pt x="878" y="165"/>
                </a:lnTo>
                <a:lnTo>
                  <a:pt x="827" y="165"/>
                </a:lnTo>
                <a:lnTo>
                  <a:pt x="776" y="178"/>
                </a:lnTo>
                <a:lnTo>
                  <a:pt x="725" y="178"/>
                </a:lnTo>
                <a:lnTo>
                  <a:pt x="611" y="203"/>
                </a:lnTo>
                <a:lnTo>
                  <a:pt x="509" y="216"/>
                </a:lnTo>
                <a:lnTo>
                  <a:pt x="407" y="228"/>
                </a:lnTo>
                <a:lnTo>
                  <a:pt x="318" y="241"/>
                </a:lnTo>
                <a:lnTo>
                  <a:pt x="229" y="254"/>
                </a:lnTo>
                <a:lnTo>
                  <a:pt x="153" y="254"/>
                </a:lnTo>
                <a:lnTo>
                  <a:pt x="76" y="266"/>
                </a:lnTo>
                <a:lnTo>
                  <a:pt x="0" y="266"/>
                </a:lnTo>
                <a:lnTo>
                  <a:pt x="0" y="1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7" name="Freeform 33"/>
          <p:cNvSpPr/>
          <p:nvPr/>
        </p:nvSpPr>
        <p:spPr>
          <a:xfrm>
            <a:off x="5680075" y="1540193"/>
            <a:ext cx="241300" cy="168275"/>
          </a:xfrm>
          <a:custGeom>
            <a:avLst/>
            <a:gdLst>
              <a:gd name="txL" fmla="*/ 0 w 382"/>
              <a:gd name="txT" fmla="*/ 0 h 266"/>
              <a:gd name="txR" fmla="*/ 382 w 382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82" h="266">
                <a:moveTo>
                  <a:pt x="13" y="25"/>
                </a:moveTo>
                <a:lnTo>
                  <a:pt x="26" y="13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15" y="0"/>
                </a:lnTo>
                <a:lnTo>
                  <a:pt x="140" y="0"/>
                </a:lnTo>
                <a:lnTo>
                  <a:pt x="178" y="0"/>
                </a:lnTo>
                <a:lnTo>
                  <a:pt x="217" y="13"/>
                </a:lnTo>
                <a:lnTo>
                  <a:pt x="255" y="13"/>
                </a:lnTo>
                <a:lnTo>
                  <a:pt x="293" y="38"/>
                </a:lnTo>
                <a:lnTo>
                  <a:pt x="318" y="51"/>
                </a:lnTo>
                <a:lnTo>
                  <a:pt x="344" y="76"/>
                </a:lnTo>
                <a:lnTo>
                  <a:pt x="356" y="101"/>
                </a:lnTo>
                <a:lnTo>
                  <a:pt x="369" y="127"/>
                </a:lnTo>
                <a:lnTo>
                  <a:pt x="382" y="152"/>
                </a:lnTo>
                <a:lnTo>
                  <a:pt x="382" y="190"/>
                </a:lnTo>
                <a:lnTo>
                  <a:pt x="382" y="215"/>
                </a:lnTo>
                <a:lnTo>
                  <a:pt x="382" y="228"/>
                </a:lnTo>
                <a:lnTo>
                  <a:pt x="369" y="241"/>
                </a:lnTo>
                <a:lnTo>
                  <a:pt x="369" y="253"/>
                </a:lnTo>
                <a:lnTo>
                  <a:pt x="356" y="266"/>
                </a:lnTo>
                <a:lnTo>
                  <a:pt x="344" y="266"/>
                </a:lnTo>
                <a:lnTo>
                  <a:pt x="331" y="266"/>
                </a:lnTo>
                <a:lnTo>
                  <a:pt x="306" y="266"/>
                </a:lnTo>
                <a:lnTo>
                  <a:pt x="293" y="266"/>
                </a:lnTo>
                <a:lnTo>
                  <a:pt x="267" y="253"/>
                </a:lnTo>
                <a:lnTo>
                  <a:pt x="242" y="241"/>
                </a:lnTo>
                <a:lnTo>
                  <a:pt x="217" y="228"/>
                </a:lnTo>
                <a:lnTo>
                  <a:pt x="191" y="203"/>
                </a:lnTo>
                <a:lnTo>
                  <a:pt x="166" y="190"/>
                </a:lnTo>
                <a:lnTo>
                  <a:pt x="127" y="152"/>
                </a:lnTo>
                <a:lnTo>
                  <a:pt x="102" y="127"/>
                </a:lnTo>
                <a:lnTo>
                  <a:pt x="77" y="114"/>
                </a:lnTo>
                <a:lnTo>
                  <a:pt x="51" y="89"/>
                </a:lnTo>
                <a:lnTo>
                  <a:pt x="26" y="76"/>
                </a:lnTo>
                <a:lnTo>
                  <a:pt x="13" y="63"/>
                </a:lnTo>
                <a:lnTo>
                  <a:pt x="13" y="51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3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9" name="Freeform 35"/>
          <p:cNvSpPr/>
          <p:nvPr/>
        </p:nvSpPr>
        <p:spPr>
          <a:xfrm>
            <a:off x="5695950" y="2206943"/>
            <a:ext cx="703263" cy="185737"/>
          </a:xfrm>
          <a:custGeom>
            <a:avLst/>
            <a:gdLst>
              <a:gd name="txL" fmla="*/ 0 w 1107"/>
              <a:gd name="txT" fmla="*/ 0 h 291"/>
              <a:gd name="txR" fmla="*/ 1107 w 1107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07" h="291">
                <a:moveTo>
                  <a:pt x="1107" y="101"/>
                </a:moveTo>
                <a:lnTo>
                  <a:pt x="1107" y="101"/>
                </a:lnTo>
                <a:lnTo>
                  <a:pt x="1094" y="114"/>
                </a:lnTo>
                <a:lnTo>
                  <a:pt x="1081" y="126"/>
                </a:lnTo>
                <a:lnTo>
                  <a:pt x="1068" y="126"/>
                </a:lnTo>
                <a:lnTo>
                  <a:pt x="1043" y="126"/>
                </a:lnTo>
                <a:lnTo>
                  <a:pt x="1017" y="139"/>
                </a:lnTo>
                <a:lnTo>
                  <a:pt x="992" y="139"/>
                </a:lnTo>
                <a:lnTo>
                  <a:pt x="928" y="152"/>
                </a:lnTo>
                <a:lnTo>
                  <a:pt x="865" y="164"/>
                </a:lnTo>
                <a:lnTo>
                  <a:pt x="801" y="164"/>
                </a:lnTo>
                <a:lnTo>
                  <a:pt x="725" y="177"/>
                </a:lnTo>
                <a:lnTo>
                  <a:pt x="687" y="177"/>
                </a:lnTo>
                <a:lnTo>
                  <a:pt x="649" y="190"/>
                </a:lnTo>
                <a:lnTo>
                  <a:pt x="610" y="190"/>
                </a:lnTo>
                <a:lnTo>
                  <a:pt x="559" y="202"/>
                </a:lnTo>
                <a:lnTo>
                  <a:pt x="509" y="215"/>
                </a:lnTo>
                <a:lnTo>
                  <a:pt x="458" y="228"/>
                </a:lnTo>
                <a:lnTo>
                  <a:pt x="407" y="228"/>
                </a:lnTo>
                <a:lnTo>
                  <a:pt x="343" y="241"/>
                </a:lnTo>
                <a:lnTo>
                  <a:pt x="292" y="253"/>
                </a:lnTo>
                <a:lnTo>
                  <a:pt x="241" y="266"/>
                </a:lnTo>
                <a:lnTo>
                  <a:pt x="203" y="279"/>
                </a:lnTo>
                <a:lnTo>
                  <a:pt x="178" y="279"/>
                </a:lnTo>
                <a:lnTo>
                  <a:pt x="140" y="291"/>
                </a:lnTo>
                <a:lnTo>
                  <a:pt x="127" y="291"/>
                </a:lnTo>
                <a:lnTo>
                  <a:pt x="114" y="291"/>
                </a:lnTo>
                <a:lnTo>
                  <a:pt x="101" y="291"/>
                </a:lnTo>
                <a:lnTo>
                  <a:pt x="89" y="291"/>
                </a:lnTo>
                <a:lnTo>
                  <a:pt x="76" y="279"/>
                </a:lnTo>
                <a:lnTo>
                  <a:pt x="63" y="279"/>
                </a:lnTo>
                <a:lnTo>
                  <a:pt x="38" y="266"/>
                </a:lnTo>
                <a:lnTo>
                  <a:pt x="12" y="266"/>
                </a:lnTo>
                <a:lnTo>
                  <a:pt x="0" y="253"/>
                </a:lnTo>
                <a:lnTo>
                  <a:pt x="0" y="241"/>
                </a:lnTo>
                <a:lnTo>
                  <a:pt x="0" y="228"/>
                </a:lnTo>
                <a:lnTo>
                  <a:pt x="12" y="228"/>
                </a:lnTo>
                <a:lnTo>
                  <a:pt x="38" y="215"/>
                </a:lnTo>
                <a:lnTo>
                  <a:pt x="63" y="215"/>
                </a:lnTo>
                <a:lnTo>
                  <a:pt x="101" y="202"/>
                </a:lnTo>
                <a:lnTo>
                  <a:pt x="152" y="190"/>
                </a:lnTo>
                <a:lnTo>
                  <a:pt x="216" y="177"/>
                </a:lnTo>
                <a:lnTo>
                  <a:pt x="280" y="164"/>
                </a:lnTo>
                <a:lnTo>
                  <a:pt x="343" y="152"/>
                </a:lnTo>
                <a:lnTo>
                  <a:pt x="420" y="139"/>
                </a:lnTo>
                <a:lnTo>
                  <a:pt x="470" y="126"/>
                </a:lnTo>
                <a:lnTo>
                  <a:pt x="534" y="114"/>
                </a:lnTo>
                <a:lnTo>
                  <a:pt x="598" y="88"/>
                </a:lnTo>
                <a:lnTo>
                  <a:pt x="649" y="76"/>
                </a:lnTo>
                <a:lnTo>
                  <a:pt x="699" y="63"/>
                </a:lnTo>
                <a:lnTo>
                  <a:pt x="738" y="38"/>
                </a:lnTo>
                <a:lnTo>
                  <a:pt x="788" y="25"/>
                </a:lnTo>
                <a:lnTo>
                  <a:pt x="827" y="25"/>
                </a:lnTo>
                <a:lnTo>
                  <a:pt x="865" y="12"/>
                </a:lnTo>
                <a:lnTo>
                  <a:pt x="903" y="12"/>
                </a:lnTo>
                <a:lnTo>
                  <a:pt x="941" y="0"/>
                </a:lnTo>
                <a:lnTo>
                  <a:pt x="967" y="12"/>
                </a:lnTo>
                <a:lnTo>
                  <a:pt x="992" y="12"/>
                </a:lnTo>
                <a:lnTo>
                  <a:pt x="1017" y="12"/>
                </a:lnTo>
                <a:lnTo>
                  <a:pt x="1056" y="38"/>
                </a:lnTo>
                <a:lnTo>
                  <a:pt x="1068" y="50"/>
                </a:lnTo>
                <a:lnTo>
                  <a:pt x="1081" y="63"/>
                </a:lnTo>
                <a:lnTo>
                  <a:pt x="1094" y="76"/>
                </a:lnTo>
                <a:lnTo>
                  <a:pt x="1107" y="88"/>
                </a:lnTo>
                <a:lnTo>
                  <a:pt x="1107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0" name="Freeform 36"/>
          <p:cNvSpPr/>
          <p:nvPr/>
        </p:nvSpPr>
        <p:spPr>
          <a:xfrm>
            <a:off x="5057775" y="2038668"/>
            <a:ext cx="128588" cy="989012"/>
          </a:xfrm>
          <a:custGeom>
            <a:avLst/>
            <a:gdLst>
              <a:gd name="txL" fmla="*/ 0 w 203"/>
              <a:gd name="txT" fmla="*/ 0 h 1558"/>
              <a:gd name="txR" fmla="*/ 203 w 203"/>
              <a:gd name="txB" fmla="*/ 1558 h 1558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203" h="1558">
                <a:moveTo>
                  <a:pt x="114" y="0"/>
                </a:moveTo>
                <a:lnTo>
                  <a:pt x="140" y="63"/>
                </a:lnTo>
                <a:lnTo>
                  <a:pt x="152" y="139"/>
                </a:lnTo>
                <a:lnTo>
                  <a:pt x="178" y="202"/>
                </a:lnTo>
                <a:lnTo>
                  <a:pt x="190" y="278"/>
                </a:lnTo>
                <a:lnTo>
                  <a:pt x="190" y="342"/>
                </a:lnTo>
                <a:lnTo>
                  <a:pt x="203" y="418"/>
                </a:lnTo>
                <a:lnTo>
                  <a:pt x="203" y="481"/>
                </a:lnTo>
                <a:lnTo>
                  <a:pt x="203" y="557"/>
                </a:lnTo>
                <a:lnTo>
                  <a:pt x="178" y="697"/>
                </a:lnTo>
                <a:lnTo>
                  <a:pt x="178" y="836"/>
                </a:lnTo>
                <a:lnTo>
                  <a:pt x="165" y="975"/>
                </a:lnTo>
                <a:lnTo>
                  <a:pt x="165" y="1115"/>
                </a:lnTo>
                <a:lnTo>
                  <a:pt x="165" y="1191"/>
                </a:lnTo>
                <a:lnTo>
                  <a:pt x="152" y="1254"/>
                </a:lnTo>
                <a:lnTo>
                  <a:pt x="152" y="1305"/>
                </a:lnTo>
                <a:lnTo>
                  <a:pt x="152" y="1355"/>
                </a:lnTo>
                <a:lnTo>
                  <a:pt x="140" y="1406"/>
                </a:lnTo>
                <a:lnTo>
                  <a:pt x="140" y="1444"/>
                </a:lnTo>
                <a:lnTo>
                  <a:pt x="127" y="1470"/>
                </a:lnTo>
                <a:lnTo>
                  <a:pt x="127" y="1495"/>
                </a:lnTo>
                <a:lnTo>
                  <a:pt x="114" y="1508"/>
                </a:lnTo>
                <a:lnTo>
                  <a:pt x="101" y="1533"/>
                </a:lnTo>
                <a:lnTo>
                  <a:pt x="101" y="1546"/>
                </a:lnTo>
                <a:lnTo>
                  <a:pt x="89" y="1558"/>
                </a:lnTo>
                <a:lnTo>
                  <a:pt x="76" y="1558"/>
                </a:lnTo>
                <a:lnTo>
                  <a:pt x="63" y="1558"/>
                </a:lnTo>
                <a:lnTo>
                  <a:pt x="51" y="1546"/>
                </a:lnTo>
                <a:lnTo>
                  <a:pt x="38" y="1533"/>
                </a:lnTo>
                <a:lnTo>
                  <a:pt x="25" y="1495"/>
                </a:lnTo>
                <a:lnTo>
                  <a:pt x="25" y="1470"/>
                </a:lnTo>
                <a:lnTo>
                  <a:pt x="12" y="1432"/>
                </a:lnTo>
                <a:lnTo>
                  <a:pt x="12" y="1406"/>
                </a:lnTo>
                <a:lnTo>
                  <a:pt x="0" y="1368"/>
                </a:lnTo>
                <a:lnTo>
                  <a:pt x="0" y="1330"/>
                </a:lnTo>
                <a:lnTo>
                  <a:pt x="12" y="1279"/>
                </a:lnTo>
                <a:lnTo>
                  <a:pt x="12" y="1229"/>
                </a:lnTo>
                <a:lnTo>
                  <a:pt x="12" y="1165"/>
                </a:lnTo>
                <a:lnTo>
                  <a:pt x="25" y="1089"/>
                </a:lnTo>
                <a:lnTo>
                  <a:pt x="38" y="1013"/>
                </a:lnTo>
                <a:lnTo>
                  <a:pt x="51" y="861"/>
                </a:lnTo>
                <a:lnTo>
                  <a:pt x="63" y="722"/>
                </a:lnTo>
                <a:lnTo>
                  <a:pt x="76" y="595"/>
                </a:lnTo>
                <a:lnTo>
                  <a:pt x="76" y="468"/>
                </a:lnTo>
                <a:lnTo>
                  <a:pt x="76" y="354"/>
                </a:lnTo>
                <a:lnTo>
                  <a:pt x="76" y="240"/>
                </a:lnTo>
                <a:lnTo>
                  <a:pt x="63" y="139"/>
                </a:lnTo>
                <a:lnTo>
                  <a:pt x="51" y="38"/>
                </a:lnTo>
                <a:lnTo>
                  <a:pt x="11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3" name="Freeform 29"/>
          <p:cNvSpPr/>
          <p:nvPr/>
        </p:nvSpPr>
        <p:spPr>
          <a:xfrm>
            <a:off x="5178425" y="1876743"/>
            <a:ext cx="323850" cy="1127125"/>
          </a:xfrm>
          <a:custGeom>
            <a:avLst/>
            <a:gdLst>
              <a:gd name="txL" fmla="*/ 0 w 509"/>
              <a:gd name="txT" fmla="*/ 0 h 1774"/>
              <a:gd name="txR" fmla="*/ 509 w 509"/>
              <a:gd name="txB" fmla="*/ 1774 h 17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9" h="1774">
                <a:moveTo>
                  <a:pt x="331" y="1318"/>
                </a:moveTo>
                <a:lnTo>
                  <a:pt x="319" y="1369"/>
                </a:lnTo>
                <a:lnTo>
                  <a:pt x="293" y="1407"/>
                </a:lnTo>
                <a:lnTo>
                  <a:pt x="268" y="1457"/>
                </a:lnTo>
                <a:lnTo>
                  <a:pt x="242" y="1495"/>
                </a:lnTo>
                <a:lnTo>
                  <a:pt x="217" y="1546"/>
                </a:lnTo>
                <a:lnTo>
                  <a:pt x="191" y="1584"/>
                </a:lnTo>
                <a:lnTo>
                  <a:pt x="166" y="1609"/>
                </a:lnTo>
                <a:lnTo>
                  <a:pt x="140" y="1647"/>
                </a:lnTo>
                <a:lnTo>
                  <a:pt x="115" y="1673"/>
                </a:lnTo>
                <a:lnTo>
                  <a:pt x="90" y="1711"/>
                </a:lnTo>
                <a:lnTo>
                  <a:pt x="64" y="1724"/>
                </a:lnTo>
                <a:lnTo>
                  <a:pt x="51" y="1749"/>
                </a:lnTo>
                <a:lnTo>
                  <a:pt x="39" y="1762"/>
                </a:lnTo>
                <a:lnTo>
                  <a:pt x="26" y="1774"/>
                </a:lnTo>
                <a:lnTo>
                  <a:pt x="13" y="1774"/>
                </a:lnTo>
                <a:lnTo>
                  <a:pt x="0" y="1762"/>
                </a:lnTo>
                <a:lnTo>
                  <a:pt x="0" y="1749"/>
                </a:lnTo>
                <a:lnTo>
                  <a:pt x="13" y="1736"/>
                </a:lnTo>
                <a:lnTo>
                  <a:pt x="13" y="1724"/>
                </a:lnTo>
                <a:lnTo>
                  <a:pt x="26" y="1698"/>
                </a:lnTo>
                <a:lnTo>
                  <a:pt x="39" y="1660"/>
                </a:lnTo>
                <a:lnTo>
                  <a:pt x="64" y="1622"/>
                </a:lnTo>
                <a:lnTo>
                  <a:pt x="90" y="1584"/>
                </a:lnTo>
                <a:lnTo>
                  <a:pt x="115" y="1546"/>
                </a:lnTo>
                <a:lnTo>
                  <a:pt x="128" y="1495"/>
                </a:lnTo>
                <a:lnTo>
                  <a:pt x="153" y="1445"/>
                </a:lnTo>
                <a:lnTo>
                  <a:pt x="179" y="1394"/>
                </a:lnTo>
                <a:lnTo>
                  <a:pt x="204" y="1343"/>
                </a:lnTo>
                <a:lnTo>
                  <a:pt x="217" y="1293"/>
                </a:lnTo>
                <a:lnTo>
                  <a:pt x="242" y="1229"/>
                </a:lnTo>
                <a:lnTo>
                  <a:pt x="255" y="1166"/>
                </a:lnTo>
                <a:lnTo>
                  <a:pt x="293" y="1052"/>
                </a:lnTo>
                <a:lnTo>
                  <a:pt x="319" y="938"/>
                </a:lnTo>
                <a:lnTo>
                  <a:pt x="331" y="849"/>
                </a:lnTo>
                <a:lnTo>
                  <a:pt x="344" y="761"/>
                </a:lnTo>
                <a:lnTo>
                  <a:pt x="357" y="672"/>
                </a:lnTo>
                <a:lnTo>
                  <a:pt x="357" y="570"/>
                </a:lnTo>
                <a:lnTo>
                  <a:pt x="357" y="482"/>
                </a:lnTo>
                <a:lnTo>
                  <a:pt x="357" y="380"/>
                </a:lnTo>
                <a:lnTo>
                  <a:pt x="357" y="330"/>
                </a:lnTo>
                <a:lnTo>
                  <a:pt x="357" y="292"/>
                </a:lnTo>
                <a:lnTo>
                  <a:pt x="357" y="254"/>
                </a:lnTo>
                <a:lnTo>
                  <a:pt x="357" y="216"/>
                </a:lnTo>
                <a:lnTo>
                  <a:pt x="357" y="178"/>
                </a:lnTo>
                <a:lnTo>
                  <a:pt x="357" y="140"/>
                </a:lnTo>
                <a:lnTo>
                  <a:pt x="357" y="114"/>
                </a:lnTo>
                <a:lnTo>
                  <a:pt x="344" y="89"/>
                </a:lnTo>
                <a:lnTo>
                  <a:pt x="344" y="76"/>
                </a:lnTo>
                <a:lnTo>
                  <a:pt x="344" y="51"/>
                </a:lnTo>
                <a:lnTo>
                  <a:pt x="344" y="38"/>
                </a:lnTo>
                <a:lnTo>
                  <a:pt x="344" y="26"/>
                </a:lnTo>
                <a:lnTo>
                  <a:pt x="357" y="13"/>
                </a:lnTo>
                <a:lnTo>
                  <a:pt x="369" y="0"/>
                </a:lnTo>
                <a:lnTo>
                  <a:pt x="382" y="0"/>
                </a:lnTo>
                <a:lnTo>
                  <a:pt x="395" y="13"/>
                </a:lnTo>
                <a:lnTo>
                  <a:pt x="420" y="13"/>
                </a:lnTo>
                <a:lnTo>
                  <a:pt x="433" y="26"/>
                </a:lnTo>
                <a:lnTo>
                  <a:pt x="458" y="38"/>
                </a:lnTo>
                <a:lnTo>
                  <a:pt x="484" y="51"/>
                </a:lnTo>
                <a:lnTo>
                  <a:pt x="509" y="64"/>
                </a:lnTo>
                <a:lnTo>
                  <a:pt x="509" y="152"/>
                </a:lnTo>
                <a:lnTo>
                  <a:pt x="509" y="228"/>
                </a:lnTo>
                <a:lnTo>
                  <a:pt x="509" y="292"/>
                </a:lnTo>
                <a:lnTo>
                  <a:pt x="497" y="368"/>
                </a:lnTo>
                <a:lnTo>
                  <a:pt x="497" y="431"/>
                </a:lnTo>
                <a:lnTo>
                  <a:pt x="497" y="494"/>
                </a:lnTo>
                <a:lnTo>
                  <a:pt x="497" y="545"/>
                </a:lnTo>
                <a:lnTo>
                  <a:pt x="484" y="596"/>
                </a:lnTo>
                <a:lnTo>
                  <a:pt x="484" y="646"/>
                </a:lnTo>
                <a:lnTo>
                  <a:pt x="484" y="697"/>
                </a:lnTo>
                <a:lnTo>
                  <a:pt x="484" y="735"/>
                </a:lnTo>
                <a:lnTo>
                  <a:pt x="471" y="786"/>
                </a:lnTo>
                <a:lnTo>
                  <a:pt x="471" y="811"/>
                </a:lnTo>
                <a:lnTo>
                  <a:pt x="471" y="849"/>
                </a:lnTo>
                <a:lnTo>
                  <a:pt x="458" y="875"/>
                </a:lnTo>
                <a:lnTo>
                  <a:pt x="458" y="900"/>
                </a:lnTo>
                <a:lnTo>
                  <a:pt x="433" y="1001"/>
                </a:lnTo>
                <a:lnTo>
                  <a:pt x="408" y="1103"/>
                </a:lnTo>
                <a:lnTo>
                  <a:pt x="382" y="1204"/>
                </a:lnTo>
                <a:lnTo>
                  <a:pt x="331" y="13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1" name="Freeform 37"/>
          <p:cNvSpPr/>
          <p:nvPr/>
        </p:nvSpPr>
        <p:spPr>
          <a:xfrm>
            <a:off x="5413375" y="2022793"/>
            <a:ext cx="355600" cy="530225"/>
          </a:xfrm>
          <a:custGeom>
            <a:avLst/>
            <a:gdLst>
              <a:gd name="txL" fmla="*/ 0 w 560"/>
              <a:gd name="txT" fmla="*/ 0 h 837"/>
              <a:gd name="txR" fmla="*/ 560 w 560"/>
              <a:gd name="txB" fmla="*/ 837 h 83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60" h="837">
                <a:moveTo>
                  <a:pt x="0" y="786"/>
                </a:moveTo>
                <a:lnTo>
                  <a:pt x="77" y="697"/>
                </a:lnTo>
                <a:lnTo>
                  <a:pt x="115" y="647"/>
                </a:lnTo>
                <a:lnTo>
                  <a:pt x="153" y="609"/>
                </a:lnTo>
                <a:lnTo>
                  <a:pt x="179" y="571"/>
                </a:lnTo>
                <a:lnTo>
                  <a:pt x="204" y="520"/>
                </a:lnTo>
                <a:lnTo>
                  <a:pt x="229" y="482"/>
                </a:lnTo>
                <a:lnTo>
                  <a:pt x="255" y="444"/>
                </a:lnTo>
                <a:lnTo>
                  <a:pt x="293" y="380"/>
                </a:lnTo>
                <a:lnTo>
                  <a:pt x="331" y="317"/>
                </a:lnTo>
                <a:lnTo>
                  <a:pt x="357" y="266"/>
                </a:lnTo>
                <a:lnTo>
                  <a:pt x="369" y="203"/>
                </a:lnTo>
                <a:lnTo>
                  <a:pt x="395" y="165"/>
                </a:lnTo>
                <a:lnTo>
                  <a:pt x="395" y="127"/>
                </a:lnTo>
                <a:lnTo>
                  <a:pt x="395" y="89"/>
                </a:lnTo>
                <a:lnTo>
                  <a:pt x="395" y="64"/>
                </a:lnTo>
                <a:lnTo>
                  <a:pt x="395" y="51"/>
                </a:lnTo>
                <a:lnTo>
                  <a:pt x="395" y="38"/>
                </a:lnTo>
                <a:lnTo>
                  <a:pt x="395" y="26"/>
                </a:lnTo>
                <a:lnTo>
                  <a:pt x="408" y="13"/>
                </a:lnTo>
                <a:lnTo>
                  <a:pt x="420" y="0"/>
                </a:lnTo>
                <a:lnTo>
                  <a:pt x="433" y="0"/>
                </a:lnTo>
                <a:lnTo>
                  <a:pt x="446" y="0"/>
                </a:lnTo>
                <a:lnTo>
                  <a:pt x="458" y="13"/>
                </a:lnTo>
                <a:lnTo>
                  <a:pt x="484" y="26"/>
                </a:lnTo>
                <a:lnTo>
                  <a:pt x="509" y="38"/>
                </a:lnTo>
                <a:lnTo>
                  <a:pt x="522" y="64"/>
                </a:lnTo>
                <a:lnTo>
                  <a:pt x="547" y="76"/>
                </a:lnTo>
                <a:lnTo>
                  <a:pt x="560" y="102"/>
                </a:lnTo>
                <a:lnTo>
                  <a:pt x="560" y="114"/>
                </a:lnTo>
                <a:lnTo>
                  <a:pt x="560" y="140"/>
                </a:lnTo>
                <a:lnTo>
                  <a:pt x="560" y="152"/>
                </a:lnTo>
                <a:lnTo>
                  <a:pt x="547" y="190"/>
                </a:lnTo>
                <a:lnTo>
                  <a:pt x="535" y="216"/>
                </a:lnTo>
                <a:lnTo>
                  <a:pt x="522" y="254"/>
                </a:lnTo>
                <a:lnTo>
                  <a:pt x="509" y="292"/>
                </a:lnTo>
                <a:lnTo>
                  <a:pt x="458" y="368"/>
                </a:lnTo>
                <a:lnTo>
                  <a:pt x="408" y="431"/>
                </a:lnTo>
                <a:lnTo>
                  <a:pt x="357" y="494"/>
                </a:lnTo>
                <a:lnTo>
                  <a:pt x="318" y="558"/>
                </a:lnTo>
                <a:lnTo>
                  <a:pt x="293" y="596"/>
                </a:lnTo>
                <a:lnTo>
                  <a:pt x="268" y="621"/>
                </a:lnTo>
                <a:lnTo>
                  <a:pt x="229" y="659"/>
                </a:lnTo>
                <a:lnTo>
                  <a:pt x="191" y="685"/>
                </a:lnTo>
                <a:lnTo>
                  <a:pt x="153" y="723"/>
                </a:lnTo>
                <a:lnTo>
                  <a:pt x="115" y="761"/>
                </a:lnTo>
                <a:lnTo>
                  <a:pt x="64" y="799"/>
                </a:lnTo>
                <a:lnTo>
                  <a:pt x="13" y="837"/>
                </a:lnTo>
                <a:lnTo>
                  <a:pt x="0" y="78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4" name="Freeform 30"/>
          <p:cNvSpPr/>
          <p:nvPr/>
        </p:nvSpPr>
        <p:spPr>
          <a:xfrm>
            <a:off x="5557838" y="2327593"/>
            <a:ext cx="96837" cy="692150"/>
          </a:xfrm>
          <a:custGeom>
            <a:avLst/>
            <a:gdLst>
              <a:gd name="txL" fmla="*/ 0 w 153"/>
              <a:gd name="txT" fmla="*/ 0 h 1090"/>
              <a:gd name="txR" fmla="*/ 153 w 153"/>
              <a:gd name="txB" fmla="*/ 1090 h 10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153" h="1090">
                <a:moveTo>
                  <a:pt x="64" y="0"/>
                </a:moveTo>
                <a:lnTo>
                  <a:pt x="77" y="12"/>
                </a:lnTo>
                <a:lnTo>
                  <a:pt x="89" y="25"/>
                </a:lnTo>
                <a:lnTo>
                  <a:pt x="102" y="38"/>
                </a:lnTo>
                <a:lnTo>
                  <a:pt x="115" y="51"/>
                </a:lnTo>
                <a:lnTo>
                  <a:pt x="140" y="63"/>
                </a:lnTo>
                <a:lnTo>
                  <a:pt x="140" y="76"/>
                </a:lnTo>
                <a:lnTo>
                  <a:pt x="153" y="89"/>
                </a:lnTo>
                <a:lnTo>
                  <a:pt x="153" y="114"/>
                </a:lnTo>
                <a:lnTo>
                  <a:pt x="153" y="139"/>
                </a:lnTo>
                <a:lnTo>
                  <a:pt x="153" y="177"/>
                </a:lnTo>
                <a:lnTo>
                  <a:pt x="153" y="215"/>
                </a:lnTo>
                <a:lnTo>
                  <a:pt x="153" y="266"/>
                </a:lnTo>
                <a:lnTo>
                  <a:pt x="153" y="317"/>
                </a:lnTo>
                <a:lnTo>
                  <a:pt x="153" y="380"/>
                </a:lnTo>
                <a:lnTo>
                  <a:pt x="153" y="443"/>
                </a:lnTo>
                <a:lnTo>
                  <a:pt x="153" y="494"/>
                </a:lnTo>
                <a:lnTo>
                  <a:pt x="153" y="557"/>
                </a:lnTo>
                <a:lnTo>
                  <a:pt x="153" y="608"/>
                </a:lnTo>
                <a:lnTo>
                  <a:pt x="140" y="646"/>
                </a:lnTo>
                <a:lnTo>
                  <a:pt x="140" y="697"/>
                </a:lnTo>
                <a:lnTo>
                  <a:pt x="140" y="735"/>
                </a:lnTo>
                <a:lnTo>
                  <a:pt x="140" y="760"/>
                </a:lnTo>
                <a:lnTo>
                  <a:pt x="140" y="836"/>
                </a:lnTo>
                <a:lnTo>
                  <a:pt x="128" y="887"/>
                </a:lnTo>
                <a:lnTo>
                  <a:pt x="115" y="950"/>
                </a:lnTo>
                <a:lnTo>
                  <a:pt x="115" y="988"/>
                </a:lnTo>
                <a:lnTo>
                  <a:pt x="115" y="1014"/>
                </a:lnTo>
                <a:lnTo>
                  <a:pt x="102" y="1039"/>
                </a:lnTo>
                <a:lnTo>
                  <a:pt x="102" y="1052"/>
                </a:lnTo>
                <a:lnTo>
                  <a:pt x="102" y="1064"/>
                </a:lnTo>
                <a:lnTo>
                  <a:pt x="89" y="1077"/>
                </a:lnTo>
                <a:lnTo>
                  <a:pt x="89" y="1090"/>
                </a:lnTo>
                <a:lnTo>
                  <a:pt x="77" y="1090"/>
                </a:lnTo>
                <a:lnTo>
                  <a:pt x="64" y="1090"/>
                </a:lnTo>
                <a:lnTo>
                  <a:pt x="51" y="1077"/>
                </a:lnTo>
                <a:lnTo>
                  <a:pt x="51" y="1064"/>
                </a:lnTo>
                <a:lnTo>
                  <a:pt x="39" y="1052"/>
                </a:lnTo>
                <a:lnTo>
                  <a:pt x="39" y="1039"/>
                </a:lnTo>
                <a:lnTo>
                  <a:pt x="26" y="1014"/>
                </a:lnTo>
                <a:lnTo>
                  <a:pt x="13" y="1001"/>
                </a:lnTo>
                <a:lnTo>
                  <a:pt x="0" y="976"/>
                </a:lnTo>
                <a:lnTo>
                  <a:pt x="0" y="963"/>
                </a:lnTo>
                <a:lnTo>
                  <a:pt x="0" y="937"/>
                </a:lnTo>
                <a:lnTo>
                  <a:pt x="0" y="912"/>
                </a:lnTo>
                <a:lnTo>
                  <a:pt x="0" y="887"/>
                </a:lnTo>
                <a:lnTo>
                  <a:pt x="13" y="836"/>
                </a:lnTo>
                <a:lnTo>
                  <a:pt x="13" y="811"/>
                </a:lnTo>
                <a:lnTo>
                  <a:pt x="13" y="798"/>
                </a:lnTo>
                <a:lnTo>
                  <a:pt x="26" y="773"/>
                </a:lnTo>
                <a:lnTo>
                  <a:pt x="26" y="747"/>
                </a:lnTo>
                <a:lnTo>
                  <a:pt x="26" y="709"/>
                </a:lnTo>
                <a:lnTo>
                  <a:pt x="26" y="671"/>
                </a:lnTo>
                <a:lnTo>
                  <a:pt x="39" y="621"/>
                </a:lnTo>
                <a:lnTo>
                  <a:pt x="39" y="570"/>
                </a:lnTo>
                <a:lnTo>
                  <a:pt x="39" y="519"/>
                </a:lnTo>
                <a:lnTo>
                  <a:pt x="39" y="456"/>
                </a:lnTo>
                <a:lnTo>
                  <a:pt x="51" y="393"/>
                </a:lnTo>
                <a:lnTo>
                  <a:pt x="51" y="329"/>
                </a:lnTo>
                <a:lnTo>
                  <a:pt x="51" y="253"/>
                </a:lnTo>
                <a:lnTo>
                  <a:pt x="51" y="177"/>
                </a:lnTo>
                <a:lnTo>
                  <a:pt x="51" y="89"/>
                </a:lnTo>
                <a:lnTo>
                  <a:pt x="6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8" name="Freeform 34"/>
          <p:cNvSpPr/>
          <p:nvPr/>
        </p:nvSpPr>
        <p:spPr>
          <a:xfrm>
            <a:off x="5842000" y="1991043"/>
            <a:ext cx="306388" cy="1149350"/>
          </a:xfrm>
          <a:custGeom>
            <a:avLst/>
            <a:gdLst>
              <a:gd name="txL" fmla="*/ 0 w 483"/>
              <a:gd name="txT" fmla="*/ 0 h 1812"/>
              <a:gd name="txR" fmla="*/ 483 w 483"/>
              <a:gd name="txB" fmla="*/ 1812 h 1812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483" h="1812">
                <a:moveTo>
                  <a:pt x="191" y="0"/>
                </a:moveTo>
                <a:lnTo>
                  <a:pt x="203" y="0"/>
                </a:lnTo>
                <a:lnTo>
                  <a:pt x="229" y="0"/>
                </a:lnTo>
                <a:lnTo>
                  <a:pt x="254" y="0"/>
                </a:lnTo>
                <a:lnTo>
                  <a:pt x="292" y="0"/>
                </a:lnTo>
                <a:lnTo>
                  <a:pt x="318" y="12"/>
                </a:lnTo>
                <a:lnTo>
                  <a:pt x="356" y="25"/>
                </a:lnTo>
                <a:lnTo>
                  <a:pt x="381" y="38"/>
                </a:lnTo>
                <a:lnTo>
                  <a:pt x="407" y="50"/>
                </a:lnTo>
                <a:lnTo>
                  <a:pt x="420" y="63"/>
                </a:lnTo>
                <a:lnTo>
                  <a:pt x="432" y="88"/>
                </a:lnTo>
                <a:lnTo>
                  <a:pt x="445" y="101"/>
                </a:lnTo>
                <a:lnTo>
                  <a:pt x="445" y="114"/>
                </a:lnTo>
                <a:lnTo>
                  <a:pt x="445" y="126"/>
                </a:lnTo>
                <a:lnTo>
                  <a:pt x="445" y="139"/>
                </a:lnTo>
                <a:lnTo>
                  <a:pt x="445" y="164"/>
                </a:lnTo>
                <a:lnTo>
                  <a:pt x="445" y="177"/>
                </a:lnTo>
                <a:lnTo>
                  <a:pt x="445" y="202"/>
                </a:lnTo>
                <a:lnTo>
                  <a:pt x="445" y="228"/>
                </a:lnTo>
                <a:lnTo>
                  <a:pt x="445" y="253"/>
                </a:lnTo>
                <a:lnTo>
                  <a:pt x="445" y="278"/>
                </a:lnTo>
                <a:lnTo>
                  <a:pt x="445" y="291"/>
                </a:lnTo>
                <a:lnTo>
                  <a:pt x="445" y="316"/>
                </a:lnTo>
                <a:lnTo>
                  <a:pt x="445" y="342"/>
                </a:lnTo>
                <a:lnTo>
                  <a:pt x="445" y="367"/>
                </a:lnTo>
                <a:lnTo>
                  <a:pt x="445" y="405"/>
                </a:lnTo>
                <a:lnTo>
                  <a:pt x="445" y="430"/>
                </a:lnTo>
                <a:lnTo>
                  <a:pt x="445" y="468"/>
                </a:lnTo>
                <a:lnTo>
                  <a:pt x="445" y="506"/>
                </a:lnTo>
                <a:lnTo>
                  <a:pt x="445" y="557"/>
                </a:lnTo>
                <a:lnTo>
                  <a:pt x="445" y="595"/>
                </a:lnTo>
                <a:lnTo>
                  <a:pt x="445" y="646"/>
                </a:lnTo>
                <a:lnTo>
                  <a:pt x="445" y="697"/>
                </a:lnTo>
                <a:lnTo>
                  <a:pt x="458" y="747"/>
                </a:lnTo>
                <a:lnTo>
                  <a:pt x="458" y="798"/>
                </a:lnTo>
                <a:lnTo>
                  <a:pt x="458" y="861"/>
                </a:lnTo>
                <a:lnTo>
                  <a:pt x="458" y="925"/>
                </a:lnTo>
                <a:lnTo>
                  <a:pt x="458" y="975"/>
                </a:lnTo>
                <a:lnTo>
                  <a:pt x="458" y="1039"/>
                </a:lnTo>
                <a:lnTo>
                  <a:pt x="470" y="1089"/>
                </a:lnTo>
                <a:lnTo>
                  <a:pt x="470" y="1127"/>
                </a:lnTo>
                <a:lnTo>
                  <a:pt x="470" y="1178"/>
                </a:lnTo>
                <a:lnTo>
                  <a:pt x="470" y="1216"/>
                </a:lnTo>
                <a:lnTo>
                  <a:pt x="470" y="1254"/>
                </a:lnTo>
                <a:lnTo>
                  <a:pt x="470" y="1292"/>
                </a:lnTo>
                <a:lnTo>
                  <a:pt x="470" y="1317"/>
                </a:lnTo>
                <a:lnTo>
                  <a:pt x="470" y="1355"/>
                </a:lnTo>
                <a:lnTo>
                  <a:pt x="483" y="1381"/>
                </a:lnTo>
                <a:lnTo>
                  <a:pt x="483" y="1393"/>
                </a:lnTo>
                <a:lnTo>
                  <a:pt x="483" y="1419"/>
                </a:lnTo>
                <a:lnTo>
                  <a:pt x="483" y="1431"/>
                </a:lnTo>
                <a:lnTo>
                  <a:pt x="483" y="1444"/>
                </a:lnTo>
                <a:lnTo>
                  <a:pt x="470" y="1495"/>
                </a:lnTo>
                <a:lnTo>
                  <a:pt x="458" y="1546"/>
                </a:lnTo>
                <a:lnTo>
                  <a:pt x="445" y="1622"/>
                </a:lnTo>
                <a:lnTo>
                  <a:pt x="432" y="1672"/>
                </a:lnTo>
                <a:lnTo>
                  <a:pt x="420" y="1710"/>
                </a:lnTo>
                <a:lnTo>
                  <a:pt x="407" y="1736"/>
                </a:lnTo>
                <a:lnTo>
                  <a:pt x="394" y="1761"/>
                </a:lnTo>
                <a:lnTo>
                  <a:pt x="381" y="1786"/>
                </a:lnTo>
                <a:lnTo>
                  <a:pt x="356" y="1799"/>
                </a:lnTo>
                <a:lnTo>
                  <a:pt x="343" y="1812"/>
                </a:lnTo>
                <a:lnTo>
                  <a:pt x="330" y="1812"/>
                </a:lnTo>
                <a:lnTo>
                  <a:pt x="318" y="1799"/>
                </a:lnTo>
                <a:lnTo>
                  <a:pt x="305" y="1786"/>
                </a:lnTo>
                <a:lnTo>
                  <a:pt x="292" y="1786"/>
                </a:lnTo>
                <a:lnTo>
                  <a:pt x="292" y="1761"/>
                </a:lnTo>
                <a:lnTo>
                  <a:pt x="280" y="1748"/>
                </a:lnTo>
                <a:lnTo>
                  <a:pt x="267" y="1736"/>
                </a:lnTo>
                <a:lnTo>
                  <a:pt x="267" y="1710"/>
                </a:lnTo>
                <a:lnTo>
                  <a:pt x="254" y="1685"/>
                </a:lnTo>
                <a:lnTo>
                  <a:pt x="229" y="1672"/>
                </a:lnTo>
                <a:lnTo>
                  <a:pt x="216" y="1647"/>
                </a:lnTo>
                <a:lnTo>
                  <a:pt x="191" y="1634"/>
                </a:lnTo>
                <a:lnTo>
                  <a:pt x="165" y="1609"/>
                </a:lnTo>
                <a:lnTo>
                  <a:pt x="114" y="1571"/>
                </a:lnTo>
                <a:lnTo>
                  <a:pt x="89" y="1558"/>
                </a:lnTo>
                <a:lnTo>
                  <a:pt x="63" y="1533"/>
                </a:lnTo>
                <a:lnTo>
                  <a:pt x="51" y="1520"/>
                </a:lnTo>
                <a:lnTo>
                  <a:pt x="25" y="1508"/>
                </a:lnTo>
                <a:lnTo>
                  <a:pt x="12" y="1495"/>
                </a:lnTo>
                <a:lnTo>
                  <a:pt x="0" y="1482"/>
                </a:lnTo>
                <a:lnTo>
                  <a:pt x="12" y="1482"/>
                </a:lnTo>
                <a:lnTo>
                  <a:pt x="12" y="1469"/>
                </a:lnTo>
                <a:lnTo>
                  <a:pt x="25" y="1469"/>
                </a:lnTo>
                <a:lnTo>
                  <a:pt x="38" y="1469"/>
                </a:lnTo>
                <a:lnTo>
                  <a:pt x="63" y="1469"/>
                </a:lnTo>
                <a:lnTo>
                  <a:pt x="89" y="1482"/>
                </a:lnTo>
                <a:lnTo>
                  <a:pt x="114" y="1482"/>
                </a:lnTo>
                <a:lnTo>
                  <a:pt x="152" y="1495"/>
                </a:lnTo>
                <a:lnTo>
                  <a:pt x="191" y="1495"/>
                </a:lnTo>
                <a:lnTo>
                  <a:pt x="216" y="1508"/>
                </a:lnTo>
                <a:lnTo>
                  <a:pt x="241" y="1508"/>
                </a:lnTo>
                <a:lnTo>
                  <a:pt x="267" y="1508"/>
                </a:lnTo>
                <a:lnTo>
                  <a:pt x="280" y="1508"/>
                </a:lnTo>
                <a:lnTo>
                  <a:pt x="292" y="1495"/>
                </a:lnTo>
                <a:lnTo>
                  <a:pt x="305" y="1495"/>
                </a:lnTo>
                <a:lnTo>
                  <a:pt x="318" y="1482"/>
                </a:lnTo>
                <a:lnTo>
                  <a:pt x="318" y="1457"/>
                </a:lnTo>
                <a:lnTo>
                  <a:pt x="330" y="1431"/>
                </a:lnTo>
                <a:lnTo>
                  <a:pt x="343" y="1393"/>
                </a:lnTo>
                <a:lnTo>
                  <a:pt x="343" y="1355"/>
                </a:lnTo>
                <a:lnTo>
                  <a:pt x="343" y="1343"/>
                </a:lnTo>
                <a:lnTo>
                  <a:pt x="356" y="1330"/>
                </a:lnTo>
                <a:lnTo>
                  <a:pt x="356" y="1305"/>
                </a:lnTo>
                <a:lnTo>
                  <a:pt x="356" y="1292"/>
                </a:lnTo>
                <a:lnTo>
                  <a:pt x="356" y="1267"/>
                </a:lnTo>
                <a:lnTo>
                  <a:pt x="356" y="1241"/>
                </a:lnTo>
                <a:lnTo>
                  <a:pt x="356" y="1203"/>
                </a:lnTo>
                <a:lnTo>
                  <a:pt x="356" y="1178"/>
                </a:lnTo>
                <a:lnTo>
                  <a:pt x="343" y="1140"/>
                </a:lnTo>
                <a:lnTo>
                  <a:pt x="343" y="1102"/>
                </a:lnTo>
                <a:lnTo>
                  <a:pt x="343" y="1051"/>
                </a:lnTo>
                <a:lnTo>
                  <a:pt x="343" y="1013"/>
                </a:lnTo>
                <a:lnTo>
                  <a:pt x="343" y="963"/>
                </a:lnTo>
                <a:lnTo>
                  <a:pt x="343" y="912"/>
                </a:lnTo>
                <a:lnTo>
                  <a:pt x="343" y="861"/>
                </a:lnTo>
                <a:lnTo>
                  <a:pt x="330" y="811"/>
                </a:lnTo>
                <a:lnTo>
                  <a:pt x="330" y="747"/>
                </a:lnTo>
                <a:lnTo>
                  <a:pt x="330" y="697"/>
                </a:lnTo>
                <a:lnTo>
                  <a:pt x="330" y="646"/>
                </a:lnTo>
                <a:lnTo>
                  <a:pt x="318" y="595"/>
                </a:lnTo>
                <a:lnTo>
                  <a:pt x="318" y="544"/>
                </a:lnTo>
                <a:lnTo>
                  <a:pt x="318" y="506"/>
                </a:lnTo>
                <a:lnTo>
                  <a:pt x="305" y="468"/>
                </a:lnTo>
                <a:lnTo>
                  <a:pt x="305" y="430"/>
                </a:lnTo>
                <a:lnTo>
                  <a:pt x="305" y="392"/>
                </a:lnTo>
                <a:lnTo>
                  <a:pt x="292" y="354"/>
                </a:lnTo>
                <a:lnTo>
                  <a:pt x="292" y="329"/>
                </a:lnTo>
                <a:lnTo>
                  <a:pt x="292" y="304"/>
                </a:lnTo>
                <a:lnTo>
                  <a:pt x="292" y="278"/>
                </a:lnTo>
                <a:lnTo>
                  <a:pt x="292" y="253"/>
                </a:lnTo>
                <a:lnTo>
                  <a:pt x="280" y="240"/>
                </a:lnTo>
                <a:lnTo>
                  <a:pt x="280" y="228"/>
                </a:lnTo>
                <a:lnTo>
                  <a:pt x="280" y="190"/>
                </a:lnTo>
                <a:lnTo>
                  <a:pt x="267" y="164"/>
                </a:lnTo>
                <a:lnTo>
                  <a:pt x="267" y="152"/>
                </a:lnTo>
                <a:lnTo>
                  <a:pt x="254" y="126"/>
                </a:lnTo>
                <a:lnTo>
                  <a:pt x="241" y="88"/>
                </a:lnTo>
                <a:lnTo>
                  <a:pt x="229" y="63"/>
                </a:lnTo>
                <a:lnTo>
                  <a:pt x="203" y="50"/>
                </a:lnTo>
                <a:lnTo>
                  <a:pt x="191" y="25"/>
                </a:lnTo>
                <a:lnTo>
                  <a:pt x="191" y="12"/>
                </a:lnTo>
                <a:lnTo>
                  <a:pt x="191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697230" y="149733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俯</a:t>
            </a:r>
          </a:p>
        </p:txBody>
      </p:sp>
      <p:sp>
        <p:nvSpPr>
          <p:cNvPr id="26" name="矩形 25"/>
          <p:cNvSpPr/>
          <p:nvPr/>
        </p:nvSpPr>
        <p:spPr>
          <a:xfrm>
            <a:off x="974886" y="800545"/>
            <a:ext cx="9652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fǔ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15963" y="3040063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15963" y="377031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俯视   前俯后仰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96913" y="3406775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F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亻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0898" y="32099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左边亻比里边的要长。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25945" y="1419860"/>
            <a:ext cx="2036445" cy="90741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广字横短撇要长、与付字要写紧凑。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44055" y="3040063"/>
            <a:ext cx="1812099" cy="1241425"/>
            <a:chOff x="6397625" y="2122488"/>
            <a:chExt cx="1812099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1507" y="2157288"/>
              <a:ext cx="1668217" cy="1200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广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里面千万不要多写一撇哦！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0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46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10" name="Freeform 50"/>
          <p:cNvSpPr/>
          <p:nvPr/>
        </p:nvSpPr>
        <p:spPr>
          <a:xfrm>
            <a:off x="4551363" y="1946593"/>
            <a:ext cx="153987" cy="571500"/>
          </a:xfrm>
          <a:custGeom>
            <a:avLst/>
            <a:gdLst>
              <a:gd name="txL" fmla="*/ 0 w 241"/>
              <a:gd name="txT" fmla="*/ 0 h 899"/>
              <a:gd name="txR" fmla="*/ 241 w 241"/>
              <a:gd name="txB" fmla="*/ 899 h 89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1" h="899">
                <a:moveTo>
                  <a:pt x="25" y="101"/>
                </a:moveTo>
                <a:lnTo>
                  <a:pt x="12" y="76"/>
                </a:lnTo>
                <a:lnTo>
                  <a:pt x="0" y="50"/>
                </a:lnTo>
                <a:lnTo>
                  <a:pt x="12" y="25"/>
                </a:lnTo>
                <a:lnTo>
                  <a:pt x="25" y="12"/>
                </a:lnTo>
                <a:lnTo>
                  <a:pt x="38" y="12"/>
                </a:lnTo>
                <a:lnTo>
                  <a:pt x="50" y="0"/>
                </a:lnTo>
                <a:lnTo>
                  <a:pt x="76" y="12"/>
                </a:lnTo>
                <a:lnTo>
                  <a:pt x="101" y="12"/>
                </a:lnTo>
                <a:lnTo>
                  <a:pt x="114" y="25"/>
                </a:lnTo>
                <a:lnTo>
                  <a:pt x="139" y="25"/>
                </a:lnTo>
                <a:lnTo>
                  <a:pt x="165" y="38"/>
                </a:lnTo>
                <a:lnTo>
                  <a:pt x="190" y="38"/>
                </a:lnTo>
                <a:lnTo>
                  <a:pt x="203" y="114"/>
                </a:lnTo>
                <a:lnTo>
                  <a:pt x="203" y="190"/>
                </a:lnTo>
                <a:lnTo>
                  <a:pt x="216" y="253"/>
                </a:lnTo>
                <a:lnTo>
                  <a:pt x="216" y="316"/>
                </a:lnTo>
                <a:lnTo>
                  <a:pt x="216" y="380"/>
                </a:lnTo>
                <a:lnTo>
                  <a:pt x="229" y="443"/>
                </a:lnTo>
                <a:lnTo>
                  <a:pt x="229" y="494"/>
                </a:lnTo>
                <a:lnTo>
                  <a:pt x="229" y="544"/>
                </a:lnTo>
                <a:lnTo>
                  <a:pt x="229" y="582"/>
                </a:lnTo>
                <a:lnTo>
                  <a:pt x="229" y="620"/>
                </a:lnTo>
                <a:lnTo>
                  <a:pt x="241" y="659"/>
                </a:lnTo>
                <a:lnTo>
                  <a:pt x="241" y="697"/>
                </a:lnTo>
                <a:lnTo>
                  <a:pt x="241" y="722"/>
                </a:lnTo>
                <a:lnTo>
                  <a:pt x="241" y="747"/>
                </a:lnTo>
                <a:lnTo>
                  <a:pt x="241" y="760"/>
                </a:lnTo>
                <a:lnTo>
                  <a:pt x="241" y="773"/>
                </a:lnTo>
                <a:lnTo>
                  <a:pt x="241" y="798"/>
                </a:lnTo>
                <a:lnTo>
                  <a:pt x="241" y="823"/>
                </a:lnTo>
                <a:lnTo>
                  <a:pt x="241" y="836"/>
                </a:lnTo>
                <a:lnTo>
                  <a:pt x="229" y="861"/>
                </a:lnTo>
                <a:lnTo>
                  <a:pt x="229" y="874"/>
                </a:lnTo>
                <a:lnTo>
                  <a:pt x="216" y="887"/>
                </a:lnTo>
                <a:lnTo>
                  <a:pt x="203" y="899"/>
                </a:lnTo>
                <a:lnTo>
                  <a:pt x="203" y="887"/>
                </a:lnTo>
                <a:lnTo>
                  <a:pt x="190" y="874"/>
                </a:lnTo>
                <a:lnTo>
                  <a:pt x="190" y="861"/>
                </a:lnTo>
                <a:lnTo>
                  <a:pt x="178" y="836"/>
                </a:lnTo>
                <a:lnTo>
                  <a:pt x="165" y="798"/>
                </a:lnTo>
                <a:lnTo>
                  <a:pt x="165" y="760"/>
                </a:lnTo>
                <a:lnTo>
                  <a:pt x="152" y="722"/>
                </a:lnTo>
                <a:lnTo>
                  <a:pt x="139" y="684"/>
                </a:lnTo>
                <a:lnTo>
                  <a:pt x="127" y="646"/>
                </a:lnTo>
                <a:lnTo>
                  <a:pt x="127" y="608"/>
                </a:lnTo>
                <a:lnTo>
                  <a:pt x="114" y="582"/>
                </a:lnTo>
                <a:lnTo>
                  <a:pt x="114" y="544"/>
                </a:lnTo>
                <a:lnTo>
                  <a:pt x="114" y="532"/>
                </a:lnTo>
                <a:lnTo>
                  <a:pt x="114" y="506"/>
                </a:lnTo>
                <a:lnTo>
                  <a:pt x="101" y="494"/>
                </a:lnTo>
                <a:lnTo>
                  <a:pt x="101" y="481"/>
                </a:lnTo>
                <a:lnTo>
                  <a:pt x="101" y="468"/>
                </a:lnTo>
                <a:lnTo>
                  <a:pt x="101" y="443"/>
                </a:lnTo>
                <a:lnTo>
                  <a:pt x="101" y="418"/>
                </a:lnTo>
                <a:lnTo>
                  <a:pt x="101" y="405"/>
                </a:lnTo>
                <a:lnTo>
                  <a:pt x="89" y="367"/>
                </a:lnTo>
                <a:lnTo>
                  <a:pt x="89" y="342"/>
                </a:lnTo>
                <a:lnTo>
                  <a:pt x="89" y="304"/>
                </a:lnTo>
                <a:lnTo>
                  <a:pt x="76" y="240"/>
                </a:lnTo>
                <a:lnTo>
                  <a:pt x="63" y="190"/>
                </a:lnTo>
                <a:lnTo>
                  <a:pt x="38" y="139"/>
                </a:lnTo>
                <a:lnTo>
                  <a:pt x="25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1" name="Freeform 51"/>
          <p:cNvSpPr/>
          <p:nvPr/>
        </p:nvSpPr>
        <p:spPr>
          <a:xfrm>
            <a:off x="4616450" y="1891030"/>
            <a:ext cx="420688" cy="433388"/>
          </a:xfrm>
          <a:custGeom>
            <a:avLst/>
            <a:gdLst>
              <a:gd name="txL" fmla="*/ 0 w 662"/>
              <a:gd name="txT" fmla="*/ 0 h 684"/>
              <a:gd name="txR" fmla="*/ 662 w 662"/>
              <a:gd name="txB" fmla="*/ 684 h 68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2" h="684">
                <a:moveTo>
                  <a:pt x="344" y="684"/>
                </a:moveTo>
                <a:lnTo>
                  <a:pt x="357" y="621"/>
                </a:lnTo>
                <a:lnTo>
                  <a:pt x="357" y="570"/>
                </a:lnTo>
                <a:lnTo>
                  <a:pt x="369" y="519"/>
                </a:lnTo>
                <a:lnTo>
                  <a:pt x="369" y="469"/>
                </a:lnTo>
                <a:lnTo>
                  <a:pt x="382" y="418"/>
                </a:lnTo>
                <a:lnTo>
                  <a:pt x="382" y="380"/>
                </a:lnTo>
                <a:lnTo>
                  <a:pt x="395" y="342"/>
                </a:lnTo>
                <a:lnTo>
                  <a:pt x="395" y="304"/>
                </a:lnTo>
                <a:lnTo>
                  <a:pt x="395" y="266"/>
                </a:lnTo>
                <a:lnTo>
                  <a:pt x="395" y="241"/>
                </a:lnTo>
                <a:lnTo>
                  <a:pt x="407" y="215"/>
                </a:lnTo>
                <a:lnTo>
                  <a:pt x="407" y="203"/>
                </a:lnTo>
                <a:lnTo>
                  <a:pt x="407" y="190"/>
                </a:lnTo>
                <a:lnTo>
                  <a:pt x="407" y="177"/>
                </a:lnTo>
                <a:lnTo>
                  <a:pt x="407" y="165"/>
                </a:lnTo>
                <a:lnTo>
                  <a:pt x="395" y="152"/>
                </a:lnTo>
                <a:lnTo>
                  <a:pt x="382" y="152"/>
                </a:lnTo>
                <a:lnTo>
                  <a:pt x="369" y="152"/>
                </a:lnTo>
                <a:lnTo>
                  <a:pt x="357" y="152"/>
                </a:lnTo>
                <a:lnTo>
                  <a:pt x="344" y="165"/>
                </a:lnTo>
                <a:lnTo>
                  <a:pt x="318" y="165"/>
                </a:lnTo>
                <a:lnTo>
                  <a:pt x="293" y="177"/>
                </a:lnTo>
                <a:lnTo>
                  <a:pt x="255" y="177"/>
                </a:lnTo>
                <a:lnTo>
                  <a:pt x="191" y="203"/>
                </a:lnTo>
                <a:lnTo>
                  <a:pt x="128" y="203"/>
                </a:lnTo>
                <a:lnTo>
                  <a:pt x="64" y="215"/>
                </a:lnTo>
                <a:lnTo>
                  <a:pt x="0" y="215"/>
                </a:lnTo>
                <a:lnTo>
                  <a:pt x="0" y="127"/>
                </a:lnTo>
                <a:lnTo>
                  <a:pt x="64" y="127"/>
                </a:lnTo>
                <a:lnTo>
                  <a:pt x="128" y="114"/>
                </a:lnTo>
                <a:lnTo>
                  <a:pt x="178" y="101"/>
                </a:lnTo>
                <a:lnTo>
                  <a:pt x="242" y="89"/>
                </a:lnTo>
                <a:lnTo>
                  <a:pt x="267" y="89"/>
                </a:lnTo>
                <a:lnTo>
                  <a:pt x="293" y="76"/>
                </a:lnTo>
                <a:lnTo>
                  <a:pt x="306" y="76"/>
                </a:lnTo>
                <a:lnTo>
                  <a:pt x="331" y="63"/>
                </a:lnTo>
                <a:lnTo>
                  <a:pt x="344" y="63"/>
                </a:lnTo>
                <a:lnTo>
                  <a:pt x="357" y="51"/>
                </a:lnTo>
                <a:lnTo>
                  <a:pt x="369" y="38"/>
                </a:lnTo>
                <a:lnTo>
                  <a:pt x="382" y="38"/>
                </a:lnTo>
                <a:lnTo>
                  <a:pt x="395" y="13"/>
                </a:lnTo>
                <a:lnTo>
                  <a:pt x="407" y="13"/>
                </a:lnTo>
                <a:lnTo>
                  <a:pt x="433" y="0"/>
                </a:lnTo>
                <a:lnTo>
                  <a:pt x="446" y="0"/>
                </a:lnTo>
                <a:lnTo>
                  <a:pt x="471" y="0"/>
                </a:lnTo>
                <a:lnTo>
                  <a:pt x="496" y="13"/>
                </a:lnTo>
                <a:lnTo>
                  <a:pt x="535" y="38"/>
                </a:lnTo>
                <a:lnTo>
                  <a:pt x="573" y="51"/>
                </a:lnTo>
                <a:lnTo>
                  <a:pt x="611" y="89"/>
                </a:lnTo>
                <a:lnTo>
                  <a:pt x="624" y="101"/>
                </a:lnTo>
                <a:lnTo>
                  <a:pt x="636" y="114"/>
                </a:lnTo>
                <a:lnTo>
                  <a:pt x="649" y="127"/>
                </a:lnTo>
                <a:lnTo>
                  <a:pt x="662" y="139"/>
                </a:lnTo>
                <a:lnTo>
                  <a:pt x="662" y="152"/>
                </a:lnTo>
                <a:lnTo>
                  <a:pt x="662" y="165"/>
                </a:lnTo>
                <a:lnTo>
                  <a:pt x="649" y="190"/>
                </a:lnTo>
                <a:lnTo>
                  <a:pt x="636" y="203"/>
                </a:lnTo>
                <a:lnTo>
                  <a:pt x="624" y="215"/>
                </a:lnTo>
                <a:lnTo>
                  <a:pt x="611" y="215"/>
                </a:lnTo>
                <a:lnTo>
                  <a:pt x="611" y="228"/>
                </a:lnTo>
                <a:lnTo>
                  <a:pt x="598" y="241"/>
                </a:lnTo>
                <a:lnTo>
                  <a:pt x="598" y="253"/>
                </a:lnTo>
                <a:lnTo>
                  <a:pt x="586" y="266"/>
                </a:lnTo>
                <a:lnTo>
                  <a:pt x="573" y="291"/>
                </a:lnTo>
                <a:lnTo>
                  <a:pt x="560" y="317"/>
                </a:lnTo>
                <a:lnTo>
                  <a:pt x="547" y="342"/>
                </a:lnTo>
                <a:lnTo>
                  <a:pt x="547" y="367"/>
                </a:lnTo>
                <a:lnTo>
                  <a:pt x="535" y="405"/>
                </a:lnTo>
                <a:lnTo>
                  <a:pt x="522" y="443"/>
                </a:lnTo>
                <a:lnTo>
                  <a:pt x="509" y="481"/>
                </a:lnTo>
                <a:lnTo>
                  <a:pt x="496" y="532"/>
                </a:lnTo>
                <a:lnTo>
                  <a:pt x="471" y="570"/>
                </a:lnTo>
                <a:lnTo>
                  <a:pt x="458" y="621"/>
                </a:lnTo>
                <a:lnTo>
                  <a:pt x="446" y="671"/>
                </a:lnTo>
                <a:lnTo>
                  <a:pt x="344" y="68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3" name="Freeform 53"/>
          <p:cNvSpPr/>
          <p:nvPr/>
        </p:nvSpPr>
        <p:spPr>
          <a:xfrm>
            <a:off x="5214938" y="1697355"/>
            <a:ext cx="588962" cy="177800"/>
          </a:xfrm>
          <a:custGeom>
            <a:avLst/>
            <a:gdLst>
              <a:gd name="txL" fmla="*/ 0 w 928"/>
              <a:gd name="txT" fmla="*/ 0 h 279"/>
              <a:gd name="txR" fmla="*/ 928 w 928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8" h="279">
                <a:moveTo>
                  <a:pt x="343" y="241"/>
                </a:moveTo>
                <a:lnTo>
                  <a:pt x="292" y="253"/>
                </a:lnTo>
                <a:lnTo>
                  <a:pt x="254" y="253"/>
                </a:lnTo>
                <a:lnTo>
                  <a:pt x="216" y="266"/>
                </a:lnTo>
                <a:lnTo>
                  <a:pt x="178" y="279"/>
                </a:lnTo>
                <a:lnTo>
                  <a:pt x="152" y="279"/>
                </a:lnTo>
                <a:lnTo>
                  <a:pt x="140" y="279"/>
                </a:lnTo>
                <a:lnTo>
                  <a:pt x="114" y="279"/>
                </a:lnTo>
                <a:lnTo>
                  <a:pt x="102" y="279"/>
                </a:lnTo>
                <a:lnTo>
                  <a:pt x="89" y="279"/>
                </a:lnTo>
                <a:lnTo>
                  <a:pt x="63" y="266"/>
                </a:lnTo>
                <a:lnTo>
                  <a:pt x="38" y="241"/>
                </a:lnTo>
                <a:lnTo>
                  <a:pt x="0" y="215"/>
                </a:lnTo>
                <a:lnTo>
                  <a:pt x="89" y="190"/>
                </a:lnTo>
                <a:lnTo>
                  <a:pt x="165" y="165"/>
                </a:lnTo>
                <a:lnTo>
                  <a:pt x="254" y="139"/>
                </a:lnTo>
                <a:lnTo>
                  <a:pt x="318" y="114"/>
                </a:lnTo>
                <a:lnTo>
                  <a:pt x="394" y="101"/>
                </a:lnTo>
                <a:lnTo>
                  <a:pt x="458" y="76"/>
                </a:lnTo>
                <a:lnTo>
                  <a:pt x="509" y="63"/>
                </a:lnTo>
                <a:lnTo>
                  <a:pt x="560" y="50"/>
                </a:lnTo>
                <a:lnTo>
                  <a:pt x="610" y="38"/>
                </a:lnTo>
                <a:lnTo>
                  <a:pt x="649" y="25"/>
                </a:lnTo>
                <a:lnTo>
                  <a:pt x="687" y="12"/>
                </a:lnTo>
                <a:lnTo>
                  <a:pt x="712" y="12"/>
                </a:lnTo>
                <a:lnTo>
                  <a:pt x="738" y="0"/>
                </a:lnTo>
                <a:lnTo>
                  <a:pt x="750" y="0"/>
                </a:lnTo>
                <a:lnTo>
                  <a:pt x="763" y="0"/>
                </a:lnTo>
                <a:lnTo>
                  <a:pt x="776" y="0"/>
                </a:lnTo>
                <a:lnTo>
                  <a:pt x="801" y="0"/>
                </a:lnTo>
                <a:lnTo>
                  <a:pt x="827" y="0"/>
                </a:lnTo>
                <a:lnTo>
                  <a:pt x="878" y="12"/>
                </a:lnTo>
                <a:lnTo>
                  <a:pt x="903" y="38"/>
                </a:lnTo>
                <a:lnTo>
                  <a:pt x="916" y="50"/>
                </a:lnTo>
                <a:lnTo>
                  <a:pt x="928" y="63"/>
                </a:lnTo>
                <a:lnTo>
                  <a:pt x="928" y="76"/>
                </a:lnTo>
                <a:lnTo>
                  <a:pt x="928" y="88"/>
                </a:lnTo>
                <a:lnTo>
                  <a:pt x="916" y="88"/>
                </a:lnTo>
                <a:lnTo>
                  <a:pt x="903" y="101"/>
                </a:lnTo>
                <a:lnTo>
                  <a:pt x="890" y="114"/>
                </a:lnTo>
                <a:lnTo>
                  <a:pt x="865" y="114"/>
                </a:lnTo>
                <a:lnTo>
                  <a:pt x="839" y="114"/>
                </a:lnTo>
                <a:lnTo>
                  <a:pt x="827" y="127"/>
                </a:lnTo>
                <a:lnTo>
                  <a:pt x="814" y="127"/>
                </a:lnTo>
                <a:lnTo>
                  <a:pt x="801" y="127"/>
                </a:lnTo>
                <a:lnTo>
                  <a:pt x="789" y="127"/>
                </a:lnTo>
                <a:lnTo>
                  <a:pt x="776" y="127"/>
                </a:lnTo>
                <a:lnTo>
                  <a:pt x="750" y="127"/>
                </a:lnTo>
                <a:lnTo>
                  <a:pt x="725" y="139"/>
                </a:lnTo>
                <a:lnTo>
                  <a:pt x="699" y="139"/>
                </a:lnTo>
                <a:lnTo>
                  <a:pt x="674" y="139"/>
                </a:lnTo>
                <a:lnTo>
                  <a:pt x="649" y="152"/>
                </a:lnTo>
                <a:lnTo>
                  <a:pt x="610" y="152"/>
                </a:lnTo>
                <a:lnTo>
                  <a:pt x="572" y="165"/>
                </a:lnTo>
                <a:lnTo>
                  <a:pt x="534" y="177"/>
                </a:lnTo>
                <a:lnTo>
                  <a:pt x="496" y="190"/>
                </a:lnTo>
                <a:lnTo>
                  <a:pt x="445" y="203"/>
                </a:lnTo>
                <a:lnTo>
                  <a:pt x="407" y="215"/>
                </a:lnTo>
                <a:lnTo>
                  <a:pt x="343" y="2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4" name="Freeform 54"/>
          <p:cNvSpPr/>
          <p:nvPr/>
        </p:nvSpPr>
        <p:spPr>
          <a:xfrm>
            <a:off x="5416550" y="1479868"/>
            <a:ext cx="169863" cy="595312"/>
          </a:xfrm>
          <a:custGeom>
            <a:avLst/>
            <a:gdLst>
              <a:gd name="txL" fmla="*/ 0 w 267"/>
              <a:gd name="txT" fmla="*/ 0 h 937"/>
              <a:gd name="txR" fmla="*/ 267 w 267"/>
              <a:gd name="txB" fmla="*/ 937 h 9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937">
                <a:moveTo>
                  <a:pt x="76" y="443"/>
                </a:moveTo>
                <a:lnTo>
                  <a:pt x="76" y="392"/>
                </a:lnTo>
                <a:lnTo>
                  <a:pt x="76" y="354"/>
                </a:lnTo>
                <a:lnTo>
                  <a:pt x="76" y="316"/>
                </a:lnTo>
                <a:lnTo>
                  <a:pt x="76" y="278"/>
                </a:lnTo>
                <a:lnTo>
                  <a:pt x="76" y="253"/>
                </a:lnTo>
                <a:lnTo>
                  <a:pt x="76" y="228"/>
                </a:lnTo>
                <a:lnTo>
                  <a:pt x="76" y="190"/>
                </a:lnTo>
                <a:lnTo>
                  <a:pt x="76" y="177"/>
                </a:lnTo>
                <a:lnTo>
                  <a:pt x="76" y="152"/>
                </a:lnTo>
                <a:lnTo>
                  <a:pt x="63" y="126"/>
                </a:lnTo>
                <a:lnTo>
                  <a:pt x="63" y="114"/>
                </a:lnTo>
                <a:lnTo>
                  <a:pt x="63" y="101"/>
                </a:lnTo>
                <a:lnTo>
                  <a:pt x="63" y="88"/>
                </a:lnTo>
                <a:lnTo>
                  <a:pt x="51" y="88"/>
                </a:lnTo>
                <a:lnTo>
                  <a:pt x="51" y="76"/>
                </a:lnTo>
                <a:lnTo>
                  <a:pt x="38" y="76"/>
                </a:lnTo>
                <a:lnTo>
                  <a:pt x="25" y="76"/>
                </a:lnTo>
                <a:lnTo>
                  <a:pt x="13" y="63"/>
                </a:lnTo>
                <a:lnTo>
                  <a:pt x="0" y="50"/>
                </a:lnTo>
                <a:lnTo>
                  <a:pt x="13" y="25"/>
                </a:lnTo>
                <a:lnTo>
                  <a:pt x="13" y="12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76" y="0"/>
                </a:lnTo>
                <a:lnTo>
                  <a:pt x="102" y="12"/>
                </a:lnTo>
                <a:lnTo>
                  <a:pt x="127" y="12"/>
                </a:lnTo>
                <a:lnTo>
                  <a:pt x="152" y="25"/>
                </a:lnTo>
                <a:lnTo>
                  <a:pt x="178" y="38"/>
                </a:lnTo>
                <a:lnTo>
                  <a:pt x="203" y="38"/>
                </a:lnTo>
                <a:lnTo>
                  <a:pt x="216" y="50"/>
                </a:lnTo>
                <a:lnTo>
                  <a:pt x="242" y="63"/>
                </a:lnTo>
                <a:lnTo>
                  <a:pt x="254" y="76"/>
                </a:lnTo>
                <a:lnTo>
                  <a:pt x="267" y="88"/>
                </a:lnTo>
                <a:lnTo>
                  <a:pt x="267" y="114"/>
                </a:lnTo>
                <a:lnTo>
                  <a:pt x="267" y="126"/>
                </a:lnTo>
                <a:lnTo>
                  <a:pt x="267" y="152"/>
                </a:lnTo>
                <a:lnTo>
                  <a:pt x="267" y="177"/>
                </a:lnTo>
                <a:lnTo>
                  <a:pt x="254" y="190"/>
                </a:lnTo>
                <a:lnTo>
                  <a:pt x="254" y="202"/>
                </a:lnTo>
                <a:lnTo>
                  <a:pt x="254" y="215"/>
                </a:lnTo>
                <a:lnTo>
                  <a:pt x="242" y="240"/>
                </a:lnTo>
                <a:lnTo>
                  <a:pt x="242" y="278"/>
                </a:lnTo>
                <a:lnTo>
                  <a:pt x="229" y="316"/>
                </a:lnTo>
                <a:lnTo>
                  <a:pt x="229" y="354"/>
                </a:lnTo>
                <a:lnTo>
                  <a:pt x="216" y="392"/>
                </a:lnTo>
                <a:lnTo>
                  <a:pt x="216" y="443"/>
                </a:lnTo>
                <a:lnTo>
                  <a:pt x="203" y="507"/>
                </a:lnTo>
                <a:lnTo>
                  <a:pt x="203" y="570"/>
                </a:lnTo>
                <a:lnTo>
                  <a:pt x="191" y="633"/>
                </a:lnTo>
                <a:lnTo>
                  <a:pt x="191" y="697"/>
                </a:lnTo>
                <a:lnTo>
                  <a:pt x="178" y="773"/>
                </a:lnTo>
                <a:lnTo>
                  <a:pt x="165" y="861"/>
                </a:lnTo>
                <a:lnTo>
                  <a:pt x="165" y="937"/>
                </a:lnTo>
                <a:lnTo>
                  <a:pt x="63" y="937"/>
                </a:lnTo>
                <a:lnTo>
                  <a:pt x="63" y="899"/>
                </a:lnTo>
                <a:lnTo>
                  <a:pt x="63" y="849"/>
                </a:lnTo>
                <a:lnTo>
                  <a:pt x="63" y="798"/>
                </a:lnTo>
                <a:lnTo>
                  <a:pt x="63" y="735"/>
                </a:lnTo>
                <a:lnTo>
                  <a:pt x="63" y="671"/>
                </a:lnTo>
                <a:lnTo>
                  <a:pt x="63" y="595"/>
                </a:lnTo>
                <a:lnTo>
                  <a:pt x="76" y="519"/>
                </a:lnTo>
                <a:lnTo>
                  <a:pt x="76" y="4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5" name="Freeform 55"/>
          <p:cNvSpPr/>
          <p:nvPr/>
        </p:nvSpPr>
        <p:spPr>
          <a:xfrm>
            <a:off x="4930775" y="1970405"/>
            <a:ext cx="1212850" cy="233363"/>
          </a:xfrm>
          <a:custGeom>
            <a:avLst/>
            <a:gdLst>
              <a:gd name="txL" fmla="*/ 0 w 1909"/>
              <a:gd name="txT" fmla="*/ 0 h 367"/>
              <a:gd name="txR" fmla="*/ 1909 w 1909"/>
              <a:gd name="txB" fmla="*/ 367 h 36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09" h="367">
                <a:moveTo>
                  <a:pt x="1324" y="50"/>
                </a:moveTo>
                <a:lnTo>
                  <a:pt x="1400" y="38"/>
                </a:lnTo>
                <a:lnTo>
                  <a:pt x="1464" y="38"/>
                </a:lnTo>
                <a:lnTo>
                  <a:pt x="1527" y="25"/>
                </a:lnTo>
                <a:lnTo>
                  <a:pt x="1578" y="12"/>
                </a:lnTo>
                <a:lnTo>
                  <a:pt x="1616" y="12"/>
                </a:lnTo>
                <a:lnTo>
                  <a:pt x="1654" y="0"/>
                </a:lnTo>
                <a:lnTo>
                  <a:pt x="1680" y="0"/>
                </a:lnTo>
                <a:lnTo>
                  <a:pt x="1705" y="0"/>
                </a:lnTo>
                <a:lnTo>
                  <a:pt x="1731" y="0"/>
                </a:lnTo>
                <a:lnTo>
                  <a:pt x="1769" y="0"/>
                </a:lnTo>
                <a:lnTo>
                  <a:pt x="1794" y="12"/>
                </a:lnTo>
                <a:lnTo>
                  <a:pt x="1832" y="25"/>
                </a:lnTo>
                <a:lnTo>
                  <a:pt x="1871" y="38"/>
                </a:lnTo>
                <a:lnTo>
                  <a:pt x="1883" y="63"/>
                </a:lnTo>
                <a:lnTo>
                  <a:pt x="1896" y="76"/>
                </a:lnTo>
                <a:lnTo>
                  <a:pt x="1909" y="101"/>
                </a:lnTo>
                <a:lnTo>
                  <a:pt x="1896" y="114"/>
                </a:lnTo>
                <a:lnTo>
                  <a:pt x="1883" y="126"/>
                </a:lnTo>
                <a:lnTo>
                  <a:pt x="1871" y="126"/>
                </a:lnTo>
                <a:lnTo>
                  <a:pt x="1832" y="139"/>
                </a:lnTo>
                <a:lnTo>
                  <a:pt x="1807" y="139"/>
                </a:lnTo>
                <a:lnTo>
                  <a:pt x="1756" y="139"/>
                </a:lnTo>
                <a:lnTo>
                  <a:pt x="1705" y="152"/>
                </a:lnTo>
                <a:lnTo>
                  <a:pt x="1642" y="152"/>
                </a:lnTo>
                <a:lnTo>
                  <a:pt x="1514" y="152"/>
                </a:lnTo>
                <a:lnTo>
                  <a:pt x="1387" y="152"/>
                </a:lnTo>
                <a:lnTo>
                  <a:pt x="1260" y="164"/>
                </a:lnTo>
                <a:lnTo>
                  <a:pt x="1145" y="177"/>
                </a:lnTo>
                <a:lnTo>
                  <a:pt x="1082" y="190"/>
                </a:lnTo>
                <a:lnTo>
                  <a:pt x="1018" y="202"/>
                </a:lnTo>
                <a:lnTo>
                  <a:pt x="955" y="215"/>
                </a:lnTo>
                <a:lnTo>
                  <a:pt x="878" y="228"/>
                </a:lnTo>
                <a:lnTo>
                  <a:pt x="802" y="240"/>
                </a:lnTo>
                <a:lnTo>
                  <a:pt x="726" y="253"/>
                </a:lnTo>
                <a:lnTo>
                  <a:pt x="637" y="266"/>
                </a:lnTo>
                <a:lnTo>
                  <a:pt x="548" y="278"/>
                </a:lnTo>
                <a:lnTo>
                  <a:pt x="497" y="291"/>
                </a:lnTo>
                <a:lnTo>
                  <a:pt x="458" y="304"/>
                </a:lnTo>
                <a:lnTo>
                  <a:pt x="408" y="316"/>
                </a:lnTo>
                <a:lnTo>
                  <a:pt x="369" y="316"/>
                </a:lnTo>
                <a:lnTo>
                  <a:pt x="344" y="329"/>
                </a:lnTo>
                <a:lnTo>
                  <a:pt x="306" y="329"/>
                </a:lnTo>
                <a:lnTo>
                  <a:pt x="280" y="342"/>
                </a:lnTo>
                <a:lnTo>
                  <a:pt x="255" y="342"/>
                </a:lnTo>
                <a:lnTo>
                  <a:pt x="229" y="354"/>
                </a:lnTo>
                <a:lnTo>
                  <a:pt x="204" y="354"/>
                </a:lnTo>
                <a:lnTo>
                  <a:pt x="191" y="354"/>
                </a:lnTo>
                <a:lnTo>
                  <a:pt x="166" y="354"/>
                </a:lnTo>
                <a:lnTo>
                  <a:pt x="153" y="367"/>
                </a:lnTo>
                <a:lnTo>
                  <a:pt x="140" y="367"/>
                </a:lnTo>
                <a:lnTo>
                  <a:pt x="128" y="367"/>
                </a:lnTo>
                <a:lnTo>
                  <a:pt x="115" y="367"/>
                </a:lnTo>
                <a:lnTo>
                  <a:pt x="102" y="354"/>
                </a:lnTo>
                <a:lnTo>
                  <a:pt x="90" y="354"/>
                </a:lnTo>
                <a:lnTo>
                  <a:pt x="77" y="342"/>
                </a:lnTo>
                <a:lnTo>
                  <a:pt x="64" y="329"/>
                </a:lnTo>
                <a:lnTo>
                  <a:pt x="39" y="316"/>
                </a:lnTo>
                <a:lnTo>
                  <a:pt x="26" y="291"/>
                </a:lnTo>
                <a:lnTo>
                  <a:pt x="0" y="266"/>
                </a:lnTo>
                <a:lnTo>
                  <a:pt x="77" y="266"/>
                </a:lnTo>
                <a:lnTo>
                  <a:pt x="140" y="253"/>
                </a:lnTo>
                <a:lnTo>
                  <a:pt x="204" y="240"/>
                </a:lnTo>
                <a:lnTo>
                  <a:pt x="268" y="240"/>
                </a:lnTo>
                <a:lnTo>
                  <a:pt x="319" y="228"/>
                </a:lnTo>
                <a:lnTo>
                  <a:pt x="369" y="215"/>
                </a:lnTo>
                <a:lnTo>
                  <a:pt x="420" y="215"/>
                </a:lnTo>
                <a:lnTo>
                  <a:pt x="471" y="202"/>
                </a:lnTo>
                <a:lnTo>
                  <a:pt x="548" y="190"/>
                </a:lnTo>
                <a:lnTo>
                  <a:pt x="624" y="177"/>
                </a:lnTo>
                <a:lnTo>
                  <a:pt x="726" y="164"/>
                </a:lnTo>
                <a:lnTo>
                  <a:pt x="815" y="139"/>
                </a:lnTo>
                <a:lnTo>
                  <a:pt x="866" y="126"/>
                </a:lnTo>
                <a:lnTo>
                  <a:pt x="916" y="114"/>
                </a:lnTo>
                <a:lnTo>
                  <a:pt x="980" y="114"/>
                </a:lnTo>
                <a:lnTo>
                  <a:pt x="1031" y="101"/>
                </a:lnTo>
                <a:lnTo>
                  <a:pt x="1107" y="88"/>
                </a:lnTo>
                <a:lnTo>
                  <a:pt x="1171" y="76"/>
                </a:lnTo>
                <a:lnTo>
                  <a:pt x="1247" y="63"/>
                </a:lnTo>
                <a:lnTo>
                  <a:pt x="1324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6" name="Freeform 56"/>
          <p:cNvSpPr/>
          <p:nvPr/>
        </p:nvSpPr>
        <p:spPr>
          <a:xfrm>
            <a:off x="5165725" y="2300605"/>
            <a:ext cx="104775" cy="587375"/>
          </a:xfrm>
          <a:custGeom>
            <a:avLst/>
            <a:gdLst>
              <a:gd name="txL" fmla="*/ 0 w 166"/>
              <a:gd name="txT" fmla="*/ 0 h 925"/>
              <a:gd name="txR" fmla="*/ 166 w 166"/>
              <a:gd name="txB" fmla="*/ 925 h 92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6" h="925">
                <a:moveTo>
                  <a:pt x="13" y="102"/>
                </a:moveTo>
                <a:lnTo>
                  <a:pt x="0" y="63"/>
                </a:lnTo>
                <a:lnTo>
                  <a:pt x="13" y="38"/>
                </a:lnTo>
                <a:lnTo>
                  <a:pt x="13" y="13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77" y="13"/>
                </a:lnTo>
                <a:lnTo>
                  <a:pt x="89" y="13"/>
                </a:lnTo>
                <a:lnTo>
                  <a:pt x="115" y="25"/>
                </a:lnTo>
                <a:lnTo>
                  <a:pt x="140" y="38"/>
                </a:lnTo>
                <a:lnTo>
                  <a:pt x="166" y="51"/>
                </a:lnTo>
                <a:lnTo>
                  <a:pt x="166" y="114"/>
                </a:lnTo>
                <a:lnTo>
                  <a:pt x="166" y="178"/>
                </a:lnTo>
                <a:lnTo>
                  <a:pt x="166" y="241"/>
                </a:lnTo>
                <a:lnTo>
                  <a:pt x="166" y="304"/>
                </a:lnTo>
                <a:lnTo>
                  <a:pt x="166" y="355"/>
                </a:lnTo>
                <a:lnTo>
                  <a:pt x="153" y="406"/>
                </a:lnTo>
                <a:lnTo>
                  <a:pt x="153" y="456"/>
                </a:lnTo>
                <a:lnTo>
                  <a:pt x="153" y="507"/>
                </a:lnTo>
                <a:lnTo>
                  <a:pt x="153" y="545"/>
                </a:lnTo>
                <a:lnTo>
                  <a:pt x="153" y="583"/>
                </a:lnTo>
                <a:lnTo>
                  <a:pt x="153" y="621"/>
                </a:lnTo>
                <a:lnTo>
                  <a:pt x="153" y="659"/>
                </a:lnTo>
                <a:lnTo>
                  <a:pt x="140" y="684"/>
                </a:lnTo>
                <a:lnTo>
                  <a:pt x="140" y="710"/>
                </a:lnTo>
                <a:lnTo>
                  <a:pt x="140" y="735"/>
                </a:lnTo>
                <a:lnTo>
                  <a:pt x="140" y="760"/>
                </a:lnTo>
                <a:lnTo>
                  <a:pt x="140" y="798"/>
                </a:lnTo>
                <a:lnTo>
                  <a:pt x="128" y="836"/>
                </a:lnTo>
                <a:lnTo>
                  <a:pt x="128" y="862"/>
                </a:lnTo>
                <a:lnTo>
                  <a:pt x="115" y="887"/>
                </a:lnTo>
                <a:lnTo>
                  <a:pt x="115" y="900"/>
                </a:lnTo>
                <a:lnTo>
                  <a:pt x="102" y="912"/>
                </a:lnTo>
                <a:lnTo>
                  <a:pt x="102" y="925"/>
                </a:lnTo>
                <a:lnTo>
                  <a:pt x="89" y="925"/>
                </a:lnTo>
                <a:lnTo>
                  <a:pt x="77" y="912"/>
                </a:lnTo>
                <a:lnTo>
                  <a:pt x="77" y="900"/>
                </a:lnTo>
                <a:lnTo>
                  <a:pt x="64" y="887"/>
                </a:lnTo>
                <a:lnTo>
                  <a:pt x="64" y="874"/>
                </a:lnTo>
                <a:lnTo>
                  <a:pt x="51" y="862"/>
                </a:lnTo>
                <a:lnTo>
                  <a:pt x="51" y="836"/>
                </a:lnTo>
                <a:lnTo>
                  <a:pt x="51" y="811"/>
                </a:lnTo>
                <a:lnTo>
                  <a:pt x="39" y="786"/>
                </a:lnTo>
                <a:lnTo>
                  <a:pt x="39" y="760"/>
                </a:lnTo>
                <a:lnTo>
                  <a:pt x="26" y="722"/>
                </a:lnTo>
                <a:lnTo>
                  <a:pt x="26" y="684"/>
                </a:lnTo>
                <a:lnTo>
                  <a:pt x="26" y="646"/>
                </a:lnTo>
                <a:lnTo>
                  <a:pt x="26" y="596"/>
                </a:lnTo>
                <a:lnTo>
                  <a:pt x="26" y="558"/>
                </a:lnTo>
                <a:lnTo>
                  <a:pt x="39" y="507"/>
                </a:lnTo>
                <a:lnTo>
                  <a:pt x="39" y="469"/>
                </a:lnTo>
                <a:lnTo>
                  <a:pt x="39" y="418"/>
                </a:lnTo>
                <a:lnTo>
                  <a:pt x="39" y="380"/>
                </a:lnTo>
                <a:lnTo>
                  <a:pt x="39" y="342"/>
                </a:lnTo>
                <a:lnTo>
                  <a:pt x="39" y="317"/>
                </a:lnTo>
                <a:lnTo>
                  <a:pt x="39" y="279"/>
                </a:lnTo>
                <a:lnTo>
                  <a:pt x="39" y="254"/>
                </a:lnTo>
                <a:lnTo>
                  <a:pt x="39" y="203"/>
                </a:lnTo>
                <a:lnTo>
                  <a:pt x="26" y="165"/>
                </a:lnTo>
                <a:lnTo>
                  <a:pt x="13" y="127"/>
                </a:lnTo>
                <a:lnTo>
                  <a:pt x="13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7" name="Freeform 57"/>
          <p:cNvSpPr/>
          <p:nvPr/>
        </p:nvSpPr>
        <p:spPr>
          <a:xfrm>
            <a:off x="5529263" y="2848293"/>
            <a:ext cx="371475" cy="361950"/>
          </a:xfrm>
          <a:custGeom>
            <a:avLst/>
            <a:gdLst>
              <a:gd name="txL" fmla="*/ 0 w 585"/>
              <a:gd name="txT" fmla="*/ 0 h 570"/>
              <a:gd name="txR" fmla="*/ 585 w 585"/>
              <a:gd name="txB" fmla="*/ 570 h 57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85" h="570">
                <a:moveTo>
                  <a:pt x="0" y="12"/>
                </a:moveTo>
                <a:lnTo>
                  <a:pt x="0" y="12"/>
                </a:lnTo>
                <a:lnTo>
                  <a:pt x="13" y="0"/>
                </a:lnTo>
                <a:lnTo>
                  <a:pt x="25" y="0"/>
                </a:lnTo>
                <a:lnTo>
                  <a:pt x="51" y="0"/>
                </a:lnTo>
                <a:lnTo>
                  <a:pt x="64" y="12"/>
                </a:lnTo>
                <a:lnTo>
                  <a:pt x="89" y="12"/>
                </a:lnTo>
                <a:lnTo>
                  <a:pt x="127" y="25"/>
                </a:lnTo>
                <a:lnTo>
                  <a:pt x="165" y="38"/>
                </a:lnTo>
                <a:lnTo>
                  <a:pt x="229" y="63"/>
                </a:lnTo>
                <a:lnTo>
                  <a:pt x="293" y="88"/>
                </a:lnTo>
                <a:lnTo>
                  <a:pt x="343" y="114"/>
                </a:lnTo>
                <a:lnTo>
                  <a:pt x="394" y="139"/>
                </a:lnTo>
                <a:lnTo>
                  <a:pt x="432" y="165"/>
                </a:lnTo>
                <a:lnTo>
                  <a:pt x="471" y="203"/>
                </a:lnTo>
                <a:lnTo>
                  <a:pt x="496" y="228"/>
                </a:lnTo>
                <a:lnTo>
                  <a:pt x="522" y="266"/>
                </a:lnTo>
                <a:lnTo>
                  <a:pt x="547" y="291"/>
                </a:lnTo>
                <a:lnTo>
                  <a:pt x="560" y="329"/>
                </a:lnTo>
                <a:lnTo>
                  <a:pt x="572" y="380"/>
                </a:lnTo>
                <a:lnTo>
                  <a:pt x="572" y="431"/>
                </a:lnTo>
                <a:lnTo>
                  <a:pt x="585" y="456"/>
                </a:lnTo>
                <a:lnTo>
                  <a:pt x="585" y="481"/>
                </a:lnTo>
                <a:lnTo>
                  <a:pt x="585" y="494"/>
                </a:lnTo>
                <a:lnTo>
                  <a:pt x="585" y="519"/>
                </a:lnTo>
                <a:lnTo>
                  <a:pt x="585" y="532"/>
                </a:lnTo>
                <a:lnTo>
                  <a:pt x="585" y="545"/>
                </a:lnTo>
                <a:lnTo>
                  <a:pt x="585" y="557"/>
                </a:lnTo>
                <a:lnTo>
                  <a:pt x="572" y="557"/>
                </a:lnTo>
                <a:lnTo>
                  <a:pt x="572" y="570"/>
                </a:lnTo>
                <a:lnTo>
                  <a:pt x="560" y="570"/>
                </a:lnTo>
                <a:lnTo>
                  <a:pt x="547" y="570"/>
                </a:lnTo>
                <a:lnTo>
                  <a:pt x="534" y="570"/>
                </a:lnTo>
                <a:lnTo>
                  <a:pt x="522" y="570"/>
                </a:lnTo>
                <a:lnTo>
                  <a:pt x="509" y="557"/>
                </a:lnTo>
                <a:lnTo>
                  <a:pt x="483" y="545"/>
                </a:lnTo>
                <a:lnTo>
                  <a:pt x="471" y="519"/>
                </a:lnTo>
                <a:lnTo>
                  <a:pt x="432" y="494"/>
                </a:lnTo>
                <a:lnTo>
                  <a:pt x="407" y="456"/>
                </a:lnTo>
                <a:lnTo>
                  <a:pt x="369" y="418"/>
                </a:lnTo>
                <a:lnTo>
                  <a:pt x="331" y="380"/>
                </a:lnTo>
                <a:lnTo>
                  <a:pt x="280" y="329"/>
                </a:lnTo>
                <a:lnTo>
                  <a:pt x="242" y="279"/>
                </a:lnTo>
                <a:lnTo>
                  <a:pt x="203" y="241"/>
                </a:lnTo>
                <a:lnTo>
                  <a:pt x="178" y="203"/>
                </a:lnTo>
                <a:lnTo>
                  <a:pt x="140" y="177"/>
                </a:lnTo>
                <a:lnTo>
                  <a:pt x="114" y="139"/>
                </a:lnTo>
                <a:lnTo>
                  <a:pt x="89" y="126"/>
                </a:lnTo>
                <a:lnTo>
                  <a:pt x="76" y="101"/>
                </a:lnTo>
                <a:lnTo>
                  <a:pt x="51" y="88"/>
                </a:lnTo>
                <a:lnTo>
                  <a:pt x="38" y="63"/>
                </a:lnTo>
                <a:lnTo>
                  <a:pt x="25" y="50"/>
                </a:lnTo>
                <a:lnTo>
                  <a:pt x="13" y="38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8" name="Freeform 58"/>
          <p:cNvSpPr/>
          <p:nvPr/>
        </p:nvSpPr>
        <p:spPr>
          <a:xfrm>
            <a:off x="5230813" y="2252980"/>
            <a:ext cx="622300" cy="611188"/>
          </a:xfrm>
          <a:custGeom>
            <a:avLst/>
            <a:gdLst>
              <a:gd name="txL" fmla="*/ 0 w 980"/>
              <a:gd name="txT" fmla="*/ 0 h 963"/>
              <a:gd name="txR" fmla="*/ 980 w 980"/>
              <a:gd name="txB" fmla="*/ 963 h 96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80" h="963">
                <a:moveTo>
                  <a:pt x="445" y="178"/>
                </a:moveTo>
                <a:lnTo>
                  <a:pt x="382" y="190"/>
                </a:lnTo>
                <a:lnTo>
                  <a:pt x="318" y="203"/>
                </a:lnTo>
                <a:lnTo>
                  <a:pt x="255" y="203"/>
                </a:lnTo>
                <a:lnTo>
                  <a:pt x="204" y="203"/>
                </a:lnTo>
                <a:lnTo>
                  <a:pt x="153" y="216"/>
                </a:lnTo>
                <a:lnTo>
                  <a:pt x="102" y="216"/>
                </a:lnTo>
                <a:lnTo>
                  <a:pt x="51" y="216"/>
                </a:lnTo>
                <a:lnTo>
                  <a:pt x="0" y="216"/>
                </a:lnTo>
                <a:lnTo>
                  <a:pt x="0" y="127"/>
                </a:lnTo>
                <a:lnTo>
                  <a:pt x="77" y="127"/>
                </a:lnTo>
                <a:lnTo>
                  <a:pt x="140" y="127"/>
                </a:lnTo>
                <a:lnTo>
                  <a:pt x="204" y="127"/>
                </a:lnTo>
                <a:lnTo>
                  <a:pt x="255" y="114"/>
                </a:lnTo>
                <a:lnTo>
                  <a:pt x="280" y="114"/>
                </a:lnTo>
                <a:lnTo>
                  <a:pt x="306" y="101"/>
                </a:lnTo>
                <a:lnTo>
                  <a:pt x="344" y="101"/>
                </a:lnTo>
                <a:lnTo>
                  <a:pt x="369" y="101"/>
                </a:lnTo>
                <a:lnTo>
                  <a:pt x="407" y="89"/>
                </a:lnTo>
                <a:lnTo>
                  <a:pt x="445" y="89"/>
                </a:lnTo>
                <a:lnTo>
                  <a:pt x="484" y="76"/>
                </a:lnTo>
                <a:lnTo>
                  <a:pt x="535" y="63"/>
                </a:lnTo>
                <a:lnTo>
                  <a:pt x="573" y="63"/>
                </a:lnTo>
                <a:lnTo>
                  <a:pt x="611" y="63"/>
                </a:lnTo>
                <a:lnTo>
                  <a:pt x="636" y="51"/>
                </a:lnTo>
                <a:lnTo>
                  <a:pt x="662" y="51"/>
                </a:lnTo>
                <a:lnTo>
                  <a:pt x="687" y="38"/>
                </a:lnTo>
                <a:lnTo>
                  <a:pt x="700" y="38"/>
                </a:lnTo>
                <a:lnTo>
                  <a:pt x="713" y="25"/>
                </a:lnTo>
                <a:lnTo>
                  <a:pt x="725" y="25"/>
                </a:lnTo>
                <a:lnTo>
                  <a:pt x="725" y="13"/>
                </a:lnTo>
                <a:lnTo>
                  <a:pt x="738" y="13"/>
                </a:lnTo>
                <a:lnTo>
                  <a:pt x="764" y="0"/>
                </a:lnTo>
                <a:lnTo>
                  <a:pt x="776" y="0"/>
                </a:lnTo>
                <a:lnTo>
                  <a:pt x="789" y="0"/>
                </a:lnTo>
                <a:lnTo>
                  <a:pt x="802" y="0"/>
                </a:lnTo>
                <a:lnTo>
                  <a:pt x="814" y="13"/>
                </a:lnTo>
                <a:lnTo>
                  <a:pt x="840" y="25"/>
                </a:lnTo>
                <a:lnTo>
                  <a:pt x="878" y="51"/>
                </a:lnTo>
                <a:lnTo>
                  <a:pt x="916" y="76"/>
                </a:lnTo>
                <a:lnTo>
                  <a:pt x="954" y="89"/>
                </a:lnTo>
                <a:lnTo>
                  <a:pt x="967" y="114"/>
                </a:lnTo>
                <a:lnTo>
                  <a:pt x="980" y="127"/>
                </a:lnTo>
                <a:lnTo>
                  <a:pt x="980" y="139"/>
                </a:lnTo>
                <a:lnTo>
                  <a:pt x="980" y="152"/>
                </a:lnTo>
                <a:lnTo>
                  <a:pt x="954" y="178"/>
                </a:lnTo>
                <a:lnTo>
                  <a:pt x="954" y="203"/>
                </a:lnTo>
                <a:lnTo>
                  <a:pt x="942" y="216"/>
                </a:lnTo>
                <a:lnTo>
                  <a:pt x="942" y="241"/>
                </a:lnTo>
                <a:lnTo>
                  <a:pt x="942" y="279"/>
                </a:lnTo>
                <a:lnTo>
                  <a:pt x="942" y="317"/>
                </a:lnTo>
                <a:lnTo>
                  <a:pt x="929" y="368"/>
                </a:lnTo>
                <a:lnTo>
                  <a:pt x="942" y="406"/>
                </a:lnTo>
                <a:lnTo>
                  <a:pt x="942" y="469"/>
                </a:lnTo>
                <a:lnTo>
                  <a:pt x="942" y="532"/>
                </a:lnTo>
                <a:lnTo>
                  <a:pt x="942" y="583"/>
                </a:lnTo>
                <a:lnTo>
                  <a:pt x="929" y="634"/>
                </a:lnTo>
                <a:lnTo>
                  <a:pt x="929" y="684"/>
                </a:lnTo>
                <a:lnTo>
                  <a:pt x="929" y="722"/>
                </a:lnTo>
                <a:lnTo>
                  <a:pt x="929" y="760"/>
                </a:lnTo>
                <a:lnTo>
                  <a:pt x="916" y="798"/>
                </a:lnTo>
                <a:lnTo>
                  <a:pt x="916" y="836"/>
                </a:lnTo>
                <a:lnTo>
                  <a:pt x="903" y="862"/>
                </a:lnTo>
                <a:lnTo>
                  <a:pt x="903" y="887"/>
                </a:lnTo>
                <a:lnTo>
                  <a:pt x="891" y="912"/>
                </a:lnTo>
                <a:lnTo>
                  <a:pt x="891" y="925"/>
                </a:lnTo>
                <a:lnTo>
                  <a:pt x="878" y="938"/>
                </a:lnTo>
                <a:lnTo>
                  <a:pt x="878" y="950"/>
                </a:lnTo>
                <a:lnTo>
                  <a:pt x="865" y="963"/>
                </a:lnTo>
                <a:lnTo>
                  <a:pt x="853" y="963"/>
                </a:lnTo>
                <a:lnTo>
                  <a:pt x="840" y="950"/>
                </a:lnTo>
                <a:lnTo>
                  <a:pt x="827" y="938"/>
                </a:lnTo>
                <a:lnTo>
                  <a:pt x="814" y="925"/>
                </a:lnTo>
                <a:lnTo>
                  <a:pt x="814" y="912"/>
                </a:lnTo>
                <a:lnTo>
                  <a:pt x="802" y="887"/>
                </a:lnTo>
                <a:lnTo>
                  <a:pt x="802" y="874"/>
                </a:lnTo>
                <a:lnTo>
                  <a:pt x="789" y="824"/>
                </a:lnTo>
                <a:lnTo>
                  <a:pt x="776" y="786"/>
                </a:lnTo>
                <a:lnTo>
                  <a:pt x="776" y="748"/>
                </a:lnTo>
                <a:lnTo>
                  <a:pt x="789" y="710"/>
                </a:lnTo>
                <a:lnTo>
                  <a:pt x="789" y="684"/>
                </a:lnTo>
                <a:lnTo>
                  <a:pt x="789" y="634"/>
                </a:lnTo>
                <a:lnTo>
                  <a:pt x="802" y="596"/>
                </a:lnTo>
                <a:lnTo>
                  <a:pt x="802" y="532"/>
                </a:lnTo>
                <a:lnTo>
                  <a:pt x="802" y="482"/>
                </a:lnTo>
                <a:lnTo>
                  <a:pt x="789" y="431"/>
                </a:lnTo>
                <a:lnTo>
                  <a:pt x="789" y="368"/>
                </a:lnTo>
                <a:lnTo>
                  <a:pt x="789" y="292"/>
                </a:lnTo>
                <a:lnTo>
                  <a:pt x="776" y="266"/>
                </a:lnTo>
                <a:lnTo>
                  <a:pt x="776" y="241"/>
                </a:lnTo>
                <a:lnTo>
                  <a:pt x="776" y="216"/>
                </a:lnTo>
                <a:lnTo>
                  <a:pt x="764" y="190"/>
                </a:lnTo>
                <a:lnTo>
                  <a:pt x="764" y="178"/>
                </a:lnTo>
                <a:lnTo>
                  <a:pt x="751" y="165"/>
                </a:lnTo>
                <a:lnTo>
                  <a:pt x="751" y="152"/>
                </a:lnTo>
                <a:lnTo>
                  <a:pt x="738" y="152"/>
                </a:lnTo>
                <a:lnTo>
                  <a:pt x="725" y="139"/>
                </a:lnTo>
                <a:lnTo>
                  <a:pt x="713" y="139"/>
                </a:lnTo>
                <a:lnTo>
                  <a:pt x="687" y="139"/>
                </a:lnTo>
                <a:lnTo>
                  <a:pt x="649" y="152"/>
                </a:lnTo>
                <a:lnTo>
                  <a:pt x="611" y="152"/>
                </a:lnTo>
                <a:lnTo>
                  <a:pt x="560" y="165"/>
                </a:lnTo>
                <a:lnTo>
                  <a:pt x="509" y="165"/>
                </a:lnTo>
                <a:lnTo>
                  <a:pt x="445" y="1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9" name="Freeform 59"/>
          <p:cNvSpPr/>
          <p:nvPr/>
        </p:nvSpPr>
        <p:spPr>
          <a:xfrm>
            <a:off x="4656138" y="2276793"/>
            <a:ext cx="300037" cy="112712"/>
          </a:xfrm>
          <a:custGeom>
            <a:avLst/>
            <a:gdLst>
              <a:gd name="txL" fmla="*/ 0 w 471"/>
              <a:gd name="txT" fmla="*/ 0 h 178"/>
              <a:gd name="txR" fmla="*/ 471 w 471"/>
              <a:gd name="txB" fmla="*/ 178 h 17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71" h="178">
                <a:moveTo>
                  <a:pt x="229" y="25"/>
                </a:moveTo>
                <a:lnTo>
                  <a:pt x="267" y="13"/>
                </a:lnTo>
                <a:lnTo>
                  <a:pt x="305" y="0"/>
                </a:lnTo>
                <a:lnTo>
                  <a:pt x="356" y="0"/>
                </a:lnTo>
                <a:lnTo>
                  <a:pt x="394" y="0"/>
                </a:lnTo>
                <a:lnTo>
                  <a:pt x="407" y="0"/>
                </a:lnTo>
                <a:lnTo>
                  <a:pt x="432" y="0"/>
                </a:lnTo>
                <a:lnTo>
                  <a:pt x="445" y="0"/>
                </a:lnTo>
                <a:lnTo>
                  <a:pt x="445" y="13"/>
                </a:lnTo>
                <a:lnTo>
                  <a:pt x="458" y="13"/>
                </a:lnTo>
                <a:lnTo>
                  <a:pt x="471" y="25"/>
                </a:lnTo>
                <a:lnTo>
                  <a:pt x="471" y="38"/>
                </a:lnTo>
                <a:lnTo>
                  <a:pt x="471" y="51"/>
                </a:lnTo>
                <a:lnTo>
                  <a:pt x="458" y="51"/>
                </a:lnTo>
                <a:lnTo>
                  <a:pt x="458" y="63"/>
                </a:lnTo>
                <a:lnTo>
                  <a:pt x="445" y="76"/>
                </a:lnTo>
                <a:lnTo>
                  <a:pt x="420" y="76"/>
                </a:lnTo>
                <a:lnTo>
                  <a:pt x="407" y="89"/>
                </a:lnTo>
                <a:lnTo>
                  <a:pt x="382" y="89"/>
                </a:lnTo>
                <a:lnTo>
                  <a:pt x="356" y="101"/>
                </a:lnTo>
                <a:lnTo>
                  <a:pt x="318" y="114"/>
                </a:lnTo>
                <a:lnTo>
                  <a:pt x="293" y="114"/>
                </a:lnTo>
                <a:lnTo>
                  <a:pt x="242" y="127"/>
                </a:lnTo>
                <a:lnTo>
                  <a:pt x="203" y="140"/>
                </a:lnTo>
                <a:lnTo>
                  <a:pt x="165" y="152"/>
                </a:lnTo>
                <a:lnTo>
                  <a:pt x="114" y="152"/>
                </a:lnTo>
                <a:lnTo>
                  <a:pt x="51" y="165"/>
                </a:lnTo>
                <a:lnTo>
                  <a:pt x="0" y="178"/>
                </a:lnTo>
                <a:lnTo>
                  <a:pt x="0" y="51"/>
                </a:lnTo>
                <a:lnTo>
                  <a:pt x="64" y="51"/>
                </a:lnTo>
                <a:lnTo>
                  <a:pt x="127" y="51"/>
                </a:lnTo>
                <a:lnTo>
                  <a:pt x="178" y="38"/>
                </a:lnTo>
                <a:lnTo>
                  <a:pt x="229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0" name="Freeform 60"/>
          <p:cNvSpPr/>
          <p:nvPr/>
        </p:nvSpPr>
        <p:spPr>
          <a:xfrm>
            <a:off x="4972050" y="2453005"/>
            <a:ext cx="598488" cy="765175"/>
          </a:xfrm>
          <a:custGeom>
            <a:avLst/>
            <a:gdLst>
              <a:gd name="txL" fmla="*/ 0 w 942"/>
              <a:gd name="txT" fmla="*/ 0 h 1204"/>
              <a:gd name="txR" fmla="*/ 942 w 942"/>
              <a:gd name="txB" fmla="*/ 1204 h 12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2" h="1204">
                <a:moveTo>
                  <a:pt x="865" y="443"/>
                </a:moveTo>
                <a:lnTo>
                  <a:pt x="852" y="494"/>
                </a:lnTo>
                <a:lnTo>
                  <a:pt x="840" y="545"/>
                </a:lnTo>
                <a:lnTo>
                  <a:pt x="827" y="583"/>
                </a:lnTo>
                <a:lnTo>
                  <a:pt x="802" y="633"/>
                </a:lnTo>
                <a:lnTo>
                  <a:pt x="789" y="684"/>
                </a:lnTo>
                <a:lnTo>
                  <a:pt x="763" y="722"/>
                </a:lnTo>
                <a:lnTo>
                  <a:pt x="713" y="798"/>
                </a:lnTo>
                <a:lnTo>
                  <a:pt x="674" y="836"/>
                </a:lnTo>
                <a:lnTo>
                  <a:pt x="649" y="874"/>
                </a:lnTo>
                <a:lnTo>
                  <a:pt x="585" y="950"/>
                </a:lnTo>
                <a:lnTo>
                  <a:pt x="547" y="976"/>
                </a:lnTo>
                <a:lnTo>
                  <a:pt x="509" y="1001"/>
                </a:lnTo>
                <a:lnTo>
                  <a:pt x="471" y="1026"/>
                </a:lnTo>
                <a:lnTo>
                  <a:pt x="433" y="1052"/>
                </a:lnTo>
                <a:lnTo>
                  <a:pt x="394" y="1077"/>
                </a:lnTo>
                <a:lnTo>
                  <a:pt x="356" y="1090"/>
                </a:lnTo>
                <a:lnTo>
                  <a:pt x="280" y="1128"/>
                </a:lnTo>
                <a:lnTo>
                  <a:pt x="204" y="1153"/>
                </a:lnTo>
                <a:lnTo>
                  <a:pt x="140" y="1178"/>
                </a:lnTo>
                <a:lnTo>
                  <a:pt x="102" y="1191"/>
                </a:lnTo>
                <a:lnTo>
                  <a:pt x="76" y="1191"/>
                </a:lnTo>
                <a:lnTo>
                  <a:pt x="64" y="1204"/>
                </a:lnTo>
                <a:lnTo>
                  <a:pt x="38" y="1204"/>
                </a:lnTo>
                <a:lnTo>
                  <a:pt x="26" y="1204"/>
                </a:lnTo>
                <a:lnTo>
                  <a:pt x="13" y="1204"/>
                </a:lnTo>
                <a:lnTo>
                  <a:pt x="0" y="1204"/>
                </a:lnTo>
                <a:lnTo>
                  <a:pt x="0" y="1191"/>
                </a:lnTo>
                <a:lnTo>
                  <a:pt x="13" y="1191"/>
                </a:lnTo>
                <a:lnTo>
                  <a:pt x="26" y="1178"/>
                </a:lnTo>
                <a:lnTo>
                  <a:pt x="51" y="1166"/>
                </a:lnTo>
                <a:lnTo>
                  <a:pt x="76" y="1140"/>
                </a:lnTo>
                <a:lnTo>
                  <a:pt x="115" y="1115"/>
                </a:lnTo>
                <a:lnTo>
                  <a:pt x="153" y="1090"/>
                </a:lnTo>
                <a:lnTo>
                  <a:pt x="204" y="1064"/>
                </a:lnTo>
                <a:lnTo>
                  <a:pt x="255" y="1039"/>
                </a:lnTo>
                <a:lnTo>
                  <a:pt x="305" y="1001"/>
                </a:lnTo>
                <a:lnTo>
                  <a:pt x="356" y="976"/>
                </a:lnTo>
                <a:lnTo>
                  <a:pt x="394" y="938"/>
                </a:lnTo>
                <a:lnTo>
                  <a:pt x="433" y="900"/>
                </a:lnTo>
                <a:lnTo>
                  <a:pt x="471" y="862"/>
                </a:lnTo>
                <a:lnTo>
                  <a:pt x="509" y="824"/>
                </a:lnTo>
                <a:lnTo>
                  <a:pt x="547" y="786"/>
                </a:lnTo>
                <a:lnTo>
                  <a:pt x="573" y="747"/>
                </a:lnTo>
                <a:lnTo>
                  <a:pt x="611" y="709"/>
                </a:lnTo>
                <a:lnTo>
                  <a:pt x="636" y="659"/>
                </a:lnTo>
                <a:lnTo>
                  <a:pt x="662" y="608"/>
                </a:lnTo>
                <a:lnTo>
                  <a:pt x="687" y="557"/>
                </a:lnTo>
                <a:lnTo>
                  <a:pt x="700" y="507"/>
                </a:lnTo>
                <a:lnTo>
                  <a:pt x="713" y="456"/>
                </a:lnTo>
                <a:lnTo>
                  <a:pt x="725" y="393"/>
                </a:lnTo>
                <a:lnTo>
                  <a:pt x="738" y="342"/>
                </a:lnTo>
                <a:lnTo>
                  <a:pt x="751" y="291"/>
                </a:lnTo>
                <a:lnTo>
                  <a:pt x="751" y="241"/>
                </a:lnTo>
                <a:lnTo>
                  <a:pt x="751" y="203"/>
                </a:lnTo>
                <a:lnTo>
                  <a:pt x="751" y="165"/>
                </a:lnTo>
                <a:lnTo>
                  <a:pt x="751" y="139"/>
                </a:lnTo>
                <a:lnTo>
                  <a:pt x="751" y="114"/>
                </a:lnTo>
                <a:lnTo>
                  <a:pt x="738" y="89"/>
                </a:lnTo>
                <a:lnTo>
                  <a:pt x="725" y="63"/>
                </a:lnTo>
                <a:lnTo>
                  <a:pt x="725" y="38"/>
                </a:lnTo>
                <a:lnTo>
                  <a:pt x="725" y="13"/>
                </a:lnTo>
                <a:lnTo>
                  <a:pt x="738" y="0"/>
                </a:lnTo>
                <a:lnTo>
                  <a:pt x="751" y="0"/>
                </a:lnTo>
                <a:lnTo>
                  <a:pt x="763" y="0"/>
                </a:lnTo>
                <a:lnTo>
                  <a:pt x="776" y="0"/>
                </a:lnTo>
                <a:lnTo>
                  <a:pt x="814" y="13"/>
                </a:lnTo>
                <a:lnTo>
                  <a:pt x="852" y="38"/>
                </a:lnTo>
                <a:lnTo>
                  <a:pt x="891" y="63"/>
                </a:lnTo>
                <a:lnTo>
                  <a:pt x="903" y="76"/>
                </a:lnTo>
                <a:lnTo>
                  <a:pt x="916" y="76"/>
                </a:lnTo>
                <a:lnTo>
                  <a:pt x="929" y="89"/>
                </a:lnTo>
                <a:lnTo>
                  <a:pt x="929" y="101"/>
                </a:lnTo>
                <a:lnTo>
                  <a:pt x="942" y="114"/>
                </a:lnTo>
                <a:lnTo>
                  <a:pt x="942" y="139"/>
                </a:lnTo>
                <a:lnTo>
                  <a:pt x="929" y="152"/>
                </a:lnTo>
                <a:lnTo>
                  <a:pt x="929" y="177"/>
                </a:lnTo>
                <a:lnTo>
                  <a:pt x="916" y="203"/>
                </a:lnTo>
                <a:lnTo>
                  <a:pt x="916" y="215"/>
                </a:lnTo>
                <a:lnTo>
                  <a:pt x="903" y="228"/>
                </a:lnTo>
                <a:lnTo>
                  <a:pt x="903" y="253"/>
                </a:lnTo>
                <a:lnTo>
                  <a:pt x="891" y="291"/>
                </a:lnTo>
                <a:lnTo>
                  <a:pt x="891" y="317"/>
                </a:lnTo>
                <a:lnTo>
                  <a:pt x="878" y="355"/>
                </a:lnTo>
                <a:lnTo>
                  <a:pt x="865" y="405"/>
                </a:lnTo>
                <a:lnTo>
                  <a:pt x="865" y="4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1" name="Freeform 61"/>
          <p:cNvSpPr/>
          <p:nvPr/>
        </p:nvSpPr>
        <p:spPr>
          <a:xfrm>
            <a:off x="5537200" y="1841818"/>
            <a:ext cx="306388" cy="474662"/>
          </a:xfrm>
          <a:custGeom>
            <a:avLst/>
            <a:gdLst>
              <a:gd name="txL" fmla="*/ 0 w 483"/>
              <a:gd name="txT" fmla="*/ 0 h 747"/>
              <a:gd name="txR" fmla="*/ 483 w 483"/>
              <a:gd name="txB" fmla="*/ 747 h 74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83" h="747">
                <a:moveTo>
                  <a:pt x="0" y="747"/>
                </a:moveTo>
                <a:lnTo>
                  <a:pt x="25" y="697"/>
                </a:lnTo>
                <a:lnTo>
                  <a:pt x="51" y="633"/>
                </a:lnTo>
                <a:lnTo>
                  <a:pt x="89" y="583"/>
                </a:lnTo>
                <a:lnTo>
                  <a:pt x="114" y="545"/>
                </a:lnTo>
                <a:lnTo>
                  <a:pt x="140" y="494"/>
                </a:lnTo>
                <a:lnTo>
                  <a:pt x="152" y="456"/>
                </a:lnTo>
                <a:lnTo>
                  <a:pt x="178" y="418"/>
                </a:lnTo>
                <a:lnTo>
                  <a:pt x="203" y="380"/>
                </a:lnTo>
                <a:lnTo>
                  <a:pt x="216" y="342"/>
                </a:lnTo>
                <a:lnTo>
                  <a:pt x="229" y="317"/>
                </a:lnTo>
                <a:lnTo>
                  <a:pt x="241" y="291"/>
                </a:lnTo>
                <a:lnTo>
                  <a:pt x="254" y="266"/>
                </a:lnTo>
                <a:lnTo>
                  <a:pt x="267" y="241"/>
                </a:lnTo>
                <a:lnTo>
                  <a:pt x="267" y="228"/>
                </a:lnTo>
                <a:lnTo>
                  <a:pt x="280" y="215"/>
                </a:lnTo>
                <a:lnTo>
                  <a:pt x="280" y="203"/>
                </a:lnTo>
                <a:lnTo>
                  <a:pt x="280" y="165"/>
                </a:lnTo>
                <a:lnTo>
                  <a:pt x="292" y="127"/>
                </a:lnTo>
                <a:lnTo>
                  <a:pt x="280" y="101"/>
                </a:lnTo>
                <a:lnTo>
                  <a:pt x="280" y="76"/>
                </a:lnTo>
                <a:lnTo>
                  <a:pt x="267" y="51"/>
                </a:lnTo>
                <a:lnTo>
                  <a:pt x="267" y="38"/>
                </a:lnTo>
                <a:lnTo>
                  <a:pt x="267" y="13"/>
                </a:lnTo>
                <a:lnTo>
                  <a:pt x="280" y="13"/>
                </a:lnTo>
                <a:lnTo>
                  <a:pt x="280" y="0"/>
                </a:lnTo>
                <a:lnTo>
                  <a:pt x="292" y="0"/>
                </a:lnTo>
                <a:lnTo>
                  <a:pt x="305" y="0"/>
                </a:lnTo>
                <a:lnTo>
                  <a:pt x="318" y="13"/>
                </a:lnTo>
                <a:lnTo>
                  <a:pt x="356" y="25"/>
                </a:lnTo>
                <a:lnTo>
                  <a:pt x="394" y="38"/>
                </a:lnTo>
                <a:lnTo>
                  <a:pt x="432" y="63"/>
                </a:lnTo>
                <a:lnTo>
                  <a:pt x="458" y="89"/>
                </a:lnTo>
                <a:lnTo>
                  <a:pt x="470" y="101"/>
                </a:lnTo>
                <a:lnTo>
                  <a:pt x="483" y="127"/>
                </a:lnTo>
                <a:lnTo>
                  <a:pt x="483" y="139"/>
                </a:lnTo>
                <a:lnTo>
                  <a:pt x="470" y="177"/>
                </a:lnTo>
                <a:lnTo>
                  <a:pt x="458" y="215"/>
                </a:lnTo>
                <a:lnTo>
                  <a:pt x="432" y="253"/>
                </a:lnTo>
                <a:lnTo>
                  <a:pt x="419" y="291"/>
                </a:lnTo>
                <a:lnTo>
                  <a:pt x="394" y="317"/>
                </a:lnTo>
                <a:lnTo>
                  <a:pt x="369" y="355"/>
                </a:lnTo>
                <a:lnTo>
                  <a:pt x="343" y="380"/>
                </a:lnTo>
                <a:lnTo>
                  <a:pt x="318" y="418"/>
                </a:lnTo>
                <a:lnTo>
                  <a:pt x="280" y="469"/>
                </a:lnTo>
                <a:lnTo>
                  <a:pt x="254" y="507"/>
                </a:lnTo>
                <a:lnTo>
                  <a:pt x="216" y="557"/>
                </a:lnTo>
                <a:lnTo>
                  <a:pt x="178" y="608"/>
                </a:lnTo>
                <a:lnTo>
                  <a:pt x="140" y="646"/>
                </a:lnTo>
                <a:lnTo>
                  <a:pt x="114" y="684"/>
                </a:lnTo>
                <a:lnTo>
                  <a:pt x="89" y="709"/>
                </a:lnTo>
                <a:lnTo>
                  <a:pt x="51" y="735"/>
                </a:lnTo>
                <a:lnTo>
                  <a:pt x="38" y="747"/>
                </a:lnTo>
                <a:lnTo>
                  <a:pt x="12" y="747"/>
                </a:lnTo>
                <a:lnTo>
                  <a:pt x="0" y="74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2" name="Freeform 52"/>
          <p:cNvSpPr/>
          <p:nvPr/>
        </p:nvSpPr>
        <p:spPr>
          <a:xfrm>
            <a:off x="5149850" y="1938655"/>
            <a:ext cx="169863" cy="338138"/>
          </a:xfrm>
          <a:custGeom>
            <a:avLst/>
            <a:gdLst>
              <a:gd name="txL" fmla="*/ 0 w 267"/>
              <a:gd name="txT" fmla="*/ 0 h 532"/>
              <a:gd name="txR" fmla="*/ 267 w 267"/>
              <a:gd name="txB" fmla="*/ 532 h 53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67" h="532">
                <a:moveTo>
                  <a:pt x="0" y="13"/>
                </a:moveTo>
                <a:lnTo>
                  <a:pt x="13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65" y="25"/>
                </a:lnTo>
                <a:lnTo>
                  <a:pt x="191" y="38"/>
                </a:lnTo>
                <a:lnTo>
                  <a:pt x="204" y="38"/>
                </a:lnTo>
                <a:lnTo>
                  <a:pt x="216" y="51"/>
                </a:lnTo>
                <a:lnTo>
                  <a:pt x="229" y="51"/>
                </a:lnTo>
                <a:lnTo>
                  <a:pt x="229" y="63"/>
                </a:lnTo>
                <a:lnTo>
                  <a:pt x="242" y="76"/>
                </a:lnTo>
                <a:lnTo>
                  <a:pt x="242" y="89"/>
                </a:lnTo>
                <a:lnTo>
                  <a:pt x="242" y="114"/>
                </a:lnTo>
                <a:lnTo>
                  <a:pt x="242" y="139"/>
                </a:lnTo>
                <a:lnTo>
                  <a:pt x="254" y="177"/>
                </a:lnTo>
                <a:lnTo>
                  <a:pt x="254" y="215"/>
                </a:lnTo>
                <a:lnTo>
                  <a:pt x="254" y="253"/>
                </a:lnTo>
                <a:lnTo>
                  <a:pt x="267" y="317"/>
                </a:lnTo>
                <a:lnTo>
                  <a:pt x="267" y="367"/>
                </a:lnTo>
                <a:lnTo>
                  <a:pt x="267" y="405"/>
                </a:lnTo>
                <a:lnTo>
                  <a:pt x="267" y="443"/>
                </a:lnTo>
                <a:lnTo>
                  <a:pt x="267" y="481"/>
                </a:lnTo>
                <a:lnTo>
                  <a:pt x="267" y="494"/>
                </a:lnTo>
                <a:lnTo>
                  <a:pt x="267" y="519"/>
                </a:lnTo>
                <a:lnTo>
                  <a:pt x="254" y="519"/>
                </a:lnTo>
                <a:lnTo>
                  <a:pt x="254" y="532"/>
                </a:lnTo>
                <a:lnTo>
                  <a:pt x="242" y="532"/>
                </a:lnTo>
                <a:lnTo>
                  <a:pt x="242" y="519"/>
                </a:lnTo>
                <a:lnTo>
                  <a:pt x="229" y="507"/>
                </a:lnTo>
                <a:lnTo>
                  <a:pt x="216" y="494"/>
                </a:lnTo>
                <a:lnTo>
                  <a:pt x="216" y="481"/>
                </a:lnTo>
                <a:lnTo>
                  <a:pt x="204" y="456"/>
                </a:lnTo>
                <a:lnTo>
                  <a:pt x="191" y="431"/>
                </a:lnTo>
                <a:lnTo>
                  <a:pt x="191" y="405"/>
                </a:lnTo>
                <a:lnTo>
                  <a:pt x="165" y="342"/>
                </a:lnTo>
                <a:lnTo>
                  <a:pt x="140" y="291"/>
                </a:lnTo>
                <a:lnTo>
                  <a:pt x="127" y="228"/>
                </a:lnTo>
                <a:lnTo>
                  <a:pt x="114" y="177"/>
                </a:lnTo>
                <a:lnTo>
                  <a:pt x="102" y="152"/>
                </a:lnTo>
                <a:lnTo>
                  <a:pt x="89" y="127"/>
                </a:lnTo>
                <a:lnTo>
                  <a:pt x="89" y="114"/>
                </a:lnTo>
                <a:lnTo>
                  <a:pt x="76" y="101"/>
                </a:lnTo>
                <a:lnTo>
                  <a:pt x="64" y="89"/>
                </a:lnTo>
                <a:lnTo>
                  <a:pt x="51" y="76"/>
                </a:lnTo>
                <a:lnTo>
                  <a:pt x="51" y="63"/>
                </a:lnTo>
                <a:lnTo>
                  <a:pt x="38" y="63"/>
                </a:lnTo>
                <a:lnTo>
                  <a:pt x="13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4"/>
          <p:cNvSpPr/>
          <p:nvPr/>
        </p:nvSpPr>
        <p:spPr>
          <a:xfrm>
            <a:off x="716280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喷</a:t>
            </a:r>
          </a:p>
        </p:txBody>
      </p:sp>
      <p:sp>
        <p:nvSpPr>
          <p:cNvPr id="27" name="矩形 26"/>
          <p:cNvSpPr/>
          <p:nvPr/>
        </p:nvSpPr>
        <p:spPr>
          <a:xfrm>
            <a:off x="846588" y="791548"/>
            <a:ext cx="12788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pēn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846588" y="298328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822838" y="38982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喷出   血口喷人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822838" y="3472050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P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口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278" y="44291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口略小靠上。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25945" y="1218565"/>
            <a:ext cx="2036445" cy="133286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右边要写紧凑，十字稍小、居中，艹的横要长，贝字稍宽高。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834505" y="3137663"/>
            <a:ext cx="1800225" cy="1241425"/>
            <a:chOff x="6397625" y="2134363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34363"/>
              <a:ext cx="1800225" cy="1241425"/>
            </a:xfrm>
            <a:prstGeom prst="cloudCallout">
              <a:avLst>
                <a:gd name="adj1" fmla="val -111375"/>
                <a:gd name="adj2" fmla="val -4813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7088" y="2268923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易错提示：最后一笔是点哦！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13543" y="1217930"/>
          <a:ext cx="2590800" cy="2279927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74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85" name="Rectangle 24"/>
          <p:cNvSpPr/>
          <p:nvPr/>
        </p:nvSpPr>
        <p:spPr>
          <a:xfrm>
            <a:off x="4613593" y="1476693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8636" name="Freeform 28"/>
          <p:cNvSpPr/>
          <p:nvPr/>
        </p:nvSpPr>
        <p:spPr>
          <a:xfrm>
            <a:off x="4702493" y="2008505"/>
            <a:ext cx="669925" cy="233363"/>
          </a:xfrm>
          <a:custGeom>
            <a:avLst/>
            <a:gdLst>
              <a:gd name="txL" fmla="*/ 0 w 1056"/>
              <a:gd name="txT" fmla="*/ 0 h 367"/>
              <a:gd name="txR" fmla="*/ 1056 w 1056"/>
              <a:gd name="txB" fmla="*/ 367 h 36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56" h="367">
                <a:moveTo>
                  <a:pt x="446" y="139"/>
                </a:moveTo>
                <a:lnTo>
                  <a:pt x="496" y="126"/>
                </a:lnTo>
                <a:lnTo>
                  <a:pt x="547" y="114"/>
                </a:lnTo>
                <a:lnTo>
                  <a:pt x="598" y="101"/>
                </a:lnTo>
                <a:lnTo>
                  <a:pt x="636" y="88"/>
                </a:lnTo>
                <a:lnTo>
                  <a:pt x="687" y="76"/>
                </a:lnTo>
                <a:lnTo>
                  <a:pt x="725" y="63"/>
                </a:lnTo>
                <a:lnTo>
                  <a:pt x="751" y="50"/>
                </a:lnTo>
                <a:lnTo>
                  <a:pt x="789" y="50"/>
                </a:lnTo>
                <a:lnTo>
                  <a:pt x="814" y="38"/>
                </a:lnTo>
                <a:lnTo>
                  <a:pt x="840" y="38"/>
                </a:lnTo>
                <a:lnTo>
                  <a:pt x="865" y="25"/>
                </a:lnTo>
                <a:lnTo>
                  <a:pt x="891" y="25"/>
                </a:lnTo>
                <a:lnTo>
                  <a:pt x="904" y="25"/>
                </a:lnTo>
                <a:lnTo>
                  <a:pt x="916" y="12"/>
                </a:lnTo>
                <a:lnTo>
                  <a:pt x="929" y="12"/>
                </a:lnTo>
                <a:lnTo>
                  <a:pt x="942" y="12"/>
                </a:lnTo>
                <a:lnTo>
                  <a:pt x="954" y="0"/>
                </a:lnTo>
                <a:lnTo>
                  <a:pt x="980" y="12"/>
                </a:lnTo>
                <a:lnTo>
                  <a:pt x="993" y="12"/>
                </a:lnTo>
                <a:lnTo>
                  <a:pt x="1018" y="38"/>
                </a:lnTo>
                <a:lnTo>
                  <a:pt x="1031" y="63"/>
                </a:lnTo>
                <a:lnTo>
                  <a:pt x="1056" y="76"/>
                </a:lnTo>
                <a:lnTo>
                  <a:pt x="1056" y="88"/>
                </a:lnTo>
                <a:lnTo>
                  <a:pt x="1056" y="101"/>
                </a:lnTo>
                <a:lnTo>
                  <a:pt x="1056" y="114"/>
                </a:lnTo>
                <a:lnTo>
                  <a:pt x="1043" y="114"/>
                </a:lnTo>
                <a:lnTo>
                  <a:pt x="1031" y="126"/>
                </a:lnTo>
                <a:lnTo>
                  <a:pt x="1018" y="126"/>
                </a:lnTo>
                <a:lnTo>
                  <a:pt x="1005" y="139"/>
                </a:lnTo>
                <a:lnTo>
                  <a:pt x="980" y="152"/>
                </a:lnTo>
                <a:lnTo>
                  <a:pt x="954" y="152"/>
                </a:lnTo>
                <a:lnTo>
                  <a:pt x="916" y="164"/>
                </a:lnTo>
                <a:lnTo>
                  <a:pt x="891" y="177"/>
                </a:lnTo>
                <a:lnTo>
                  <a:pt x="853" y="190"/>
                </a:lnTo>
                <a:lnTo>
                  <a:pt x="814" y="190"/>
                </a:lnTo>
                <a:lnTo>
                  <a:pt x="776" y="202"/>
                </a:lnTo>
                <a:lnTo>
                  <a:pt x="725" y="215"/>
                </a:lnTo>
                <a:lnTo>
                  <a:pt x="675" y="228"/>
                </a:lnTo>
                <a:lnTo>
                  <a:pt x="624" y="240"/>
                </a:lnTo>
                <a:lnTo>
                  <a:pt x="560" y="253"/>
                </a:lnTo>
                <a:lnTo>
                  <a:pt x="509" y="278"/>
                </a:lnTo>
                <a:lnTo>
                  <a:pt x="471" y="291"/>
                </a:lnTo>
                <a:lnTo>
                  <a:pt x="420" y="291"/>
                </a:lnTo>
                <a:lnTo>
                  <a:pt x="382" y="304"/>
                </a:lnTo>
                <a:lnTo>
                  <a:pt x="344" y="316"/>
                </a:lnTo>
                <a:lnTo>
                  <a:pt x="306" y="329"/>
                </a:lnTo>
                <a:lnTo>
                  <a:pt x="280" y="329"/>
                </a:lnTo>
                <a:lnTo>
                  <a:pt x="242" y="342"/>
                </a:lnTo>
                <a:lnTo>
                  <a:pt x="229" y="342"/>
                </a:lnTo>
                <a:lnTo>
                  <a:pt x="204" y="354"/>
                </a:lnTo>
                <a:lnTo>
                  <a:pt x="178" y="354"/>
                </a:lnTo>
                <a:lnTo>
                  <a:pt x="166" y="354"/>
                </a:lnTo>
                <a:lnTo>
                  <a:pt x="153" y="354"/>
                </a:lnTo>
                <a:lnTo>
                  <a:pt x="140" y="354"/>
                </a:lnTo>
                <a:lnTo>
                  <a:pt x="127" y="367"/>
                </a:lnTo>
                <a:lnTo>
                  <a:pt x="115" y="354"/>
                </a:lnTo>
                <a:lnTo>
                  <a:pt x="89" y="354"/>
                </a:lnTo>
                <a:lnTo>
                  <a:pt x="64" y="342"/>
                </a:lnTo>
                <a:lnTo>
                  <a:pt x="51" y="329"/>
                </a:lnTo>
                <a:lnTo>
                  <a:pt x="26" y="304"/>
                </a:lnTo>
                <a:lnTo>
                  <a:pt x="13" y="291"/>
                </a:lnTo>
                <a:lnTo>
                  <a:pt x="0" y="278"/>
                </a:lnTo>
                <a:lnTo>
                  <a:pt x="0" y="266"/>
                </a:lnTo>
                <a:lnTo>
                  <a:pt x="13" y="266"/>
                </a:lnTo>
                <a:lnTo>
                  <a:pt x="13" y="253"/>
                </a:lnTo>
                <a:lnTo>
                  <a:pt x="26" y="253"/>
                </a:lnTo>
                <a:lnTo>
                  <a:pt x="38" y="253"/>
                </a:lnTo>
                <a:lnTo>
                  <a:pt x="64" y="240"/>
                </a:lnTo>
                <a:lnTo>
                  <a:pt x="89" y="240"/>
                </a:lnTo>
                <a:lnTo>
                  <a:pt x="115" y="228"/>
                </a:lnTo>
                <a:lnTo>
                  <a:pt x="140" y="228"/>
                </a:lnTo>
                <a:lnTo>
                  <a:pt x="166" y="215"/>
                </a:lnTo>
                <a:lnTo>
                  <a:pt x="204" y="202"/>
                </a:lnTo>
                <a:lnTo>
                  <a:pt x="242" y="190"/>
                </a:lnTo>
                <a:lnTo>
                  <a:pt x="293" y="177"/>
                </a:lnTo>
                <a:lnTo>
                  <a:pt x="344" y="164"/>
                </a:lnTo>
                <a:lnTo>
                  <a:pt x="382" y="152"/>
                </a:lnTo>
                <a:lnTo>
                  <a:pt x="446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5356543" y="1613218"/>
            <a:ext cx="452437" cy="757237"/>
          </a:xfrm>
          <a:custGeom>
            <a:avLst/>
            <a:gdLst>
              <a:gd name="txL" fmla="*/ 0 w 712"/>
              <a:gd name="txT" fmla="*/ 0 h 1191"/>
              <a:gd name="txR" fmla="*/ 712 w 712"/>
              <a:gd name="txB" fmla="*/ 1191 h 11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1191">
                <a:moveTo>
                  <a:pt x="470" y="63"/>
                </a:moveTo>
                <a:lnTo>
                  <a:pt x="458" y="38"/>
                </a:lnTo>
                <a:lnTo>
                  <a:pt x="458" y="25"/>
                </a:lnTo>
                <a:lnTo>
                  <a:pt x="458" y="12"/>
                </a:lnTo>
                <a:lnTo>
                  <a:pt x="470" y="0"/>
                </a:lnTo>
                <a:lnTo>
                  <a:pt x="483" y="0"/>
                </a:lnTo>
                <a:lnTo>
                  <a:pt x="496" y="0"/>
                </a:lnTo>
                <a:lnTo>
                  <a:pt x="509" y="0"/>
                </a:lnTo>
                <a:lnTo>
                  <a:pt x="521" y="0"/>
                </a:lnTo>
                <a:lnTo>
                  <a:pt x="560" y="25"/>
                </a:lnTo>
                <a:lnTo>
                  <a:pt x="598" y="50"/>
                </a:lnTo>
                <a:lnTo>
                  <a:pt x="623" y="63"/>
                </a:lnTo>
                <a:lnTo>
                  <a:pt x="649" y="76"/>
                </a:lnTo>
                <a:lnTo>
                  <a:pt x="661" y="88"/>
                </a:lnTo>
                <a:lnTo>
                  <a:pt x="674" y="101"/>
                </a:lnTo>
                <a:lnTo>
                  <a:pt x="687" y="114"/>
                </a:lnTo>
                <a:lnTo>
                  <a:pt x="699" y="126"/>
                </a:lnTo>
                <a:lnTo>
                  <a:pt x="712" y="139"/>
                </a:lnTo>
                <a:lnTo>
                  <a:pt x="712" y="152"/>
                </a:lnTo>
                <a:lnTo>
                  <a:pt x="712" y="164"/>
                </a:lnTo>
                <a:lnTo>
                  <a:pt x="712" y="177"/>
                </a:lnTo>
                <a:lnTo>
                  <a:pt x="699" y="202"/>
                </a:lnTo>
                <a:lnTo>
                  <a:pt x="699" y="228"/>
                </a:lnTo>
                <a:lnTo>
                  <a:pt x="687" y="253"/>
                </a:lnTo>
                <a:lnTo>
                  <a:pt x="674" y="279"/>
                </a:lnTo>
                <a:lnTo>
                  <a:pt x="661" y="317"/>
                </a:lnTo>
                <a:lnTo>
                  <a:pt x="636" y="355"/>
                </a:lnTo>
                <a:lnTo>
                  <a:pt x="547" y="507"/>
                </a:lnTo>
                <a:lnTo>
                  <a:pt x="509" y="595"/>
                </a:lnTo>
                <a:lnTo>
                  <a:pt x="458" y="684"/>
                </a:lnTo>
                <a:lnTo>
                  <a:pt x="432" y="722"/>
                </a:lnTo>
                <a:lnTo>
                  <a:pt x="407" y="760"/>
                </a:lnTo>
                <a:lnTo>
                  <a:pt x="343" y="849"/>
                </a:lnTo>
                <a:lnTo>
                  <a:pt x="267" y="937"/>
                </a:lnTo>
                <a:lnTo>
                  <a:pt x="191" y="1026"/>
                </a:lnTo>
                <a:lnTo>
                  <a:pt x="152" y="1064"/>
                </a:lnTo>
                <a:lnTo>
                  <a:pt x="127" y="1102"/>
                </a:lnTo>
                <a:lnTo>
                  <a:pt x="89" y="1140"/>
                </a:lnTo>
                <a:lnTo>
                  <a:pt x="63" y="1166"/>
                </a:lnTo>
                <a:lnTo>
                  <a:pt x="38" y="1178"/>
                </a:lnTo>
                <a:lnTo>
                  <a:pt x="25" y="1191"/>
                </a:lnTo>
                <a:lnTo>
                  <a:pt x="12" y="1191"/>
                </a:lnTo>
                <a:lnTo>
                  <a:pt x="0" y="1191"/>
                </a:lnTo>
                <a:lnTo>
                  <a:pt x="0" y="1178"/>
                </a:lnTo>
                <a:lnTo>
                  <a:pt x="12" y="1153"/>
                </a:lnTo>
                <a:lnTo>
                  <a:pt x="12" y="1140"/>
                </a:lnTo>
                <a:lnTo>
                  <a:pt x="25" y="1115"/>
                </a:lnTo>
                <a:lnTo>
                  <a:pt x="51" y="1077"/>
                </a:lnTo>
                <a:lnTo>
                  <a:pt x="76" y="1039"/>
                </a:lnTo>
                <a:lnTo>
                  <a:pt x="102" y="988"/>
                </a:lnTo>
                <a:lnTo>
                  <a:pt x="165" y="899"/>
                </a:lnTo>
                <a:lnTo>
                  <a:pt x="229" y="811"/>
                </a:lnTo>
                <a:lnTo>
                  <a:pt x="292" y="709"/>
                </a:lnTo>
                <a:lnTo>
                  <a:pt x="343" y="608"/>
                </a:lnTo>
                <a:lnTo>
                  <a:pt x="381" y="507"/>
                </a:lnTo>
                <a:lnTo>
                  <a:pt x="407" y="418"/>
                </a:lnTo>
                <a:lnTo>
                  <a:pt x="445" y="329"/>
                </a:lnTo>
                <a:lnTo>
                  <a:pt x="470" y="241"/>
                </a:lnTo>
                <a:lnTo>
                  <a:pt x="483" y="202"/>
                </a:lnTo>
                <a:lnTo>
                  <a:pt x="483" y="177"/>
                </a:lnTo>
                <a:lnTo>
                  <a:pt x="496" y="139"/>
                </a:lnTo>
                <a:lnTo>
                  <a:pt x="496" y="114"/>
                </a:lnTo>
                <a:lnTo>
                  <a:pt x="496" y="101"/>
                </a:lnTo>
                <a:lnTo>
                  <a:pt x="483" y="76"/>
                </a:lnTo>
                <a:lnTo>
                  <a:pt x="483" y="63"/>
                </a:lnTo>
                <a:lnTo>
                  <a:pt x="470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026343" y="1581468"/>
            <a:ext cx="168275" cy="1617662"/>
          </a:xfrm>
          <a:custGeom>
            <a:avLst/>
            <a:gdLst>
              <a:gd name="txL" fmla="*/ 0 w 267"/>
              <a:gd name="txT" fmla="*/ 0 h 2547"/>
              <a:gd name="txR" fmla="*/ 267 w 267"/>
              <a:gd name="txB" fmla="*/ 2547 h 25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2547">
                <a:moveTo>
                  <a:pt x="204" y="1761"/>
                </a:moveTo>
                <a:lnTo>
                  <a:pt x="191" y="1837"/>
                </a:lnTo>
                <a:lnTo>
                  <a:pt x="191" y="1901"/>
                </a:lnTo>
                <a:lnTo>
                  <a:pt x="191" y="1964"/>
                </a:lnTo>
                <a:lnTo>
                  <a:pt x="191" y="2027"/>
                </a:lnTo>
                <a:lnTo>
                  <a:pt x="191" y="2078"/>
                </a:lnTo>
                <a:lnTo>
                  <a:pt x="191" y="2142"/>
                </a:lnTo>
                <a:lnTo>
                  <a:pt x="178" y="2192"/>
                </a:lnTo>
                <a:lnTo>
                  <a:pt x="178" y="2230"/>
                </a:lnTo>
                <a:lnTo>
                  <a:pt x="178" y="2268"/>
                </a:lnTo>
                <a:lnTo>
                  <a:pt x="178" y="2306"/>
                </a:lnTo>
                <a:lnTo>
                  <a:pt x="166" y="2344"/>
                </a:lnTo>
                <a:lnTo>
                  <a:pt x="166" y="2370"/>
                </a:lnTo>
                <a:lnTo>
                  <a:pt x="166" y="2395"/>
                </a:lnTo>
                <a:lnTo>
                  <a:pt x="153" y="2420"/>
                </a:lnTo>
                <a:lnTo>
                  <a:pt x="153" y="2433"/>
                </a:lnTo>
                <a:lnTo>
                  <a:pt x="140" y="2446"/>
                </a:lnTo>
                <a:lnTo>
                  <a:pt x="127" y="2471"/>
                </a:lnTo>
                <a:lnTo>
                  <a:pt x="127" y="2484"/>
                </a:lnTo>
                <a:lnTo>
                  <a:pt x="115" y="2509"/>
                </a:lnTo>
                <a:lnTo>
                  <a:pt x="102" y="2522"/>
                </a:lnTo>
                <a:lnTo>
                  <a:pt x="102" y="2534"/>
                </a:lnTo>
                <a:lnTo>
                  <a:pt x="89" y="2547"/>
                </a:lnTo>
                <a:lnTo>
                  <a:pt x="89" y="2534"/>
                </a:lnTo>
                <a:lnTo>
                  <a:pt x="76" y="2534"/>
                </a:lnTo>
                <a:lnTo>
                  <a:pt x="76" y="2522"/>
                </a:lnTo>
                <a:lnTo>
                  <a:pt x="64" y="2509"/>
                </a:lnTo>
                <a:lnTo>
                  <a:pt x="64" y="2484"/>
                </a:lnTo>
                <a:lnTo>
                  <a:pt x="51" y="2471"/>
                </a:lnTo>
                <a:lnTo>
                  <a:pt x="51" y="2446"/>
                </a:lnTo>
                <a:lnTo>
                  <a:pt x="38" y="2420"/>
                </a:lnTo>
                <a:lnTo>
                  <a:pt x="38" y="2382"/>
                </a:lnTo>
                <a:lnTo>
                  <a:pt x="26" y="2357"/>
                </a:lnTo>
                <a:lnTo>
                  <a:pt x="26" y="2332"/>
                </a:lnTo>
                <a:lnTo>
                  <a:pt x="13" y="2306"/>
                </a:lnTo>
                <a:lnTo>
                  <a:pt x="13" y="2294"/>
                </a:lnTo>
                <a:lnTo>
                  <a:pt x="13" y="2281"/>
                </a:lnTo>
                <a:lnTo>
                  <a:pt x="13" y="2268"/>
                </a:lnTo>
                <a:lnTo>
                  <a:pt x="13" y="2256"/>
                </a:lnTo>
                <a:lnTo>
                  <a:pt x="13" y="2243"/>
                </a:lnTo>
                <a:lnTo>
                  <a:pt x="13" y="2230"/>
                </a:lnTo>
                <a:lnTo>
                  <a:pt x="13" y="2218"/>
                </a:lnTo>
                <a:lnTo>
                  <a:pt x="26" y="2192"/>
                </a:lnTo>
                <a:lnTo>
                  <a:pt x="26" y="2167"/>
                </a:lnTo>
                <a:lnTo>
                  <a:pt x="26" y="2142"/>
                </a:lnTo>
                <a:lnTo>
                  <a:pt x="38" y="2116"/>
                </a:lnTo>
                <a:lnTo>
                  <a:pt x="38" y="2078"/>
                </a:lnTo>
                <a:lnTo>
                  <a:pt x="38" y="2040"/>
                </a:lnTo>
                <a:lnTo>
                  <a:pt x="51" y="2002"/>
                </a:lnTo>
                <a:lnTo>
                  <a:pt x="51" y="1964"/>
                </a:lnTo>
                <a:lnTo>
                  <a:pt x="51" y="1913"/>
                </a:lnTo>
                <a:lnTo>
                  <a:pt x="64" y="1863"/>
                </a:lnTo>
                <a:lnTo>
                  <a:pt x="64" y="1812"/>
                </a:lnTo>
                <a:lnTo>
                  <a:pt x="64" y="1749"/>
                </a:lnTo>
                <a:lnTo>
                  <a:pt x="76" y="1685"/>
                </a:lnTo>
                <a:lnTo>
                  <a:pt x="76" y="1622"/>
                </a:lnTo>
                <a:lnTo>
                  <a:pt x="76" y="1546"/>
                </a:lnTo>
                <a:lnTo>
                  <a:pt x="89" y="1457"/>
                </a:lnTo>
                <a:lnTo>
                  <a:pt x="89" y="1369"/>
                </a:lnTo>
                <a:lnTo>
                  <a:pt x="102" y="1267"/>
                </a:lnTo>
                <a:lnTo>
                  <a:pt x="102" y="1153"/>
                </a:lnTo>
                <a:lnTo>
                  <a:pt x="115" y="1039"/>
                </a:lnTo>
                <a:lnTo>
                  <a:pt x="115" y="925"/>
                </a:lnTo>
                <a:lnTo>
                  <a:pt x="115" y="824"/>
                </a:lnTo>
                <a:lnTo>
                  <a:pt x="115" y="722"/>
                </a:lnTo>
                <a:lnTo>
                  <a:pt x="115" y="634"/>
                </a:lnTo>
                <a:lnTo>
                  <a:pt x="115" y="545"/>
                </a:lnTo>
                <a:lnTo>
                  <a:pt x="115" y="469"/>
                </a:lnTo>
                <a:lnTo>
                  <a:pt x="115" y="393"/>
                </a:lnTo>
                <a:lnTo>
                  <a:pt x="115" y="330"/>
                </a:lnTo>
                <a:lnTo>
                  <a:pt x="102" y="279"/>
                </a:lnTo>
                <a:lnTo>
                  <a:pt x="102" y="228"/>
                </a:lnTo>
                <a:lnTo>
                  <a:pt x="89" y="190"/>
                </a:lnTo>
                <a:lnTo>
                  <a:pt x="89" y="152"/>
                </a:lnTo>
                <a:lnTo>
                  <a:pt x="76" y="114"/>
                </a:lnTo>
                <a:lnTo>
                  <a:pt x="64" y="101"/>
                </a:lnTo>
                <a:lnTo>
                  <a:pt x="51" y="76"/>
                </a:lnTo>
                <a:lnTo>
                  <a:pt x="38" y="76"/>
                </a:lnTo>
                <a:lnTo>
                  <a:pt x="26" y="63"/>
                </a:lnTo>
                <a:lnTo>
                  <a:pt x="13" y="51"/>
                </a:lnTo>
                <a:lnTo>
                  <a:pt x="0" y="38"/>
                </a:lnTo>
                <a:lnTo>
                  <a:pt x="13" y="13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02" y="0"/>
                </a:lnTo>
                <a:lnTo>
                  <a:pt x="127" y="0"/>
                </a:lnTo>
                <a:lnTo>
                  <a:pt x="166" y="13"/>
                </a:lnTo>
                <a:lnTo>
                  <a:pt x="204" y="25"/>
                </a:lnTo>
                <a:lnTo>
                  <a:pt x="229" y="38"/>
                </a:lnTo>
                <a:lnTo>
                  <a:pt x="255" y="51"/>
                </a:lnTo>
                <a:lnTo>
                  <a:pt x="267" y="63"/>
                </a:lnTo>
                <a:lnTo>
                  <a:pt x="267" y="89"/>
                </a:lnTo>
                <a:lnTo>
                  <a:pt x="267" y="101"/>
                </a:lnTo>
                <a:lnTo>
                  <a:pt x="267" y="127"/>
                </a:lnTo>
                <a:lnTo>
                  <a:pt x="255" y="165"/>
                </a:lnTo>
                <a:lnTo>
                  <a:pt x="255" y="190"/>
                </a:lnTo>
                <a:lnTo>
                  <a:pt x="255" y="228"/>
                </a:lnTo>
                <a:lnTo>
                  <a:pt x="242" y="266"/>
                </a:lnTo>
                <a:lnTo>
                  <a:pt x="242" y="304"/>
                </a:lnTo>
                <a:lnTo>
                  <a:pt x="242" y="342"/>
                </a:lnTo>
                <a:lnTo>
                  <a:pt x="229" y="393"/>
                </a:lnTo>
                <a:lnTo>
                  <a:pt x="229" y="444"/>
                </a:lnTo>
                <a:lnTo>
                  <a:pt x="229" y="520"/>
                </a:lnTo>
                <a:lnTo>
                  <a:pt x="229" y="583"/>
                </a:lnTo>
                <a:lnTo>
                  <a:pt x="229" y="672"/>
                </a:lnTo>
                <a:lnTo>
                  <a:pt x="216" y="760"/>
                </a:lnTo>
                <a:lnTo>
                  <a:pt x="216" y="862"/>
                </a:lnTo>
                <a:lnTo>
                  <a:pt x="216" y="976"/>
                </a:lnTo>
                <a:lnTo>
                  <a:pt x="216" y="1090"/>
                </a:lnTo>
                <a:lnTo>
                  <a:pt x="204" y="1217"/>
                </a:lnTo>
                <a:lnTo>
                  <a:pt x="204" y="1343"/>
                </a:lnTo>
                <a:lnTo>
                  <a:pt x="204" y="1470"/>
                </a:lnTo>
                <a:lnTo>
                  <a:pt x="204" y="1609"/>
                </a:lnTo>
                <a:lnTo>
                  <a:pt x="204" y="176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5542280" y="2024380"/>
            <a:ext cx="598488" cy="152400"/>
          </a:xfrm>
          <a:custGeom>
            <a:avLst/>
            <a:gdLst>
              <a:gd name="txL" fmla="*/ 0 w 942"/>
              <a:gd name="txT" fmla="*/ 0 h 241"/>
              <a:gd name="txR" fmla="*/ 942 w 942"/>
              <a:gd name="txB" fmla="*/ 241 h 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2" h="241">
                <a:moveTo>
                  <a:pt x="433" y="76"/>
                </a:moveTo>
                <a:lnTo>
                  <a:pt x="509" y="63"/>
                </a:lnTo>
                <a:lnTo>
                  <a:pt x="573" y="38"/>
                </a:lnTo>
                <a:lnTo>
                  <a:pt x="636" y="25"/>
                </a:lnTo>
                <a:lnTo>
                  <a:pt x="687" y="13"/>
                </a:lnTo>
                <a:lnTo>
                  <a:pt x="726" y="13"/>
                </a:lnTo>
                <a:lnTo>
                  <a:pt x="764" y="0"/>
                </a:lnTo>
                <a:lnTo>
                  <a:pt x="789" y="0"/>
                </a:lnTo>
                <a:lnTo>
                  <a:pt x="815" y="0"/>
                </a:lnTo>
                <a:lnTo>
                  <a:pt x="853" y="0"/>
                </a:lnTo>
                <a:lnTo>
                  <a:pt x="878" y="0"/>
                </a:lnTo>
                <a:lnTo>
                  <a:pt x="904" y="13"/>
                </a:lnTo>
                <a:lnTo>
                  <a:pt x="916" y="25"/>
                </a:lnTo>
                <a:lnTo>
                  <a:pt x="929" y="51"/>
                </a:lnTo>
                <a:lnTo>
                  <a:pt x="942" y="76"/>
                </a:lnTo>
                <a:lnTo>
                  <a:pt x="942" y="89"/>
                </a:lnTo>
                <a:lnTo>
                  <a:pt x="942" y="101"/>
                </a:lnTo>
                <a:lnTo>
                  <a:pt x="929" y="114"/>
                </a:lnTo>
                <a:lnTo>
                  <a:pt x="904" y="127"/>
                </a:lnTo>
                <a:lnTo>
                  <a:pt x="878" y="127"/>
                </a:lnTo>
                <a:lnTo>
                  <a:pt x="853" y="139"/>
                </a:lnTo>
                <a:lnTo>
                  <a:pt x="815" y="152"/>
                </a:lnTo>
                <a:lnTo>
                  <a:pt x="764" y="165"/>
                </a:lnTo>
                <a:lnTo>
                  <a:pt x="713" y="190"/>
                </a:lnTo>
                <a:lnTo>
                  <a:pt x="649" y="203"/>
                </a:lnTo>
                <a:lnTo>
                  <a:pt x="573" y="203"/>
                </a:lnTo>
                <a:lnTo>
                  <a:pt x="497" y="215"/>
                </a:lnTo>
                <a:lnTo>
                  <a:pt x="420" y="228"/>
                </a:lnTo>
                <a:lnTo>
                  <a:pt x="331" y="228"/>
                </a:lnTo>
                <a:lnTo>
                  <a:pt x="229" y="241"/>
                </a:lnTo>
                <a:lnTo>
                  <a:pt x="115" y="241"/>
                </a:lnTo>
                <a:lnTo>
                  <a:pt x="0" y="241"/>
                </a:lnTo>
                <a:lnTo>
                  <a:pt x="0" y="190"/>
                </a:lnTo>
                <a:lnTo>
                  <a:pt x="39" y="177"/>
                </a:lnTo>
                <a:lnTo>
                  <a:pt x="77" y="165"/>
                </a:lnTo>
                <a:lnTo>
                  <a:pt x="128" y="165"/>
                </a:lnTo>
                <a:lnTo>
                  <a:pt x="178" y="152"/>
                </a:lnTo>
                <a:lnTo>
                  <a:pt x="229" y="139"/>
                </a:lnTo>
                <a:lnTo>
                  <a:pt x="293" y="114"/>
                </a:lnTo>
                <a:lnTo>
                  <a:pt x="357" y="101"/>
                </a:lnTo>
                <a:lnTo>
                  <a:pt x="433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4629468" y="2145030"/>
            <a:ext cx="493712" cy="642938"/>
          </a:xfrm>
          <a:custGeom>
            <a:avLst/>
            <a:gdLst>
              <a:gd name="txL" fmla="*/ 0 w 776"/>
              <a:gd name="txT" fmla="*/ 0 h 1014"/>
              <a:gd name="txR" fmla="*/ 776 w 776"/>
              <a:gd name="txB" fmla="*/ 1014 h 1014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776" h="1014">
                <a:moveTo>
                  <a:pt x="0" y="1014"/>
                </a:moveTo>
                <a:lnTo>
                  <a:pt x="0" y="1001"/>
                </a:lnTo>
                <a:lnTo>
                  <a:pt x="12" y="976"/>
                </a:lnTo>
                <a:lnTo>
                  <a:pt x="38" y="950"/>
                </a:lnTo>
                <a:lnTo>
                  <a:pt x="63" y="925"/>
                </a:lnTo>
                <a:lnTo>
                  <a:pt x="102" y="887"/>
                </a:lnTo>
                <a:lnTo>
                  <a:pt x="140" y="836"/>
                </a:lnTo>
                <a:lnTo>
                  <a:pt x="191" y="786"/>
                </a:lnTo>
                <a:lnTo>
                  <a:pt x="241" y="722"/>
                </a:lnTo>
                <a:lnTo>
                  <a:pt x="305" y="646"/>
                </a:lnTo>
                <a:lnTo>
                  <a:pt x="369" y="570"/>
                </a:lnTo>
                <a:lnTo>
                  <a:pt x="432" y="494"/>
                </a:lnTo>
                <a:lnTo>
                  <a:pt x="509" y="406"/>
                </a:lnTo>
                <a:lnTo>
                  <a:pt x="572" y="317"/>
                </a:lnTo>
                <a:lnTo>
                  <a:pt x="636" y="215"/>
                </a:lnTo>
                <a:lnTo>
                  <a:pt x="699" y="114"/>
                </a:lnTo>
                <a:lnTo>
                  <a:pt x="763" y="0"/>
                </a:lnTo>
                <a:lnTo>
                  <a:pt x="776" y="266"/>
                </a:lnTo>
                <a:lnTo>
                  <a:pt x="738" y="317"/>
                </a:lnTo>
                <a:lnTo>
                  <a:pt x="699" y="380"/>
                </a:lnTo>
                <a:lnTo>
                  <a:pt x="661" y="431"/>
                </a:lnTo>
                <a:lnTo>
                  <a:pt x="623" y="482"/>
                </a:lnTo>
                <a:lnTo>
                  <a:pt x="585" y="532"/>
                </a:lnTo>
                <a:lnTo>
                  <a:pt x="547" y="570"/>
                </a:lnTo>
                <a:lnTo>
                  <a:pt x="509" y="608"/>
                </a:lnTo>
                <a:lnTo>
                  <a:pt x="483" y="646"/>
                </a:lnTo>
                <a:lnTo>
                  <a:pt x="445" y="684"/>
                </a:lnTo>
                <a:lnTo>
                  <a:pt x="407" y="722"/>
                </a:lnTo>
                <a:lnTo>
                  <a:pt x="343" y="798"/>
                </a:lnTo>
                <a:lnTo>
                  <a:pt x="267" y="862"/>
                </a:lnTo>
                <a:lnTo>
                  <a:pt x="178" y="912"/>
                </a:lnTo>
                <a:lnTo>
                  <a:pt x="140" y="950"/>
                </a:lnTo>
                <a:lnTo>
                  <a:pt x="114" y="976"/>
                </a:lnTo>
                <a:lnTo>
                  <a:pt x="76" y="988"/>
                </a:lnTo>
                <a:lnTo>
                  <a:pt x="51" y="1001"/>
                </a:lnTo>
                <a:lnTo>
                  <a:pt x="38" y="1014"/>
                </a:lnTo>
                <a:lnTo>
                  <a:pt x="25" y="1014"/>
                </a:lnTo>
                <a:lnTo>
                  <a:pt x="12" y="1014"/>
                </a:lnTo>
                <a:lnTo>
                  <a:pt x="0" y="10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131118" y="2370455"/>
            <a:ext cx="209550" cy="192088"/>
          </a:xfrm>
          <a:custGeom>
            <a:avLst/>
            <a:gdLst>
              <a:gd name="txL" fmla="*/ 0 w 330"/>
              <a:gd name="txT" fmla="*/ 0 h 304"/>
              <a:gd name="txR" fmla="*/ 330 w 330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0" h="304">
                <a:moveTo>
                  <a:pt x="292" y="266"/>
                </a:moveTo>
                <a:lnTo>
                  <a:pt x="292" y="291"/>
                </a:lnTo>
                <a:lnTo>
                  <a:pt x="279" y="291"/>
                </a:lnTo>
                <a:lnTo>
                  <a:pt x="267" y="304"/>
                </a:lnTo>
                <a:lnTo>
                  <a:pt x="267" y="291"/>
                </a:lnTo>
                <a:lnTo>
                  <a:pt x="254" y="291"/>
                </a:lnTo>
                <a:lnTo>
                  <a:pt x="241" y="279"/>
                </a:lnTo>
                <a:lnTo>
                  <a:pt x="229" y="266"/>
                </a:lnTo>
                <a:lnTo>
                  <a:pt x="216" y="253"/>
                </a:lnTo>
                <a:lnTo>
                  <a:pt x="203" y="241"/>
                </a:lnTo>
                <a:lnTo>
                  <a:pt x="190" y="228"/>
                </a:lnTo>
                <a:lnTo>
                  <a:pt x="165" y="203"/>
                </a:lnTo>
                <a:lnTo>
                  <a:pt x="152" y="177"/>
                </a:lnTo>
                <a:lnTo>
                  <a:pt x="127" y="165"/>
                </a:lnTo>
                <a:lnTo>
                  <a:pt x="114" y="127"/>
                </a:lnTo>
                <a:lnTo>
                  <a:pt x="89" y="101"/>
                </a:lnTo>
                <a:lnTo>
                  <a:pt x="63" y="76"/>
                </a:lnTo>
                <a:lnTo>
                  <a:pt x="25" y="38"/>
                </a:lnTo>
                <a:lnTo>
                  <a:pt x="0" y="0"/>
                </a:lnTo>
                <a:lnTo>
                  <a:pt x="38" y="0"/>
                </a:lnTo>
                <a:lnTo>
                  <a:pt x="89" y="0"/>
                </a:lnTo>
                <a:lnTo>
                  <a:pt x="127" y="0"/>
                </a:lnTo>
                <a:lnTo>
                  <a:pt x="152" y="13"/>
                </a:lnTo>
                <a:lnTo>
                  <a:pt x="190" y="13"/>
                </a:lnTo>
                <a:lnTo>
                  <a:pt x="216" y="25"/>
                </a:lnTo>
                <a:lnTo>
                  <a:pt x="241" y="38"/>
                </a:lnTo>
                <a:lnTo>
                  <a:pt x="267" y="51"/>
                </a:lnTo>
                <a:lnTo>
                  <a:pt x="292" y="76"/>
                </a:lnTo>
                <a:lnTo>
                  <a:pt x="318" y="101"/>
                </a:lnTo>
                <a:lnTo>
                  <a:pt x="330" y="139"/>
                </a:lnTo>
                <a:lnTo>
                  <a:pt x="330" y="165"/>
                </a:lnTo>
                <a:lnTo>
                  <a:pt x="330" y="203"/>
                </a:lnTo>
                <a:lnTo>
                  <a:pt x="318" y="228"/>
                </a:lnTo>
                <a:lnTo>
                  <a:pt x="318" y="253"/>
                </a:lnTo>
                <a:lnTo>
                  <a:pt x="292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5259705" y="2145030"/>
            <a:ext cx="598488" cy="828675"/>
          </a:xfrm>
          <a:custGeom>
            <a:avLst/>
            <a:gdLst>
              <a:gd name="txL" fmla="*/ 0 w 942"/>
              <a:gd name="txT" fmla="*/ 0 h 1305"/>
              <a:gd name="txR" fmla="*/ 942 w 942"/>
              <a:gd name="txB" fmla="*/ 1305 h 13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2" h="1305">
                <a:moveTo>
                  <a:pt x="229" y="1255"/>
                </a:moveTo>
                <a:lnTo>
                  <a:pt x="178" y="1280"/>
                </a:lnTo>
                <a:lnTo>
                  <a:pt x="127" y="1293"/>
                </a:lnTo>
                <a:lnTo>
                  <a:pt x="89" y="1293"/>
                </a:lnTo>
                <a:lnTo>
                  <a:pt x="51" y="1305"/>
                </a:lnTo>
                <a:lnTo>
                  <a:pt x="26" y="1305"/>
                </a:lnTo>
                <a:lnTo>
                  <a:pt x="13" y="1305"/>
                </a:lnTo>
                <a:lnTo>
                  <a:pt x="0" y="1305"/>
                </a:lnTo>
                <a:lnTo>
                  <a:pt x="0" y="1293"/>
                </a:lnTo>
                <a:lnTo>
                  <a:pt x="0" y="1280"/>
                </a:lnTo>
                <a:lnTo>
                  <a:pt x="0" y="1267"/>
                </a:lnTo>
                <a:lnTo>
                  <a:pt x="13" y="1267"/>
                </a:lnTo>
                <a:lnTo>
                  <a:pt x="38" y="1255"/>
                </a:lnTo>
                <a:lnTo>
                  <a:pt x="76" y="1229"/>
                </a:lnTo>
                <a:lnTo>
                  <a:pt x="115" y="1216"/>
                </a:lnTo>
                <a:lnTo>
                  <a:pt x="153" y="1191"/>
                </a:lnTo>
                <a:lnTo>
                  <a:pt x="204" y="1178"/>
                </a:lnTo>
                <a:lnTo>
                  <a:pt x="255" y="1153"/>
                </a:lnTo>
                <a:lnTo>
                  <a:pt x="305" y="1128"/>
                </a:lnTo>
                <a:lnTo>
                  <a:pt x="356" y="1102"/>
                </a:lnTo>
                <a:lnTo>
                  <a:pt x="394" y="1077"/>
                </a:lnTo>
                <a:lnTo>
                  <a:pt x="445" y="1039"/>
                </a:lnTo>
                <a:lnTo>
                  <a:pt x="484" y="1001"/>
                </a:lnTo>
                <a:lnTo>
                  <a:pt x="522" y="963"/>
                </a:lnTo>
                <a:lnTo>
                  <a:pt x="560" y="925"/>
                </a:lnTo>
                <a:lnTo>
                  <a:pt x="598" y="887"/>
                </a:lnTo>
                <a:lnTo>
                  <a:pt x="623" y="849"/>
                </a:lnTo>
                <a:lnTo>
                  <a:pt x="649" y="811"/>
                </a:lnTo>
                <a:lnTo>
                  <a:pt x="674" y="760"/>
                </a:lnTo>
                <a:lnTo>
                  <a:pt x="700" y="722"/>
                </a:lnTo>
                <a:lnTo>
                  <a:pt x="713" y="672"/>
                </a:lnTo>
                <a:lnTo>
                  <a:pt x="738" y="621"/>
                </a:lnTo>
                <a:lnTo>
                  <a:pt x="751" y="570"/>
                </a:lnTo>
                <a:lnTo>
                  <a:pt x="751" y="520"/>
                </a:lnTo>
                <a:lnTo>
                  <a:pt x="763" y="456"/>
                </a:lnTo>
                <a:lnTo>
                  <a:pt x="763" y="393"/>
                </a:lnTo>
                <a:lnTo>
                  <a:pt x="763" y="330"/>
                </a:lnTo>
                <a:lnTo>
                  <a:pt x="763" y="253"/>
                </a:lnTo>
                <a:lnTo>
                  <a:pt x="763" y="165"/>
                </a:lnTo>
                <a:lnTo>
                  <a:pt x="751" y="89"/>
                </a:lnTo>
                <a:lnTo>
                  <a:pt x="751" y="0"/>
                </a:lnTo>
                <a:lnTo>
                  <a:pt x="776" y="13"/>
                </a:lnTo>
                <a:lnTo>
                  <a:pt x="814" y="38"/>
                </a:lnTo>
                <a:lnTo>
                  <a:pt x="840" y="51"/>
                </a:lnTo>
                <a:lnTo>
                  <a:pt x="865" y="63"/>
                </a:lnTo>
                <a:lnTo>
                  <a:pt x="891" y="76"/>
                </a:lnTo>
                <a:lnTo>
                  <a:pt x="903" y="89"/>
                </a:lnTo>
                <a:lnTo>
                  <a:pt x="929" y="101"/>
                </a:lnTo>
                <a:lnTo>
                  <a:pt x="929" y="114"/>
                </a:lnTo>
                <a:lnTo>
                  <a:pt x="942" y="127"/>
                </a:lnTo>
                <a:lnTo>
                  <a:pt x="942" y="152"/>
                </a:lnTo>
                <a:lnTo>
                  <a:pt x="942" y="177"/>
                </a:lnTo>
                <a:lnTo>
                  <a:pt x="942" y="203"/>
                </a:lnTo>
                <a:lnTo>
                  <a:pt x="942" y="241"/>
                </a:lnTo>
                <a:lnTo>
                  <a:pt x="942" y="279"/>
                </a:lnTo>
                <a:lnTo>
                  <a:pt x="942" y="330"/>
                </a:lnTo>
                <a:lnTo>
                  <a:pt x="929" y="380"/>
                </a:lnTo>
                <a:lnTo>
                  <a:pt x="916" y="494"/>
                </a:lnTo>
                <a:lnTo>
                  <a:pt x="903" y="596"/>
                </a:lnTo>
                <a:lnTo>
                  <a:pt x="878" y="684"/>
                </a:lnTo>
                <a:lnTo>
                  <a:pt x="840" y="760"/>
                </a:lnTo>
                <a:lnTo>
                  <a:pt x="827" y="811"/>
                </a:lnTo>
                <a:lnTo>
                  <a:pt x="802" y="849"/>
                </a:lnTo>
                <a:lnTo>
                  <a:pt x="776" y="887"/>
                </a:lnTo>
                <a:lnTo>
                  <a:pt x="751" y="925"/>
                </a:lnTo>
                <a:lnTo>
                  <a:pt x="725" y="963"/>
                </a:lnTo>
                <a:lnTo>
                  <a:pt x="700" y="988"/>
                </a:lnTo>
                <a:lnTo>
                  <a:pt x="623" y="1064"/>
                </a:lnTo>
                <a:lnTo>
                  <a:pt x="585" y="1090"/>
                </a:lnTo>
                <a:lnTo>
                  <a:pt x="547" y="1115"/>
                </a:lnTo>
                <a:lnTo>
                  <a:pt x="496" y="1140"/>
                </a:lnTo>
                <a:lnTo>
                  <a:pt x="445" y="1166"/>
                </a:lnTo>
                <a:lnTo>
                  <a:pt x="394" y="1191"/>
                </a:lnTo>
                <a:lnTo>
                  <a:pt x="344" y="1216"/>
                </a:lnTo>
                <a:lnTo>
                  <a:pt x="293" y="1242"/>
                </a:lnTo>
                <a:lnTo>
                  <a:pt x="229" y="12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5429568" y="2378393"/>
            <a:ext cx="952500" cy="650875"/>
          </a:xfrm>
          <a:custGeom>
            <a:avLst/>
            <a:gdLst>
              <a:gd name="txL" fmla="*/ 0 w 1501"/>
              <a:gd name="txT" fmla="*/ 0 h 1026"/>
              <a:gd name="txR" fmla="*/ 1501 w 1501"/>
              <a:gd name="txB" fmla="*/ 1026 h 10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01" h="1026">
                <a:moveTo>
                  <a:pt x="916" y="1013"/>
                </a:moveTo>
                <a:lnTo>
                  <a:pt x="904" y="1013"/>
                </a:lnTo>
                <a:lnTo>
                  <a:pt x="891" y="1001"/>
                </a:lnTo>
                <a:lnTo>
                  <a:pt x="865" y="988"/>
                </a:lnTo>
                <a:lnTo>
                  <a:pt x="853" y="975"/>
                </a:lnTo>
                <a:lnTo>
                  <a:pt x="840" y="963"/>
                </a:lnTo>
                <a:lnTo>
                  <a:pt x="814" y="937"/>
                </a:lnTo>
                <a:lnTo>
                  <a:pt x="802" y="912"/>
                </a:lnTo>
                <a:lnTo>
                  <a:pt x="776" y="887"/>
                </a:lnTo>
                <a:lnTo>
                  <a:pt x="751" y="861"/>
                </a:lnTo>
                <a:lnTo>
                  <a:pt x="725" y="836"/>
                </a:lnTo>
                <a:lnTo>
                  <a:pt x="700" y="798"/>
                </a:lnTo>
                <a:lnTo>
                  <a:pt x="662" y="760"/>
                </a:lnTo>
                <a:lnTo>
                  <a:pt x="636" y="709"/>
                </a:lnTo>
                <a:lnTo>
                  <a:pt x="585" y="658"/>
                </a:lnTo>
                <a:lnTo>
                  <a:pt x="547" y="608"/>
                </a:lnTo>
                <a:lnTo>
                  <a:pt x="496" y="544"/>
                </a:lnTo>
                <a:lnTo>
                  <a:pt x="446" y="481"/>
                </a:lnTo>
                <a:lnTo>
                  <a:pt x="407" y="418"/>
                </a:lnTo>
                <a:lnTo>
                  <a:pt x="356" y="367"/>
                </a:lnTo>
                <a:lnTo>
                  <a:pt x="318" y="316"/>
                </a:lnTo>
                <a:lnTo>
                  <a:pt x="280" y="278"/>
                </a:lnTo>
                <a:lnTo>
                  <a:pt x="255" y="240"/>
                </a:lnTo>
                <a:lnTo>
                  <a:pt x="229" y="215"/>
                </a:lnTo>
                <a:lnTo>
                  <a:pt x="204" y="190"/>
                </a:lnTo>
                <a:lnTo>
                  <a:pt x="178" y="164"/>
                </a:lnTo>
                <a:lnTo>
                  <a:pt x="153" y="152"/>
                </a:lnTo>
                <a:lnTo>
                  <a:pt x="115" y="114"/>
                </a:lnTo>
                <a:lnTo>
                  <a:pt x="77" y="101"/>
                </a:lnTo>
                <a:lnTo>
                  <a:pt x="51" y="88"/>
                </a:lnTo>
                <a:lnTo>
                  <a:pt x="26" y="76"/>
                </a:lnTo>
                <a:lnTo>
                  <a:pt x="13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  <a:lnTo>
                  <a:pt x="13" y="12"/>
                </a:lnTo>
                <a:lnTo>
                  <a:pt x="26" y="12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02" y="0"/>
                </a:lnTo>
                <a:lnTo>
                  <a:pt x="115" y="12"/>
                </a:lnTo>
                <a:lnTo>
                  <a:pt x="140" y="25"/>
                </a:lnTo>
                <a:lnTo>
                  <a:pt x="153" y="25"/>
                </a:lnTo>
                <a:lnTo>
                  <a:pt x="178" y="50"/>
                </a:lnTo>
                <a:lnTo>
                  <a:pt x="204" y="63"/>
                </a:lnTo>
                <a:lnTo>
                  <a:pt x="229" y="88"/>
                </a:lnTo>
                <a:lnTo>
                  <a:pt x="267" y="101"/>
                </a:lnTo>
                <a:lnTo>
                  <a:pt x="293" y="139"/>
                </a:lnTo>
                <a:lnTo>
                  <a:pt x="331" y="164"/>
                </a:lnTo>
                <a:lnTo>
                  <a:pt x="356" y="202"/>
                </a:lnTo>
                <a:lnTo>
                  <a:pt x="407" y="240"/>
                </a:lnTo>
                <a:lnTo>
                  <a:pt x="446" y="291"/>
                </a:lnTo>
                <a:lnTo>
                  <a:pt x="496" y="342"/>
                </a:lnTo>
                <a:lnTo>
                  <a:pt x="547" y="392"/>
                </a:lnTo>
                <a:lnTo>
                  <a:pt x="598" y="443"/>
                </a:lnTo>
                <a:lnTo>
                  <a:pt x="649" y="481"/>
                </a:lnTo>
                <a:lnTo>
                  <a:pt x="687" y="532"/>
                </a:lnTo>
                <a:lnTo>
                  <a:pt x="738" y="570"/>
                </a:lnTo>
                <a:lnTo>
                  <a:pt x="789" y="608"/>
                </a:lnTo>
                <a:lnTo>
                  <a:pt x="840" y="646"/>
                </a:lnTo>
                <a:lnTo>
                  <a:pt x="891" y="671"/>
                </a:lnTo>
                <a:lnTo>
                  <a:pt x="929" y="709"/>
                </a:lnTo>
                <a:lnTo>
                  <a:pt x="980" y="734"/>
                </a:lnTo>
                <a:lnTo>
                  <a:pt x="1018" y="760"/>
                </a:lnTo>
                <a:lnTo>
                  <a:pt x="1069" y="785"/>
                </a:lnTo>
                <a:lnTo>
                  <a:pt x="1120" y="798"/>
                </a:lnTo>
                <a:lnTo>
                  <a:pt x="1222" y="836"/>
                </a:lnTo>
                <a:lnTo>
                  <a:pt x="1323" y="861"/>
                </a:lnTo>
                <a:lnTo>
                  <a:pt x="1362" y="874"/>
                </a:lnTo>
                <a:lnTo>
                  <a:pt x="1400" y="899"/>
                </a:lnTo>
                <a:lnTo>
                  <a:pt x="1425" y="899"/>
                </a:lnTo>
                <a:lnTo>
                  <a:pt x="1451" y="912"/>
                </a:lnTo>
                <a:lnTo>
                  <a:pt x="1476" y="925"/>
                </a:lnTo>
                <a:lnTo>
                  <a:pt x="1489" y="937"/>
                </a:lnTo>
                <a:lnTo>
                  <a:pt x="1501" y="937"/>
                </a:lnTo>
                <a:lnTo>
                  <a:pt x="1501" y="950"/>
                </a:lnTo>
                <a:lnTo>
                  <a:pt x="1501" y="963"/>
                </a:lnTo>
                <a:lnTo>
                  <a:pt x="1489" y="963"/>
                </a:lnTo>
                <a:lnTo>
                  <a:pt x="1463" y="975"/>
                </a:lnTo>
                <a:lnTo>
                  <a:pt x="1438" y="988"/>
                </a:lnTo>
                <a:lnTo>
                  <a:pt x="1400" y="988"/>
                </a:lnTo>
                <a:lnTo>
                  <a:pt x="1362" y="1001"/>
                </a:lnTo>
                <a:lnTo>
                  <a:pt x="1311" y="1001"/>
                </a:lnTo>
                <a:lnTo>
                  <a:pt x="1247" y="1013"/>
                </a:lnTo>
                <a:lnTo>
                  <a:pt x="1196" y="1013"/>
                </a:lnTo>
                <a:lnTo>
                  <a:pt x="1133" y="1013"/>
                </a:lnTo>
                <a:lnTo>
                  <a:pt x="1094" y="1013"/>
                </a:lnTo>
                <a:lnTo>
                  <a:pt x="1043" y="1026"/>
                </a:lnTo>
                <a:lnTo>
                  <a:pt x="1005" y="1026"/>
                </a:lnTo>
                <a:lnTo>
                  <a:pt x="967" y="1026"/>
                </a:lnTo>
                <a:lnTo>
                  <a:pt x="942" y="1026"/>
                </a:lnTo>
                <a:lnTo>
                  <a:pt x="916" y="10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06755" y="145224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枚</a:t>
            </a:r>
          </a:p>
        </p:txBody>
      </p:sp>
      <p:sp>
        <p:nvSpPr>
          <p:cNvPr id="25" name="矩形 24"/>
          <p:cNvSpPr/>
          <p:nvPr/>
        </p:nvSpPr>
        <p:spPr>
          <a:xfrm>
            <a:off x="706755" y="704850"/>
            <a:ext cx="13068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méi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15963" y="3030538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15963" y="38375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枚举   衔枚疾走 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06438" y="3417825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M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木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3593" y="41433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木字要窄长。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25945" y="1218565"/>
            <a:ext cx="2036445" cy="133286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攵的横在上撇靠下位置起笔、与下撇分开写，捺收笔要重。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55930" y="3078038"/>
            <a:ext cx="1812100" cy="1241425"/>
            <a:chOff x="6496050" y="1786573"/>
            <a:chExt cx="181210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496050" y="1786573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47048" y="1919543"/>
              <a:ext cx="166110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易错提示：右部千万不要写成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“夊”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82" name="Group 66"/>
          <p:cNvGraphicFramePr>
            <a:graphicFrameLocks noGrp="1"/>
          </p:cNvGraphicFramePr>
          <p:nvPr/>
        </p:nvGraphicFramePr>
        <p:xfrm>
          <a:off x="4213543" y="1139825"/>
          <a:ext cx="2590800" cy="2298700"/>
        </p:xfrm>
        <a:graphic>
          <a:graphicData uri="http://schemas.openxmlformats.org/drawingml/2006/table">
            <a:tbl>
              <a:tblPr/>
              <a:tblGrid>
                <a:gridCol w="1284287"/>
                <a:gridCol w="1306513"/>
              </a:tblGrid>
              <a:tr h="115411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58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55" name="Freeform 39"/>
          <p:cNvSpPr/>
          <p:nvPr/>
        </p:nvSpPr>
        <p:spPr>
          <a:xfrm>
            <a:off x="4923155" y="2314575"/>
            <a:ext cx="123825" cy="723900"/>
          </a:xfrm>
          <a:custGeom>
            <a:avLst/>
            <a:gdLst>
              <a:gd name="txL" fmla="*/ 0 w 195"/>
              <a:gd name="txT" fmla="*/ 0 h 1142"/>
              <a:gd name="txR" fmla="*/ 195 w 195"/>
              <a:gd name="txB" fmla="*/ 1142 h 11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5" h="1142">
                <a:moveTo>
                  <a:pt x="54" y="76"/>
                </a:moveTo>
                <a:lnTo>
                  <a:pt x="43" y="54"/>
                </a:lnTo>
                <a:lnTo>
                  <a:pt x="43" y="32"/>
                </a:lnTo>
                <a:lnTo>
                  <a:pt x="54" y="22"/>
                </a:lnTo>
                <a:lnTo>
                  <a:pt x="65" y="11"/>
                </a:lnTo>
                <a:lnTo>
                  <a:pt x="87" y="0"/>
                </a:lnTo>
                <a:lnTo>
                  <a:pt x="119" y="0"/>
                </a:lnTo>
                <a:lnTo>
                  <a:pt x="152" y="0"/>
                </a:lnTo>
                <a:lnTo>
                  <a:pt x="195" y="22"/>
                </a:lnTo>
                <a:lnTo>
                  <a:pt x="195" y="54"/>
                </a:lnTo>
                <a:lnTo>
                  <a:pt x="195" y="98"/>
                </a:lnTo>
                <a:lnTo>
                  <a:pt x="195" y="141"/>
                </a:lnTo>
                <a:lnTo>
                  <a:pt x="195" y="207"/>
                </a:lnTo>
                <a:lnTo>
                  <a:pt x="195" y="272"/>
                </a:lnTo>
                <a:lnTo>
                  <a:pt x="195" y="348"/>
                </a:lnTo>
                <a:lnTo>
                  <a:pt x="184" y="424"/>
                </a:lnTo>
                <a:lnTo>
                  <a:pt x="184" y="511"/>
                </a:lnTo>
                <a:lnTo>
                  <a:pt x="174" y="609"/>
                </a:lnTo>
                <a:lnTo>
                  <a:pt x="163" y="685"/>
                </a:lnTo>
                <a:lnTo>
                  <a:pt x="163" y="762"/>
                </a:lnTo>
                <a:lnTo>
                  <a:pt x="152" y="827"/>
                </a:lnTo>
                <a:lnTo>
                  <a:pt x="141" y="892"/>
                </a:lnTo>
                <a:lnTo>
                  <a:pt x="130" y="936"/>
                </a:lnTo>
                <a:lnTo>
                  <a:pt x="130" y="979"/>
                </a:lnTo>
                <a:lnTo>
                  <a:pt x="119" y="1012"/>
                </a:lnTo>
                <a:lnTo>
                  <a:pt x="119" y="1045"/>
                </a:lnTo>
                <a:lnTo>
                  <a:pt x="108" y="1066"/>
                </a:lnTo>
                <a:lnTo>
                  <a:pt x="97" y="1088"/>
                </a:lnTo>
                <a:lnTo>
                  <a:pt x="87" y="1110"/>
                </a:lnTo>
                <a:lnTo>
                  <a:pt x="87" y="1121"/>
                </a:lnTo>
                <a:lnTo>
                  <a:pt x="76" y="1132"/>
                </a:lnTo>
                <a:lnTo>
                  <a:pt x="76" y="1142"/>
                </a:lnTo>
                <a:lnTo>
                  <a:pt x="65" y="1142"/>
                </a:lnTo>
                <a:lnTo>
                  <a:pt x="54" y="1132"/>
                </a:lnTo>
                <a:lnTo>
                  <a:pt x="43" y="1121"/>
                </a:lnTo>
                <a:lnTo>
                  <a:pt x="32" y="1110"/>
                </a:lnTo>
                <a:lnTo>
                  <a:pt x="21" y="1088"/>
                </a:lnTo>
                <a:lnTo>
                  <a:pt x="10" y="1055"/>
                </a:lnTo>
                <a:lnTo>
                  <a:pt x="0" y="1023"/>
                </a:lnTo>
                <a:lnTo>
                  <a:pt x="0" y="1001"/>
                </a:lnTo>
                <a:lnTo>
                  <a:pt x="0" y="979"/>
                </a:lnTo>
                <a:lnTo>
                  <a:pt x="0" y="968"/>
                </a:lnTo>
                <a:lnTo>
                  <a:pt x="0" y="957"/>
                </a:lnTo>
                <a:lnTo>
                  <a:pt x="0" y="936"/>
                </a:lnTo>
                <a:lnTo>
                  <a:pt x="0" y="903"/>
                </a:lnTo>
                <a:lnTo>
                  <a:pt x="10" y="870"/>
                </a:lnTo>
                <a:lnTo>
                  <a:pt x="21" y="827"/>
                </a:lnTo>
                <a:lnTo>
                  <a:pt x="32" y="783"/>
                </a:lnTo>
                <a:lnTo>
                  <a:pt x="43" y="729"/>
                </a:lnTo>
                <a:lnTo>
                  <a:pt x="54" y="620"/>
                </a:lnTo>
                <a:lnTo>
                  <a:pt x="65" y="522"/>
                </a:lnTo>
                <a:lnTo>
                  <a:pt x="76" y="413"/>
                </a:lnTo>
                <a:lnTo>
                  <a:pt x="76" y="315"/>
                </a:lnTo>
                <a:lnTo>
                  <a:pt x="76" y="272"/>
                </a:lnTo>
                <a:lnTo>
                  <a:pt x="76" y="228"/>
                </a:lnTo>
                <a:lnTo>
                  <a:pt x="76" y="196"/>
                </a:lnTo>
                <a:lnTo>
                  <a:pt x="65" y="163"/>
                </a:lnTo>
                <a:lnTo>
                  <a:pt x="65" y="130"/>
                </a:lnTo>
                <a:lnTo>
                  <a:pt x="65" y="109"/>
                </a:lnTo>
                <a:lnTo>
                  <a:pt x="54" y="87"/>
                </a:lnTo>
                <a:lnTo>
                  <a:pt x="54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6" name="Freeform 40"/>
          <p:cNvSpPr/>
          <p:nvPr/>
        </p:nvSpPr>
        <p:spPr>
          <a:xfrm>
            <a:off x="5019993" y="2486025"/>
            <a:ext cx="227012" cy="76200"/>
          </a:xfrm>
          <a:custGeom>
            <a:avLst/>
            <a:gdLst>
              <a:gd name="txL" fmla="*/ 0 w 359"/>
              <a:gd name="txT" fmla="*/ 0 h 120"/>
              <a:gd name="txR" fmla="*/ 359 w 359"/>
              <a:gd name="txB" fmla="*/ 120 h 12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9" h="120">
                <a:moveTo>
                  <a:pt x="337" y="65"/>
                </a:moveTo>
                <a:lnTo>
                  <a:pt x="337" y="65"/>
                </a:lnTo>
                <a:lnTo>
                  <a:pt x="326" y="65"/>
                </a:lnTo>
                <a:lnTo>
                  <a:pt x="326" y="76"/>
                </a:lnTo>
                <a:lnTo>
                  <a:pt x="315" y="76"/>
                </a:lnTo>
                <a:lnTo>
                  <a:pt x="293" y="76"/>
                </a:lnTo>
                <a:lnTo>
                  <a:pt x="282" y="76"/>
                </a:lnTo>
                <a:lnTo>
                  <a:pt x="261" y="87"/>
                </a:lnTo>
                <a:lnTo>
                  <a:pt x="239" y="87"/>
                </a:lnTo>
                <a:lnTo>
                  <a:pt x="217" y="87"/>
                </a:lnTo>
                <a:lnTo>
                  <a:pt x="196" y="98"/>
                </a:lnTo>
                <a:lnTo>
                  <a:pt x="163" y="98"/>
                </a:lnTo>
                <a:lnTo>
                  <a:pt x="141" y="98"/>
                </a:lnTo>
                <a:lnTo>
                  <a:pt x="76" y="109"/>
                </a:lnTo>
                <a:lnTo>
                  <a:pt x="0" y="120"/>
                </a:lnTo>
                <a:lnTo>
                  <a:pt x="0" y="43"/>
                </a:lnTo>
                <a:lnTo>
                  <a:pt x="65" y="33"/>
                </a:lnTo>
                <a:lnTo>
                  <a:pt x="119" y="22"/>
                </a:lnTo>
                <a:lnTo>
                  <a:pt x="174" y="11"/>
                </a:lnTo>
                <a:lnTo>
                  <a:pt x="217" y="11"/>
                </a:lnTo>
                <a:lnTo>
                  <a:pt x="261" y="0"/>
                </a:lnTo>
                <a:lnTo>
                  <a:pt x="282" y="0"/>
                </a:lnTo>
                <a:lnTo>
                  <a:pt x="315" y="0"/>
                </a:lnTo>
                <a:lnTo>
                  <a:pt x="326" y="11"/>
                </a:lnTo>
                <a:lnTo>
                  <a:pt x="337" y="11"/>
                </a:lnTo>
                <a:lnTo>
                  <a:pt x="348" y="22"/>
                </a:lnTo>
                <a:lnTo>
                  <a:pt x="359" y="33"/>
                </a:lnTo>
                <a:lnTo>
                  <a:pt x="359" y="43"/>
                </a:lnTo>
                <a:lnTo>
                  <a:pt x="348" y="43"/>
                </a:lnTo>
                <a:lnTo>
                  <a:pt x="348" y="54"/>
                </a:lnTo>
                <a:lnTo>
                  <a:pt x="337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7" name="Freeform 41"/>
          <p:cNvSpPr/>
          <p:nvPr/>
        </p:nvSpPr>
        <p:spPr>
          <a:xfrm>
            <a:off x="4991418" y="2667000"/>
            <a:ext cx="261937" cy="82550"/>
          </a:xfrm>
          <a:custGeom>
            <a:avLst/>
            <a:gdLst>
              <a:gd name="txL" fmla="*/ 0 w 413"/>
              <a:gd name="txT" fmla="*/ 0 h 130"/>
              <a:gd name="txR" fmla="*/ 413 w 413"/>
              <a:gd name="txB" fmla="*/ 130 h 13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13" h="130">
                <a:moveTo>
                  <a:pt x="326" y="11"/>
                </a:moveTo>
                <a:lnTo>
                  <a:pt x="348" y="11"/>
                </a:lnTo>
                <a:lnTo>
                  <a:pt x="359" y="11"/>
                </a:lnTo>
                <a:lnTo>
                  <a:pt x="381" y="11"/>
                </a:lnTo>
                <a:lnTo>
                  <a:pt x="392" y="11"/>
                </a:lnTo>
                <a:lnTo>
                  <a:pt x="403" y="22"/>
                </a:lnTo>
                <a:lnTo>
                  <a:pt x="413" y="22"/>
                </a:lnTo>
                <a:lnTo>
                  <a:pt x="413" y="32"/>
                </a:lnTo>
                <a:lnTo>
                  <a:pt x="413" y="43"/>
                </a:lnTo>
                <a:lnTo>
                  <a:pt x="403" y="54"/>
                </a:lnTo>
                <a:lnTo>
                  <a:pt x="392" y="65"/>
                </a:lnTo>
                <a:lnTo>
                  <a:pt x="370" y="65"/>
                </a:lnTo>
                <a:lnTo>
                  <a:pt x="348" y="76"/>
                </a:lnTo>
                <a:lnTo>
                  <a:pt x="337" y="76"/>
                </a:lnTo>
                <a:lnTo>
                  <a:pt x="305" y="87"/>
                </a:lnTo>
                <a:lnTo>
                  <a:pt x="283" y="87"/>
                </a:lnTo>
                <a:lnTo>
                  <a:pt x="250" y="98"/>
                </a:lnTo>
                <a:lnTo>
                  <a:pt x="218" y="98"/>
                </a:lnTo>
                <a:lnTo>
                  <a:pt x="185" y="109"/>
                </a:lnTo>
                <a:lnTo>
                  <a:pt x="142" y="109"/>
                </a:lnTo>
                <a:lnTo>
                  <a:pt x="98" y="120"/>
                </a:lnTo>
                <a:lnTo>
                  <a:pt x="55" y="130"/>
                </a:lnTo>
                <a:lnTo>
                  <a:pt x="0" y="130"/>
                </a:lnTo>
                <a:lnTo>
                  <a:pt x="0" y="43"/>
                </a:lnTo>
                <a:lnTo>
                  <a:pt x="66" y="32"/>
                </a:lnTo>
                <a:lnTo>
                  <a:pt x="109" y="22"/>
                </a:lnTo>
                <a:lnTo>
                  <a:pt x="153" y="11"/>
                </a:lnTo>
                <a:lnTo>
                  <a:pt x="185" y="11"/>
                </a:lnTo>
                <a:lnTo>
                  <a:pt x="207" y="0"/>
                </a:lnTo>
                <a:lnTo>
                  <a:pt x="240" y="0"/>
                </a:lnTo>
                <a:lnTo>
                  <a:pt x="283" y="0"/>
                </a:lnTo>
                <a:lnTo>
                  <a:pt x="326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8" name="Freeform 42"/>
          <p:cNvSpPr/>
          <p:nvPr/>
        </p:nvSpPr>
        <p:spPr>
          <a:xfrm>
            <a:off x="5019993" y="2259013"/>
            <a:ext cx="406400" cy="836612"/>
          </a:xfrm>
          <a:custGeom>
            <a:avLst/>
            <a:gdLst>
              <a:gd name="txL" fmla="*/ 0 w 641"/>
              <a:gd name="txT" fmla="*/ 0 h 1317"/>
              <a:gd name="txR" fmla="*/ 641 w 641"/>
              <a:gd name="txB" fmla="*/ 1317 h 1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41" h="1317">
                <a:moveTo>
                  <a:pt x="402" y="1251"/>
                </a:moveTo>
                <a:lnTo>
                  <a:pt x="391" y="1229"/>
                </a:lnTo>
                <a:lnTo>
                  <a:pt x="391" y="1219"/>
                </a:lnTo>
                <a:lnTo>
                  <a:pt x="380" y="1208"/>
                </a:lnTo>
                <a:lnTo>
                  <a:pt x="369" y="1186"/>
                </a:lnTo>
                <a:lnTo>
                  <a:pt x="359" y="1175"/>
                </a:lnTo>
                <a:lnTo>
                  <a:pt x="348" y="1164"/>
                </a:lnTo>
                <a:lnTo>
                  <a:pt x="326" y="1153"/>
                </a:lnTo>
                <a:lnTo>
                  <a:pt x="304" y="1132"/>
                </a:lnTo>
                <a:lnTo>
                  <a:pt x="282" y="1121"/>
                </a:lnTo>
                <a:lnTo>
                  <a:pt x="261" y="1110"/>
                </a:lnTo>
                <a:lnTo>
                  <a:pt x="250" y="1099"/>
                </a:lnTo>
                <a:lnTo>
                  <a:pt x="239" y="1088"/>
                </a:lnTo>
                <a:lnTo>
                  <a:pt x="228" y="1077"/>
                </a:lnTo>
                <a:lnTo>
                  <a:pt x="217" y="1066"/>
                </a:lnTo>
                <a:lnTo>
                  <a:pt x="217" y="1055"/>
                </a:lnTo>
                <a:lnTo>
                  <a:pt x="228" y="1044"/>
                </a:lnTo>
                <a:lnTo>
                  <a:pt x="239" y="1044"/>
                </a:lnTo>
                <a:lnTo>
                  <a:pt x="250" y="1044"/>
                </a:lnTo>
                <a:lnTo>
                  <a:pt x="261" y="1044"/>
                </a:lnTo>
                <a:lnTo>
                  <a:pt x="282" y="1044"/>
                </a:lnTo>
                <a:lnTo>
                  <a:pt x="304" y="1044"/>
                </a:lnTo>
                <a:lnTo>
                  <a:pt x="337" y="1055"/>
                </a:lnTo>
                <a:lnTo>
                  <a:pt x="369" y="1055"/>
                </a:lnTo>
                <a:lnTo>
                  <a:pt x="391" y="1066"/>
                </a:lnTo>
                <a:lnTo>
                  <a:pt x="413" y="1055"/>
                </a:lnTo>
                <a:lnTo>
                  <a:pt x="424" y="1044"/>
                </a:lnTo>
                <a:lnTo>
                  <a:pt x="435" y="1034"/>
                </a:lnTo>
                <a:lnTo>
                  <a:pt x="435" y="1012"/>
                </a:lnTo>
                <a:lnTo>
                  <a:pt x="446" y="990"/>
                </a:lnTo>
                <a:lnTo>
                  <a:pt x="446" y="968"/>
                </a:lnTo>
                <a:lnTo>
                  <a:pt x="456" y="947"/>
                </a:lnTo>
                <a:lnTo>
                  <a:pt x="456" y="914"/>
                </a:lnTo>
                <a:lnTo>
                  <a:pt x="456" y="870"/>
                </a:lnTo>
                <a:lnTo>
                  <a:pt x="467" y="838"/>
                </a:lnTo>
                <a:lnTo>
                  <a:pt x="467" y="783"/>
                </a:lnTo>
                <a:lnTo>
                  <a:pt x="467" y="740"/>
                </a:lnTo>
                <a:lnTo>
                  <a:pt x="467" y="685"/>
                </a:lnTo>
                <a:lnTo>
                  <a:pt x="467" y="620"/>
                </a:lnTo>
                <a:lnTo>
                  <a:pt x="467" y="555"/>
                </a:lnTo>
                <a:lnTo>
                  <a:pt x="467" y="489"/>
                </a:lnTo>
                <a:lnTo>
                  <a:pt x="467" y="424"/>
                </a:lnTo>
                <a:lnTo>
                  <a:pt x="467" y="359"/>
                </a:lnTo>
                <a:lnTo>
                  <a:pt x="467" y="315"/>
                </a:lnTo>
                <a:lnTo>
                  <a:pt x="456" y="272"/>
                </a:lnTo>
                <a:lnTo>
                  <a:pt x="456" y="228"/>
                </a:lnTo>
                <a:lnTo>
                  <a:pt x="456" y="196"/>
                </a:lnTo>
                <a:lnTo>
                  <a:pt x="446" y="174"/>
                </a:lnTo>
                <a:lnTo>
                  <a:pt x="446" y="163"/>
                </a:lnTo>
                <a:lnTo>
                  <a:pt x="435" y="152"/>
                </a:lnTo>
                <a:lnTo>
                  <a:pt x="424" y="152"/>
                </a:lnTo>
                <a:lnTo>
                  <a:pt x="402" y="141"/>
                </a:lnTo>
                <a:lnTo>
                  <a:pt x="380" y="141"/>
                </a:lnTo>
                <a:lnTo>
                  <a:pt x="359" y="141"/>
                </a:lnTo>
                <a:lnTo>
                  <a:pt x="326" y="141"/>
                </a:lnTo>
                <a:lnTo>
                  <a:pt x="293" y="141"/>
                </a:lnTo>
                <a:lnTo>
                  <a:pt x="261" y="152"/>
                </a:lnTo>
                <a:lnTo>
                  <a:pt x="174" y="163"/>
                </a:lnTo>
                <a:lnTo>
                  <a:pt x="109" y="174"/>
                </a:lnTo>
                <a:lnTo>
                  <a:pt x="76" y="185"/>
                </a:lnTo>
                <a:lnTo>
                  <a:pt x="43" y="185"/>
                </a:lnTo>
                <a:lnTo>
                  <a:pt x="22" y="185"/>
                </a:lnTo>
                <a:lnTo>
                  <a:pt x="0" y="185"/>
                </a:lnTo>
                <a:lnTo>
                  <a:pt x="0" y="109"/>
                </a:lnTo>
                <a:lnTo>
                  <a:pt x="43" y="98"/>
                </a:lnTo>
                <a:lnTo>
                  <a:pt x="98" y="98"/>
                </a:lnTo>
                <a:lnTo>
                  <a:pt x="163" y="87"/>
                </a:lnTo>
                <a:lnTo>
                  <a:pt x="228" y="76"/>
                </a:lnTo>
                <a:lnTo>
                  <a:pt x="261" y="65"/>
                </a:lnTo>
                <a:lnTo>
                  <a:pt x="293" y="65"/>
                </a:lnTo>
                <a:lnTo>
                  <a:pt x="326" y="54"/>
                </a:lnTo>
                <a:lnTo>
                  <a:pt x="348" y="43"/>
                </a:lnTo>
                <a:lnTo>
                  <a:pt x="369" y="43"/>
                </a:lnTo>
                <a:lnTo>
                  <a:pt x="380" y="32"/>
                </a:lnTo>
                <a:lnTo>
                  <a:pt x="402" y="32"/>
                </a:lnTo>
                <a:lnTo>
                  <a:pt x="413" y="22"/>
                </a:lnTo>
                <a:lnTo>
                  <a:pt x="446" y="11"/>
                </a:lnTo>
                <a:lnTo>
                  <a:pt x="467" y="0"/>
                </a:lnTo>
                <a:lnTo>
                  <a:pt x="478" y="0"/>
                </a:lnTo>
                <a:lnTo>
                  <a:pt x="489" y="11"/>
                </a:lnTo>
                <a:lnTo>
                  <a:pt x="511" y="22"/>
                </a:lnTo>
                <a:lnTo>
                  <a:pt x="543" y="43"/>
                </a:lnTo>
                <a:lnTo>
                  <a:pt x="576" y="65"/>
                </a:lnTo>
                <a:lnTo>
                  <a:pt x="598" y="87"/>
                </a:lnTo>
                <a:lnTo>
                  <a:pt x="620" y="98"/>
                </a:lnTo>
                <a:lnTo>
                  <a:pt x="630" y="119"/>
                </a:lnTo>
                <a:lnTo>
                  <a:pt x="641" y="130"/>
                </a:lnTo>
                <a:lnTo>
                  <a:pt x="641" y="141"/>
                </a:lnTo>
                <a:lnTo>
                  <a:pt x="641" y="152"/>
                </a:lnTo>
                <a:lnTo>
                  <a:pt x="630" y="163"/>
                </a:lnTo>
                <a:lnTo>
                  <a:pt x="609" y="174"/>
                </a:lnTo>
                <a:lnTo>
                  <a:pt x="598" y="185"/>
                </a:lnTo>
                <a:lnTo>
                  <a:pt x="598" y="196"/>
                </a:lnTo>
                <a:lnTo>
                  <a:pt x="598" y="217"/>
                </a:lnTo>
                <a:lnTo>
                  <a:pt x="587" y="228"/>
                </a:lnTo>
                <a:lnTo>
                  <a:pt x="587" y="250"/>
                </a:lnTo>
                <a:lnTo>
                  <a:pt x="587" y="272"/>
                </a:lnTo>
                <a:lnTo>
                  <a:pt x="587" y="304"/>
                </a:lnTo>
                <a:lnTo>
                  <a:pt x="587" y="326"/>
                </a:lnTo>
                <a:lnTo>
                  <a:pt x="587" y="359"/>
                </a:lnTo>
                <a:lnTo>
                  <a:pt x="587" y="392"/>
                </a:lnTo>
                <a:lnTo>
                  <a:pt x="587" y="435"/>
                </a:lnTo>
                <a:lnTo>
                  <a:pt x="587" y="479"/>
                </a:lnTo>
                <a:lnTo>
                  <a:pt x="587" y="522"/>
                </a:lnTo>
                <a:lnTo>
                  <a:pt x="587" y="566"/>
                </a:lnTo>
                <a:lnTo>
                  <a:pt x="587" y="620"/>
                </a:lnTo>
                <a:lnTo>
                  <a:pt x="587" y="664"/>
                </a:lnTo>
                <a:lnTo>
                  <a:pt x="587" y="718"/>
                </a:lnTo>
                <a:lnTo>
                  <a:pt x="587" y="762"/>
                </a:lnTo>
                <a:lnTo>
                  <a:pt x="587" y="805"/>
                </a:lnTo>
                <a:lnTo>
                  <a:pt x="587" y="892"/>
                </a:lnTo>
                <a:lnTo>
                  <a:pt x="576" y="968"/>
                </a:lnTo>
                <a:lnTo>
                  <a:pt x="576" y="1034"/>
                </a:lnTo>
                <a:lnTo>
                  <a:pt x="565" y="1088"/>
                </a:lnTo>
                <a:lnTo>
                  <a:pt x="554" y="1142"/>
                </a:lnTo>
                <a:lnTo>
                  <a:pt x="543" y="1186"/>
                </a:lnTo>
                <a:lnTo>
                  <a:pt x="522" y="1219"/>
                </a:lnTo>
                <a:lnTo>
                  <a:pt x="511" y="1240"/>
                </a:lnTo>
                <a:lnTo>
                  <a:pt x="500" y="1262"/>
                </a:lnTo>
                <a:lnTo>
                  <a:pt x="489" y="1284"/>
                </a:lnTo>
                <a:lnTo>
                  <a:pt x="478" y="1295"/>
                </a:lnTo>
                <a:lnTo>
                  <a:pt x="467" y="1306"/>
                </a:lnTo>
                <a:lnTo>
                  <a:pt x="456" y="1317"/>
                </a:lnTo>
                <a:lnTo>
                  <a:pt x="446" y="1317"/>
                </a:lnTo>
                <a:lnTo>
                  <a:pt x="424" y="1317"/>
                </a:lnTo>
                <a:lnTo>
                  <a:pt x="413" y="1306"/>
                </a:lnTo>
                <a:lnTo>
                  <a:pt x="402" y="1284"/>
                </a:lnTo>
                <a:lnTo>
                  <a:pt x="402" y="12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9" name="Freeform 43"/>
          <p:cNvSpPr/>
          <p:nvPr/>
        </p:nvSpPr>
        <p:spPr>
          <a:xfrm>
            <a:off x="5537518" y="2333625"/>
            <a:ext cx="117475" cy="498475"/>
          </a:xfrm>
          <a:custGeom>
            <a:avLst/>
            <a:gdLst>
              <a:gd name="txL" fmla="*/ 0 w 185"/>
              <a:gd name="txT" fmla="*/ 0 h 784"/>
              <a:gd name="txR" fmla="*/ 185 w 185"/>
              <a:gd name="txB" fmla="*/ 784 h 784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5" h="784">
                <a:moveTo>
                  <a:pt x="22" y="88"/>
                </a:moveTo>
                <a:lnTo>
                  <a:pt x="11" y="66"/>
                </a:lnTo>
                <a:lnTo>
                  <a:pt x="0" y="44"/>
                </a:lnTo>
                <a:lnTo>
                  <a:pt x="0" y="33"/>
                </a:lnTo>
                <a:lnTo>
                  <a:pt x="11" y="22"/>
                </a:lnTo>
                <a:lnTo>
                  <a:pt x="11" y="11"/>
                </a:lnTo>
                <a:lnTo>
                  <a:pt x="22" y="11"/>
                </a:lnTo>
                <a:lnTo>
                  <a:pt x="44" y="0"/>
                </a:lnTo>
                <a:lnTo>
                  <a:pt x="76" y="11"/>
                </a:lnTo>
                <a:lnTo>
                  <a:pt x="131" y="22"/>
                </a:lnTo>
                <a:lnTo>
                  <a:pt x="152" y="33"/>
                </a:lnTo>
                <a:lnTo>
                  <a:pt x="174" y="44"/>
                </a:lnTo>
                <a:lnTo>
                  <a:pt x="174" y="55"/>
                </a:lnTo>
                <a:lnTo>
                  <a:pt x="185" y="66"/>
                </a:lnTo>
                <a:lnTo>
                  <a:pt x="185" y="88"/>
                </a:lnTo>
                <a:lnTo>
                  <a:pt x="185" y="109"/>
                </a:lnTo>
                <a:lnTo>
                  <a:pt x="185" y="131"/>
                </a:lnTo>
                <a:lnTo>
                  <a:pt x="185" y="153"/>
                </a:lnTo>
                <a:lnTo>
                  <a:pt x="185" y="185"/>
                </a:lnTo>
                <a:lnTo>
                  <a:pt x="185" y="229"/>
                </a:lnTo>
                <a:lnTo>
                  <a:pt x="174" y="294"/>
                </a:lnTo>
                <a:lnTo>
                  <a:pt x="163" y="370"/>
                </a:lnTo>
                <a:lnTo>
                  <a:pt x="163" y="436"/>
                </a:lnTo>
                <a:lnTo>
                  <a:pt x="163" y="512"/>
                </a:lnTo>
                <a:lnTo>
                  <a:pt x="163" y="545"/>
                </a:lnTo>
                <a:lnTo>
                  <a:pt x="163" y="577"/>
                </a:lnTo>
                <a:lnTo>
                  <a:pt x="163" y="610"/>
                </a:lnTo>
                <a:lnTo>
                  <a:pt x="163" y="632"/>
                </a:lnTo>
                <a:lnTo>
                  <a:pt x="163" y="664"/>
                </a:lnTo>
                <a:lnTo>
                  <a:pt x="152" y="686"/>
                </a:lnTo>
                <a:lnTo>
                  <a:pt x="152" y="708"/>
                </a:lnTo>
                <a:lnTo>
                  <a:pt x="152" y="719"/>
                </a:lnTo>
                <a:lnTo>
                  <a:pt x="142" y="740"/>
                </a:lnTo>
                <a:lnTo>
                  <a:pt x="142" y="762"/>
                </a:lnTo>
                <a:lnTo>
                  <a:pt x="131" y="773"/>
                </a:lnTo>
                <a:lnTo>
                  <a:pt x="120" y="784"/>
                </a:lnTo>
                <a:lnTo>
                  <a:pt x="109" y="784"/>
                </a:lnTo>
                <a:lnTo>
                  <a:pt x="98" y="784"/>
                </a:lnTo>
                <a:lnTo>
                  <a:pt x="87" y="773"/>
                </a:lnTo>
                <a:lnTo>
                  <a:pt x="76" y="762"/>
                </a:lnTo>
                <a:lnTo>
                  <a:pt x="65" y="740"/>
                </a:lnTo>
                <a:lnTo>
                  <a:pt x="55" y="719"/>
                </a:lnTo>
                <a:lnTo>
                  <a:pt x="55" y="708"/>
                </a:lnTo>
                <a:lnTo>
                  <a:pt x="44" y="697"/>
                </a:lnTo>
                <a:lnTo>
                  <a:pt x="44" y="675"/>
                </a:lnTo>
                <a:lnTo>
                  <a:pt x="44" y="653"/>
                </a:lnTo>
                <a:lnTo>
                  <a:pt x="44" y="621"/>
                </a:lnTo>
                <a:lnTo>
                  <a:pt x="33" y="588"/>
                </a:lnTo>
                <a:lnTo>
                  <a:pt x="44" y="555"/>
                </a:lnTo>
                <a:lnTo>
                  <a:pt x="44" y="512"/>
                </a:lnTo>
                <a:lnTo>
                  <a:pt x="44" y="458"/>
                </a:lnTo>
                <a:lnTo>
                  <a:pt x="55" y="425"/>
                </a:lnTo>
                <a:lnTo>
                  <a:pt x="55" y="381"/>
                </a:lnTo>
                <a:lnTo>
                  <a:pt x="55" y="349"/>
                </a:lnTo>
                <a:lnTo>
                  <a:pt x="55" y="316"/>
                </a:lnTo>
                <a:lnTo>
                  <a:pt x="55" y="283"/>
                </a:lnTo>
                <a:lnTo>
                  <a:pt x="55" y="251"/>
                </a:lnTo>
                <a:lnTo>
                  <a:pt x="55" y="229"/>
                </a:lnTo>
                <a:lnTo>
                  <a:pt x="55" y="175"/>
                </a:lnTo>
                <a:lnTo>
                  <a:pt x="44" y="142"/>
                </a:lnTo>
                <a:lnTo>
                  <a:pt x="33" y="109"/>
                </a:lnTo>
                <a:lnTo>
                  <a:pt x="22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0" name="Freeform 44"/>
          <p:cNvSpPr/>
          <p:nvPr/>
        </p:nvSpPr>
        <p:spPr>
          <a:xfrm>
            <a:off x="5681980" y="2197100"/>
            <a:ext cx="261938" cy="981075"/>
          </a:xfrm>
          <a:custGeom>
            <a:avLst/>
            <a:gdLst>
              <a:gd name="txL" fmla="*/ 0 w 414"/>
              <a:gd name="txT" fmla="*/ 0 h 1545"/>
              <a:gd name="txR" fmla="*/ 414 w 414"/>
              <a:gd name="txB" fmla="*/ 1545 h 154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14" h="1545">
                <a:moveTo>
                  <a:pt x="196" y="1469"/>
                </a:moveTo>
                <a:lnTo>
                  <a:pt x="196" y="1447"/>
                </a:lnTo>
                <a:lnTo>
                  <a:pt x="185" y="1436"/>
                </a:lnTo>
                <a:lnTo>
                  <a:pt x="174" y="1415"/>
                </a:lnTo>
                <a:lnTo>
                  <a:pt x="164" y="1393"/>
                </a:lnTo>
                <a:lnTo>
                  <a:pt x="153" y="1382"/>
                </a:lnTo>
                <a:lnTo>
                  <a:pt x="142" y="1360"/>
                </a:lnTo>
                <a:lnTo>
                  <a:pt x="120" y="1349"/>
                </a:lnTo>
                <a:lnTo>
                  <a:pt x="98" y="1338"/>
                </a:lnTo>
                <a:lnTo>
                  <a:pt x="77" y="1317"/>
                </a:lnTo>
                <a:lnTo>
                  <a:pt x="55" y="1306"/>
                </a:lnTo>
                <a:lnTo>
                  <a:pt x="44" y="1295"/>
                </a:lnTo>
                <a:lnTo>
                  <a:pt x="33" y="1273"/>
                </a:lnTo>
                <a:lnTo>
                  <a:pt x="22" y="1262"/>
                </a:lnTo>
                <a:lnTo>
                  <a:pt x="11" y="1262"/>
                </a:lnTo>
                <a:lnTo>
                  <a:pt x="0" y="1251"/>
                </a:lnTo>
                <a:lnTo>
                  <a:pt x="0" y="1240"/>
                </a:lnTo>
                <a:lnTo>
                  <a:pt x="0" y="1230"/>
                </a:lnTo>
                <a:lnTo>
                  <a:pt x="11" y="1230"/>
                </a:lnTo>
                <a:lnTo>
                  <a:pt x="22" y="1230"/>
                </a:lnTo>
                <a:lnTo>
                  <a:pt x="33" y="1230"/>
                </a:lnTo>
                <a:lnTo>
                  <a:pt x="55" y="1230"/>
                </a:lnTo>
                <a:lnTo>
                  <a:pt x="77" y="1230"/>
                </a:lnTo>
                <a:lnTo>
                  <a:pt x="109" y="1230"/>
                </a:lnTo>
                <a:lnTo>
                  <a:pt x="131" y="1240"/>
                </a:lnTo>
                <a:lnTo>
                  <a:pt x="164" y="1240"/>
                </a:lnTo>
                <a:lnTo>
                  <a:pt x="174" y="1240"/>
                </a:lnTo>
                <a:lnTo>
                  <a:pt x="196" y="1230"/>
                </a:lnTo>
                <a:lnTo>
                  <a:pt x="218" y="1219"/>
                </a:lnTo>
                <a:lnTo>
                  <a:pt x="229" y="1208"/>
                </a:lnTo>
                <a:lnTo>
                  <a:pt x="240" y="1186"/>
                </a:lnTo>
                <a:lnTo>
                  <a:pt x="251" y="1164"/>
                </a:lnTo>
                <a:lnTo>
                  <a:pt x="251" y="1153"/>
                </a:lnTo>
                <a:lnTo>
                  <a:pt x="251" y="1142"/>
                </a:lnTo>
                <a:lnTo>
                  <a:pt x="261" y="1121"/>
                </a:lnTo>
                <a:lnTo>
                  <a:pt x="261" y="1099"/>
                </a:lnTo>
                <a:lnTo>
                  <a:pt x="261" y="1077"/>
                </a:lnTo>
                <a:lnTo>
                  <a:pt x="261" y="1045"/>
                </a:lnTo>
                <a:lnTo>
                  <a:pt x="261" y="1023"/>
                </a:lnTo>
                <a:lnTo>
                  <a:pt x="261" y="990"/>
                </a:lnTo>
                <a:lnTo>
                  <a:pt x="261" y="947"/>
                </a:lnTo>
                <a:lnTo>
                  <a:pt x="261" y="914"/>
                </a:lnTo>
                <a:lnTo>
                  <a:pt x="261" y="870"/>
                </a:lnTo>
                <a:lnTo>
                  <a:pt x="261" y="816"/>
                </a:lnTo>
                <a:lnTo>
                  <a:pt x="261" y="772"/>
                </a:lnTo>
                <a:lnTo>
                  <a:pt x="251" y="718"/>
                </a:lnTo>
                <a:lnTo>
                  <a:pt x="251" y="664"/>
                </a:lnTo>
                <a:lnTo>
                  <a:pt x="251" y="598"/>
                </a:lnTo>
                <a:lnTo>
                  <a:pt x="251" y="544"/>
                </a:lnTo>
                <a:lnTo>
                  <a:pt x="251" y="490"/>
                </a:lnTo>
                <a:lnTo>
                  <a:pt x="240" y="435"/>
                </a:lnTo>
                <a:lnTo>
                  <a:pt x="240" y="392"/>
                </a:lnTo>
                <a:lnTo>
                  <a:pt x="240" y="348"/>
                </a:lnTo>
                <a:lnTo>
                  <a:pt x="229" y="305"/>
                </a:lnTo>
                <a:lnTo>
                  <a:pt x="229" y="272"/>
                </a:lnTo>
                <a:lnTo>
                  <a:pt x="229" y="239"/>
                </a:lnTo>
                <a:lnTo>
                  <a:pt x="218" y="207"/>
                </a:lnTo>
                <a:lnTo>
                  <a:pt x="218" y="174"/>
                </a:lnTo>
                <a:lnTo>
                  <a:pt x="207" y="152"/>
                </a:lnTo>
                <a:lnTo>
                  <a:pt x="207" y="130"/>
                </a:lnTo>
                <a:lnTo>
                  <a:pt x="196" y="120"/>
                </a:lnTo>
                <a:lnTo>
                  <a:pt x="196" y="109"/>
                </a:lnTo>
                <a:lnTo>
                  <a:pt x="185" y="98"/>
                </a:lnTo>
                <a:lnTo>
                  <a:pt x="185" y="87"/>
                </a:lnTo>
                <a:lnTo>
                  <a:pt x="164" y="76"/>
                </a:lnTo>
                <a:lnTo>
                  <a:pt x="142" y="54"/>
                </a:lnTo>
                <a:lnTo>
                  <a:pt x="142" y="43"/>
                </a:lnTo>
                <a:lnTo>
                  <a:pt x="142" y="22"/>
                </a:lnTo>
                <a:lnTo>
                  <a:pt x="153" y="11"/>
                </a:lnTo>
                <a:lnTo>
                  <a:pt x="164" y="11"/>
                </a:lnTo>
                <a:lnTo>
                  <a:pt x="185" y="0"/>
                </a:lnTo>
                <a:lnTo>
                  <a:pt x="218" y="0"/>
                </a:lnTo>
                <a:lnTo>
                  <a:pt x="240" y="0"/>
                </a:lnTo>
                <a:lnTo>
                  <a:pt x="272" y="11"/>
                </a:lnTo>
                <a:lnTo>
                  <a:pt x="316" y="22"/>
                </a:lnTo>
                <a:lnTo>
                  <a:pt x="348" y="43"/>
                </a:lnTo>
                <a:lnTo>
                  <a:pt x="370" y="65"/>
                </a:lnTo>
                <a:lnTo>
                  <a:pt x="392" y="87"/>
                </a:lnTo>
                <a:lnTo>
                  <a:pt x="403" y="109"/>
                </a:lnTo>
                <a:lnTo>
                  <a:pt x="414" y="120"/>
                </a:lnTo>
                <a:lnTo>
                  <a:pt x="414" y="141"/>
                </a:lnTo>
                <a:lnTo>
                  <a:pt x="414" y="152"/>
                </a:lnTo>
                <a:lnTo>
                  <a:pt x="403" y="174"/>
                </a:lnTo>
                <a:lnTo>
                  <a:pt x="392" y="185"/>
                </a:lnTo>
                <a:lnTo>
                  <a:pt x="381" y="196"/>
                </a:lnTo>
                <a:lnTo>
                  <a:pt x="381" y="207"/>
                </a:lnTo>
                <a:lnTo>
                  <a:pt x="381" y="228"/>
                </a:lnTo>
                <a:lnTo>
                  <a:pt x="381" y="250"/>
                </a:lnTo>
                <a:lnTo>
                  <a:pt x="381" y="272"/>
                </a:lnTo>
                <a:lnTo>
                  <a:pt x="381" y="294"/>
                </a:lnTo>
                <a:lnTo>
                  <a:pt x="381" y="326"/>
                </a:lnTo>
                <a:lnTo>
                  <a:pt x="381" y="359"/>
                </a:lnTo>
                <a:lnTo>
                  <a:pt x="381" y="402"/>
                </a:lnTo>
                <a:lnTo>
                  <a:pt x="381" y="435"/>
                </a:lnTo>
                <a:lnTo>
                  <a:pt x="381" y="490"/>
                </a:lnTo>
                <a:lnTo>
                  <a:pt x="381" y="533"/>
                </a:lnTo>
                <a:lnTo>
                  <a:pt x="381" y="587"/>
                </a:lnTo>
                <a:lnTo>
                  <a:pt x="392" y="642"/>
                </a:lnTo>
                <a:lnTo>
                  <a:pt x="392" y="696"/>
                </a:lnTo>
                <a:lnTo>
                  <a:pt x="392" y="762"/>
                </a:lnTo>
                <a:lnTo>
                  <a:pt x="392" y="816"/>
                </a:lnTo>
                <a:lnTo>
                  <a:pt x="403" y="870"/>
                </a:lnTo>
                <a:lnTo>
                  <a:pt x="403" y="925"/>
                </a:lnTo>
                <a:lnTo>
                  <a:pt x="403" y="968"/>
                </a:lnTo>
                <a:lnTo>
                  <a:pt x="403" y="1023"/>
                </a:lnTo>
                <a:lnTo>
                  <a:pt x="403" y="1066"/>
                </a:lnTo>
                <a:lnTo>
                  <a:pt x="403" y="1099"/>
                </a:lnTo>
                <a:lnTo>
                  <a:pt x="403" y="1142"/>
                </a:lnTo>
                <a:lnTo>
                  <a:pt x="403" y="1175"/>
                </a:lnTo>
                <a:lnTo>
                  <a:pt x="403" y="1208"/>
                </a:lnTo>
                <a:lnTo>
                  <a:pt x="403" y="1230"/>
                </a:lnTo>
                <a:lnTo>
                  <a:pt x="403" y="1251"/>
                </a:lnTo>
                <a:lnTo>
                  <a:pt x="392" y="1273"/>
                </a:lnTo>
                <a:lnTo>
                  <a:pt x="392" y="1295"/>
                </a:lnTo>
                <a:lnTo>
                  <a:pt x="392" y="1317"/>
                </a:lnTo>
                <a:lnTo>
                  <a:pt x="381" y="1371"/>
                </a:lnTo>
                <a:lnTo>
                  <a:pt x="359" y="1415"/>
                </a:lnTo>
                <a:lnTo>
                  <a:pt x="338" y="1458"/>
                </a:lnTo>
                <a:lnTo>
                  <a:pt x="327" y="1480"/>
                </a:lnTo>
                <a:lnTo>
                  <a:pt x="294" y="1512"/>
                </a:lnTo>
                <a:lnTo>
                  <a:pt x="272" y="1523"/>
                </a:lnTo>
                <a:lnTo>
                  <a:pt x="261" y="1534"/>
                </a:lnTo>
                <a:lnTo>
                  <a:pt x="240" y="1545"/>
                </a:lnTo>
                <a:lnTo>
                  <a:pt x="229" y="1534"/>
                </a:lnTo>
                <a:lnTo>
                  <a:pt x="207" y="1523"/>
                </a:lnTo>
                <a:lnTo>
                  <a:pt x="196" y="1502"/>
                </a:lnTo>
                <a:lnTo>
                  <a:pt x="196" y="146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1" name="Freeform 45"/>
          <p:cNvSpPr/>
          <p:nvPr/>
        </p:nvSpPr>
        <p:spPr>
          <a:xfrm>
            <a:off x="4853305" y="1443038"/>
            <a:ext cx="434975" cy="469900"/>
          </a:xfrm>
          <a:custGeom>
            <a:avLst/>
            <a:gdLst>
              <a:gd name="txL" fmla="*/ 0 w 685"/>
              <a:gd name="txT" fmla="*/ 0 h 740"/>
              <a:gd name="txR" fmla="*/ 685 w 685"/>
              <a:gd name="txB" fmla="*/ 740 h 7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85" h="740">
                <a:moveTo>
                  <a:pt x="435" y="152"/>
                </a:moveTo>
                <a:lnTo>
                  <a:pt x="446" y="119"/>
                </a:lnTo>
                <a:lnTo>
                  <a:pt x="457" y="87"/>
                </a:lnTo>
                <a:lnTo>
                  <a:pt x="457" y="65"/>
                </a:lnTo>
                <a:lnTo>
                  <a:pt x="446" y="54"/>
                </a:lnTo>
                <a:lnTo>
                  <a:pt x="435" y="43"/>
                </a:lnTo>
                <a:lnTo>
                  <a:pt x="424" y="32"/>
                </a:lnTo>
                <a:lnTo>
                  <a:pt x="435" y="21"/>
                </a:lnTo>
                <a:lnTo>
                  <a:pt x="446" y="11"/>
                </a:lnTo>
                <a:lnTo>
                  <a:pt x="457" y="0"/>
                </a:lnTo>
                <a:lnTo>
                  <a:pt x="478" y="0"/>
                </a:lnTo>
                <a:lnTo>
                  <a:pt x="489" y="0"/>
                </a:lnTo>
                <a:lnTo>
                  <a:pt x="511" y="0"/>
                </a:lnTo>
                <a:lnTo>
                  <a:pt x="522" y="0"/>
                </a:lnTo>
                <a:lnTo>
                  <a:pt x="554" y="11"/>
                </a:lnTo>
                <a:lnTo>
                  <a:pt x="576" y="21"/>
                </a:lnTo>
                <a:lnTo>
                  <a:pt x="620" y="43"/>
                </a:lnTo>
                <a:lnTo>
                  <a:pt x="641" y="65"/>
                </a:lnTo>
                <a:lnTo>
                  <a:pt x="674" y="76"/>
                </a:lnTo>
                <a:lnTo>
                  <a:pt x="685" y="98"/>
                </a:lnTo>
                <a:lnTo>
                  <a:pt x="685" y="108"/>
                </a:lnTo>
                <a:lnTo>
                  <a:pt x="674" y="119"/>
                </a:lnTo>
                <a:lnTo>
                  <a:pt x="663" y="141"/>
                </a:lnTo>
                <a:lnTo>
                  <a:pt x="641" y="174"/>
                </a:lnTo>
                <a:lnTo>
                  <a:pt x="620" y="206"/>
                </a:lnTo>
                <a:lnTo>
                  <a:pt x="598" y="239"/>
                </a:lnTo>
                <a:lnTo>
                  <a:pt x="565" y="283"/>
                </a:lnTo>
                <a:lnTo>
                  <a:pt x="533" y="326"/>
                </a:lnTo>
                <a:lnTo>
                  <a:pt x="489" y="370"/>
                </a:lnTo>
                <a:lnTo>
                  <a:pt x="446" y="413"/>
                </a:lnTo>
                <a:lnTo>
                  <a:pt x="359" y="489"/>
                </a:lnTo>
                <a:lnTo>
                  <a:pt x="272" y="566"/>
                </a:lnTo>
                <a:lnTo>
                  <a:pt x="185" y="631"/>
                </a:lnTo>
                <a:lnTo>
                  <a:pt x="141" y="663"/>
                </a:lnTo>
                <a:lnTo>
                  <a:pt x="109" y="685"/>
                </a:lnTo>
                <a:lnTo>
                  <a:pt x="76" y="707"/>
                </a:lnTo>
                <a:lnTo>
                  <a:pt x="54" y="718"/>
                </a:lnTo>
                <a:lnTo>
                  <a:pt x="33" y="729"/>
                </a:lnTo>
                <a:lnTo>
                  <a:pt x="11" y="740"/>
                </a:lnTo>
                <a:lnTo>
                  <a:pt x="0" y="740"/>
                </a:lnTo>
                <a:lnTo>
                  <a:pt x="0" y="729"/>
                </a:lnTo>
                <a:lnTo>
                  <a:pt x="0" y="718"/>
                </a:lnTo>
                <a:lnTo>
                  <a:pt x="11" y="696"/>
                </a:lnTo>
                <a:lnTo>
                  <a:pt x="33" y="685"/>
                </a:lnTo>
                <a:lnTo>
                  <a:pt x="54" y="663"/>
                </a:lnTo>
                <a:lnTo>
                  <a:pt x="76" y="631"/>
                </a:lnTo>
                <a:lnTo>
                  <a:pt x="109" y="609"/>
                </a:lnTo>
                <a:lnTo>
                  <a:pt x="163" y="544"/>
                </a:lnTo>
                <a:lnTo>
                  <a:pt x="217" y="489"/>
                </a:lnTo>
                <a:lnTo>
                  <a:pt x="272" y="424"/>
                </a:lnTo>
                <a:lnTo>
                  <a:pt x="315" y="359"/>
                </a:lnTo>
                <a:lnTo>
                  <a:pt x="359" y="304"/>
                </a:lnTo>
                <a:lnTo>
                  <a:pt x="391" y="250"/>
                </a:lnTo>
                <a:lnTo>
                  <a:pt x="402" y="217"/>
                </a:lnTo>
                <a:lnTo>
                  <a:pt x="424" y="196"/>
                </a:lnTo>
                <a:lnTo>
                  <a:pt x="424" y="174"/>
                </a:lnTo>
                <a:lnTo>
                  <a:pt x="435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2" name="Freeform 46"/>
          <p:cNvSpPr/>
          <p:nvPr/>
        </p:nvSpPr>
        <p:spPr>
          <a:xfrm>
            <a:off x="5137468" y="1574800"/>
            <a:ext cx="358775" cy="96838"/>
          </a:xfrm>
          <a:custGeom>
            <a:avLst/>
            <a:gdLst>
              <a:gd name="txL" fmla="*/ 0 w 565"/>
              <a:gd name="txT" fmla="*/ 0 h 153"/>
              <a:gd name="txR" fmla="*/ 565 w 565"/>
              <a:gd name="txB" fmla="*/ 153 h 1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65" h="153">
                <a:moveTo>
                  <a:pt x="250" y="33"/>
                </a:moveTo>
                <a:lnTo>
                  <a:pt x="304" y="22"/>
                </a:lnTo>
                <a:lnTo>
                  <a:pt x="358" y="11"/>
                </a:lnTo>
                <a:lnTo>
                  <a:pt x="391" y="11"/>
                </a:lnTo>
                <a:lnTo>
                  <a:pt x="424" y="0"/>
                </a:lnTo>
                <a:lnTo>
                  <a:pt x="445" y="0"/>
                </a:lnTo>
                <a:lnTo>
                  <a:pt x="467" y="0"/>
                </a:lnTo>
                <a:lnTo>
                  <a:pt x="500" y="11"/>
                </a:lnTo>
                <a:lnTo>
                  <a:pt x="521" y="11"/>
                </a:lnTo>
                <a:lnTo>
                  <a:pt x="543" y="22"/>
                </a:lnTo>
                <a:lnTo>
                  <a:pt x="554" y="44"/>
                </a:lnTo>
                <a:lnTo>
                  <a:pt x="565" y="55"/>
                </a:lnTo>
                <a:lnTo>
                  <a:pt x="565" y="66"/>
                </a:lnTo>
                <a:lnTo>
                  <a:pt x="554" y="77"/>
                </a:lnTo>
                <a:lnTo>
                  <a:pt x="543" y="87"/>
                </a:lnTo>
                <a:lnTo>
                  <a:pt x="532" y="98"/>
                </a:lnTo>
                <a:lnTo>
                  <a:pt x="511" y="98"/>
                </a:lnTo>
                <a:lnTo>
                  <a:pt x="478" y="109"/>
                </a:lnTo>
                <a:lnTo>
                  <a:pt x="445" y="109"/>
                </a:lnTo>
                <a:lnTo>
                  <a:pt x="413" y="120"/>
                </a:lnTo>
                <a:lnTo>
                  <a:pt x="380" y="131"/>
                </a:lnTo>
                <a:lnTo>
                  <a:pt x="348" y="131"/>
                </a:lnTo>
                <a:lnTo>
                  <a:pt x="315" y="142"/>
                </a:lnTo>
                <a:lnTo>
                  <a:pt x="293" y="142"/>
                </a:lnTo>
                <a:lnTo>
                  <a:pt x="271" y="142"/>
                </a:lnTo>
                <a:lnTo>
                  <a:pt x="250" y="153"/>
                </a:lnTo>
                <a:lnTo>
                  <a:pt x="239" y="153"/>
                </a:lnTo>
                <a:lnTo>
                  <a:pt x="228" y="153"/>
                </a:lnTo>
                <a:lnTo>
                  <a:pt x="217" y="153"/>
                </a:lnTo>
                <a:lnTo>
                  <a:pt x="195" y="153"/>
                </a:lnTo>
                <a:lnTo>
                  <a:pt x="174" y="142"/>
                </a:lnTo>
                <a:lnTo>
                  <a:pt x="141" y="142"/>
                </a:lnTo>
                <a:lnTo>
                  <a:pt x="97" y="142"/>
                </a:lnTo>
                <a:lnTo>
                  <a:pt x="54" y="131"/>
                </a:lnTo>
                <a:lnTo>
                  <a:pt x="0" y="131"/>
                </a:lnTo>
                <a:lnTo>
                  <a:pt x="0" y="66"/>
                </a:lnTo>
                <a:lnTo>
                  <a:pt x="65" y="55"/>
                </a:lnTo>
                <a:lnTo>
                  <a:pt x="119" y="55"/>
                </a:lnTo>
                <a:lnTo>
                  <a:pt x="250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3" name="Freeform 47"/>
          <p:cNvSpPr/>
          <p:nvPr/>
        </p:nvSpPr>
        <p:spPr>
          <a:xfrm>
            <a:off x="5447030" y="1428750"/>
            <a:ext cx="358775" cy="442913"/>
          </a:xfrm>
          <a:custGeom>
            <a:avLst/>
            <a:gdLst>
              <a:gd name="txL" fmla="*/ 0 w 565"/>
              <a:gd name="txT" fmla="*/ 0 h 696"/>
              <a:gd name="txR" fmla="*/ 565 w 565"/>
              <a:gd name="txB" fmla="*/ 696 h 696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65" h="696">
                <a:moveTo>
                  <a:pt x="11" y="696"/>
                </a:moveTo>
                <a:lnTo>
                  <a:pt x="0" y="696"/>
                </a:lnTo>
                <a:lnTo>
                  <a:pt x="0" y="685"/>
                </a:lnTo>
                <a:lnTo>
                  <a:pt x="11" y="675"/>
                </a:lnTo>
                <a:lnTo>
                  <a:pt x="22" y="653"/>
                </a:lnTo>
                <a:lnTo>
                  <a:pt x="32" y="631"/>
                </a:lnTo>
                <a:lnTo>
                  <a:pt x="43" y="609"/>
                </a:lnTo>
                <a:lnTo>
                  <a:pt x="65" y="588"/>
                </a:lnTo>
                <a:lnTo>
                  <a:pt x="87" y="566"/>
                </a:lnTo>
                <a:lnTo>
                  <a:pt x="141" y="500"/>
                </a:lnTo>
                <a:lnTo>
                  <a:pt x="185" y="446"/>
                </a:lnTo>
                <a:lnTo>
                  <a:pt x="228" y="392"/>
                </a:lnTo>
                <a:lnTo>
                  <a:pt x="239" y="370"/>
                </a:lnTo>
                <a:lnTo>
                  <a:pt x="250" y="348"/>
                </a:lnTo>
                <a:lnTo>
                  <a:pt x="283" y="305"/>
                </a:lnTo>
                <a:lnTo>
                  <a:pt x="304" y="250"/>
                </a:lnTo>
                <a:lnTo>
                  <a:pt x="326" y="207"/>
                </a:lnTo>
                <a:lnTo>
                  <a:pt x="337" y="185"/>
                </a:lnTo>
                <a:lnTo>
                  <a:pt x="337" y="163"/>
                </a:lnTo>
                <a:lnTo>
                  <a:pt x="348" y="130"/>
                </a:lnTo>
                <a:lnTo>
                  <a:pt x="348" y="98"/>
                </a:lnTo>
                <a:lnTo>
                  <a:pt x="348" y="76"/>
                </a:lnTo>
                <a:lnTo>
                  <a:pt x="337" y="65"/>
                </a:lnTo>
                <a:lnTo>
                  <a:pt x="326" y="54"/>
                </a:lnTo>
                <a:lnTo>
                  <a:pt x="315" y="43"/>
                </a:lnTo>
                <a:lnTo>
                  <a:pt x="304" y="33"/>
                </a:lnTo>
                <a:lnTo>
                  <a:pt x="315" y="22"/>
                </a:lnTo>
                <a:lnTo>
                  <a:pt x="326" y="11"/>
                </a:lnTo>
                <a:lnTo>
                  <a:pt x="348" y="0"/>
                </a:lnTo>
                <a:lnTo>
                  <a:pt x="380" y="0"/>
                </a:lnTo>
                <a:lnTo>
                  <a:pt x="424" y="0"/>
                </a:lnTo>
                <a:lnTo>
                  <a:pt x="456" y="0"/>
                </a:lnTo>
                <a:lnTo>
                  <a:pt x="500" y="0"/>
                </a:lnTo>
                <a:lnTo>
                  <a:pt x="533" y="11"/>
                </a:lnTo>
                <a:lnTo>
                  <a:pt x="554" y="33"/>
                </a:lnTo>
                <a:lnTo>
                  <a:pt x="554" y="43"/>
                </a:lnTo>
                <a:lnTo>
                  <a:pt x="565" y="54"/>
                </a:lnTo>
                <a:lnTo>
                  <a:pt x="565" y="76"/>
                </a:lnTo>
                <a:lnTo>
                  <a:pt x="565" y="87"/>
                </a:lnTo>
                <a:lnTo>
                  <a:pt x="565" y="109"/>
                </a:lnTo>
                <a:lnTo>
                  <a:pt x="554" y="120"/>
                </a:lnTo>
                <a:lnTo>
                  <a:pt x="554" y="141"/>
                </a:lnTo>
                <a:lnTo>
                  <a:pt x="533" y="163"/>
                </a:lnTo>
                <a:lnTo>
                  <a:pt x="511" y="218"/>
                </a:lnTo>
                <a:lnTo>
                  <a:pt x="478" y="272"/>
                </a:lnTo>
                <a:lnTo>
                  <a:pt x="435" y="326"/>
                </a:lnTo>
                <a:lnTo>
                  <a:pt x="391" y="381"/>
                </a:lnTo>
                <a:lnTo>
                  <a:pt x="348" y="435"/>
                </a:lnTo>
                <a:lnTo>
                  <a:pt x="293" y="490"/>
                </a:lnTo>
                <a:lnTo>
                  <a:pt x="239" y="544"/>
                </a:lnTo>
                <a:lnTo>
                  <a:pt x="174" y="598"/>
                </a:lnTo>
                <a:lnTo>
                  <a:pt x="141" y="620"/>
                </a:lnTo>
                <a:lnTo>
                  <a:pt x="109" y="642"/>
                </a:lnTo>
                <a:lnTo>
                  <a:pt x="87" y="664"/>
                </a:lnTo>
                <a:lnTo>
                  <a:pt x="54" y="685"/>
                </a:lnTo>
                <a:lnTo>
                  <a:pt x="43" y="696"/>
                </a:lnTo>
                <a:lnTo>
                  <a:pt x="22" y="696"/>
                </a:lnTo>
                <a:lnTo>
                  <a:pt x="11" y="6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4" name="Freeform 48"/>
          <p:cNvSpPr/>
          <p:nvPr/>
        </p:nvSpPr>
        <p:spPr>
          <a:xfrm>
            <a:off x="5675630" y="1539875"/>
            <a:ext cx="420688" cy="96838"/>
          </a:xfrm>
          <a:custGeom>
            <a:avLst/>
            <a:gdLst>
              <a:gd name="txL" fmla="*/ 0 w 663"/>
              <a:gd name="txT" fmla="*/ 0 h 152"/>
              <a:gd name="txR" fmla="*/ 663 w 663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3" h="152">
                <a:moveTo>
                  <a:pt x="32" y="54"/>
                </a:moveTo>
                <a:lnTo>
                  <a:pt x="97" y="44"/>
                </a:lnTo>
                <a:lnTo>
                  <a:pt x="163" y="33"/>
                </a:lnTo>
                <a:lnTo>
                  <a:pt x="228" y="22"/>
                </a:lnTo>
                <a:lnTo>
                  <a:pt x="293" y="11"/>
                </a:lnTo>
                <a:lnTo>
                  <a:pt x="358" y="11"/>
                </a:lnTo>
                <a:lnTo>
                  <a:pt x="402" y="0"/>
                </a:lnTo>
                <a:lnTo>
                  <a:pt x="456" y="0"/>
                </a:lnTo>
                <a:lnTo>
                  <a:pt x="500" y="0"/>
                </a:lnTo>
                <a:lnTo>
                  <a:pt x="532" y="0"/>
                </a:lnTo>
                <a:lnTo>
                  <a:pt x="565" y="0"/>
                </a:lnTo>
                <a:lnTo>
                  <a:pt x="587" y="11"/>
                </a:lnTo>
                <a:lnTo>
                  <a:pt x="619" y="11"/>
                </a:lnTo>
                <a:lnTo>
                  <a:pt x="641" y="22"/>
                </a:lnTo>
                <a:lnTo>
                  <a:pt x="652" y="33"/>
                </a:lnTo>
                <a:lnTo>
                  <a:pt x="663" y="44"/>
                </a:lnTo>
                <a:lnTo>
                  <a:pt x="663" y="54"/>
                </a:lnTo>
                <a:lnTo>
                  <a:pt x="663" y="65"/>
                </a:lnTo>
                <a:lnTo>
                  <a:pt x="652" y="76"/>
                </a:lnTo>
                <a:lnTo>
                  <a:pt x="641" y="87"/>
                </a:lnTo>
                <a:lnTo>
                  <a:pt x="630" y="87"/>
                </a:lnTo>
                <a:lnTo>
                  <a:pt x="608" y="98"/>
                </a:lnTo>
                <a:lnTo>
                  <a:pt x="587" y="109"/>
                </a:lnTo>
                <a:lnTo>
                  <a:pt x="554" y="109"/>
                </a:lnTo>
                <a:lnTo>
                  <a:pt x="521" y="120"/>
                </a:lnTo>
                <a:lnTo>
                  <a:pt x="478" y="120"/>
                </a:lnTo>
                <a:lnTo>
                  <a:pt x="434" y="131"/>
                </a:lnTo>
                <a:lnTo>
                  <a:pt x="380" y="141"/>
                </a:lnTo>
                <a:lnTo>
                  <a:pt x="315" y="141"/>
                </a:lnTo>
                <a:lnTo>
                  <a:pt x="250" y="141"/>
                </a:lnTo>
                <a:lnTo>
                  <a:pt x="174" y="152"/>
                </a:lnTo>
                <a:lnTo>
                  <a:pt x="87" y="152"/>
                </a:lnTo>
                <a:lnTo>
                  <a:pt x="0" y="152"/>
                </a:lnTo>
                <a:lnTo>
                  <a:pt x="32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5" name="Freeform 49"/>
          <p:cNvSpPr/>
          <p:nvPr/>
        </p:nvSpPr>
        <p:spPr>
          <a:xfrm>
            <a:off x="5137468" y="1746250"/>
            <a:ext cx="171450" cy="117475"/>
          </a:xfrm>
          <a:custGeom>
            <a:avLst/>
            <a:gdLst>
              <a:gd name="txL" fmla="*/ 0 w 271"/>
              <a:gd name="txT" fmla="*/ 0 h 185"/>
              <a:gd name="txR" fmla="*/ 271 w 271"/>
              <a:gd name="txB" fmla="*/ 185 h 185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71" h="185">
                <a:moveTo>
                  <a:pt x="0" y="22"/>
                </a:moveTo>
                <a:lnTo>
                  <a:pt x="0" y="22"/>
                </a:lnTo>
                <a:lnTo>
                  <a:pt x="11" y="11"/>
                </a:lnTo>
                <a:lnTo>
                  <a:pt x="21" y="11"/>
                </a:lnTo>
                <a:lnTo>
                  <a:pt x="32" y="11"/>
                </a:lnTo>
                <a:lnTo>
                  <a:pt x="43" y="11"/>
                </a:lnTo>
                <a:lnTo>
                  <a:pt x="65" y="0"/>
                </a:lnTo>
                <a:lnTo>
                  <a:pt x="87" y="0"/>
                </a:lnTo>
                <a:lnTo>
                  <a:pt x="119" y="11"/>
                </a:lnTo>
                <a:lnTo>
                  <a:pt x="152" y="11"/>
                </a:lnTo>
                <a:lnTo>
                  <a:pt x="184" y="33"/>
                </a:lnTo>
                <a:lnTo>
                  <a:pt x="228" y="55"/>
                </a:lnTo>
                <a:lnTo>
                  <a:pt x="250" y="77"/>
                </a:lnTo>
                <a:lnTo>
                  <a:pt x="261" y="98"/>
                </a:lnTo>
                <a:lnTo>
                  <a:pt x="271" y="109"/>
                </a:lnTo>
                <a:lnTo>
                  <a:pt x="271" y="120"/>
                </a:lnTo>
                <a:lnTo>
                  <a:pt x="271" y="131"/>
                </a:lnTo>
                <a:lnTo>
                  <a:pt x="271" y="142"/>
                </a:lnTo>
                <a:lnTo>
                  <a:pt x="261" y="164"/>
                </a:lnTo>
                <a:lnTo>
                  <a:pt x="250" y="175"/>
                </a:lnTo>
                <a:lnTo>
                  <a:pt x="239" y="185"/>
                </a:lnTo>
                <a:lnTo>
                  <a:pt x="228" y="185"/>
                </a:lnTo>
                <a:lnTo>
                  <a:pt x="217" y="185"/>
                </a:lnTo>
                <a:lnTo>
                  <a:pt x="206" y="185"/>
                </a:lnTo>
                <a:lnTo>
                  <a:pt x="184" y="175"/>
                </a:lnTo>
                <a:lnTo>
                  <a:pt x="174" y="164"/>
                </a:lnTo>
                <a:lnTo>
                  <a:pt x="152" y="153"/>
                </a:lnTo>
                <a:lnTo>
                  <a:pt x="141" y="142"/>
                </a:lnTo>
                <a:lnTo>
                  <a:pt x="119" y="131"/>
                </a:lnTo>
                <a:lnTo>
                  <a:pt x="97" y="109"/>
                </a:lnTo>
                <a:lnTo>
                  <a:pt x="76" y="88"/>
                </a:lnTo>
                <a:lnTo>
                  <a:pt x="54" y="77"/>
                </a:lnTo>
                <a:lnTo>
                  <a:pt x="43" y="66"/>
                </a:lnTo>
                <a:lnTo>
                  <a:pt x="21" y="55"/>
                </a:lnTo>
                <a:lnTo>
                  <a:pt x="11" y="44"/>
                </a:lnTo>
                <a:lnTo>
                  <a:pt x="11" y="33"/>
                </a:lnTo>
                <a:lnTo>
                  <a:pt x="0" y="33"/>
                </a:lnTo>
                <a:lnTo>
                  <a:pt x="0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5716905" y="1733550"/>
            <a:ext cx="192088" cy="117475"/>
          </a:xfrm>
          <a:custGeom>
            <a:avLst/>
            <a:gdLst>
              <a:gd name="txL" fmla="*/ 0 w 304"/>
              <a:gd name="txT" fmla="*/ 0 h 185"/>
              <a:gd name="txR" fmla="*/ 304 w 304"/>
              <a:gd name="txB" fmla="*/ 185 h 185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04" h="185">
                <a:moveTo>
                  <a:pt x="0" y="21"/>
                </a:moveTo>
                <a:lnTo>
                  <a:pt x="0" y="21"/>
                </a:lnTo>
                <a:lnTo>
                  <a:pt x="11" y="11"/>
                </a:lnTo>
                <a:lnTo>
                  <a:pt x="22" y="11"/>
                </a:lnTo>
                <a:lnTo>
                  <a:pt x="43" y="11"/>
                </a:lnTo>
                <a:lnTo>
                  <a:pt x="65" y="0"/>
                </a:lnTo>
                <a:lnTo>
                  <a:pt x="87" y="0"/>
                </a:lnTo>
                <a:lnTo>
                  <a:pt x="109" y="0"/>
                </a:lnTo>
                <a:lnTo>
                  <a:pt x="163" y="11"/>
                </a:lnTo>
                <a:lnTo>
                  <a:pt x="206" y="21"/>
                </a:lnTo>
                <a:lnTo>
                  <a:pt x="239" y="43"/>
                </a:lnTo>
                <a:lnTo>
                  <a:pt x="272" y="76"/>
                </a:lnTo>
                <a:lnTo>
                  <a:pt x="283" y="87"/>
                </a:lnTo>
                <a:lnTo>
                  <a:pt x="293" y="109"/>
                </a:lnTo>
                <a:lnTo>
                  <a:pt x="293" y="119"/>
                </a:lnTo>
                <a:lnTo>
                  <a:pt x="304" y="130"/>
                </a:lnTo>
                <a:lnTo>
                  <a:pt x="304" y="152"/>
                </a:lnTo>
                <a:lnTo>
                  <a:pt x="304" y="163"/>
                </a:lnTo>
                <a:lnTo>
                  <a:pt x="293" y="174"/>
                </a:lnTo>
                <a:lnTo>
                  <a:pt x="283" y="174"/>
                </a:lnTo>
                <a:lnTo>
                  <a:pt x="272" y="185"/>
                </a:lnTo>
                <a:lnTo>
                  <a:pt x="261" y="185"/>
                </a:lnTo>
                <a:lnTo>
                  <a:pt x="250" y="185"/>
                </a:lnTo>
                <a:lnTo>
                  <a:pt x="228" y="185"/>
                </a:lnTo>
                <a:lnTo>
                  <a:pt x="217" y="174"/>
                </a:lnTo>
                <a:lnTo>
                  <a:pt x="206" y="163"/>
                </a:lnTo>
                <a:lnTo>
                  <a:pt x="185" y="152"/>
                </a:lnTo>
                <a:lnTo>
                  <a:pt x="163" y="141"/>
                </a:lnTo>
                <a:lnTo>
                  <a:pt x="141" y="119"/>
                </a:lnTo>
                <a:lnTo>
                  <a:pt x="109" y="109"/>
                </a:lnTo>
                <a:lnTo>
                  <a:pt x="87" y="87"/>
                </a:lnTo>
                <a:lnTo>
                  <a:pt x="65" y="76"/>
                </a:lnTo>
                <a:lnTo>
                  <a:pt x="43" y="65"/>
                </a:lnTo>
                <a:lnTo>
                  <a:pt x="22" y="54"/>
                </a:lnTo>
                <a:lnTo>
                  <a:pt x="11" y="43"/>
                </a:lnTo>
                <a:lnTo>
                  <a:pt x="0" y="32"/>
                </a:lnTo>
                <a:lnTo>
                  <a:pt x="0" y="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5137468" y="1939925"/>
            <a:ext cx="200025" cy="173038"/>
          </a:xfrm>
          <a:custGeom>
            <a:avLst/>
            <a:gdLst>
              <a:gd name="txL" fmla="*/ 0 w 315"/>
              <a:gd name="txT" fmla="*/ 0 h 272"/>
              <a:gd name="txR" fmla="*/ 315 w 315"/>
              <a:gd name="txB" fmla="*/ 272 h 2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5" h="272">
                <a:moveTo>
                  <a:pt x="282" y="272"/>
                </a:moveTo>
                <a:lnTo>
                  <a:pt x="250" y="250"/>
                </a:lnTo>
                <a:lnTo>
                  <a:pt x="206" y="229"/>
                </a:lnTo>
                <a:lnTo>
                  <a:pt x="174" y="207"/>
                </a:lnTo>
                <a:lnTo>
                  <a:pt x="141" y="185"/>
                </a:lnTo>
                <a:lnTo>
                  <a:pt x="119" y="163"/>
                </a:lnTo>
                <a:lnTo>
                  <a:pt x="97" y="142"/>
                </a:lnTo>
                <a:lnTo>
                  <a:pt x="76" y="120"/>
                </a:lnTo>
                <a:lnTo>
                  <a:pt x="54" y="109"/>
                </a:lnTo>
                <a:lnTo>
                  <a:pt x="43" y="98"/>
                </a:lnTo>
                <a:lnTo>
                  <a:pt x="32" y="87"/>
                </a:lnTo>
                <a:lnTo>
                  <a:pt x="21" y="65"/>
                </a:lnTo>
                <a:lnTo>
                  <a:pt x="11" y="55"/>
                </a:lnTo>
                <a:lnTo>
                  <a:pt x="0" y="55"/>
                </a:lnTo>
                <a:lnTo>
                  <a:pt x="0" y="44"/>
                </a:lnTo>
                <a:lnTo>
                  <a:pt x="0" y="33"/>
                </a:lnTo>
                <a:lnTo>
                  <a:pt x="0" y="22"/>
                </a:lnTo>
                <a:lnTo>
                  <a:pt x="11" y="22"/>
                </a:lnTo>
                <a:lnTo>
                  <a:pt x="11" y="11"/>
                </a:lnTo>
                <a:lnTo>
                  <a:pt x="21" y="11"/>
                </a:lnTo>
                <a:lnTo>
                  <a:pt x="43" y="11"/>
                </a:lnTo>
                <a:lnTo>
                  <a:pt x="54" y="11"/>
                </a:lnTo>
                <a:lnTo>
                  <a:pt x="76" y="11"/>
                </a:lnTo>
                <a:lnTo>
                  <a:pt x="97" y="0"/>
                </a:lnTo>
                <a:lnTo>
                  <a:pt x="141" y="11"/>
                </a:lnTo>
                <a:lnTo>
                  <a:pt x="184" y="11"/>
                </a:lnTo>
                <a:lnTo>
                  <a:pt x="228" y="33"/>
                </a:lnTo>
                <a:lnTo>
                  <a:pt x="271" y="55"/>
                </a:lnTo>
                <a:lnTo>
                  <a:pt x="293" y="65"/>
                </a:lnTo>
                <a:lnTo>
                  <a:pt x="304" y="87"/>
                </a:lnTo>
                <a:lnTo>
                  <a:pt x="315" y="109"/>
                </a:lnTo>
                <a:lnTo>
                  <a:pt x="315" y="131"/>
                </a:lnTo>
                <a:lnTo>
                  <a:pt x="315" y="163"/>
                </a:lnTo>
                <a:lnTo>
                  <a:pt x="304" y="196"/>
                </a:lnTo>
                <a:lnTo>
                  <a:pt x="293" y="229"/>
                </a:lnTo>
                <a:lnTo>
                  <a:pt x="282" y="27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5558155" y="1863725"/>
            <a:ext cx="233363" cy="249238"/>
          </a:xfrm>
          <a:custGeom>
            <a:avLst/>
            <a:gdLst>
              <a:gd name="txL" fmla="*/ 0 w 369"/>
              <a:gd name="txT" fmla="*/ 0 h 392"/>
              <a:gd name="txR" fmla="*/ 369 w 369"/>
              <a:gd name="txB" fmla="*/ 392 h 392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69" h="392">
                <a:moveTo>
                  <a:pt x="98" y="392"/>
                </a:moveTo>
                <a:lnTo>
                  <a:pt x="0" y="392"/>
                </a:lnTo>
                <a:lnTo>
                  <a:pt x="43" y="327"/>
                </a:lnTo>
                <a:lnTo>
                  <a:pt x="76" y="262"/>
                </a:lnTo>
                <a:lnTo>
                  <a:pt x="109" y="207"/>
                </a:lnTo>
                <a:lnTo>
                  <a:pt x="141" y="164"/>
                </a:lnTo>
                <a:lnTo>
                  <a:pt x="152" y="120"/>
                </a:lnTo>
                <a:lnTo>
                  <a:pt x="163" y="88"/>
                </a:lnTo>
                <a:lnTo>
                  <a:pt x="163" y="66"/>
                </a:lnTo>
                <a:lnTo>
                  <a:pt x="163" y="55"/>
                </a:lnTo>
                <a:lnTo>
                  <a:pt x="141" y="44"/>
                </a:lnTo>
                <a:lnTo>
                  <a:pt x="130" y="33"/>
                </a:lnTo>
                <a:lnTo>
                  <a:pt x="119" y="22"/>
                </a:lnTo>
                <a:lnTo>
                  <a:pt x="130" y="11"/>
                </a:lnTo>
                <a:lnTo>
                  <a:pt x="130" y="0"/>
                </a:lnTo>
                <a:lnTo>
                  <a:pt x="141" y="0"/>
                </a:lnTo>
                <a:lnTo>
                  <a:pt x="163" y="0"/>
                </a:lnTo>
                <a:lnTo>
                  <a:pt x="185" y="0"/>
                </a:lnTo>
                <a:lnTo>
                  <a:pt x="217" y="0"/>
                </a:lnTo>
                <a:lnTo>
                  <a:pt x="250" y="11"/>
                </a:lnTo>
                <a:lnTo>
                  <a:pt x="282" y="22"/>
                </a:lnTo>
                <a:lnTo>
                  <a:pt x="315" y="44"/>
                </a:lnTo>
                <a:lnTo>
                  <a:pt x="337" y="66"/>
                </a:lnTo>
                <a:lnTo>
                  <a:pt x="359" y="88"/>
                </a:lnTo>
                <a:lnTo>
                  <a:pt x="359" y="98"/>
                </a:lnTo>
                <a:lnTo>
                  <a:pt x="369" y="109"/>
                </a:lnTo>
                <a:lnTo>
                  <a:pt x="369" y="120"/>
                </a:lnTo>
                <a:lnTo>
                  <a:pt x="359" y="120"/>
                </a:lnTo>
                <a:lnTo>
                  <a:pt x="359" y="142"/>
                </a:lnTo>
                <a:lnTo>
                  <a:pt x="337" y="164"/>
                </a:lnTo>
                <a:lnTo>
                  <a:pt x="315" y="185"/>
                </a:lnTo>
                <a:lnTo>
                  <a:pt x="293" y="218"/>
                </a:lnTo>
                <a:lnTo>
                  <a:pt x="250" y="251"/>
                </a:lnTo>
                <a:lnTo>
                  <a:pt x="206" y="294"/>
                </a:lnTo>
                <a:lnTo>
                  <a:pt x="152" y="349"/>
                </a:lnTo>
                <a:lnTo>
                  <a:pt x="98" y="3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4638993" y="2009775"/>
            <a:ext cx="1704975" cy="214313"/>
          </a:xfrm>
          <a:custGeom>
            <a:avLst/>
            <a:gdLst>
              <a:gd name="txL" fmla="*/ 0 w 2685"/>
              <a:gd name="txT" fmla="*/ 0 h 337"/>
              <a:gd name="txR" fmla="*/ 2685 w 2685"/>
              <a:gd name="txB" fmla="*/ 337 h 3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85" h="337">
                <a:moveTo>
                  <a:pt x="98" y="305"/>
                </a:moveTo>
                <a:lnTo>
                  <a:pt x="76" y="294"/>
                </a:lnTo>
                <a:lnTo>
                  <a:pt x="65" y="283"/>
                </a:lnTo>
                <a:lnTo>
                  <a:pt x="43" y="283"/>
                </a:lnTo>
                <a:lnTo>
                  <a:pt x="33" y="272"/>
                </a:lnTo>
                <a:lnTo>
                  <a:pt x="11" y="261"/>
                </a:lnTo>
                <a:lnTo>
                  <a:pt x="0" y="250"/>
                </a:lnTo>
                <a:lnTo>
                  <a:pt x="11" y="239"/>
                </a:lnTo>
                <a:lnTo>
                  <a:pt x="33" y="239"/>
                </a:lnTo>
                <a:lnTo>
                  <a:pt x="43" y="239"/>
                </a:lnTo>
                <a:lnTo>
                  <a:pt x="65" y="229"/>
                </a:lnTo>
                <a:lnTo>
                  <a:pt x="87" y="229"/>
                </a:lnTo>
                <a:lnTo>
                  <a:pt x="119" y="229"/>
                </a:lnTo>
                <a:lnTo>
                  <a:pt x="152" y="218"/>
                </a:lnTo>
                <a:lnTo>
                  <a:pt x="185" y="218"/>
                </a:lnTo>
                <a:lnTo>
                  <a:pt x="228" y="207"/>
                </a:lnTo>
                <a:lnTo>
                  <a:pt x="261" y="207"/>
                </a:lnTo>
                <a:lnTo>
                  <a:pt x="315" y="207"/>
                </a:lnTo>
                <a:lnTo>
                  <a:pt x="359" y="196"/>
                </a:lnTo>
                <a:lnTo>
                  <a:pt x="413" y="196"/>
                </a:lnTo>
                <a:lnTo>
                  <a:pt x="478" y="196"/>
                </a:lnTo>
                <a:lnTo>
                  <a:pt x="598" y="185"/>
                </a:lnTo>
                <a:lnTo>
                  <a:pt x="707" y="174"/>
                </a:lnTo>
                <a:lnTo>
                  <a:pt x="804" y="163"/>
                </a:lnTo>
                <a:lnTo>
                  <a:pt x="913" y="163"/>
                </a:lnTo>
                <a:lnTo>
                  <a:pt x="1000" y="152"/>
                </a:lnTo>
                <a:lnTo>
                  <a:pt x="1098" y="141"/>
                </a:lnTo>
                <a:lnTo>
                  <a:pt x="1174" y="141"/>
                </a:lnTo>
                <a:lnTo>
                  <a:pt x="1250" y="131"/>
                </a:lnTo>
                <a:lnTo>
                  <a:pt x="1413" y="120"/>
                </a:lnTo>
                <a:lnTo>
                  <a:pt x="1576" y="109"/>
                </a:lnTo>
                <a:lnTo>
                  <a:pt x="1750" y="76"/>
                </a:lnTo>
                <a:lnTo>
                  <a:pt x="1924" y="54"/>
                </a:lnTo>
                <a:lnTo>
                  <a:pt x="1979" y="44"/>
                </a:lnTo>
                <a:lnTo>
                  <a:pt x="2011" y="44"/>
                </a:lnTo>
                <a:lnTo>
                  <a:pt x="2055" y="33"/>
                </a:lnTo>
                <a:lnTo>
                  <a:pt x="2098" y="33"/>
                </a:lnTo>
                <a:lnTo>
                  <a:pt x="2131" y="22"/>
                </a:lnTo>
                <a:lnTo>
                  <a:pt x="2163" y="22"/>
                </a:lnTo>
                <a:lnTo>
                  <a:pt x="2196" y="22"/>
                </a:lnTo>
                <a:lnTo>
                  <a:pt x="2218" y="11"/>
                </a:lnTo>
                <a:lnTo>
                  <a:pt x="2250" y="11"/>
                </a:lnTo>
                <a:lnTo>
                  <a:pt x="2272" y="11"/>
                </a:lnTo>
                <a:lnTo>
                  <a:pt x="2294" y="0"/>
                </a:lnTo>
                <a:lnTo>
                  <a:pt x="2316" y="0"/>
                </a:lnTo>
                <a:lnTo>
                  <a:pt x="2348" y="0"/>
                </a:lnTo>
                <a:lnTo>
                  <a:pt x="2370" y="0"/>
                </a:lnTo>
                <a:lnTo>
                  <a:pt x="2392" y="0"/>
                </a:lnTo>
                <a:lnTo>
                  <a:pt x="2424" y="11"/>
                </a:lnTo>
                <a:lnTo>
                  <a:pt x="2468" y="22"/>
                </a:lnTo>
                <a:lnTo>
                  <a:pt x="2511" y="33"/>
                </a:lnTo>
                <a:lnTo>
                  <a:pt x="2544" y="54"/>
                </a:lnTo>
                <a:lnTo>
                  <a:pt x="2587" y="76"/>
                </a:lnTo>
                <a:lnTo>
                  <a:pt x="2620" y="98"/>
                </a:lnTo>
                <a:lnTo>
                  <a:pt x="2653" y="120"/>
                </a:lnTo>
                <a:lnTo>
                  <a:pt x="2674" y="141"/>
                </a:lnTo>
                <a:lnTo>
                  <a:pt x="2685" y="163"/>
                </a:lnTo>
                <a:lnTo>
                  <a:pt x="2685" y="174"/>
                </a:lnTo>
                <a:lnTo>
                  <a:pt x="2685" y="185"/>
                </a:lnTo>
                <a:lnTo>
                  <a:pt x="2674" y="185"/>
                </a:lnTo>
                <a:lnTo>
                  <a:pt x="2674" y="196"/>
                </a:lnTo>
                <a:lnTo>
                  <a:pt x="2663" y="196"/>
                </a:lnTo>
                <a:lnTo>
                  <a:pt x="2663" y="207"/>
                </a:lnTo>
                <a:lnTo>
                  <a:pt x="2653" y="207"/>
                </a:lnTo>
                <a:lnTo>
                  <a:pt x="2642" y="196"/>
                </a:lnTo>
                <a:lnTo>
                  <a:pt x="2631" y="196"/>
                </a:lnTo>
                <a:lnTo>
                  <a:pt x="2609" y="196"/>
                </a:lnTo>
                <a:lnTo>
                  <a:pt x="2587" y="196"/>
                </a:lnTo>
                <a:lnTo>
                  <a:pt x="2555" y="185"/>
                </a:lnTo>
                <a:lnTo>
                  <a:pt x="2522" y="185"/>
                </a:lnTo>
                <a:lnTo>
                  <a:pt x="2479" y="185"/>
                </a:lnTo>
                <a:lnTo>
                  <a:pt x="2403" y="174"/>
                </a:lnTo>
                <a:lnTo>
                  <a:pt x="2316" y="174"/>
                </a:lnTo>
                <a:lnTo>
                  <a:pt x="2229" y="174"/>
                </a:lnTo>
                <a:lnTo>
                  <a:pt x="2131" y="163"/>
                </a:lnTo>
                <a:lnTo>
                  <a:pt x="1935" y="174"/>
                </a:lnTo>
                <a:lnTo>
                  <a:pt x="1826" y="174"/>
                </a:lnTo>
                <a:lnTo>
                  <a:pt x="1728" y="185"/>
                </a:lnTo>
                <a:lnTo>
                  <a:pt x="1663" y="185"/>
                </a:lnTo>
                <a:lnTo>
                  <a:pt x="1598" y="185"/>
                </a:lnTo>
                <a:lnTo>
                  <a:pt x="1522" y="196"/>
                </a:lnTo>
                <a:lnTo>
                  <a:pt x="1435" y="207"/>
                </a:lnTo>
                <a:lnTo>
                  <a:pt x="1337" y="218"/>
                </a:lnTo>
                <a:lnTo>
                  <a:pt x="1239" y="229"/>
                </a:lnTo>
                <a:lnTo>
                  <a:pt x="1131" y="239"/>
                </a:lnTo>
                <a:lnTo>
                  <a:pt x="1011" y="250"/>
                </a:lnTo>
                <a:lnTo>
                  <a:pt x="946" y="250"/>
                </a:lnTo>
                <a:lnTo>
                  <a:pt x="891" y="261"/>
                </a:lnTo>
                <a:lnTo>
                  <a:pt x="837" y="261"/>
                </a:lnTo>
                <a:lnTo>
                  <a:pt x="783" y="272"/>
                </a:lnTo>
                <a:lnTo>
                  <a:pt x="728" y="272"/>
                </a:lnTo>
                <a:lnTo>
                  <a:pt x="685" y="283"/>
                </a:lnTo>
                <a:lnTo>
                  <a:pt x="641" y="283"/>
                </a:lnTo>
                <a:lnTo>
                  <a:pt x="598" y="294"/>
                </a:lnTo>
                <a:lnTo>
                  <a:pt x="565" y="294"/>
                </a:lnTo>
                <a:lnTo>
                  <a:pt x="522" y="294"/>
                </a:lnTo>
                <a:lnTo>
                  <a:pt x="489" y="305"/>
                </a:lnTo>
                <a:lnTo>
                  <a:pt x="467" y="305"/>
                </a:lnTo>
                <a:lnTo>
                  <a:pt x="435" y="305"/>
                </a:lnTo>
                <a:lnTo>
                  <a:pt x="413" y="316"/>
                </a:lnTo>
                <a:lnTo>
                  <a:pt x="391" y="316"/>
                </a:lnTo>
                <a:lnTo>
                  <a:pt x="370" y="316"/>
                </a:lnTo>
                <a:lnTo>
                  <a:pt x="337" y="316"/>
                </a:lnTo>
                <a:lnTo>
                  <a:pt x="304" y="326"/>
                </a:lnTo>
                <a:lnTo>
                  <a:pt x="283" y="326"/>
                </a:lnTo>
                <a:lnTo>
                  <a:pt x="261" y="326"/>
                </a:lnTo>
                <a:lnTo>
                  <a:pt x="239" y="337"/>
                </a:lnTo>
                <a:lnTo>
                  <a:pt x="217" y="337"/>
                </a:lnTo>
                <a:lnTo>
                  <a:pt x="206" y="337"/>
                </a:lnTo>
                <a:lnTo>
                  <a:pt x="196" y="337"/>
                </a:lnTo>
                <a:lnTo>
                  <a:pt x="174" y="326"/>
                </a:lnTo>
                <a:lnTo>
                  <a:pt x="141" y="316"/>
                </a:lnTo>
                <a:lnTo>
                  <a:pt x="98" y="3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矩形 4"/>
          <p:cNvSpPr/>
          <p:nvPr/>
        </p:nvSpPr>
        <p:spPr>
          <a:xfrm>
            <a:off x="715963" y="1526540"/>
            <a:ext cx="1214437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箭</a:t>
            </a:r>
          </a:p>
        </p:txBody>
      </p:sp>
      <p:sp>
        <p:nvSpPr>
          <p:cNvPr id="35" name="矩形 34"/>
          <p:cNvSpPr/>
          <p:nvPr/>
        </p:nvSpPr>
        <p:spPr>
          <a:xfrm>
            <a:off x="720860" y="704850"/>
            <a:ext cx="15500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jiàn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15963" y="29117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27838" y="37733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令箭   光阴似箭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715963" y="334803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J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竹</a:t>
            </a:r>
          </a:p>
        </p:txBody>
      </p:sp>
      <p:pic>
        <p:nvPicPr>
          <p:cNvPr id="30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8993" y="26447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竹字要扁小。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25945" y="1218565"/>
            <a:ext cx="2036445" cy="133286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前字上边点和撇在横上、不要写成艹，一横平直要长。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25945" y="309530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94832"/>
                <a:gd name="adj2" fmla="val -58925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5213" y="2162048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前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的横要写长，盖住下面哦！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0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6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30" name="Group 66"/>
          <p:cNvGraphicFramePr>
            <a:graphicFrameLocks noGrp="1"/>
          </p:cNvGraphicFramePr>
          <p:nvPr/>
        </p:nvGraphicFramePr>
        <p:xfrm>
          <a:off x="4213543" y="1217930"/>
          <a:ext cx="2590800" cy="2284413"/>
        </p:xfrm>
        <a:graphic>
          <a:graphicData uri="http://schemas.openxmlformats.org/drawingml/2006/table">
            <a:tbl>
              <a:tblPr/>
              <a:tblGrid>
                <a:gridCol w="1284287"/>
                <a:gridCol w="1306513"/>
              </a:tblGrid>
              <a:tr h="113982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58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518" name="Freeform 54"/>
          <p:cNvSpPr/>
          <p:nvPr/>
        </p:nvSpPr>
        <p:spPr>
          <a:xfrm>
            <a:off x="4967605" y="2140268"/>
            <a:ext cx="123825" cy="939800"/>
          </a:xfrm>
          <a:custGeom>
            <a:avLst/>
            <a:gdLst>
              <a:gd name="txL" fmla="*/ 0 w 195"/>
              <a:gd name="txT" fmla="*/ 0 h 1480"/>
              <a:gd name="txR" fmla="*/ 195 w 195"/>
              <a:gd name="txB" fmla="*/ 1480 h 14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5" h="1480">
                <a:moveTo>
                  <a:pt x="195" y="22"/>
                </a:moveTo>
                <a:lnTo>
                  <a:pt x="195" y="131"/>
                </a:lnTo>
                <a:lnTo>
                  <a:pt x="195" y="229"/>
                </a:lnTo>
                <a:lnTo>
                  <a:pt x="195" y="327"/>
                </a:lnTo>
                <a:lnTo>
                  <a:pt x="195" y="414"/>
                </a:lnTo>
                <a:lnTo>
                  <a:pt x="195" y="501"/>
                </a:lnTo>
                <a:lnTo>
                  <a:pt x="195" y="577"/>
                </a:lnTo>
                <a:lnTo>
                  <a:pt x="195" y="653"/>
                </a:lnTo>
                <a:lnTo>
                  <a:pt x="185" y="730"/>
                </a:lnTo>
                <a:lnTo>
                  <a:pt x="185" y="806"/>
                </a:lnTo>
                <a:lnTo>
                  <a:pt x="185" y="871"/>
                </a:lnTo>
                <a:lnTo>
                  <a:pt x="185" y="925"/>
                </a:lnTo>
                <a:lnTo>
                  <a:pt x="185" y="980"/>
                </a:lnTo>
                <a:lnTo>
                  <a:pt x="174" y="1034"/>
                </a:lnTo>
                <a:lnTo>
                  <a:pt x="174" y="1089"/>
                </a:lnTo>
                <a:lnTo>
                  <a:pt x="174" y="1132"/>
                </a:lnTo>
                <a:lnTo>
                  <a:pt x="174" y="1176"/>
                </a:lnTo>
                <a:lnTo>
                  <a:pt x="174" y="1208"/>
                </a:lnTo>
                <a:lnTo>
                  <a:pt x="163" y="1241"/>
                </a:lnTo>
                <a:lnTo>
                  <a:pt x="163" y="1274"/>
                </a:lnTo>
                <a:lnTo>
                  <a:pt x="163" y="1306"/>
                </a:lnTo>
                <a:lnTo>
                  <a:pt x="163" y="1328"/>
                </a:lnTo>
                <a:lnTo>
                  <a:pt x="152" y="1361"/>
                </a:lnTo>
                <a:lnTo>
                  <a:pt x="152" y="1383"/>
                </a:lnTo>
                <a:lnTo>
                  <a:pt x="152" y="1404"/>
                </a:lnTo>
                <a:lnTo>
                  <a:pt x="141" y="1415"/>
                </a:lnTo>
                <a:lnTo>
                  <a:pt x="141" y="1437"/>
                </a:lnTo>
                <a:lnTo>
                  <a:pt x="141" y="1448"/>
                </a:lnTo>
                <a:lnTo>
                  <a:pt x="141" y="1459"/>
                </a:lnTo>
                <a:lnTo>
                  <a:pt x="130" y="1470"/>
                </a:lnTo>
                <a:lnTo>
                  <a:pt x="130" y="1480"/>
                </a:lnTo>
                <a:lnTo>
                  <a:pt x="109" y="1470"/>
                </a:lnTo>
                <a:lnTo>
                  <a:pt x="87" y="1459"/>
                </a:lnTo>
                <a:lnTo>
                  <a:pt x="76" y="1437"/>
                </a:lnTo>
                <a:lnTo>
                  <a:pt x="54" y="1415"/>
                </a:lnTo>
                <a:lnTo>
                  <a:pt x="32" y="1372"/>
                </a:lnTo>
                <a:lnTo>
                  <a:pt x="22" y="1339"/>
                </a:lnTo>
                <a:lnTo>
                  <a:pt x="11" y="1317"/>
                </a:lnTo>
                <a:lnTo>
                  <a:pt x="11" y="1295"/>
                </a:lnTo>
                <a:lnTo>
                  <a:pt x="0" y="1285"/>
                </a:lnTo>
                <a:lnTo>
                  <a:pt x="0" y="1274"/>
                </a:lnTo>
                <a:lnTo>
                  <a:pt x="0" y="1252"/>
                </a:lnTo>
                <a:lnTo>
                  <a:pt x="0" y="1241"/>
                </a:lnTo>
                <a:lnTo>
                  <a:pt x="11" y="1219"/>
                </a:lnTo>
                <a:lnTo>
                  <a:pt x="11" y="1187"/>
                </a:lnTo>
                <a:lnTo>
                  <a:pt x="11" y="1165"/>
                </a:lnTo>
                <a:lnTo>
                  <a:pt x="22" y="1132"/>
                </a:lnTo>
                <a:lnTo>
                  <a:pt x="22" y="1089"/>
                </a:lnTo>
                <a:lnTo>
                  <a:pt x="32" y="1045"/>
                </a:lnTo>
                <a:lnTo>
                  <a:pt x="32" y="1002"/>
                </a:lnTo>
                <a:lnTo>
                  <a:pt x="43" y="936"/>
                </a:lnTo>
                <a:lnTo>
                  <a:pt x="54" y="871"/>
                </a:lnTo>
                <a:lnTo>
                  <a:pt x="54" y="795"/>
                </a:lnTo>
                <a:lnTo>
                  <a:pt x="65" y="719"/>
                </a:lnTo>
                <a:lnTo>
                  <a:pt x="65" y="632"/>
                </a:lnTo>
                <a:lnTo>
                  <a:pt x="65" y="545"/>
                </a:lnTo>
                <a:lnTo>
                  <a:pt x="76" y="458"/>
                </a:lnTo>
                <a:lnTo>
                  <a:pt x="76" y="392"/>
                </a:lnTo>
                <a:lnTo>
                  <a:pt x="65" y="327"/>
                </a:lnTo>
                <a:lnTo>
                  <a:pt x="65" y="262"/>
                </a:lnTo>
                <a:lnTo>
                  <a:pt x="65" y="218"/>
                </a:lnTo>
                <a:lnTo>
                  <a:pt x="54" y="175"/>
                </a:lnTo>
                <a:lnTo>
                  <a:pt x="54" y="142"/>
                </a:lnTo>
                <a:lnTo>
                  <a:pt x="43" y="109"/>
                </a:lnTo>
                <a:lnTo>
                  <a:pt x="43" y="88"/>
                </a:lnTo>
                <a:lnTo>
                  <a:pt x="32" y="66"/>
                </a:lnTo>
                <a:lnTo>
                  <a:pt x="32" y="44"/>
                </a:lnTo>
                <a:lnTo>
                  <a:pt x="32" y="33"/>
                </a:lnTo>
                <a:lnTo>
                  <a:pt x="32" y="22"/>
                </a:lnTo>
                <a:lnTo>
                  <a:pt x="43" y="11"/>
                </a:lnTo>
                <a:lnTo>
                  <a:pt x="43" y="0"/>
                </a:lnTo>
                <a:lnTo>
                  <a:pt x="54" y="0"/>
                </a:lnTo>
                <a:lnTo>
                  <a:pt x="65" y="0"/>
                </a:lnTo>
                <a:lnTo>
                  <a:pt x="76" y="0"/>
                </a:lnTo>
                <a:lnTo>
                  <a:pt x="98" y="0"/>
                </a:lnTo>
                <a:lnTo>
                  <a:pt x="119" y="0"/>
                </a:lnTo>
                <a:lnTo>
                  <a:pt x="141" y="11"/>
                </a:lnTo>
                <a:lnTo>
                  <a:pt x="163" y="11"/>
                </a:lnTo>
                <a:lnTo>
                  <a:pt x="195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19" name="Freeform 55"/>
          <p:cNvSpPr/>
          <p:nvPr/>
        </p:nvSpPr>
        <p:spPr>
          <a:xfrm>
            <a:off x="5050155" y="2037080"/>
            <a:ext cx="1028700" cy="1160463"/>
          </a:xfrm>
          <a:custGeom>
            <a:avLst/>
            <a:gdLst>
              <a:gd name="txL" fmla="*/ 0 w 1620"/>
              <a:gd name="txT" fmla="*/ 0 h 1828"/>
              <a:gd name="txR" fmla="*/ 1620 w 1620"/>
              <a:gd name="txB" fmla="*/ 1828 h 18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20" h="1828">
                <a:moveTo>
                  <a:pt x="1566" y="1654"/>
                </a:moveTo>
                <a:lnTo>
                  <a:pt x="1544" y="1698"/>
                </a:lnTo>
                <a:lnTo>
                  <a:pt x="1533" y="1731"/>
                </a:lnTo>
                <a:lnTo>
                  <a:pt x="1511" y="1763"/>
                </a:lnTo>
                <a:lnTo>
                  <a:pt x="1479" y="1785"/>
                </a:lnTo>
                <a:lnTo>
                  <a:pt x="1457" y="1807"/>
                </a:lnTo>
                <a:lnTo>
                  <a:pt x="1435" y="1818"/>
                </a:lnTo>
                <a:lnTo>
                  <a:pt x="1414" y="1828"/>
                </a:lnTo>
                <a:lnTo>
                  <a:pt x="1403" y="1818"/>
                </a:lnTo>
                <a:lnTo>
                  <a:pt x="1381" y="1807"/>
                </a:lnTo>
                <a:lnTo>
                  <a:pt x="1370" y="1796"/>
                </a:lnTo>
                <a:lnTo>
                  <a:pt x="1359" y="1785"/>
                </a:lnTo>
                <a:lnTo>
                  <a:pt x="1359" y="1763"/>
                </a:lnTo>
                <a:lnTo>
                  <a:pt x="1359" y="1752"/>
                </a:lnTo>
                <a:lnTo>
                  <a:pt x="1370" y="1731"/>
                </a:lnTo>
                <a:lnTo>
                  <a:pt x="1370" y="1709"/>
                </a:lnTo>
                <a:lnTo>
                  <a:pt x="1359" y="1687"/>
                </a:lnTo>
                <a:lnTo>
                  <a:pt x="1359" y="1665"/>
                </a:lnTo>
                <a:lnTo>
                  <a:pt x="1337" y="1643"/>
                </a:lnTo>
                <a:lnTo>
                  <a:pt x="1327" y="1622"/>
                </a:lnTo>
                <a:lnTo>
                  <a:pt x="1305" y="1600"/>
                </a:lnTo>
                <a:lnTo>
                  <a:pt x="1272" y="1578"/>
                </a:lnTo>
                <a:lnTo>
                  <a:pt x="1250" y="1556"/>
                </a:lnTo>
                <a:lnTo>
                  <a:pt x="1218" y="1535"/>
                </a:lnTo>
                <a:lnTo>
                  <a:pt x="1196" y="1513"/>
                </a:lnTo>
                <a:lnTo>
                  <a:pt x="1174" y="1491"/>
                </a:lnTo>
                <a:lnTo>
                  <a:pt x="1153" y="1480"/>
                </a:lnTo>
                <a:lnTo>
                  <a:pt x="1142" y="1458"/>
                </a:lnTo>
                <a:lnTo>
                  <a:pt x="1131" y="1448"/>
                </a:lnTo>
                <a:lnTo>
                  <a:pt x="1131" y="1437"/>
                </a:lnTo>
                <a:lnTo>
                  <a:pt x="1142" y="1426"/>
                </a:lnTo>
                <a:lnTo>
                  <a:pt x="1153" y="1426"/>
                </a:lnTo>
                <a:lnTo>
                  <a:pt x="1164" y="1426"/>
                </a:lnTo>
                <a:lnTo>
                  <a:pt x="1185" y="1437"/>
                </a:lnTo>
                <a:lnTo>
                  <a:pt x="1207" y="1437"/>
                </a:lnTo>
                <a:lnTo>
                  <a:pt x="1229" y="1437"/>
                </a:lnTo>
                <a:lnTo>
                  <a:pt x="1261" y="1448"/>
                </a:lnTo>
                <a:lnTo>
                  <a:pt x="1283" y="1458"/>
                </a:lnTo>
                <a:lnTo>
                  <a:pt x="1316" y="1469"/>
                </a:lnTo>
                <a:lnTo>
                  <a:pt x="1337" y="1469"/>
                </a:lnTo>
                <a:lnTo>
                  <a:pt x="1359" y="1480"/>
                </a:lnTo>
                <a:lnTo>
                  <a:pt x="1370" y="1480"/>
                </a:lnTo>
                <a:lnTo>
                  <a:pt x="1392" y="1469"/>
                </a:lnTo>
                <a:lnTo>
                  <a:pt x="1403" y="1469"/>
                </a:lnTo>
                <a:lnTo>
                  <a:pt x="1414" y="1458"/>
                </a:lnTo>
                <a:lnTo>
                  <a:pt x="1424" y="1448"/>
                </a:lnTo>
                <a:lnTo>
                  <a:pt x="1424" y="1426"/>
                </a:lnTo>
                <a:lnTo>
                  <a:pt x="1435" y="1393"/>
                </a:lnTo>
                <a:lnTo>
                  <a:pt x="1435" y="1361"/>
                </a:lnTo>
                <a:lnTo>
                  <a:pt x="1446" y="1306"/>
                </a:lnTo>
                <a:lnTo>
                  <a:pt x="1446" y="1252"/>
                </a:lnTo>
                <a:lnTo>
                  <a:pt x="1446" y="1197"/>
                </a:lnTo>
                <a:lnTo>
                  <a:pt x="1446" y="1121"/>
                </a:lnTo>
                <a:lnTo>
                  <a:pt x="1446" y="1045"/>
                </a:lnTo>
                <a:lnTo>
                  <a:pt x="1446" y="980"/>
                </a:lnTo>
                <a:lnTo>
                  <a:pt x="1446" y="925"/>
                </a:lnTo>
                <a:lnTo>
                  <a:pt x="1446" y="871"/>
                </a:lnTo>
                <a:lnTo>
                  <a:pt x="1446" y="816"/>
                </a:lnTo>
                <a:lnTo>
                  <a:pt x="1446" y="773"/>
                </a:lnTo>
                <a:lnTo>
                  <a:pt x="1435" y="729"/>
                </a:lnTo>
                <a:lnTo>
                  <a:pt x="1435" y="686"/>
                </a:lnTo>
                <a:lnTo>
                  <a:pt x="1424" y="621"/>
                </a:lnTo>
                <a:lnTo>
                  <a:pt x="1414" y="533"/>
                </a:lnTo>
                <a:lnTo>
                  <a:pt x="1414" y="446"/>
                </a:lnTo>
                <a:lnTo>
                  <a:pt x="1403" y="359"/>
                </a:lnTo>
                <a:lnTo>
                  <a:pt x="1392" y="316"/>
                </a:lnTo>
                <a:lnTo>
                  <a:pt x="1392" y="272"/>
                </a:lnTo>
                <a:lnTo>
                  <a:pt x="1381" y="240"/>
                </a:lnTo>
                <a:lnTo>
                  <a:pt x="1370" y="218"/>
                </a:lnTo>
                <a:lnTo>
                  <a:pt x="1370" y="196"/>
                </a:lnTo>
                <a:lnTo>
                  <a:pt x="1359" y="174"/>
                </a:lnTo>
                <a:lnTo>
                  <a:pt x="1348" y="163"/>
                </a:lnTo>
                <a:lnTo>
                  <a:pt x="1337" y="153"/>
                </a:lnTo>
                <a:lnTo>
                  <a:pt x="1316" y="153"/>
                </a:lnTo>
                <a:lnTo>
                  <a:pt x="1294" y="142"/>
                </a:lnTo>
                <a:lnTo>
                  <a:pt x="1272" y="142"/>
                </a:lnTo>
                <a:lnTo>
                  <a:pt x="1250" y="142"/>
                </a:lnTo>
                <a:lnTo>
                  <a:pt x="1229" y="142"/>
                </a:lnTo>
                <a:lnTo>
                  <a:pt x="1218" y="142"/>
                </a:lnTo>
                <a:lnTo>
                  <a:pt x="1196" y="142"/>
                </a:lnTo>
                <a:lnTo>
                  <a:pt x="1164" y="142"/>
                </a:lnTo>
                <a:lnTo>
                  <a:pt x="1142" y="153"/>
                </a:lnTo>
                <a:lnTo>
                  <a:pt x="1109" y="153"/>
                </a:lnTo>
                <a:lnTo>
                  <a:pt x="1077" y="153"/>
                </a:lnTo>
                <a:lnTo>
                  <a:pt x="1033" y="153"/>
                </a:lnTo>
                <a:lnTo>
                  <a:pt x="957" y="163"/>
                </a:lnTo>
                <a:lnTo>
                  <a:pt x="870" y="174"/>
                </a:lnTo>
                <a:lnTo>
                  <a:pt x="772" y="185"/>
                </a:lnTo>
                <a:lnTo>
                  <a:pt x="685" y="207"/>
                </a:lnTo>
                <a:lnTo>
                  <a:pt x="620" y="207"/>
                </a:lnTo>
                <a:lnTo>
                  <a:pt x="555" y="218"/>
                </a:lnTo>
                <a:lnTo>
                  <a:pt x="489" y="229"/>
                </a:lnTo>
                <a:lnTo>
                  <a:pt x="402" y="240"/>
                </a:lnTo>
                <a:lnTo>
                  <a:pt x="316" y="251"/>
                </a:lnTo>
                <a:lnTo>
                  <a:pt x="218" y="272"/>
                </a:lnTo>
                <a:lnTo>
                  <a:pt x="109" y="283"/>
                </a:lnTo>
                <a:lnTo>
                  <a:pt x="0" y="294"/>
                </a:lnTo>
                <a:lnTo>
                  <a:pt x="0" y="185"/>
                </a:lnTo>
                <a:lnTo>
                  <a:pt x="11" y="185"/>
                </a:lnTo>
                <a:lnTo>
                  <a:pt x="33" y="185"/>
                </a:lnTo>
                <a:lnTo>
                  <a:pt x="55" y="185"/>
                </a:lnTo>
                <a:lnTo>
                  <a:pt x="87" y="185"/>
                </a:lnTo>
                <a:lnTo>
                  <a:pt x="120" y="185"/>
                </a:lnTo>
                <a:lnTo>
                  <a:pt x="152" y="185"/>
                </a:lnTo>
                <a:lnTo>
                  <a:pt x="185" y="174"/>
                </a:lnTo>
                <a:lnTo>
                  <a:pt x="229" y="174"/>
                </a:lnTo>
                <a:lnTo>
                  <a:pt x="272" y="163"/>
                </a:lnTo>
                <a:lnTo>
                  <a:pt x="316" y="163"/>
                </a:lnTo>
                <a:lnTo>
                  <a:pt x="370" y="153"/>
                </a:lnTo>
                <a:lnTo>
                  <a:pt x="424" y="153"/>
                </a:lnTo>
                <a:lnTo>
                  <a:pt x="479" y="142"/>
                </a:lnTo>
                <a:lnTo>
                  <a:pt x="533" y="131"/>
                </a:lnTo>
                <a:lnTo>
                  <a:pt x="598" y="120"/>
                </a:lnTo>
                <a:lnTo>
                  <a:pt x="663" y="109"/>
                </a:lnTo>
                <a:lnTo>
                  <a:pt x="740" y="98"/>
                </a:lnTo>
                <a:lnTo>
                  <a:pt x="794" y="98"/>
                </a:lnTo>
                <a:lnTo>
                  <a:pt x="859" y="87"/>
                </a:lnTo>
                <a:lnTo>
                  <a:pt x="913" y="76"/>
                </a:lnTo>
                <a:lnTo>
                  <a:pt x="957" y="76"/>
                </a:lnTo>
                <a:lnTo>
                  <a:pt x="1000" y="66"/>
                </a:lnTo>
                <a:lnTo>
                  <a:pt x="1044" y="55"/>
                </a:lnTo>
                <a:lnTo>
                  <a:pt x="1087" y="55"/>
                </a:lnTo>
                <a:lnTo>
                  <a:pt x="1120" y="44"/>
                </a:lnTo>
                <a:lnTo>
                  <a:pt x="1142" y="44"/>
                </a:lnTo>
                <a:lnTo>
                  <a:pt x="1174" y="33"/>
                </a:lnTo>
                <a:lnTo>
                  <a:pt x="1196" y="33"/>
                </a:lnTo>
                <a:lnTo>
                  <a:pt x="1207" y="33"/>
                </a:lnTo>
                <a:lnTo>
                  <a:pt x="1218" y="22"/>
                </a:lnTo>
                <a:lnTo>
                  <a:pt x="1229" y="22"/>
                </a:lnTo>
                <a:lnTo>
                  <a:pt x="1240" y="22"/>
                </a:lnTo>
                <a:lnTo>
                  <a:pt x="1250" y="0"/>
                </a:lnTo>
                <a:lnTo>
                  <a:pt x="1261" y="0"/>
                </a:lnTo>
                <a:lnTo>
                  <a:pt x="1283" y="0"/>
                </a:lnTo>
                <a:lnTo>
                  <a:pt x="1294" y="0"/>
                </a:lnTo>
                <a:lnTo>
                  <a:pt x="1305" y="11"/>
                </a:lnTo>
                <a:lnTo>
                  <a:pt x="1327" y="11"/>
                </a:lnTo>
                <a:lnTo>
                  <a:pt x="1348" y="22"/>
                </a:lnTo>
                <a:lnTo>
                  <a:pt x="1370" y="33"/>
                </a:lnTo>
                <a:lnTo>
                  <a:pt x="1392" y="44"/>
                </a:lnTo>
                <a:lnTo>
                  <a:pt x="1424" y="55"/>
                </a:lnTo>
                <a:lnTo>
                  <a:pt x="1457" y="66"/>
                </a:lnTo>
                <a:lnTo>
                  <a:pt x="1490" y="87"/>
                </a:lnTo>
                <a:lnTo>
                  <a:pt x="1522" y="98"/>
                </a:lnTo>
                <a:lnTo>
                  <a:pt x="1544" y="109"/>
                </a:lnTo>
                <a:lnTo>
                  <a:pt x="1566" y="131"/>
                </a:lnTo>
                <a:lnTo>
                  <a:pt x="1587" y="142"/>
                </a:lnTo>
                <a:lnTo>
                  <a:pt x="1598" y="153"/>
                </a:lnTo>
                <a:lnTo>
                  <a:pt x="1609" y="163"/>
                </a:lnTo>
                <a:lnTo>
                  <a:pt x="1609" y="185"/>
                </a:lnTo>
                <a:lnTo>
                  <a:pt x="1609" y="207"/>
                </a:lnTo>
                <a:lnTo>
                  <a:pt x="1587" y="240"/>
                </a:lnTo>
                <a:lnTo>
                  <a:pt x="1577" y="251"/>
                </a:lnTo>
                <a:lnTo>
                  <a:pt x="1577" y="261"/>
                </a:lnTo>
                <a:lnTo>
                  <a:pt x="1566" y="283"/>
                </a:lnTo>
                <a:lnTo>
                  <a:pt x="1566" y="305"/>
                </a:lnTo>
                <a:lnTo>
                  <a:pt x="1566" y="327"/>
                </a:lnTo>
                <a:lnTo>
                  <a:pt x="1566" y="359"/>
                </a:lnTo>
                <a:lnTo>
                  <a:pt x="1566" y="392"/>
                </a:lnTo>
                <a:lnTo>
                  <a:pt x="1566" y="425"/>
                </a:lnTo>
                <a:lnTo>
                  <a:pt x="1566" y="468"/>
                </a:lnTo>
                <a:lnTo>
                  <a:pt x="1577" y="523"/>
                </a:lnTo>
                <a:lnTo>
                  <a:pt x="1577" y="577"/>
                </a:lnTo>
                <a:lnTo>
                  <a:pt x="1587" y="642"/>
                </a:lnTo>
                <a:lnTo>
                  <a:pt x="1587" y="708"/>
                </a:lnTo>
                <a:lnTo>
                  <a:pt x="1587" y="784"/>
                </a:lnTo>
                <a:lnTo>
                  <a:pt x="1598" y="860"/>
                </a:lnTo>
                <a:lnTo>
                  <a:pt x="1598" y="947"/>
                </a:lnTo>
                <a:lnTo>
                  <a:pt x="1609" y="1034"/>
                </a:lnTo>
                <a:lnTo>
                  <a:pt x="1609" y="1110"/>
                </a:lnTo>
                <a:lnTo>
                  <a:pt x="1609" y="1186"/>
                </a:lnTo>
                <a:lnTo>
                  <a:pt x="1620" y="1252"/>
                </a:lnTo>
                <a:lnTo>
                  <a:pt x="1620" y="1306"/>
                </a:lnTo>
                <a:lnTo>
                  <a:pt x="1620" y="1361"/>
                </a:lnTo>
                <a:lnTo>
                  <a:pt x="1620" y="1404"/>
                </a:lnTo>
                <a:lnTo>
                  <a:pt x="1620" y="1437"/>
                </a:lnTo>
                <a:lnTo>
                  <a:pt x="1620" y="1491"/>
                </a:lnTo>
                <a:lnTo>
                  <a:pt x="1598" y="1556"/>
                </a:lnTo>
                <a:lnTo>
                  <a:pt x="1587" y="1611"/>
                </a:lnTo>
                <a:lnTo>
                  <a:pt x="1566" y="16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0" name="Freeform 56"/>
          <p:cNvSpPr/>
          <p:nvPr/>
        </p:nvSpPr>
        <p:spPr>
          <a:xfrm>
            <a:off x="5229543" y="2251393"/>
            <a:ext cx="496887" cy="138112"/>
          </a:xfrm>
          <a:custGeom>
            <a:avLst/>
            <a:gdLst>
              <a:gd name="txL" fmla="*/ 0 w 783"/>
              <a:gd name="txT" fmla="*/ 0 h 217"/>
              <a:gd name="txR" fmla="*/ 783 w 783"/>
              <a:gd name="txB" fmla="*/ 217 h 2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3" h="217">
                <a:moveTo>
                  <a:pt x="750" y="98"/>
                </a:moveTo>
                <a:lnTo>
                  <a:pt x="739" y="108"/>
                </a:lnTo>
                <a:lnTo>
                  <a:pt x="717" y="108"/>
                </a:lnTo>
                <a:lnTo>
                  <a:pt x="696" y="119"/>
                </a:lnTo>
                <a:lnTo>
                  <a:pt x="663" y="130"/>
                </a:lnTo>
                <a:lnTo>
                  <a:pt x="620" y="141"/>
                </a:lnTo>
                <a:lnTo>
                  <a:pt x="576" y="141"/>
                </a:lnTo>
                <a:lnTo>
                  <a:pt x="522" y="163"/>
                </a:lnTo>
                <a:lnTo>
                  <a:pt x="467" y="174"/>
                </a:lnTo>
                <a:lnTo>
                  <a:pt x="413" y="185"/>
                </a:lnTo>
                <a:lnTo>
                  <a:pt x="348" y="195"/>
                </a:lnTo>
                <a:lnTo>
                  <a:pt x="304" y="195"/>
                </a:lnTo>
                <a:lnTo>
                  <a:pt x="261" y="206"/>
                </a:lnTo>
                <a:lnTo>
                  <a:pt x="217" y="206"/>
                </a:lnTo>
                <a:lnTo>
                  <a:pt x="185" y="217"/>
                </a:lnTo>
                <a:lnTo>
                  <a:pt x="152" y="217"/>
                </a:lnTo>
                <a:lnTo>
                  <a:pt x="130" y="217"/>
                </a:lnTo>
                <a:lnTo>
                  <a:pt x="87" y="217"/>
                </a:lnTo>
                <a:lnTo>
                  <a:pt x="54" y="206"/>
                </a:lnTo>
                <a:lnTo>
                  <a:pt x="33" y="195"/>
                </a:lnTo>
                <a:lnTo>
                  <a:pt x="22" y="195"/>
                </a:lnTo>
                <a:lnTo>
                  <a:pt x="0" y="174"/>
                </a:lnTo>
                <a:lnTo>
                  <a:pt x="0" y="163"/>
                </a:lnTo>
                <a:lnTo>
                  <a:pt x="0" y="152"/>
                </a:lnTo>
                <a:lnTo>
                  <a:pt x="65" y="130"/>
                </a:lnTo>
                <a:lnTo>
                  <a:pt x="141" y="108"/>
                </a:lnTo>
                <a:lnTo>
                  <a:pt x="206" y="98"/>
                </a:lnTo>
                <a:lnTo>
                  <a:pt x="261" y="76"/>
                </a:lnTo>
                <a:lnTo>
                  <a:pt x="315" y="65"/>
                </a:lnTo>
                <a:lnTo>
                  <a:pt x="370" y="54"/>
                </a:lnTo>
                <a:lnTo>
                  <a:pt x="413" y="43"/>
                </a:lnTo>
                <a:lnTo>
                  <a:pt x="457" y="32"/>
                </a:lnTo>
                <a:lnTo>
                  <a:pt x="500" y="21"/>
                </a:lnTo>
                <a:lnTo>
                  <a:pt x="533" y="21"/>
                </a:lnTo>
                <a:lnTo>
                  <a:pt x="554" y="10"/>
                </a:lnTo>
                <a:lnTo>
                  <a:pt x="587" y="10"/>
                </a:lnTo>
                <a:lnTo>
                  <a:pt x="609" y="0"/>
                </a:lnTo>
                <a:lnTo>
                  <a:pt x="620" y="0"/>
                </a:lnTo>
                <a:lnTo>
                  <a:pt x="641" y="0"/>
                </a:lnTo>
                <a:lnTo>
                  <a:pt x="674" y="0"/>
                </a:lnTo>
                <a:lnTo>
                  <a:pt x="696" y="0"/>
                </a:lnTo>
                <a:lnTo>
                  <a:pt x="717" y="0"/>
                </a:lnTo>
                <a:lnTo>
                  <a:pt x="739" y="10"/>
                </a:lnTo>
                <a:lnTo>
                  <a:pt x="761" y="21"/>
                </a:lnTo>
                <a:lnTo>
                  <a:pt x="772" y="32"/>
                </a:lnTo>
                <a:lnTo>
                  <a:pt x="783" y="43"/>
                </a:lnTo>
                <a:lnTo>
                  <a:pt x="783" y="54"/>
                </a:lnTo>
                <a:lnTo>
                  <a:pt x="783" y="65"/>
                </a:lnTo>
                <a:lnTo>
                  <a:pt x="783" y="76"/>
                </a:lnTo>
                <a:lnTo>
                  <a:pt x="772" y="87"/>
                </a:lnTo>
                <a:lnTo>
                  <a:pt x="750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1" name="Freeform 57"/>
          <p:cNvSpPr/>
          <p:nvPr/>
        </p:nvSpPr>
        <p:spPr>
          <a:xfrm>
            <a:off x="5208905" y="2527618"/>
            <a:ext cx="131763" cy="317500"/>
          </a:xfrm>
          <a:custGeom>
            <a:avLst/>
            <a:gdLst>
              <a:gd name="txL" fmla="*/ 0 w 207"/>
              <a:gd name="txT" fmla="*/ 0 h 500"/>
              <a:gd name="txR" fmla="*/ 207 w 207"/>
              <a:gd name="txB" fmla="*/ 500 h 50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7" h="500">
                <a:moveTo>
                  <a:pt x="163" y="22"/>
                </a:moveTo>
                <a:lnTo>
                  <a:pt x="163" y="76"/>
                </a:lnTo>
                <a:lnTo>
                  <a:pt x="174" y="130"/>
                </a:lnTo>
                <a:lnTo>
                  <a:pt x="185" y="185"/>
                </a:lnTo>
                <a:lnTo>
                  <a:pt x="185" y="228"/>
                </a:lnTo>
                <a:lnTo>
                  <a:pt x="196" y="272"/>
                </a:lnTo>
                <a:lnTo>
                  <a:pt x="196" y="315"/>
                </a:lnTo>
                <a:lnTo>
                  <a:pt x="196" y="348"/>
                </a:lnTo>
                <a:lnTo>
                  <a:pt x="196" y="381"/>
                </a:lnTo>
                <a:lnTo>
                  <a:pt x="207" y="413"/>
                </a:lnTo>
                <a:lnTo>
                  <a:pt x="207" y="435"/>
                </a:lnTo>
                <a:lnTo>
                  <a:pt x="207" y="457"/>
                </a:lnTo>
                <a:lnTo>
                  <a:pt x="196" y="479"/>
                </a:lnTo>
                <a:lnTo>
                  <a:pt x="196" y="490"/>
                </a:lnTo>
                <a:lnTo>
                  <a:pt x="196" y="500"/>
                </a:lnTo>
                <a:lnTo>
                  <a:pt x="185" y="500"/>
                </a:lnTo>
                <a:lnTo>
                  <a:pt x="174" y="500"/>
                </a:lnTo>
                <a:lnTo>
                  <a:pt x="152" y="490"/>
                </a:lnTo>
                <a:lnTo>
                  <a:pt x="142" y="479"/>
                </a:lnTo>
                <a:lnTo>
                  <a:pt x="131" y="457"/>
                </a:lnTo>
                <a:lnTo>
                  <a:pt x="120" y="435"/>
                </a:lnTo>
                <a:lnTo>
                  <a:pt x="109" y="403"/>
                </a:lnTo>
                <a:lnTo>
                  <a:pt x="98" y="370"/>
                </a:lnTo>
                <a:lnTo>
                  <a:pt x="87" y="326"/>
                </a:lnTo>
                <a:lnTo>
                  <a:pt x="76" y="283"/>
                </a:lnTo>
                <a:lnTo>
                  <a:pt x="66" y="239"/>
                </a:lnTo>
                <a:lnTo>
                  <a:pt x="66" y="207"/>
                </a:lnTo>
                <a:lnTo>
                  <a:pt x="55" y="174"/>
                </a:lnTo>
                <a:lnTo>
                  <a:pt x="44" y="141"/>
                </a:lnTo>
                <a:lnTo>
                  <a:pt x="44" y="120"/>
                </a:lnTo>
                <a:lnTo>
                  <a:pt x="33" y="98"/>
                </a:lnTo>
                <a:lnTo>
                  <a:pt x="33" y="87"/>
                </a:lnTo>
                <a:lnTo>
                  <a:pt x="11" y="65"/>
                </a:lnTo>
                <a:lnTo>
                  <a:pt x="0" y="43"/>
                </a:lnTo>
                <a:lnTo>
                  <a:pt x="0" y="22"/>
                </a:lnTo>
                <a:lnTo>
                  <a:pt x="0" y="11"/>
                </a:ln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55" y="0"/>
                </a:lnTo>
                <a:lnTo>
                  <a:pt x="76" y="0"/>
                </a:lnTo>
                <a:lnTo>
                  <a:pt x="98" y="0"/>
                </a:lnTo>
                <a:lnTo>
                  <a:pt x="131" y="11"/>
                </a:lnTo>
                <a:lnTo>
                  <a:pt x="163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2" name="Freeform 58"/>
          <p:cNvSpPr/>
          <p:nvPr/>
        </p:nvSpPr>
        <p:spPr>
          <a:xfrm>
            <a:off x="5270818" y="2479993"/>
            <a:ext cx="482600" cy="255587"/>
          </a:xfrm>
          <a:custGeom>
            <a:avLst/>
            <a:gdLst>
              <a:gd name="txL" fmla="*/ 0 w 761"/>
              <a:gd name="txT" fmla="*/ 0 h 402"/>
              <a:gd name="txR" fmla="*/ 761 w 761"/>
              <a:gd name="txB" fmla="*/ 402 h 4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1" h="402">
                <a:moveTo>
                  <a:pt x="761" y="141"/>
                </a:moveTo>
                <a:lnTo>
                  <a:pt x="761" y="152"/>
                </a:lnTo>
                <a:lnTo>
                  <a:pt x="750" y="163"/>
                </a:lnTo>
                <a:lnTo>
                  <a:pt x="729" y="174"/>
                </a:lnTo>
                <a:lnTo>
                  <a:pt x="718" y="185"/>
                </a:lnTo>
                <a:lnTo>
                  <a:pt x="707" y="196"/>
                </a:lnTo>
                <a:lnTo>
                  <a:pt x="696" y="217"/>
                </a:lnTo>
                <a:lnTo>
                  <a:pt x="674" y="239"/>
                </a:lnTo>
                <a:lnTo>
                  <a:pt x="663" y="272"/>
                </a:lnTo>
                <a:lnTo>
                  <a:pt x="642" y="304"/>
                </a:lnTo>
                <a:lnTo>
                  <a:pt x="620" y="348"/>
                </a:lnTo>
                <a:lnTo>
                  <a:pt x="598" y="402"/>
                </a:lnTo>
                <a:lnTo>
                  <a:pt x="511" y="402"/>
                </a:lnTo>
                <a:lnTo>
                  <a:pt x="511" y="348"/>
                </a:lnTo>
                <a:lnTo>
                  <a:pt x="522" y="304"/>
                </a:lnTo>
                <a:lnTo>
                  <a:pt x="522" y="261"/>
                </a:lnTo>
                <a:lnTo>
                  <a:pt x="522" y="228"/>
                </a:lnTo>
                <a:lnTo>
                  <a:pt x="522" y="196"/>
                </a:lnTo>
                <a:lnTo>
                  <a:pt x="522" y="174"/>
                </a:lnTo>
                <a:lnTo>
                  <a:pt x="522" y="163"/>
                </a:lnTo>
                <a:lnTo>
                  <a:pt x="522" y="152"/>
                </a:lnTo>
                <a:lnTo>
                  <a:pt x="511" y="141"/>
                </a:lnTo>
                <a:lnTo>
                  <a:pt x="489" y="141"/>
                </a:lnTo>
                <a:lnTo>
                  <a:pt x="478" y="141"/>
                </a:lnTo>
                <a:lnTo>
                  <a:pt x="446" y="141"/>
                </a:lnTo>
                <a:lnTo>
                  <a:pt x="435" y="141"/>
                </a:lnTo>
                <a:lnTo>
                  <a:pt x="424" y="141"/>
                </a:lnTo>
                <a:lnTo>
                  <a:pt x="413" y="141"/>
                </a:lnTo>
                <a:lnTo>
                  <a:pt x="392" y="141"/>
                </a:lnTo>
                <a:lnTo>
                  <a:pt x="370" y="141"/>
                </a:lnTo>
                <a:lnTo>
                  <a:pt x="348" y="141"/>
                </a:lnTo>
                <a:lnTo>
                  <a:pt x="326" y="152"/>
                </a:lnTo>
                <a:lnTo>
                  <a:pt x="305" y="152"/>
                </a:lnTo>
                <a:lnTo>
                  <a:pt x="272" y="152"/>
                </a:lnTo>
                <a:lnTo>
                  <a:pt x="239" y="152"/>
                </a:lnTo>
                <a:lnTo>
                  <a:pt x="207" y="163"/>
                </a:lnTo>
                <a:lnTo>
                  <a:pt x="174" y="163"/>
                </a:lnTo>
                <a:lnTo>
                  <a:pt x="87" y="174"/>
                </a:lnTo>
                <a:lnTo>
                  <a:pt x="0" y="185"/>
                </a:lnTo>
                <a:lnTo>
                  <a:pt x="0" y="98"/>
                </a:lnTo>
                <a:lnTo>
                  <a:pt x="65" y="87"/>
                </a:lnTo>
                <a:lnTo>
                  <a:pt x="120" y="87"/>
                </a:lnTo>
                <a:lnTo>
                  <a:pt x="174" y="87"/>
                </a:lnTo>
                <a:lnTo>
                  <a:pt x="218" y="76"/>
                </a:lnTo>
                <a:lnTo>
                  <a:pt x="272" y="76"/>
                </a:lnTo>
                <a:lnTo>
                  <a:pt x="305" y="65"/>
                </a:lnTo>
                <a:lnTo>
                  <a:pt x="348" y="65"/>
                </a:lnTo>
                <a:lnTo>
                  <a:pt x="381" y="65"/>
                </a:lnTo>
                <a:lnTo>
                  <a:pt x="413" y="54"/>
                </a:lnTo>
                <a:lnTo>
                  <a:pt x="435" y="54"/>
                </a:lnTo>
                <a:lnTo>
                  <a:pt x="457" y="43"/>
                </a:lnTo>
                <a:lnTo>
                  <a:pt x="489" y="43"/>
                </a:lnTo>
                <a:lnTo>
                  <a:pt x="500" y="43"/>
                </a:lnTo>
                <a:lnTo>
                  <a:pt x="522" y="32"/>
                </a:lnTo>
                <a:lnTo>
                  <a:pt x="533" y="32"/>
                </a:lnTo>
                <a:lnTo>
                  <a:pt x="544" y="21"/>
                </a:lnTo>
                <a:lnTo>
                  <a:pt x="555" y="21"/>
                </a:lnTo>
                <a:lnTo>
                  <a:pt x="565" y="11"/>
                </a:lnTo>
                <a:lnTo>
                  <a:pt x="587" y="11"/>
                </a:lnTo>
                <a:lnTo>
                  <a:pt x="598" y="0"/>
                </a:lnTo>
                <a:lnTo>
                  <a:pt x="620" y="11"/>
                </a:lnTo>
                <a:lnTo>
                  <a:pt x="642" y="21"/>
                </a:lnTo>
                <a:lnTo>
                  <a:pt x="663" y="43"/>
                </a:lnTo>
                <a:lnTo>
                  <a:pt x="696" y="65"/>
                </a:lnTo>
                <a:lnTo>
                  <a:pt x="718" y="87"/>
                </a:lnTo>
                <a:lnTo>
                  <a:pt x="739" y="109"/>
                </a:lnTo>
                <a:lnTo>
                  <a:pt x="750" y="130"/>
                </a:lnTo>
                <a:lnTo>
                  <a:pt x="761" y="1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3" name="Freeform 59"/>
          <p:cNvSpPr/>
          <p:nvPr/>
        </p:nvSpPr>
        <p:spPr>
          <a:xfrm>
            <a:off x="5312093" y="2700655"/>
            <a:ext cx="393700" cy="96838"/>
          </a:xfrm>
          <a:custGeom>
            <a:avLst/>
            <a:gdLst>
              <a:gd name="txL" fmla="*/ 0 w 620"/>
              <a:gd name="txT" fmla="*/ 0 h 152"/>
              <a:gd name="txR" fmla="*/ 620 w 620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20" h="152">
                <a:moveTo>
                  <a:pt x="0" y="65"/>
                </a:moveTo>
                <a:lnTo>
                  <a:pt x="33" y="54"/>
                </a:lnTo>
                <a:lnTo>
                  <a:pt x="66" y="54"/>
                </a:lnTo>
                <a:lnTo>
                  <a:pt x="98" y="54"/>
                </a:lnTo>
                <a:lnTo>
                  <a:pt x="142" y="43"/>
                </a:lnTo>
                <a:lnTo>
                  <a:pt x="229" y="33"/>
                </a:lnTo>
                <a:lnTo>
                  <a:pt x="327" y="22"/>
                </a:lnTo>
                <a:lnTo>
                  <a:pt x="370" y="11"/>
                </a:lnTo>
                <a:lnTo>
                  <a:pt x="413" y="11"/>
                </a:lnTo>
                <a:lnTo>
                  <a:pt x="457" y="11"/>
                </a:lnTo>
                <a:lnTo>
                  <a:pt x="490" y="0"/>
                </a:lnTo>
                <a:lnTo>
                  <a:pt x="511" y="0"/>
                </a:lnTo>
                <a:lnTo>
                  <a:pt x="544" y="0"/>
                </a:lnTo>
                <a:lnTo>
                  <a:pt x="555" y="0"/>
                </a:lnTo>
                <a:lnTo>
                  <a:pt x="577" y="11"/>
                </a:lnTo>
                <a:lnTo>
                  <a:pt x="598" y="22"/>
                </a:lnTo>
                <a:lnTo>
                  <a:pt x="609" y="33"/>
                </a:lnTo>
                <a:lnTo>
                  <a:pt x="620" y="43"/>
                </a:lnTo>
                <a:lnTo>
                  <a:pt x="620" y="65"/>
                </a:lnTo>
                <a:lnTo>
                  <a:pt x="609" y="76"/>
                </a:lnTo>
                <a:lnTo>
                  <a:pt x="598" y="76"/>
                </a:lnTo>
                <a:lnTo>
                  <a:pt x="577" y="87"/>
                </a:lnTo>
                <a:lnTo>
                  <a:pt x="555" y="87"/>
                </a:lnTo>
                <a:lnTo>
                  <a:pt x="533" y="98"/>
                </a:lnTo>
                <a:lnTo>
                  <a:pt x="500" y="98"/>
                </a:lnTo>
                <a:lnTo>
                  <a:pt x="468" y="109"/>
                </a:lnTo>
                <a:lnTo>
                  <a:pt x="424" y="109"/>
                </a:lnTo>
                <a:lnTo>
                  <a:pt x="370" y="120"/>
                </a:lnTo>
                <a:lnTo>
                  <a:pt x="327" y="120"/>
                </a:lnTo>
                <a:lnTo>
                  <a:pt x="272" y="131"/>
                </a:lnTo>
                <a:lnTo>
                  <a:pt x="207" y="131"/>
                </a:lnTo>
                <a:lnTo>
                  <a:pt x="142" y="141"/>
                </a:lnTo>
                <a:lnTo>
                  <a:pt x="66" y="152"/>
                </a:lnTo>
                <a:lnTo>
                  <a:pt x="0" y="152"/>
                </a:lnTo>
                <a:lnTo>
                  <a:pt x="0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4" name="Freeform 60"/>
          <p:cNvSpPr/>
          <p:nvPr/>
        </p:nvSpPr>
        <p:spPr>
          <a:xfrm>
            <a:off x="4739005" y="1552893"/>
            <a:ext cx="504825" cy="533400"/>
          </a:xfrm>
          <a:custGeom>
            <a:avLst/>
            <a:gdLst>
              <a:gd name="txL" fmla="*/ 0 w 794"/>
              <a:gd name="txT" fmla="*/ 0 h 838"/>
              <a:gd name="txR" fmla="*/ 794 w 794"/>
              <a:gd name="txB" fmla="*/ 838 h 83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94" h="838">
                <a:moveTo>
                  <a:pt x="565" y="55"/>
                </a:moveTo>
                <a:lnTo>
                  <a:pt x="565" y="33"/>
                </a:lnTo>
                <a:lnTo>
                  <a:pt x="565" y="22"/>
                </a:lnTo>
                <a:lnTo>
                  <a:pt x="576" y="11"/>
                </a:lnTo>
                <a:lnTo>
                  <a:pt x="598" y="0"/>
                </a:lnTo>
                <a:lnTo>
                  <a:pt x="631" y="0"/>
                </a:lnTo>
                <a:lnTo>
                  <a:pt x="652" y="11"/>
                </a:lnTo>
                <a:lnTo>
                  <a:pt x="685" y="22"/>
                </a:lnTo>
                <a:lnTo>
                  <a:pt x="718" y="44"/>
                </a:lnTo>
                <a:lnTo>
                  <a:pt x="750" y="77"/>
                </a:lnTo>
                <a:lnTo>
                  <a:pt x="772" y="98"/>
                </a:lnTo>
                <a:lnTo>
                  <a:pt x="783" y="120"/>
                </a:lnTo>
                <a:lnTo>
                  <a:pt x="794" y="131"/>
                </a:lnTo>
                <a:lnTo>
                  <a:pt x="783" y="142"/>
                </a:lnTo>
                <a:lnTo>
                  <a:pt x="783" y="164"/>
                </a:lnTo>
                <a:lnTo>
                  <a:pt x="772" y="175"/>
                </a:lnTo>
                <a:lnTo>
                  <a:pt x="750" y="196"/>
                </a:lnTo>
                <a:lnTo>
                  <a:pt x="739" y="218"/>
                </a:lnTo>
                <a:lnTo>
                  <a:pt x="718" y="240"/>
                </a:lnTo>
                <a:lnTo>
                  <a:pt x="696" y="273"/>
                </a:lnTo>
                <a:lnTo>
                  <a:pt x="674" y="305"/>
                </a:lnTo>
                <a:lnTo>
                  <a:pt x="620" y="381"/>
                </a:lnTo>
                <a:lnTo>
                  <a:pt x="554" y="447"/>
                </a:lnTo>
                <a:lnTo>
                  <a:pt x="489" y="512"/>
                </a:lnTo>
                <a:lnTo>
                  <a:pt x="424" y="577"/>
                </a:lnTo>
                <a:lnTo>
                  <a:pt x="391" y="610"/>
                </a:lnTo>
                <a:lnTo>
                  <a:pt x="359" y="643"/>
                </a:lnTo>
                <a:lnTo>
                  <a:pt x="283" y="697"/>
                </a:lnTo>
                <a:lnTo>
                  <a:pt x="217" y="740"/>
                </a:lnTo>
                <a:lnTo>
                  <a:pt x="141" y="784"/>
                </a:lnTo>
                <a:lnTo>
                  <a:pt x="109" y="806"/>
                </a:lnTo>
                <a:lnTo>
                  <a:pt x="76" y="817"/>
                </a:lnTo>
                <a:lnTo>
                  <a:pt x="54" y="828"/>
                </a:lnTo>
                <a:lnTo>
                  <a:pt x="33" y="838"/>
                </a:lnTo>
                <a:lnTo>
                  <a:pt x="22" y="838"/>
                </a:lnTo>
                <a:lnTo>
                  <a:pt x="11" y="838"/>
                </a:lnTo>
                <a:lnTo>
                  <a:pt x="0" y="838"/>
                </a:lnTo>
                <a:lnTo>
                  <a:pt x="0" y="828"/>
                </a:lnTo>
                <a:lnTo>
                  <a:pt x="11" y="817"/>
                </a:lnTo>
                <a:lnTo>
                  <a:pt x="22" y="806"/>
                </a:lnTo>
                <a:lnTo>
                  <a:pt x="33" y="784"/>
                </a:lnTo>
                <a:lnTo>
                  <a:pt x="54" y="773"/>
                </a:lnTo>
                <a:lnTo>
                  <a:pt x="76" y="751"/>
                </a:lnTo>
                <a:lnTo>
                  <a:pt x="109" y="730"/>
                </a:lnTo>
                <a:lnTo>
                  <a:pt x="163" y="675"/>
                </a:lnTo>
                <a:lnTo>
                  <a:pt x="217" y="621"/>
                </a:lnTo>
                <a:lnTo>
                  <a:pt x="283" y="555"/>
                </a:lnTo>
                <a:lnTo>
                  <a:pt x="315" y="523"/>
                </a:lnTo>
                <a:lnTo>
                  <a:pt x="348" y="490"/>
                </a:lnTo>
                <a:lnTo>
                  <a:pt x="402" y="414"/>
                </a:lnTo>
                <a:lnTo>
                  <a:pt x="446" y="338"/>
                </a:lnTo>
                <a:lnTo>
                  <a:pt x="489" y="273"/>
                </a:lnTo>
                <a:lnTo>
                  <a:pt x="533" y="218"/>
                </a:lnTo>
                <a:lnTo>
                  <a:pt x="544" y="185"/>
                </a:lnTo>
                <a:lnTo>
                  <a:pt x="554" y="164"/>
                </a:lnTo>
                <a:lnTo>
                  <a:pt x="565" y="142"/>
                </a:lnTo>
                <a:lnTo>
                  <a:pt x="576" y="120"/>
                </a:lnTo>
                <a:lnTo>
                  <a:pt x="576" y="98"/>
                </a:lnTo>
                <a:lnTo>
                  <a:pt x="576" y="77"/>
                </a:lnTo>
                <a:lnTo>
                  <a:pt x="576" y="66"/>
                </a:lnTo>
                <a:lnTo>
                  <a:pt x="565" y="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5" name="Freeform 61"/>
          <p:cNvSpPr/>
          <p:nvPr/>
        </p:nvSpPr>
        <p:spPr>
          <a:xfrm>
            <a:off x="5091430" y="1698943"/>
            <a:ext cx="420688" cy="88900"/>
          </a:xfrm>
          <a:custGeom>
            <a:avLst/>
            <a:gdLst>
              <a:gd name="txL" fmla="*/ 0 w 664"/>
              <a:gd name="txT" fmla="*/ 0 h 141"/>
              <a:gd name="txR" fmla="*/ 664 w 664"/>
              <a:gd name="txB" fmla="*/ 141 h 1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4" h="141">
                <a:moveTo>
                  <a:pt x="294" y="33"/>
                </a:moveTo>
                <a:lnTo>
                  <a:pt x="337" y="22"/>
                </a:lnTo>
                <a:lnTo>
                  <a:pt x="381" y="22"/>
                </a:lnTo>
                <a:lnTo>
                  <a:pt x="414" y="11"/>
                </a:lnTo>
                <a:lnTo>
                  <a:pt x="435" y="11"/>
                </a:lnTo>
                <a:lnTo>
                  <a:pt x="468" y="0"/>
                </a:lnTo>
                <a:lnTo>
                  <a:pt x="490" y="0"/>
                </a:lnTo>
                <a:lnTo>
                  <a:pt x="501" y="0"/>
                </a:lnTo>
                <a:lnTo>
                  <a:pt x="522" y="0"/>
                </a:lnTo>
                <a:lnTo>
                  <a:pt x="544" y="0"/>
                </a:lnTo>
                <a:lnTo>
                  <a:pt x="566" y="0"/>
                </a:lnTo>
                <a:lnTo>
                  <a:pt x="588" y="0"/>
                </a:lnTo>
                <a:lnTo>
                  <a:pt x="620" y="11"/>
                </a:lnTo>
                <a:lnTo>
                  <a:pt x="642" y="22"/>
                </a:lnTo>
                <a:lnTo>
                  <a:pt x="653" y="22"/>
                </a:lnTo>
                <a:lnTo>
                  <a:pt x="664" y="33"/>
                </a:lnTo>
                <a:lnTo>
                  <a:pt x="664" y="44"/>
                </a:lnTo>
                <a:lnTo>
                  <a:pt x="664" y="54"/>
                </a:lnTo>
                <a:lnTo>
                  <a:pt x="653" y="65"/>
                </a:lnTo>
                <a:lnTo>
                  <a:pt x="642" y="76"/>
                </a:lnTo>
                <a:lnTo>
                  <a:pt x="620" y="87"/>
                </a:lnTo>
                <a:lnTo>
                  <a:pt x="588" y="109"/>
                </a:lnTo>
                <a:lnTo>
                  <a:pt x="555" y="120"/>
                </a:lnTo>
                <a:lnTo>
                  <a:pt x="511" y="131"/>
                </a:lnTo>
                <a:lnTo>
                  <a:pt x="468" y="131"/>
                </a:lnTo>
                <a:lnTo>
                  <a:pt x="457" y="141"/>
                </a:lnTo>
                <a:lnTo>
                  <a:pt x="446" y="141"/>
                </a:lnTo>
                <a:lnTo>
                  <a:pt x="424" y="141"/>
                </a:lnTo>
                <a:lnTo>
                  <a:pt x="414" y="141"/>
                </a:lnTo>
                <a:lnTo>
                  <a:pt x="392" y="141"/>
                </a:lnTo>
                <a:lnTo>
                  <a:pt x="359" y="141"/>
                </a:lnTo>
                <a:lnTo>
                  <a:pt x="305" y="141"/>
                </a:lnTo>
                <a:lnTo>
                  <a:pt x="240" y="141"/>
                </a:lnTo>
                <a:lnTo>
                  <a:pt x="174" y="141"/>
                </a:lnTo>
                <a:lnTo>
                  <a:pt x="87" y="141"/>
                </a:lnTo>
                <a:lnTo>
                  <a:pt x="0" y="141"/>
                </a:lnTo>
                <a:lnTo>
                  <a:pt x="0" y="65"/>
                </a:lnTo>
                <a:lnTo>
                  <a:pt x="66" y="65"/>
                </a:lnTo>
                <a:lnTo>
                  <a:pt x="142" y="54"/>
                </a:lnTo>
                <a:lnTo>
                  <a:pt x="218" y="44"/>
                </a:lnTo>
                <a:lnTo>
                  <a:pt x="294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6" name="Freeform 62"/>
          <p:cNvSpPr/>
          <p:nvPr/>
        </p:nvSpPr>
        <p:spPr>
          <a:xfrm>
            <a:off x="5085080" y="1898968"/>
            <a:ext cx="206375" cy="146050"/>
          </a:xfrm>
          <a:custGeom>
            <a:avLst/>
            <a:gdLst>
              <a:gd name="txL" fmla="*/ 0 w 326"/>
              <a:gd name="txT" fmla="*/ 0 h 228"/>
              <a:gd name="txR" fmla="*/ 326 w 326"/>
              <a:gd name="txB" fmla="*/ 228 h 22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26" h="228">
                <a:moveTo>
                  <a:pt x="0" y="10"/>
                </a:moveTo>
                <a:lnTo>
                  <a:pt x="43" y="10"/>
                </a:lnTo>
                <a:lnTo>
                  <a:pt x="76" y="0"/>
                </a:lnTo>
                <a:lnTo>
                  <a:pt x="108" y="0"/>
                </a:lnTo>
                <a:lnTo>
                  <a:pt x="141" y="0"/>
                </a:lnTo>
                <a:lnTo>
                  <a:pt x="174" y="10"/>
                </a:lnTo>
                <a:lnTo>
                  <a:pt x="195" y="10"/>
                </a:lnTo>
                <a:lnTo>
                  <a:pt x="217" y="21"/>
                </a:lnTo>
                <a:lnTo>
                  <a:pt x="239" y="32"/>
                </a:lnTo>
                <a:lnTo>
                  <a:pt x="261" y="54"/>
                </a:lnTo>
                <a:lnTo>
                  <a:pt x="282" y="76"/>
                </a:lnTo>
                <a:lnTo>
                  <a:pt x="304" y="98"/>
                </a:lnTo>
                <a:lnTo>
                  <a:pt x="315" y="108"/>
                </a:lnTo>
                <a:lnTo>
                  <a:pt x="315" y="119"/>
                </a:lnTo>
                <a:lnTo>
                  <a:pt x="326" y="152"/>
                </a:lnTo>
                <a:lnTo>
                  <a:pt x="326" y="163"/>
                </a:lnTo>
                <a:lnTo>
                  <a:pt x="326" y="185"/>
                </a:lnTo>
                <a:lnTo>
                  <a:pt x="315" y="195"/>
                </a:lnTo>
                <a:lnTo>
                  <a:pt x="304" y="206"/>
                </a:lnTo>
                <a:lnTo>
                  <a:pt x="293" y="217"/>
                </a:lnTo>
                <a:lnTo>
                  <a:pt x="271" y="228"/>
                </a:lnTo>
                <a:lnTo>
                  <a:pt x="250" y="228"/>
                </a:lnTo>
                <a:lnTo>
                  <a:pt x="228" y="228"/>
                </a:lnTo>
                <a:lnTo>
                  <a:pt x="206" y="217"/>
                </a:lnTo>
                <a:lnTo>
                  <a:pt x="184" y="195"/>
                </a:lnTo>
                <a:lnTo>
                  <a:pt x="163" y="174"/>
                </a:lnTo>
                <a:lnTo>
                  <a:pt x="130" y="141"/>
                </a:lnTo>
                <a:lnTo>
                  <a:pt x="87" y="108"/>
                </a:lnTo>
                <a:lnTo>
                  <a:pt x="43" y="65"/>
                </a:lnTo>
                <a:lnTo>
                  <a:pt x="0" y="1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7" name="Freeform 63"/>
          <p:cNvSpPr/>
          <p:nvPr/>
        </p:nvSpPr>
        <p:spPr>
          <a:xfrm>
            <a:off x="5458143" y="1492568"/>
            <a:ext cx="447675" cy="488950"/>
          </a:xfrm>
          <a:custGeom>
            <a:avLst/>
            <a:gdLst>
              <a:gd name="txL" fmla="*/ 0 w 706"/>
              <a:gd name="txT" fmla="*/ 0 h 772"/>
              <a:gd name="txR" fmla="*/ 706 w 706"/>
              <a:gd name="txB" fmla="*/ 772 h 77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706" h="772">
                <a:moveTo>
                  <a:pt x="0" y="761"/>
                </a:moveTo>
                <a:lnTo>
                  <a:pt x="0" y="761"/>
                </a:lnTo>
                <a:lnTo>
                  <a:pt x="0" y="750"/>
                </a:lnTo>
                <a:lnTo>
                  <a:pt x="11" y="740"/>
                </a:lnTo>
                <a:lnTo>
                  <a:pt x="21" y="729"/>
                </a:lnTo>
                <a:lnTo>
                  <a:pt x="32" y="707"/>
                </a:lnTo>
                <a:lnTo>
                  <a:pt x="54" y="685"/>
                </a:lnTo>
                <a:lnTo>
                  <a:pt x="76" y="663"/>
                </a:lnTo>
                <a:lnTo>
                  <a:pt x="108" y="642"/>
                </a:lnTo>
                <a:lnTo>
                  <a:pt x="163" y="587"/>
                </a:lnTo>
                <a:lnTo>
                  <a:pt x="217" y="533"/>
                </a:lnTo>
                <a:lnTo>
                  <a:pt x="271" y="467"/>
                </a:lnTo>
                <a:lnTo>
                  <a:pt x="304" y="435"/>
                </a:lnTo>
                <a:lnTo>
                  <a:pt x="337" y="391"/>
                </a:lnTo>
                <a:lnTo>
                  <a:pt x="358" y="359"/>
                </a:lnTo>
                <a:lnTo>
                  <a:pt x="391" y="326"/>
                </a:lnTo>
                <a:lnTo>
                  <a:pt x="413" y="293"/>
                </a:lnTo>
                <a:lnTo>
                  <a:pt x="435" y="261"/>
                </a:lnTo>
                <a:lnTo>
                  <a:pt x="445" y="239"/>
                </a:lnTo>
                <a:lnTo>
                  <a:pt x="467" y="206"/>
                </a:lnTo>
                <a:lnTo>
                  <a:pt x="478" y="185"/>
                </a:lnTo>
                <a:lnTo>
                  <a:pt x="489" y="163"/>
                </a:lnTo>
                <a:lnTo>
                  <a:pt x="489" y="130"/>
                </a:lnTo>
                <a:lnTo>
                  <a:pt x="500" y="97"/>
                </a:lnTo>
                <a:lnTo>
                  <a:pt x="489" y="65"/>
                </a:lnTo>
                <a:lnTo>
                  <a:pt x="489" y="43"/>
                </a:lnTo>
                <a:lnTo>
                  <a:pt x="478" y="21"/>
                </a:lnTo>
                <a:lnTo>
                  <a:pt x="489" y="10"/>
                </a:lnTo>
                <a:lnTo>
                  <a:pt x="500" y="0"/>
                </a:lnTo>
                <a:lnTo>
                  <a:pt x="522" y="0"/>
                </a:lnTo>
                <a:lnTo>
                  <a:pt x="554" y="0"/>
                </a:lnTo>
                <a:lnTo>
                  <a:pt x="576" y="10"/>
                </a:lnTo>
                <a:lnTo>
                  <a:pt x="608" y="21"/>
                </a:lnTo>
                <a:lnTo>
                  <a:pt x="641" y="43"/>
                </a:lnTo>
                <a:lnTo>
                  <a:pt x="674" y="65"/>
                </a:lnTo>
                <a:lnTo>
                  <a:pt x="695" y="87"/>
                </a:lnTo>
                <a:lnTo>
                  <a:pt x="706" y="97"/>
                </a:lnTo>
                <a:lnTo>
                  <a:pt x="706" y="108"/>
                </a:lnTo>
                <a:lnTo>
                  <a:pt x="706" y="130"/>
                </a:lnTo>
                <a:lnTo>
                  <a:pt x="695" y="163"/>
                </a:lnTo>
                <a:lnTo>
                  <a:pt x="674" y="195"/>
                </a:lnTo>
                <a:lnTo>
                  <a:pt x="652" y="228"/>
                </a:lnTo>
                <a:lnTo>
                  <a:pt x="619" y="282"/>
                </a:lnTo>
                <a:lnTo>
                  <a:pt x="576" y="337"/>
                </a:lnTo>
                <a:lnTo>
                  <a:pt x="522" y="391"/>
                </a:lnTo>
                <a:lnTo>
                  <a:pt x="467" y="446"/>
                </a:lnTo>
                <a:lnTo>
                  <a:pt x="402" y="511"/>
                </a:lnTo>
                <a:lnTo>
                  <a:pt x="326" y="576"/>
                </a:lnTo>
                <a:lnTo>
                  <a:pt x="261" y="631"/>
                </a:lnTo>
                <a:lnTo>
                  <a:pt x="184" y="685"/>
                </a:lnTo>
                <a:lnTo>
                  <a:pt x="141" y="707"/>
                </a:lnTo>
                <a:lnTo>
                  <a:pt x="108" y="729"/>
                </a:lnTo>
                <a:lnTo>
                  <a:pt x="76" y="750"/>
                </a:lnTo>
                <a:lnTo>
                  <a:pt x="54" y="761"/>
                </a:lnTo>
                <a:lnTo>
                  <a:pt x="32" y="761"/>
                </a:lnTo>
                <a:lnTo>
                  <a:pt x="21" y="772"/>
                </a:lnTo>
                <a:lnTo>
                  <a:pt x="11" y="772"/>
                </a:lnTo>
                <a:lnTo>
                  <a:pt x="0" y="76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8" name="Freeform 64"/>
          <p:cNvSpPr/>
          <p:nvPr/>
        </p:nvSpPr>
        <p:spPr>
          <a:xfrm>
            <a:off x="5753418" y="1616393"/>
            <a:ext cx="525462" cy="117475"/>
          </a:xfrm>
          <a:custGeom>
            <a:avLst/>
            <a:gdLst>
              <a:gd name="txL" fmla="*/ 0 w 826"/>
              <a:gd name="txT" fmla="*/ 0 h 185"/>
              <a:gd name="txR" fmla="*/ 826 w 826"/>
              <a:gd name="txB" fmla="*/ 185 h 18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26" h="185">
                <a:moveTo>
                  <a:pt x="381" y="55"/>
                </a:moveTo>
                <a:lnTo>
                  <a:pt x="446" y="33"/>
                </a:lnTo>
                <a:lnTo>
                  <a:pt x="489" y="33"/>
                </a:lnTo>
                <a:lnTo>
                  <a:pt x="533" y="22"/>
                </a:lnTo>
                <a:lnTo>
                  <a:pt x="576" y="11"/>
                </a:lnTo>
                <a:lnTo>
                  <a:pt x="609" y="11"/>
                </a:lnTo>
                <a:lnTo>
                  <a:pt x="631" y="11"/>
                </a:lnTo>
                <a:lnTo>
                  <a:pt x="652" y="0"/>
                </a:lnTo>
                <a:lnTo>
                  <a:pt x="674" y="0"/>
                </a:lnTo>
                <a:lnTo>
                  <a:pt x="696" y="11"/>
                </a:lnTo>
                <a:lnTo>
                  <a:pt x="718" y="11"/>
                </a:lnTo>
                <a:lnTo>
                  <a:pt x="750" y="22"/>
                </a:lnTo>
                <a:lnTo>
                  <a:pt x="772" y="33"/>
                </a:lnTo>
                <a:lnTo>
                  <a:pt x="794" y="66"/>
                </a:lnTo>
                <a:lnTo>
                  <a:pt x="816" y="77"/>
                </a:lnTo>
                <a:lnTo>
                  <a:pt x="816" y="98"/>
                </a:lnTo>
                <a:lnTo>
                  <a:pt x="826" y="109"/>
                </a:lnTo>
                <a:lnTo>
                  <a:pt x="816" y="109"/>
                </a:lnTo>
                <a:lnTo>
                  <a:pt x="805" y="120"/>
                </a:lnTo>
                <a:lnTo>
                  <a:pt x="783" y="120"/>
                </a:lnTo>
                <a:lnTo>
                  <a:pt x="761" y="131"/>
                </a:lnTo>
                <a:lnTo>
                  <a:pt x="739" y="131"/>
                </a:lnTo>
                <a:lnTo>
                  <a:pt x="707" y="142"/>
                </a:lnTo>
                <a:lnTo>
                  <a:pt x="663" y="142"/>
                </a:lnTo>
                <a:lnTo>
                  <a:pt x="620" y="153"/>
                </a:lnTo>
                <a:lnTo>
                  <a:pt x="565" y="164"/>
                </a:lnTo>
                <a:lnTo>
                  <a:pt x="511" y="164"/>
                </a:lnTo>
                <a:lnTo>
                  <a:pt x="446" y="175"/>
                </a:lnTo>
                <a:lnTo>
                  <a:pt x="370" y="175"/>
                </a:lnTo>
                <a:lnTo>
                  <a:pt x="294" y="185"/>
                </a:lnTo>
                <a:lnTo>
                  <a:pt x="196" y="185"/>
                </a:lnTo>
                <a:lnTo>
                  <a:pt x="98" y="185"/>
                </a:lnTo>
                <a:lnTo>
                  <a:pt x="0" y="185"/>
                </a:lnTo>
                <a:lnTo>
                  <a:pt x="0" y="98"/>
                </a:lnTo>
                <a:lnTo>
                  <a:pt x="76" y="98"/>
                </a:lnTo>
                <a:lnTo>
                  <a:pt x="174" y="87"/>
                </a:lnTo>
                <a:lnTo>
                  <a:pt x="272" y="77"/>
                </a:lnTo>
                <a:lnTo>
                  <a:pt x="381" y="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29" name="Freeform 65"/>
          <p:cNvSpPr/>
          <p:nvPr/>
        </p:nvSpPr>
        <p:spPr>
          <a:xfrm>
            <a:off x="5767705" y="1822768"/>
            <a:ext cx="234950" cy="158750"/>
          </a:xfrm>
          <a:custGeom>
            <a:avLst/>
            <a:gdLst>
              <a:gd name="txL" fmla="*/ 0 w 370"/>
              <a:gd name="txT" fmla="*/ 0 h 250"/>
              <a:gd name="txR" fmla="*/ 370 w 370"/>
              <a:gd name="txB" fmla="*/ 250 h 25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70" h="250">
                <a:moveTo>
                  <a:pt x="304" y="65"/>
                </a:moveTo>
                <a:lnTo>
                  <a:pt x="326" y="76"/>
                </a:lnTo>
                <a:lnTo>
                  <a:pt x="337" y="87"/>
                </a:lnTo>
                <a:lnTo>
                  <a:pt x="348" y="109"/>
                </a:lnTo>
                <a:lnTo>
                  <a:pt x="359" y="120"/>
                </a:lnTo>
                <a:lnTo>
                  <a:pt x="370" y="141"/>
                </a:lnTo>
                <a:lnTo>
                  <a:pt x="370" y="152"/>
                </a:lnTo>
                <a:lnTo>
                  <a:pt x="370" y="174"/>
                </a:lnTo>
                <a:lnTo>
                  <a:pt x="359" y="185"/>
                </a:lnTo>
                <a:lnTo>
                  <a:pt x="348" y="218"/>
                </a:lnTo>
                <a:lnTo>
                  <a:pt x="337" y="239"/>
                </a:lnTo>
                <a:lnTo>
                  <a:pt x="326" y="250"/>
                </a:lnTo>
                <a:lnTo>
                  <a:pt x="315" y="250"/>
                </a:lnTo>
                <a:lnTo>
                  <a:pt x="304" y="250"/>
                </a:lnTo>
                <a:lnTo>
                  <a:pt x="293" y="250"/>
                </a:lnTo>
                <a:lnTo>
                  <a:pt x="272" y="239"/>
                </a:lnTo>
                <a:lnTo>
                  <a:pt x="250" y="228"/>
                </a:lnTo>
                <a:lnTo>
                  <a:pt x="228" y="218"/>
                </a:lnTo>
                <a:lnTo>
                  <a:pt x="206" y="196"/>
                </a:lnTo>
                <a:lnTo>
                  <a:pt x="174" y="174"/>
                </a:lnTo>
                <a:lnTo>
                  <a:pt x="141" y="141"/>
                </a:lnTo>
                <a:lnTo>
                  <a:pt x="109" y="120"/>
                </a:lnTo>
                <a:lnTo>
                  <a:pt x="76" y="98"/>
                </a:lnTo>
                <a:lnTo>
                  <a:pt x="54" y="76"/>
                </a:lnTo>
                <a:lnTo>
                  <a:pt x="33" y="54"/>
                </a:lnTo>
                <a:lnTo>
                  <a:pt x="22" y="43"/>
                </a:lnTo>
                <a:lnTo>
                  <a:pt x="11" y="33"/>
                </a:lnTo>
                <a:lnTo>
                  <a:pt x="0" y="22"/>
                </a:lnTo>
                <a:lnTo>
                  <a:pt x="0" y="11"/>
                </a:lnTo>
                <a:lnTo>
                  <a:pt x="11" y="11"/>
                </a:lnTo>
                <a:lnTo>
                  <a:pt x="22" y="0"/>
                </a:lnTo>
                <a:lnTo>
                  <a:pt x="43" y="0"/>
                </a:lnTo>
                <a:lnTo>
                  <a:pt x="65" y="0"/>
                </a:lnTo>
                <a:lnTo>
                  <a:pt x="87" y="0"/>
                </a:lnTo>
                <a:lnTo>
                  <a:pt x="119" y="0"/>
                </a:lnTo>
                <a:lnTo>
                  <a:pt x="163" y="0"/>
                </a:lnTo>
                <a:lnTo>
                  <a:pt x="217" y="11"/>
                </a:lnTo>
                <a:lnTo>
                  <a:pt x="261" y="33"/>
                </a:lnTo>
                <a:lnTo>
                  <a:pt x="304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4"/>
          <p:cNvSpPr/>
          <p:nvPr/>
        </p:nvSpPr>
        <p:spPr>
          <a:xfrm>
            <a:off x="716280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筒</a:t>
            </a:r>
          </a:p>
        </p:txBody>
      </p:sp>
      <p:sp>
        <p:nvSpPr>
          <p:cNvPr id="27" name="矩形 26"/>
          <p:cNvSpPr/>
          <p:nvPr/>
        </p:nvSpPr>
        <p:spPr>
          <a:xfrm>
            <a:off x="709495" y="728600"/>
            <a:ext cx="15316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tǒng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15963" y="3006725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上下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27838" y="376148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筒裙   万花筒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15963" y="334803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T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竹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893" y="27400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竹字扁宽。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25945" y="1218565"/>
            <a:ext cx="2036445" cy="133286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同字下框方正、横折钩的横起笔要轻、转折到竖要重、内有短横。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44055" y="3303778"/>
            <a:ext cx="1800225" cy="1241425"/>
            <a:chOff x="6397625" y="2110613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10613"/>
              <a:ext cx="1800225" cy="1241425"/>
            </a:xfrm>
            <a:prstGeom prst="cloudCallout">
              <a:avLst>
                <a:gd name="adj1" fmla="val -114585"/>
                <a:gd name="adj2" fmla="val -65115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6463" y="2221423"/>
              <a:ext cx="161512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易错提示：下面千万不要少些一横哦！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2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2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57" name="Rectangle 24"/>
          <p:cNvSpPr/>
          <p:nvPr/>
        </p:nvSpPr>
        <p:spPr>
          <a:xfrm>
            <a:off x="4721543" y="1532255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4541" name="Freeform 29"/>
          <p:cNvSpPr/>
          <p:nvPr/>
        </p:nvSpPr>
        <p:spPr>
          <a:xfrm>
            <a:off x="5039043" y="2132330"/>
            <a:ext cx="173037" cy="358775"/>
          </a:xfrm>
          <a:custGeom>
            <a:avLst/>
            <a:gdLst>
              <a:gd name="txL" fmla="*/ 0 w 272"/>
              <a:gd name="txT" fmla="*/ 0 h 566"/>
              <a:gd name="txR" fmla="*/ 272 w 272"/>
              <a:gd name="txB" fmla="*/ 566 h 5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72" h="566">
                <a:moveTo>
                  <a:pt x="98" y="11"/>
                </a:moveTo>
                <a:lnTo>
                  <a:pt x="152" y="33"/>
                </a:lnTo>
                <a:lnTo>
                  <a:pt x="163" y="33"/>
                </a:lnTo>
                <a:lnTo>
                  <a:pt x="185" y="44"/>
                </a:lnTo>
                <a:lnTo>
                  <a:pt x="196" y="55"/>
                </a:lnTo>
                <a:lnTo>
                  <a:pt x="196" y="76"/>
                </a:lnTo>
                <a:lnTo>
                  <a:pt x="207" y="87"/>
                </a:lnTo>
                <a:lnTo>
                  <a:pt x="207" y="120"/>
                </a:lnTo>
                <a:lnTo>
                  <a:pt x="218" y="142"/>
                </a:lnTo>
                <a:lnTo>
                  <a:pt x="229" y="174"/>
                </a:lnTo>
                <a:lnTo>
                  <a:pt x="229" y="218"/>
                </a:lnTo>
                <a:lnTo>
                  <a:pt x="239" y="261"/>
                </a:lnTo>
                <a:lnTo>
                  <a:pt x="250" y="305"/>
                </a:lnTo>
                <a:lnTo>
                  <a:pt x="250" y="349"/>
                </a:lnTo>
                <a:lnTo>
                  <a:pt x="250" y="381"/>
                </a:lnTo>
                <a:lnTo>
                  <a:pt x="261" y="414"/>
                </a:lnTo>
                <a:lnTo>
                  <a:pt x="261" y="446"/>
                </a:lnTo>
                <a:lnTo>
                  <a:pt x="261" y="468"/>
                </a:lnTo>
                <a:lnTo>
                  <a:pt x="272" y="490"/>
                </a:lnTo>
                <a:lnTo>
                  <a:pt x="272" y="501"/>
                </a:lnTo>
                <a:lnTo>
                  <a:pt x="272" y="534"/>
                </a:lnTo>
                <a:lnTo>
                  <a:pt x="261" y="555"/>
                </a:lnTo>
                <a:lnTo>
                  <a:pt x="261" y="566"/>
                </a:lnTo>
                <a:lnTo>
                  <a:pt x="239" y="566"/>
                </a:lnTo>
                <a:lnTo>
                  <a:pt x="229" y="566"/>
                </a:lnTo>
                <a:lnTo>
                  <a:pt x="218" y="555"/>
                </a:lnTo>
                <a:lnTo>
                  <a:pt x="207" y="544"/>
                </a:lnTo>
                <a:lnTo>
                  <a:pt x="196" y="512"/>
                </a:lnTo>
                <a:lnTo>
                  <a:pt x="185" y="490"/>
                </a:lnTo>
                <a:lnTo>
                  <a:pt x="163" y="457"/>
                </a:lnTo>
                <a:lnTo>
                  <a:pt x="152" y="414"/>
                </a:lnTo>
                <a:lnTo>
                  <a:pt x="142" y="359"/>
                </a:lnTo>
                <a:lnTo>
                  <a:pt x="131" y="316"/>
                </a:lnTo>
                <a:lnTo>
                  <a:pt x="120" y="272"/>
                </a:lnTo>
                <a:lnTo>
                  <a:pt x="98" y="229"/>
                </a:lnTo>
                <a:lnTo>
                  <a:pt x="87" y="196"/>
                </a:lnTo>
                <a:lnTo>
                  <a:pt x="76" y="164"/>
                </a:lnTo>
                <a:lnTo>
                  <a:pt x="55" y="131"/>
                </a:lnTo>
                <a:lnTo>
                  <a:pt x="44" y="109"/>
                </a:lnTo>
                <a:lnTo>
                  <a:pt x="33" y="87"/>
                </a:lnTo>
                <a:lnTo>
                  <a:pt x="11" y="66"/>
                </a:lnTo>
                <a:lnTo>
                  <a:pt x="11" y="55"/>
                </a:lnTo>
                <a:lnTo>
                  <a:pt x="0" y="44"/>
                </a:lnTo>
                <a:lnTo>
                  <a:pt x="0" y="33"/>
                </a:lnTo>
                <a:lnTo>
                  <a:pt x="0" y="22"/>
                </a:lnTo>
                <a:lnTo>
                  <a:pt x="11" y="11"/>
                </a:lnTo>
                <a:lnTo>
                  <a:pt x="33" y="11"/>
                </a:lnTo>
                <a:lnTo>
                  <a:pt x="55" y="0"/>
                </a:lnTo>
                <a:lnTo>
                  <a:pt x="76" y="11"/>
                </a:lnTo>
                <a:lnTo>
                  <a:pt x="98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5" name="Freeform 33"/>
          <p:cNvSpPr/>
          <p:nvPr/>
        </p:nvSpPr>
        <p:spPr>
          <a:xfrm>
            <a:off x="5177155" y="1759268"/>
            <a:ext cx="690563" cy="179387"/>
          </a:xfrm>
          <a:custGeom>
            <a:avLst/>
            <a:gdLst>
              <a:gd name="txL" fmla="*/ 0 w 1087"/>
              <a:gd name="txT" fmla="*/ 0 h 283"/>
              <a:gd name="txR" fmla="*/ 1087 w 1087"/>
              <a:gd name="txB" fmla="*/ 283 h 2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87" h="283">
                <a:moveTo>
                  <a:pt x="674" y="206"/>
                </a:moveTo>
                <a:lnTo>
                  <a:pt x="619" y="217"/>
                </a:lnTo>
                <a:lnTo>
                  <a:pt x="576" y="228"/>
                </a:lnTo>
                <a:lnTo>
                  <a:pt x="532" y="228"/>
                </a:lnTo>
                <a:lnTo>
                  <a:pt x="489" y="239"/>
                </a:lnTo>
                <a:lnTo>
                  <a:pt x="445" y="250"/>
                </a:lnTo>
                <a:lnTo>
                  <a:pt x="413" y="261"/>
                </a:lnTo>
                <a:lnTo>
                  <a:pt x="369" y="261"/>
                </a:lnTo>
                <a:lnTo>
                  <a:pt x="337" y="272"/>
                </a:lnTo>
                <a:lnTo>
                  <a:pt x="315" y="272"/>
                </a:lnTo>
                <a:lnTo>
                  <a:pt x="282" y="283"/>
                </a:lnTo>
                <a:lnTo>
                  <a:pt x="261" y="283"/>
                </a:lnTo>
                <a:lnTo>
                  <a:pt x="239" y="283"/>
                </a:lnTo>
                <a:lnTo>
                  <a:pt x="217" y="283"/>
                </a:lnTo>
                <a:lnTo>
                  <a:pt x="206" y="283"/>
                </a:lnTo>
                <a:lnTo>
                  <a:pt x="184" y="283"/>
                </a:lnTo>
                <a:lnTo>
                  <a:pt x="174" y="283"/>
                </a:lnTo>
                <a:lnTo>
                  <a:pt x="141" y="283"/>
                </a:lnTo>
                <a:lnTo>
                  <a:pt x="108" y="272"/>
                </a:lnTo>
                <a:lnTo>
                  <a:pt x="76" y="272"/>
                </a:lnTo>
                <a:lnTo>
                  <a:pt x="43" y="261"/>
                </a:lnTo>
                <a:lnTo>
                  <a:pt x="21" y="250"/>
                </a:lnTo>
                <a:lnTo>
                  <a:pt x="11" y="239"/>
                </a:lnTo>
                <a:lnTo>
                  <a:pt x="0" y="228"/>
                </a:lnTo>
                <a:lnTo>
                  <a:pt x="0" y="217"/>
                </a:lnTo>
                <a:lnTo>
                  <a:pt x="0" y="206"/>
                </a:lnTo>
                <a:lnTo>
                  <a:pt x="11" y="206"/>
                </a:lnTo>
                <a:lnTo>
                  <a:pt x="21" y="196"/>
                </a:lnTo>
                <a:lnTo>
                  <a:pt x="43" y="196"/>
                </a:lnTo>
                <a:lnTo>
                  <a:pt x="65" y="185"/>
                </a:lnTo>
                <a:lnTo>
                  <a:pt x="97" y="174"/>
                </a:lnTo>
                <a:lnTo>
                  <a:pt x="130" y="163"/>
                </a:lnTo>
                <a:lnTo>
                  <a:pt x="174" y="163"/>
                </a:lnTo>
                <a:lnTo>
                  <a:pt x="228" y="152"/>
                </a:lnTo>
                <a:lnTo>
                  <a:pt x="271" y="141"/>
                </a:lnTo>
                <a:lnTo>
                  <a:pt x="326" y="130"/>
                </a:lnTo>
                <a:lnTo>
                  <a:pt x="380" y="119"/>
                </a:lnTo>
                <a:lnTo>
                  <a:pt x="445" y="98"/>
                </a:lnTo>
                <a:lnTo>
                  <a:pt x="511" y="87"/>
                </a:lnTo>
                <a:lnTo>
                  <a:pt x="576" y="65"/>
                </a:lnTo>
                <a:lnTo>
                  <a:pt x="652" y="43"/>
                </a:lnTo>
                <a:lnTo>
                  <a:pt x="717" y="32"/>
                </a:lnTo>
                <a:lnTo>
                  <a:pt x="772" y="21"/>
                </a:lnTo>
                <a:lnTo>
                  <a:pt x="826" y="11"/>
                </a:lnTo>
                <a:lnTo>
                  <a:pt x="880" y="0"/>
                </a:lnTo>
                <a:lnTo>
                  <a:pt x="924" y="0"/>
                </a:lnTo>
                <a:lnTo>
                  <a:pt x="956" y="0"/>
                </a:lnTo>
                <a:lnTo>
                  <a:pt x="989" y="0"/>
                </a:lnTo>
                <a:lnTo>
                  <a:pt x="1011" y="11"/>
                </a:lnTo>
                <a:lnTo>
                  <a:pt x="1032" y="21"/>
                </a:lnTo>
                <a:lnTo>
                  <a:pt x="1043" y="32"/>
                </a:lnTo>
                <a:lnTo>
                  <a:pt x="1065" y="43"/>
                </a:lnTo>
                <a:lnTo>
                  <a:pt x="1065" y="54"/>
                </a:lnTo>
                <a:lnTo>
                  <a:pt x="1076" y="65"/>
                </a:lnTo>
                <a:lnTo>
                  <a:pt x="1087" y="65"/>
                </a:lnTo>
                <a:lnTo>
                  <a:pt x="1087" y="76"/>
                </a:lnTo>
                <a:lnTo>
                  <a:pt x="1087" y="87"/>
                </a:lnTo>
                <a:lnTo>
                  <a:pt x="1076" y="87"/>
                </a:lnTo>
                <a:lnTo>
                  <a:pt x="1065" y="98"/>
                </a:lnTo>
                <a:lnTo>
                  <a:pt x="1054" y="98"/>
                </a:lnTo>
                <a:lnTo>
                  <a:pt x="1043" y="108"/>
                </a:lnTo>
                <a:lnTo>
                  <a:pt x="1022" y="108"/>
                </a:lnTo>
                <a:lnTo>
                  <a:pt x="1000" y="119"/>
                </a:lnTo>
                <a:lnTo>
                  <a:pt x="978" y="130"/>
                </a:lnTo>
                <a:lnTo>
                  <a:pt x="956" y="141"/>
                </a:lnTo>
                <a:lnTo>
                  <a:pt x="924" y="141"/>
                </a:lnTo>
                <a:lnTo>
                  <a:pt x="891" y="152"/>
                </a:lnTo>
                <a:lnTo>
                  <a:pt x="848" y="163"/>
                </a:lnTo>
                <a:lnTo>
                  <a:pt x="815" y="174"/>
                </a:lnTo>
                <a:lnTo>
                  <a:pt x="772" y="185"/>
                </a:lnTo>
                <a:lnTo>
                  <a:pt x="717" y="196"/>
                </a:lnTo>
                <a:lnTo>
                  <a:pt x="674" y="20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6" name="Freeform 34"/>
          <p:cNvSpPr/>
          <p:nvPr/>
        </p:nvSpPr>
        <p:spPr>
          <a:xfrm>
            <a:off x="5115243" y="2035493"/>
            <a:ext cx="896937" cy="319087"/>
          </a:xfrm>
          <a:custGeom>
            <a:avLst/>
            <a:gdLst>
              <a:gd name="txL" fmla="*/ 0 w 1413"/>
              <a:gd name="txT" fmla="*/ 0 h 501"/>
              <a:gd name="txR" fmla="*/ 1413 w 1413"/>
              <a:gd name="txB" fmla="*/ 501 h 501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13" h="501">
                <a:moveTo>
                  <a:pt x="1087" y="22"/>
                </a:moveTo>
                <a:lnTo>
                  <a:pt x="1120" y="0"/>
                </a:lnTo>
                <a:lnTo>
                  <a:pt x="1141" y="0"/>
                </a:lnTo>
                <a:lnTo>
                  <a:pt x="1152" y="0"/>
                </a:lnTo>
                <a:lnTo>
                  <a:pt x="1163" y="0"/>
                </a:lnTo>
                <a:lnTo>
                  <a:pt x="1174" y="0"/>
                </a:lnTo>
                <a:lnTo>
                  <a:pt x="1196" y="0"/>
                </a:lnTo>
                <a:lnTo>
                  <a:pt x="1207" y="11"/>
                </a:lnTo>
                <a:lnTo>
                  <a:pt x="1228" y="22"/>
                </a:lnTo>
                <a:lnTo>
                  <a:pt x="1250" y="33"/>
                </a:lnTo>
                <a:lnTo>
                  <a:pt x="1304" y="65"/>
                </a:lnTo>
                <a:lnTo>
                  <a:pt x="1337" y="87"/>
                </a:lnTo>
                <a:lnTo>
                  <a:pt x="1359" y="98"/>
                </a:lnTo>
                <a:lnTo>
                  <a:pt x="1370" y="120"/>
                </a:lnTo>
                <a:lnTo>
                  <a:pt x="1391" y="131"/>
                </a:lnTo>
                <a:lnTo>
                  <a:pt x="1402" y="141"/>
                </a:lnTo>
                <a:lnTo>
                  <a:pt x="1413" y="152"/>
                </a:lnTo>
                <a:lnTo>
                  <a:pt x="1413" y="163"/>
                </a:lnTo>
                <a:lnTo>
                  <a:pt x="1413" y="174"/>
                </a:lnTo>
                <a:lnTo>
                  <a:pt x="1413" y="196"/>
                </a:lnTo>
                <a:lnTo>
                  <a:pt x="1402" y="207"/>
                </a:lnTo>
                <a:lnTo>
                  <a:pt x="1380" y="207"/>
                </a:lnTo>
                <a:lnTo>
                  <a:pt x="1359" y="207"/>
                </a:lnTo>
                <a:lnTo>
                  <a:pt x="1348" y="218"/>
                </a:lnTo>
                <a:lnTo>
                  <a:pt x="1326" y="228"/>
                </a:lnTo>
                <a:lnTo>
                  <a:pt x="1304" y="261"/>
                </a:lnTo>
                <a:lnTo>
                  <a:pt x="1272" y="294"/>
                </a:lnTo>
                <a:lnTo>
                  <a:pt x="1239" y="326"/>
                </a:lnTo>
                <a:lnTo>
                  <a:pt x="1196" y="381"/>
                </a:lnTo>
                <a:lnTo>
                  <a:pt x="1174" y="403"/>
                </a:lnTo>
                <a:lnTo>
                  <a:pt x="1152" y="435"/>
                </a:lnTo>
                <a:lnTo>
                  <a:pt x="1120" y="468"/>
                </a:lnTo>
                <a:lnTo>
                  <a:pt x="1098" y="501"/>
                </a:lnTo>
                <a:lnTo>
                  <a:pt x="1076" y="490"/>
                </a:lnTo>
                <a:lnTo>
                  <a:pt x="1054" y="479"/>
                </a:lnTo>
                <a:lnTo>
                  <a:pt x="1033" y="479"/>
                </a:lnTo>
                <a:lnTo>
                  <a:pt x="1011" y="479"/>
                </a:lnTo>
                <a:lnTo>
                  <a:pt x="1011" y="468"/>
                </a:lnTo>
                <a:lnTo>
                  <a:pt x="1000" y="479"/>
                </a:lnTo>
                <a:lnTo>
                  <a:pt x="1000" y="490"/>
                </a:lnTo>
                <a:lnTo>
                  <a:pt x="1011" y="457"/>
                </a:lnTo>
                <a:lnTo>
                  <a:pt x="1022" y="413"/>
                </a:lnTo>
                <a:lnTo>
                  <a:pt x="1043" y="381"/>
                </a:lnTo>
                <a:lnTo>
                  <a:pt x="1054" y="348"/>
                </a:lnTo>
                <a:lnTo>
                  <a:pt x="1065" y="326"/>
                </a:lnTo>
                <a:lnTo>
                  <a:pt x="1065" y="294"/>
                </a:lnTo>
                <a:lnTo>
                  <a:pt x="1076" y="272"/>
                </a:lnTo>
                <a:lnTo>
                  <a:pt x="1087" y="250"/>
                </a:lnTo>
                <a:lnTo>
                  <a:pt x="1098" y="228"/>
                </a:lnTo>
                <a:lnTo>
                  <a:pt x="1098" y="207"/>
                </a:lnTo>
                <a:lnTo>
                  <a:pt x="1109" y="196"/>
                </a:lnTo>
                <a:lnTo>
                  <a:pt x="1109" y="185"/>
                </a:lnTo>
                <a:lnTo>
                  <a:pt x="1109" y="174"/>
                </a:lnTo>
                <a:lnTo>
                  <a:pt x="1109" y="163"/>
                </a:lnTo>
                <a:lnTo>
                  <a:pt x="1109" y="152"/>
                </a:lnTo>
                <a:lnTo>
                  <a:pt x="1098" y="141"/>
                </a:lnTo>
                <a:lnTo>
                  <a:pt x="1087" y="141"/>
                </a:lnTo>
                <a:lnTo>
                  <a:pt x="1076" y="141"/>
                </a:lnTo>
                <a:lnTo>
                  <a:pt x="1065" y="141"/>
                </a:lnTo>
                <a:lnTo>
                  <a:pt x="1054" y="141"/>
                </a:lnTo>
                <a:lnTo>
                  <a:pt x="1043" y="141"/>
                </a:lnTo>
                <a:lnTo>
                  <a:pt x="1022" y="141"/>
                </a:lnTo>
                <a:lnTo>
                  <a:pt x="1011" y="152"/>
                </a:lnTo>
                <a:lnTo>
                  <a:pt x="989" y="152"/>
                </a:lnTo>
                <a:lnTo>
                  <a:pt x="957" y="152"/>
                </a:lnTo>
                <a:lnTo>
                  <a:pt x="935" y="163"/>
                </a:lnTo>
                <a:lnTo>
                  <a:pt x="902" y="163"/>
                </a:lnTo>
                <a:lnTo>
                  <a:pt x="870" y="163"/>
                </a:lnTo>
                <a:lnTo>
                  <a:pt x="837" y="174"/>
                </a:lnTo>
                <a:lnTo>
                  <a:pt x="793" y="185"/>
                </a:lnTo>
                <a:lnTo>
                  <a:pt x="761" y="185"/>
                </a:lnTo>
                <a:lnTo>
                  <a:pt x="717" y="196"/>
                </a:lnTo>
                <a:lnTo>
                  <a:pt x="663" y="207"/>
                </a:lnTo>
                <a:lnTo>
                  <a:pt x="619" y="207"/>
                </a:lnTo>
                <a:lnTo>
                  <a:pt x="511" y="228"/>
                </a:lnTo>
                <a:lnTo>
                  <a:pt x="413" y="239"/>
                </a:lnTo>
                <a:lnTo>
                  <a:pt x="326" y="250"/>
                </a:lnTo>
                <a:lnTo>
                  <a:pt x="250" y="261"/>
                </a:lnTo>
                <a:lnTo>
                  <a:pt x="185" y="272"/>
                </a:lnTo>
                <a:lnTo>
                  <a:pt x="119" y="272"/>
                </a:lnTo>
                <a:lnTo>
                  <a:pt x="65" y="272"/>
                </a:lnTo>
                <a:lnTo>
                  <a:pt x="11" y="283"/>
                </a:lnTo>
                <a:lnTo>
                  <a:pt x="0" y="196"/>
                </a:lnTo>
                <a:lnTo>
                  <a:pt x="217" y="185"/>
                </a:lnTo>
                <a:lnTo>
                  <a:pt x="326" y="163"/>
                </a:lnTo>
                <a:lnTo>
                  <a:pt x="424" y="152"/>
                </a:lnTo>
                <a:lnTo>
                  <a:pt x="641" y="120"/>
                </a:lnTo>
                <a:lnTo>
                  <a:pt x="750" y="98"/>
                </a:lnTo>
                <a:lnTo>
                  <a:pt x="859" y="76"/>
                </a:lnTo>
                <a:lnTo>
                  <a:pt x="902" y="65"/>
                </a:lnTo>
                <a:lnTo>
                  <a:pt x="957" y="54"/>
                </a:lnTo>
                <a:lnTo>
                  <a:pt x="989" y="43"/>
                </a:lnTo>
                <a:lnTo>
                  <a:pt x="1022" y="33"/>
                </a:lnTo>
                <a:lnTo>
                  <a:pt x="1043" y="33"/>
                </a:lnTo>
                <a:lnTo>
                  <a:pt x="1065" y="22"/>
                </a:lnTo>
                <a:lnTo>
                  <a:pt x="1076" y="22"/>
                </a:lnTo>
                <a:lnTo>
                  <a:pt x="1087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2" name="Freeform 30"/>
          <p:cNvSpPr/>
          <p:nvPr/>
        </p:nvSpPr>
        <p:spPr>
          <a:xfrm>
            <a:off x="5177155" y="2326005"/>
            <a:ext cx="690563" cy="138113"/>
          </a:xfrm>
          <a:custGeom>
            <a:avLst/>
            <a:gdLst>
              <a:gd name="txL" fmla="*/ 0 w 1087"/>
              <a:gd name="txT" fmla="*/ 0 h 218"/>
              <a:gd name="txR" fmla="*/ 1087 w 1087"/>
              <a:gd name="txB" fmla="*/ 218 h 21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87" h="218">
                <a:moveTo>
                  <a:pt x="0" y="131"/>
                </a:moveTo>
                <a:lnTo>
                  <a:pt x="21" y="120"/>
                </a:lnTo>
                <a:lnTo>
                  <a:pt x="32" y="120"/>
                </a:lnTo>
                <a:lnTo>
                  <a:pt x="54" y="120"/>
                </a:lnTo>
                <a:lnTo>
                  <a:pt x="87" y="120"/>
                </a:lnTo>
                <a:lnTo>
                  <a:pt x="108" y="109"/>
                </a:lnTo>
                <a:lnTo>
                  <a:pt x="141" y="109"/>
                </a:lnTo>
                <a:lnTo>
                  <a:pt x="174" y="98"/>
                </a:lnTo>
                <a:lnTo>
                  <a:pt x="206" y="98"/>
                </a:lnTo>
                <a:lnTo>
                  <a:pt x="250" y="87"/>
                </a:lnTo>
                <a:lnTo>
                  <a:pt x="293" y="87"/>
                </a:lnTo>
                <a:lnTo>
                  <a:pt x="337" y="76"/>
                </a:lnTo>
                <a:lnTo>
                  <a:pt x="380" y="65"/>
                </a:lnTo>
                <a:lnTo>
                  <a:pt x="435" y="65"/>
                </a:lnTo>
                <a:lnTo>
                  <a:pt x="489" y="54"/>
                </a:lnTo>
                <a:lnTo>
                  <a:pt x="543" y="44"/>
                </a:lnTo>
                <a:lnTo>
                  <a:pt x="608" y="33"/>
                </a:lnTo>
                <a:lnTo>
                  <a:pt x="663" y="33"/>
                </a:lnTo>
                <a:lnTo>
                  <a:pt x="717" y="22"/>
                </a:lnTo>
                <a:lnTo>
                  <a:pt x="772" y="11"/>
                </a:lnTo>
                <a:lnTo>
                  <a:pt x="815" y="11"/>
                </a:lnTo>
                <a:lnTo>
                  <a:pt x="859" y="11"/>
                </a:lnTo>
                <a:lnTo>
                  <a:pt x="902" y="0"/>
                </a:lnTo>
                <a:lnTo>
                  <a:pt x="935" y="0"/>
                </a:lnTo>
                <a:lnTo>
                  <a:pt x="967" y="0"/>
                </a:lnTo>
                <a:lnTo>
                  <a:pt x="1000" y="0"/>
                </a:lnTo>
                <a:lnTo>
                  <a:pt x="1022" y="0"/>
                </a:lnTo>
                <a:lnTo>
                  <a:pt x="1043" y="0"/>
                </a:lnTo>
                <a:lnTo>
                  <a:pt x="1054" y="11"/>
                </a:lnTo>
                <a:lnTo>
                  <a:pt x="1076" y="11"/>
                </a:lnTo>
                <a:lnTo>
                  <a:pt x="1087" y="22"/>
                </a:lnTo>
                <a:lnTo>
                  <a:pt x="1087" y="44"/>
                </a:lnTo>
                <a:lnTo>
                  <a:pt x="1087" y="54"/>
                </a:lnTo>
                <a:lnTo>
                  <a:pt x="1076" y="65"/>
                </a:lnTo>
                <a:lnTo>
                  <a:pt x="1065" y="76"/>
                </a:lnTo>
                <a:lnTo>
                  <a:pt x="1065" y="87"/>
                </a:lnTo>
                <a:lnTo>
                  <a:pt x="1043" y="87"/>
                </a:lnTo>
                <a:lnTo>
                  <a:pt x="1032" y="87"/>
                </a:lnTo>
                <a:lnTo>
                  <a:pt x="1011" y="98"/>
                </a:lnTo>
                <a:lnTo>
                  <a:pt x="989" y="98"/>
                </a:lnTo>
                <a:lnTo>
                  <a:pt x="967" y="98"/>
                </a:lnTo>
                <a:lnTo>
                  <a:pt x="935" y="98"/>
                </a:lnTo>
                <a:lnTo>
                  <a:pt x="891" y="98"/>
                </a:lnTo>
                <a:lnTo>
                  <a:pt x="859" y="109"/>
                </a:lnTo>
                <a:lnTo>
                  <a:pt x="815" y="109"/>
                </a:lnTo>
                <a:lnTo>
                  <a:pt x="772" y="109"/>
                </a:lnTo>
                <a:lnTo>
                  <a:pt x="717" y="120"/>
                </a:lnTo>
                <a:lnTo>
                  <a:pt x="663" y="120"/>
                </a:lnTo>
                <a:lnTo>
                  <a:pt x="587" y="131"/>
                </a:lnTo>
                <a:lnTo>
                  <a:pt x="521" y="141"/>
                </a:lnTo>
                <a:lnTo>
                  <a:pt x="435" y="163"/>
                </a:lnTo>
                <a:lnTo>
                  <a:pt x="348" y="174"/>
                </a:lnTo>
                <a:lnTo>
                  <a:pt x="250" y="185"/>
                </a:lnTo>
                <a:lnTo>
                  <a:pt x="141" y="196"/>
                </a:lnTo>
                <a:lnTo>
                  <a:pt x="21" y="218"/>
                </a:lnTo>
                <a:lnTo>
                  <a:pt x="0" y="1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0" name="Freeform 28"/>
          <p:cNvSpPr/>
          <p:nvPr/>
        </p:nvSpPr>
        <p:spPr>
          <a:xfrm>
            <a:off x="5391468" y="1510030"/>
            <a:ext cx="171450" cy="1749425"/>
          </a:xfrm>
          <a:custGeom>
            <a:avLst/>
            <a:gdLst>
              <a:gd name="txL" fmla="*/ 0 w 271"/>
              <a:gd name="txT" fmla="*/ 0 h 2753"/>
              <a:gd name="txR" fmla="*/ 271 w 271"/>
              <a:gd name="txB" fmla="*/ 2753 h 2753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71" h="2753">
                <a:moveTo>
                  <a:pt x="0" y="22"/>
                </a:moveTo>
                <a:lnTo>
                  <a:pt x="11" y="11"/>
                </a:lnTo>
                <a:lnTo>
                  <a:pt x="21" y="0"/>
                </a:lnTo>
                <a:lnTo>
                  <a:pt x="32" y="0"/>
                </a:lnTo>
                <a:lnTo>
                  <a:pt x="43" y="0"/>
                </a:lnTo>
                <a:lnTo>
                  <a:pt x="65" y="0"/>
                </a:lnTo>
                <a:lnTo>
                  <a:pt x="87" y="0"/>
                </a:lnTo>
                <a:lnTo>
                  <a:pt x="108" y="0"/>
                </a:lnTo>
                <a:lnTo>
                  <a:pt x="141" y="11"/>
                </a:lnTo>
                <a:lnTo>
                  <a:pt x="163" y="11"/>
                </a:lnTo>
                <a:lnTo>
                  <a:pt x="184" y="22"/>
                </a:lnTo>
                <a:lnTo>
                  <a:pt x="206" y="33"/>
                </a:lnTo>
                <a:lnTo>
                  <a:pt x="228" y="43"/>
                </a:lnTo>
                <a:lnTo>
                  <a:pt x="239" y="43"/>
                </a:lnTo>
                <a:lnTo>
                  <a:pt x="250" y="54"/>
                </a:lnTo>
                <a:lnTo>
                  <a:pt x="261" y="54"/>
                </a:lnTo>
                <a:lnTo>
                  <a:pt x="271" y="65"/>
                </a:lnTo>
                <a:lnTo>
                  <a:pt x="271" y="76"/>
                </a:lnTo>
                <a:lnTo>
                  <a:pt x="271" y="98"/>
                </a:lnTo>
                <a:lnTo>
                  <a:pt x="271" y="109"/>
                </a:lnTo>
                <a:lnTo>
                  <a:pt x="271" y="130"/>
                </a:lnTo>
                <a:lnTo>
                  <a:pt x="261" y="152"/>
                </a:lnTo>
                <a:lnTo>
                  <a:pt x="250" y="185"/>
                </a:lnTo>
                <a:lnTo>
                  <a:pt x="239" y="218"/>
                </a:lnTo>
                <a:lnTo>
                  <a:pt x="239" y="250"/>
                </a:lnTo>
                <a:lnTo>
                  <a:pt x="239" y="272"/>
                </a:lnTo>
                <a:lnTo>
                  <a:pt x="228" y="294"/>
                </a:lnTo>
                <a:lnTo>
                  <a:pt x="228" y="326"/>
                </a:lnTo>
                <a:lnTo>
                  <a:pt x="228" y="370"/>
                </a:lnTo>
                <a:lnTo>
                  <a:pt x="228" y="413"/>
                </a:lnTo>
                <a:lnTo>
                  <a:pt x="228" y="479"/>
                </a:lnTo>
                <a:lnTo>
                  <a:pt x="228" y="544"/>
                </a:lnTo>
                <a:lnTo>
                  <a:pt x="228" y="620"/>
                </a:lnTo>
                <a:lnTo>
                  <a:pt x="228" y="707"/>
                </a:lnTo>
                <a:lnTo>
                  <a:pt x="228" y="794"/>
                </a:lnTo>
                <a:lnTo>
                  <a:pt x="228" y="903"/>
                </a:lnTo>
                <a:lnTo>
                  <a:pt x="228" y="1012"/>
                </a:lnTo>
                <a:lnTo>
                  <a:pt x="228" y="1132"/>
                </a:lnTo>
                <a:lnTo>
                  <a:pt x="228" y="1262"/>
                </a:lnTo>
                <a:lnTo>
                  <a:pt x="228" y="1404"/>
                </a:lnTo>
                <a:lnTo>
                  <a:pt x="228" y="1545"/>
                </a:lnTo>
                <a:lnTo>
                  <a:pt x="228" y="1621"/>
                </a:lnTo>
                <a:lnTo>
                  <a:pt x="228" y="1698"/>
                </a:lnTo>
                <a:lnTo>
                  <a:pt x="228" y="1763"/>
                </a:lnTo>
                <a:lnTo>
                  <a:pt x="228" y="1828"/>
                </a:lnTo>
                <a:lnTo>
                  <a:pt x="228" y="1893"/>
                </a:lnTo>
                <a:lnTo>
                  <a:pt x="228" y="1959"/>
                </a:lnTo>
                <a:lnTo>
                  <a:pt x="228" y="2013"/>
                </a:lnTo>
                <a:lnTo>
                  <a:pt x="217" y="2078"/>
                </a:lnTo>
                <a:lnTo>
                  <a:pt x="217" y="2133"/>
                </a:lnTo>
                <a:lnTo>
                  <a:pt x="217" y="2187"/>
                </a:lnTo>
                <a:lnTo>
                  <a:pt x="217" y="2231"/>
                </a:lnTo>
                <a:lnTo>
                  <a:pt x="217" y="2285"/>
                </a:lnTo>
                <a:lnTo>
                  <a:pt x="217" y="2329"/>
                </a:lnTo>
                <a:lnTo>
                  <a:pt x="217" y="2372"/>
                </a:lnTo>
                <a:lnTo>
                  <a:pt x="217" y="2416"/>
                </a:lnTo>
                <a:lnTo>
                  <a:pt x="217" y="2448"/>
                </a:lnTo>
                <a:lnTo>
                  <a:pt x="217" y="2481"/>
                </a:lnTo>
                <a:lnTo>
                  <a:pt x="217" y="2525"/>
                </a:lnTo>
                <a:lnTo>
                  <a:pt x="217" y="2546"/>
                </a:lnTo>
                <a:lnTo>
                  <a:pt x="206" y="2579"/>
                </a:lnTo>
                <a:lnTo>
                  <a:pt x="206" y="2612"/>
                </a:lnTo>
                <a:lnTo>
                  <a:pt x="206" y="2633"/>
                </a:lnTo>
                <a:lnTo>
                  <a:pt x="206" y="2655"/>
                </a:lnTo>
                <a:lnTo>
                  <a:pt x="206" y="2677"/>
                </a:lnTo>
                <a:lnTo>
                  <a:pt x="206" y="2688"/>
                </a:lnTo>
                <a:lnTo>
                  <a:pt x="206" y="2710"/>
                </a:lnTo>
                <a:lnTo>
                  <a:pt x="206" y="2720"/>
                </a:lnTo>
                <a:lnTo>
                  <a:pt x="195" y="2731"/>
                </a:lnTo>
                <a:lnTo>
                  <a:pt x="195" y="2742"/>
                </a:lnTo>
                <a:lnTo>
                  <a:pt x="195" y="2753"/>
                </a:lnTo>
                <a:lnTo>
                  <a:pt x="184" y="2742"/>
                </a:lnTo>
                <a:lnTo>
                  <a:pt x="174" y="2731"/>
                </a:lnTo>
                <a:lnTo>
                  <a:pt x="163" y="2720"/>
                </a:lnTo>
                <a:lnTo>
                  <a:pt x="152" y="2710"/>
                </a:lnTo>
                <a:lnTo>
                  <a:pt x="141" y="2688"/>
                </a:lnTo>
                <a:lnTo>
                  <a:pt x="130" y="2666"/>
                </a:lnTo>
                <a:lnTo>
                  <a:pt x="119" y="2633"/>
                </a:lnTo>
                <a:lnTo>
                  <a:pt x="108" y="2601"/>
                </a:lnTo>
                <a:lnTo>
                  <a:pt x="87" y="2535"/>
                </a:lnTo>
                <a:lnTo>
                  <a:pt x="76" y="2492"/>
                </a:lnTo>
                <a:lnTo>
                  <a:pt x="76" y="2459"/>
                </a:lnTo>
                <a:lnTo>
                  <a:pt x="76" y="2416"/>
                </a:lnTo>
                <a:lnTo>
                  <a:pt x="76" y="2383"/>
                </a:lnTo>
                <a:lnTo>
                  <a:pt x="76" y="2340"/>
                </a:lnTo>
                <a:lnTo>
                  <a:pt x="87" y="2307"/>
                </a:lnTo>
                <a:lnTo>
                  <a:pt x="87" y="2285"/>
                </a:lnTo>
                <a:lnTo>
                  <a:pt x="87" y="2253"/>
                </a:lnTo>
                <a:lnTo>
                  <a:pt x="87" y="2220"/>
                </a:lnTo>
                <a:lnTo>
                  <a:pt x="87" y="2187"/>
                </a:lnTo>
                <a:lnTo>
                  <a:pt x="87" y="2144"/>
                </a:lnTo>
                <a:lnTo>
                  <a:pt x="98" y="2089"/>
                </a:lnTo>
                <a:lnTo>
                  <a:pt x="98" y="2035"/>
                </a:lnTo>
                <a:lnTo>
                  <a:pt x="98" y="1970"/>
                </a:lnTo>
                <a:lnTo>
                  <a:pt x="98" y="1904"/>
                </a:lnTo>
                <a:lnTo>
                  <a:pt x="98" y="1828"/>
                </a:lnTo>
                <a:lnTo>
                  <a:pt x="98" y="1752"/>
                </a:lnTo>
                <a:lnTo>
                  <a:pt x="98" y="1676"/>
                </a:lnTo>
                <a:lnTo>
                  <a:pt x="98" y="1578"/>
                </a:lnTo>
                <a:lnTo>
                  <a:pt x="108" y="1480"/>
                </a:lnTo>
                <a:lnTo>
                  <a:pt x="108" y="1382"/>
                </a:lnTo>
                <a:lnTo>
                  <a:pt x="108" y="1273"/>
                </a:lnTo>
                <a:lnTo>
                  <a:pt x="108" y="1164"/>
                </a:lnTo>
                <a:lnTo>
                  <a:pt x="108" y="1066"/>
                </a:lnTo>
                <a:lnTo>
                  <a:pt x="108" y="979"/>
                </a:lnTo>
                <a:lnTo>
                  <a:pt x="108" y="881"/>
                </a:lnTo>
                <a:lnTo>
                  <a:pt x="108" y="805"/>
                </a:lnTo>
                <a:lnTo>
                  <a:pt x="108" y="718"/>
                </a:lnTo>
                <a:lnTo>
                  <a:pt x="98" y="653"/>
                </a:lnTo>
                <a:lnTo>
                  <a:pt x="98" y="577"/>
                </a:lnTo>
                <a:lnTo>
                  <a:pt x="98" y="522"/>
                </a:lnTo>
                <a:lnTo>
                  <a:pt x="98" y="468"/>
                </a:lnTo>
                <a:lnTo>
                  <a:pt x="98" y="413"/>
                </a:lnTo>
                <a:lnTo>
                  <a:pt x="98" y="370"/>
                </a:lnTo>
                <a:lnTo>
                  <a:pt x="98" y="326"/>
                </a:lnTo>
                <a:lnTo>
                  <a:pt x="98" y="294"/>
                </a:lnTo>
                <a:lnTo>
                  <a:pt x="98" y="261"/>
                </a:lnTo>
                <a:lnTo>
                  <a:pt x="98" y="239"/>
                </a:lnTo>
                <a:lnTo>
                  <a:pt x="87" y="207"/>
                </a:lnTo>
                <a:lnTo>
                  <a:pt x="87" y="174"/>
                </a:lnTo>
                <a:lnTo>
                  <a:pt x="76" y="152"/>
                </a:lnTo>
                <a:lnTo>
                  <a:pt x="65" y="120"/>
                </a:lnTo>
                <a:lnTo>
                  <a:pt x="65" y="109"/>
                </a:lnTo>
                <a:lnTo>
                  <a:pt x="54" y="87"/>
                </a:lnTo>
                <a:lnTo>
                  <a:pt x="43" y="76"/>
                </a:lnTo>
                <a:lnTo>
                  <a:pt x="21" y="65"/>
                </a:lnTo>
                <a:lnTo>
                  <a:pt x="11" y="54"/>
                </a:lnTo>
                <a:lnTo>
                  <a:pt x="11" y="33"/>
                </a:lnTo>
                <a:lnTo>
                  <a:pt x="0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3" name="Freeform 31"/>
          <p:cNvSpPr/>
          <p:nvPr/>
        </p:nvSpPr>
        <p:spPr>
          <a:xfrm>
            <a:off x="4742180" y="2402205"/>
            <a:ext cx="752475" cy="663575"/>
          </a:xfrm>
          <a:custGeom>
            <a:avLst/>
            <a:gdLst>
              <a:gd name="txL" fmla="*/ 0 w 1185"/>
              <a:gd name="txT" fmla="*/ 0 h 1044"/>
              <a:gd name="txR" fmla="*/ 1185 w 1185"/>
              <a:gd name="txB" fmla="*/ 1044 h 1044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185" h="1044">
                <a:moveTo>
                  <a:pt x="0" y="1034"/>
                </a:moveTo>
                <a:lnTo>
                  <a:pt x="0" y="1034"/>
                </a:lnTo>
                <a:lnTo>
                  <a:pt x="0" y="1012"/>
                </a:lnTo>
                <a:lnTo>
                  <a:pt x="11" y="1001"/>
                </a:lnTo>
                <a:lnTo>
                  <a:pt x="32" y="990"/>
                </a:lnTo>
                <a:lnTo>
                  <a:pt x="54" y="968"/>
                </a:lnTo>
                <a:lnTo>
                  <a:pt x="76" y="946"/>
                </a:lnTo>
                <a:lnTo>
                  <a:pt x="108" y="925"/>
                </a:lnTo>
                <a:lnTo>
                  <a:pt x="152" y="903"/>
                </a:lnTo>
                <a:lnTo>
                  <a:pt x="185" y="870"/>
                </a:lnTo>
                <a:lnTo>
                  <a:pt x="228" y="849"/>
                </a:lnTo>
                <a:lnTo>
                  <a:pt x="282" y="816"/>
                </a:lnTo>
                <a:lnTo>
                  <a:pt x="326" y="772"/>
                </a:lnTo>
                <a:lnTo>
                  <a:pt x="380" y="729"/>
                </a:lnTo>
                <a:lnTo>
                  <a:pt x="445" y="685"/>
                </a:lnTo>
                <a:lnTo>
                  <a:pt x="500" y="642"/>
                </a:lnTo>
                <a:lnTo>
                  <a:pt x="565" y="587"/>
                </a:lnTo>
                <a:lnTo>
                  <a:pt x="630" y="533"/>
                </a:lnTo>
                <a:lnTo>
                  <a:pt x="696" y="468"/>
                </a:lnTo>
                <a:lnTo>
                  <a:pt x="761" y="402"/>
                </a:lnTo>
                <a:lnTo>
                  <a:pt x="815" y="337"/>
                </a:lnTo>
                <a:lnTo>
                  <a:pt x="880" y="261"/>
                </a:lnTo>
                <a:lnTo>
                  <a:pt x="956" y="174"/>
                </a:lnTo>
                <a:lnTo>
                  <a:pt x="1022" y="87"/>
                </a:lnTo>
                <a:lnTo>
                  <a:pt x="1087" y="0"/>
                </a:lnTo>
                <a:lnTo>
                  <a:pt x="1130" y="65"/>
                </a:lnTo>
                <a:lnTo>
                  <a:pt x="1185" y="141"/>
                </a:lnTo>
                <a:lnTo>
                  <a:pt x="1120" y="217"/>
                </a:lnTo>
                <a:lnTo>
                  <a:pt x="1054" y="294"/>
                </a:lnTo>
                <a:lnTo>
                  <a:pt x="989" y="370"/>
                </a:lnTo>
                <a:lnTo>
                  <a:pt x="924" y="435"/>
                </a:lnTo>
                <a:lnTo>
                  <a:pt x="859" y="489"/>
                </a:lnTo>
                <a:lnTo>
                  <a:pt x="804" y="555"/>
                </a:lnTo>
                <a:lnTo>
                  <a:pt x="739" y="609"/>
                </a:lnTo>
                <a:lnTo>
                  <a:pt x="674" y="653"/>
                </a:lnTo>
                <a:lnTo>
                  <a:pt x="619" y="696"/>
                </a:lnTo>
                <a:lnTo>
                  <a:pt x="554" y="740"/>
                </a:lnTo>
                <a:lnTo>
                  <a:pt x="500" y="783"/>
                </a:lnTo>
                <a:lnTo>
                  <a:pt x="435" y="827"/>
                </a:lnTo>
                <a:lnTo>
                  <a:pt x="380" y="859"/>
                </a:lnTo>
                <a:lnTo>
                  <a:pt x="326" y="892"/>
                </a:lnTo>
                <a:lnTo>
                  <a:pt x="272" y="925"/>
                </a:lnTo>
                <a:lnTo>
                  <a:pt x="217" y="946"/>
                </a:lnTo>
                <a:lnTo>
                  <a:pt x="163" y="979"/>
                </a:lnTo>
                <a:lnTo>
                  <a:pt x="119" y="1001"/>
                </a:lnTo>
                <a:lnTo>
                  <a:pt x="87" y="1012"/>
                </a:lnTo>
                <a:lnTo>
                  <a:pt x="54" y="1023"/>
                </a:lnTo>
                <a:lnTo>
                  <a:pt x="32" y="1034"/>
                </a:lnTo>
                <a:lnTo>
                  <a:pt x="11" y="1044"/>
                </a:lnTo>
                <a:lnTo>
                  <a:pt x="0" y="1044"/>
                </a:lnTo>
                <a:lnTo>
                  <a:pt x="0" y="103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44" name="Freeform 32"/>
          <p:cNvSpPr/>
          <p:nvPr/>
        </p:nvSpPr>
        <p:spPr>
          <a:xfrm>
            <a:off x="5494655" y="2437130"/>
            <a:ext cx="911225" cy="546100"/>
          </a:xfrm>
          <a:custGeom>
            <a:avLst/>
            <a:gdLst>
              <a:gd name="txL" fmla="*/ 0 w 1435"/>
              <a:gd name="txT" fmla="*/ 0 h 860"/>
              <a:gd name="txR" fmla="*/ 1435 w 1435"/>
              <a:gd name="txB" fmla="*/ 860 h 8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35" h="860">
                <a:moveTo>
                  <a:pt x="902" y="860"/>
                </a:moveTo>
                <a:lnTo>
                  <a:pt x="859" y="849"/>
                </a:lnTo>
                <a:lnTo>
                  <a:pt x="815" y="827"/>
                </a:lnTo>
                <a:lnTo>
                  <a:pt x="793" y="816"/>
                </a:lnTo>
                <a:lnTo>
                  <a:pt x="772" y="805"/>
                </a:lnTo>
                <a:lnTo>
                  <a:pt x="750" y="784"/>
                </a:lnTo>
                <a:lnTo>
                  <a:pt x="728" y="773"/>
                </a:lnTo>
                <a:lnTo>
                  <a:pt x="717" y="762"/>
                </a:lnTo>
                <a:lnTo>
                  <a:pt x="706" y="740"/>
                </a:lnTo>
                <a:lnTo>
                  <a:pt x="674" y="729"/>
                </a:lnTo>
                <a:lnTo>
                  <a:pt x="652" y="697"/>
                </a:lnTo>
                <a:lnTo>
                  <a:pt x="619" y="675"/>
                </a:lnTo>
                <a:lnTo>
                  <a:pt x="587" y="642"/>
                </a:lnTo>
                <a:lnTo>
                  <a:pt x="543" y="610"/>
                </a:lnTo>
                <a:lnTo>
                  <a:pt x="500" y="566"/>
                </a:lnTo>
                <a:lnTo>
                  <a:pt x="456" y="522"/>
                </a:lnTo>
                <a:lnTo>
                  <a:pt x="402" y="468"/>
                </a:lnTo>
                <a:lnTo>
                  <a:pt x="348" y="425"/>
                </a:lnTo>
                <a:lnTo>
                  <a:pt x="282" y="359"/>
                </a:lnTo>
                <a:lnTo>
                  <a:pt x="217" y="305"/>
                </a:lnTo>
                <a:lnTo>
                  <a:pt x="152" y="240"/>
                </a:lnTo>
                <a:lnTo>
                  <a:pt x="76" y="163"/>
                </a:lnTo>
                <a:lnTo>
                  <a:pt x="0" y="87"/>
                </a:lnTo>
                <a:lnTo>
                  <a:pt x="32" y="0"/>
                </a:lnTo>
                <a:lnTo>
                  <a:pt x="108" y="76"/>
                </a:lnTo>
                <a:lnTo>
                  <a:pt x="185" y="142"/>
                </a:lnTo>
                <a:lnTo>
                  <a:pt x="272" y="207"/>
                </a:lnTo>
                <a:lnTo>
                  <a:pt x="369" y="272"/>
                </a:lnTo>
                <a:lnTo>
                  <a:pt x="467" y="337"/>
                </a:lnTo>
                <a:lnTo>
                  <a:pt x="565" y="392"/>
                </a:lnTo>
                <a:lnTo>
                  <a:pt x="663" y="446"/>
                </a:lnTo>
                <a:lnTo>
                  <a:pt x="772" y="501"/>
                </a:lnTo>
                <a:lnTo>
                  <a:pt x="880" y="544"/>
                </a:lnTo>
                <a:lnTo>
                  <a:pt x="989" y="588"/>
                </a:lnTo>
                <a:lnTo>
                  <a:pt x="1109" y="631"/>
                </a:lnTo>
                <a:lnTo>
                  <a:pt x="1217" y="653"/>
                </a:lnTo>
                <a:lnTo>
                  <a:pt x="1261" y="675"/>
                </a:lnTo>
                <a:lnTo>
                  <a:pt x="1304" y="686"/>
                </a:lnTo>
                <a:lnTo>
                  <a:pt x="1348" y="697"/>
                </a:lnTo>
                <a:lnTo>
                  <a:pt x="1380" y="718"/>
                </a:lnTo>
                <a:lnTo>
                  <a:pt x="1402" y="729"/>
                </a:lnTo>
                <a:lnTo>
                  <a:pt x="1424" y="729"/>
                </a:lnTo>
                <a:lnTo>
                  <a:pt x="1435" y="740"/>
                </a:lnTo>
                <a:lnTo>
                  <a:pt x="1435" y="751"/>
                </a:lnTo>
                <a:lnTo>
                  <a:pt x="1424" y="762"/>
                </a:lnTo>
                <a:lnTo>
                  <a:pt x="1402" y="762"/>
                </a:lnTo>
                <a:lnTo>
                  <a:pt x="1380" y="773"/>
                </a:lnTo>
                <a:lnTo>
                  <a:pt x="1359" y="784"/>
                </a:lnTo>
                <a:lnTo>
                  <a:pt x="1315" y="795"/>
                </a:lnTo>
                <a:lnTo>
                  <a:pt x="1272" y="805"/>
                </a:lnTo>
                <a:lnTo>
                  <a:pt x="1228" y="816"/>
                </a:lnTo>
                <a:lnTo>
                  <a:pt x="1174" y="827"/>
                </a:lnTo>
                <a:lnTo>
                  <a:pt x="1120" y="838"/>
                </a:lnTo>
                <a:lnTo>
                  <a:pt x="1076" y="849"/>
                </a:lnTo>
                <a:lnTo>
                  <a:pt x="1033" y="849"/>
                </a:lnTo>
                <a:lnTo>
                  <a:pt x="1000" y="860"/>
                </a:lnTo>
                <a:lnTo>
                  <a:pt x="967" y="860"/>
                </a:lnTo>
                <a:lnTo>
                  <a:pt x="935" y="860"/>
                </a:lnTo>
                <a:lnTo>
                  <a:pt x="902" y="86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636905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束</a:t>
            </a:r>
          </a:p>
        </p:txBody>
      </p:sp>
      <p:sp>
        <p:nvSpPr>
          <p:cNvPr id="25" name="矩形 24"/>
          <p:cNvSpPr/>
          <p:nvPr/>
        </p:nvSpPr>
        <p:spPr>
          <a:xfrm>
            <a:off x="649610" y="704850"/>
            <a:ext cx="12509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shù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15963" y="3006725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独体字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27838" y="383273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束缚   束手束脚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04088" y="3407413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S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木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58" y="30257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上窄下宽，口字要扁。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25945" y="1218565"/>
            <a:ext cx="2036445" cy="133286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中竖贯穿上下、要长，下边撇和捺在口下起笔、要舒展。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44055" y="32591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7107"/>
                <a:gd name="adj2" fmla="val -7360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5213" y="2245173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易错提示：中间部分是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口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4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4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4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4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4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9835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50" name="Freeform 46"/>
          <p:cNvSpPr/>
          <p:nvPr/>
        </p:nvSpPr>
        <p:spPr>
          <a:xfrm>
            <a:off x="4910455" y="2512060"/>
            <a:ext cx="177800" cy="417513"/>
          </a:xfrm>
          <a:custGeom>
            <a:avLst/>
            <a:gdLst>
              <a:gd name="txL" fmla="*/ 0 w 280"/>
              <a:gd name="txT" fmla="*/ 0 h 658"/>
              <a:gd name="txR" fmla="*/ 280 w 280"/>
              <a:gd name="txB" fmla="*/ 658 h 6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658">
                <a:moveTo>
                  <a:pt x="153" y="126"/>
                </a:moveTo>
                <a:lnTo>
                  <a:pt x="166" y="101"/>
                </a:lnTo>
                <a:lnTo>
                  <a:pt x="178" y="76"/>
                </a:lnTo>
                <a:lnTo>
                  <a:pt x="191" y="50"/>
                </a:lnTo>
                <a:lnTo>
                  <a:pt x="191" y="38"/>
                </a:lnTo>
                <a:lnTo>
                  <a:pt x="204" y="12"/>
                </a:lnTo>
                <a:lnTo>
                  <a:pt x="216" y="12"/>
                </a:lnTo>
                <a:lnTo>
                  <a:pt x="216" y="0"/>
                </a:lnTo>
                <a:lnTo>
                  <a:pt x="229" y="0"/>
                </a:lnTo>
                <a:lnTo>
                  <a:pt x="242" y="12"/>
                </a:lnTo>
                <a:lnTo>
                  <a:pt x="242" y="25"/>
                </a:lnTo>
                <a:lnTo>
                  <a:pt x="255" y="50"/>
                </a:lnTo>
                <a:lnTo>
                  <a:pt x="267" y="76"/>
                </a:lnTo>
                <a:lnTo>
                  <a:pt x="267" y="101"/>
                </a:lnTo>
                <a:lnTo>
                  <a:pt x="280" y="139"/>
                </a:lnTo>
                <a:lnTo>
                  <a:pt x="280" y="190"/>
                </a:lnTo>
                <a:lnTo>
                  <a:pt x="267" y="240"/>
                </a:lnTo>
                <a:lnTo>
                  <a:pt x="267" y="304"/>
                </a:lnTo>
                <a:lnTo>
                  <a:pt x="242" y="367"/>
                </a:lnTo>
                <a:lnTo>
                  <a:pt x="216" y="430"/>
                </a:lnTo>
                <a:lnTo>
                  <a:pt x="204" y="468"/>
                </a:lnTo>
                <a:lnTo>
                  <a:pt x="191" y="506"/>
                </a:lnTo>
                <a:lnTo>
                  <a:pt x="178" y="532"/>
                </a:lnTo>
                <a:lnTo>
                  <a:pt x="166" y="557"/>
                </a:lnTo>
                <a:lnTo>
                  <a:pt x="153" y="582"/>
                </a:lnTo>
                <a:lnTo>
                  <a:pt x="140" y="595"/>
                </a:lnTo>
                <a:lnTo>
                  <a:pt x="127" y="608"/>
                </a:lnTo>
                <a:lnTo>
                  <a:pt x="115" y="620"/>
                </a:lnTo>
                <a:lnTo>
                  <a:pt x="89" y="633"/>
                </a:lnTo>
                <a:lnTo>
                  <a:pt x="76" y="646"/>
                </a:lnTo>
                <a:lnTo>
                  <a:pt x="64" y="646"/>
                </a:lnTo>
                <a:lnTo>
                  <a:pt x="51" y="658"/>
                </a:lnTo>
                <a:lnTo>
                  <a:pt x="51" y="646"/>
                </a:lnTo>
                <a:lnTo>
                  <a:pt x="38" y="633"/>
                </a:lnTo>
                <a:lnTo>
                  <a:pt x="26" y="608"/>
                </a:lnTo>
                <a:lnTo>
                  <a:pt x="13" y="582"/>
                </a:lnTo>
                <a:lnTo>
                  <a:pt x="0" y="544"/>
                </a:lnTo>
                <a:lnTo>
                  <a:pt x="0" y="519"/>
                </a:lnTo>
                <a:lnTo>
                  <a:pt x="0" y="481"/>
                </a:lnTo>
                <a:lnTo>
                  <a:pt x="0" y="456"/>
                </a:lnTo>
                <a:lnTo>
                  <a:pt x="0" y="430"/>
                </a:lnTo>
                <a:lnTo>
                  <a:pt x="13" y="405"/>
                </a:lnTo>
                <a:lnTo>
                  <a:pt x="38" y="367"/>
                </a:lnTo>
                <a:lnTo>
                  <a:pt x="64" y="329"/>
                </a:lnTo>
                <a:lnTo>
                  <a:pt x="89" y="291"/>
                </a:lnTo>
                <a:lnTo>
                  <a:pt x="115" y="240"/>
                </a:lnTo>
                <a:lnTo>
                  <a:pt x="140" y="190"/>
                </a:lnTo>
                <a:lnTo>
                  <a:pt x="153" y="1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1" name="Freeform 47"/>
          <p:cNvSpPr/>
          <p:nvPr/>
        </p:nvSpPr>
        <p:spPr>
          <a:xfrm>
            <a:off x="5815330" y="2504123"/>
            <a:ext cx="379413" cy="346075"/>
          </a:xfrm>
          <a:custGeom>
            <a:avLst/>
            <a:gdLst>
              <a:gd name="txL" fmla="*/ 0 w 598"/>
              <a:gd name="txT" fmla="*/ 0 h 545"/>
              <a:gd name="txR" fmla="*/ 598 w 598"/>
              <a:gd name="txB" fmla="*/ 545 h 545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598" h="545">
                <a:moveTo>
                  <a:pt x="51" y="0"/>
                </a:moveTo>
                <a:lnTo>
                  <a:pt x="76" y="0"/>
                </a:lnTo>
                <a:lnTo>
                  <a:pt x="115" y="13"/>
                </a:lnTo>
                <a:lnTo>
                  <a:pt x="140" y="13"/>
                </a:lnTo>
                <a:lnTo>
                  <a:pt x="178" y="25"/>
                </a:lnTo>
                <a:lnTo>
                  <a:pt x="191" y="25"/>
                </a:lnTo>
                <a:lnTo>
                  <a:pt x="216" y="38"/>
                </a:lnTo>
                <a:lnTo>
                  <a:pt x="242" y="51"/>
                </a:lnTo>
                <a:lnTo>
                  <a:pt x="267" y="63"/>
                </a:lnTo>
                <a:lnTo>
                  <a:pt x="293" y="89"/>
                </a:lnTo>
                <a:lnTo>
                  <a:pt x="331" y="101"/>
                </a:lnTo>
                <a:lnTo>
                  <a:pt x="369" y="127"/>
                </a:lnTo>
                <a:lnTo>
                  <a:pt x="407" y="152"/>
                </a:lnTo>
                <a:lnTo>
                  <a:pt x="445" y="177"/>
                </a:lnTo>
                <a:lnTo>
                  <a:pt x="483" y="203"/>
                </a:lnTo>
                <a:lnTo>
                  <a:pt x="509" y="241"/>
                </a:lnTo>
                <a:lnTo>
                  <a:pt x="534" y="266"/>
                </a:lnTo>
                <a:lnTo>
                  <a:pt x="560" y="291"/>
                </a:lnTo>
                <a:lnTo>
                  <a:pt x="573" y="329"/>
                </a:lnTo>
                <a:lnTo>
                  <a:pt x="585" y="355"/>
                </a:lnTo>
                <a:lnTo>
                  <a:pt x="598" y="380"/>
                </a:lnTo>
                <a:lnTo>
                  <a:pt x="598" y="418"/>
                </a:lnTo>
                <a:lnTo>
                  <a:pt x="598" y="443"/>
                </a:lnTo>
                <a:lnTo>
                  <a:pt x="598" y="469"/>
                </a:lnTo>
                <a:lnTo>
                  <a:pt x="598" y="494"/>
                </a:lnTo>
                <a:lnTo>
                  <a:pt x="598" y="507"/>
                </a:lnTo>
                <a:lnTo>
                  <a:pt x="598" y="519"/>
                </a:lnTo>
                <a:lnTo>
                  <a:pt x="585" y="532"/>
                </a:lnTo>
                <a:lnTo>
                  <a:pt x="585" y="545"/>
                </a:lnTo>
                <a:lnTo>
                  <a:pt x="573" y="545"/>
                </a:lnTo>
                <a:lnTo>
                  <a:pt x="560" y="545"/>
                </a:lnTo>
                <a:lnTo>
                  <a:pt x="560" y="532"/>
                </a:lnTo>
                <a:lnTo>
                  <a:pt x="547" y="532"/>
                </a:lnTo>
                <a:lnTo>
                  <a:pt x="522" y="519"/>
                </a:lnTo>
                <a:lnTo>
                  <a:pt x="509" y="507"/>
                </a:lnTo>
                <a:lnTo>
                  <a:pt x="496" y="494"/>
                </a:lnTo>
                <a:lnTo>
                  <a:pt x="471" y="481"/>
                </a:lnTo>
                <a:lnTo>
                  <a:pt x="445" y="456"/>
                </a:lnTo>
                <a:lnTo>
                  <a:pt x="420" y="443"/>
                </a:lnTo>
                <a:lnTo>
                  <a:pt x="394" y="418"/>
                </a:lnTo>
                <a:lnTo>
                  <a:pt x="369" y="393"/>
                </a:lnTo>
                <a:lnTo>
                  <a:pt x="344" y="367"/>
                </a:lnTo>
                <a:lnTo>
                  <a:pt x="280" y="304"/>
                </a:lnTo>
                <a:lnTo>
                  <a:pt x="216" y="241"/>
                </a:lnTo>
                <a:lnTo>
                  <a:pt x="153" y="190"/>
                </a:lnTo>
                <a:lnTo>
                  <a:pt x="102" y="139"/>
                </a:lnTo>
                <a:lnTo>
                  <a:pt x="89" y="114"/>
                </a:lnTo>
                <a:lnTo>
                  <a:pt x="64" y="101"/>
                </a:lnTo>
                <a:lnTo>
                  <a:pt x="51" y="89"/>
                </a:lnTo>
                <a:lnTo>
                  <a:pt x="38" y="63"/>
                </a:lnTo>
                <a:lnTo>
                  <a:pt x="25" y="51"/>
                </a:lnTo>
                <a:lnTo>
                  <a:pt x="13" y="38"/>
                </a:lnTo>
                <a:lnTo>
                  <a:pt x="0" y="25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38" y="0"/>
                </a:lnTo>
                <a:lnTo>
                  <a:pt x="51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2" name="Freeform 48"/>
          <p:cNvSpPr/>
          <p:nvPr/>
        </p:nvSpPr>
        <p:spPr>
          <a:xfrm>
            <a:off x="5169218" y="1835785"/>
            <a:ext cx="695325" cy="201613"/>
          </a:xfrm>
          <a:custGeom>
            <a:avLst/>
            <a:gdLst>
              <a:gd name="txL" fmla="*/ 0 w 1094"/>
              <a:gd name="txT" fmla="*/ 0 h 317"/>
              <a:gd name="txR" fmla="*/ 1094 w 1094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4" h="317">
                <a:moveTo>
                  <a:pt x="1094" y="89"/>
                </a:moveTo>
                <a:lnTo>
                  <a:pt x="1094" y="102"/>
                </a:lnTo>
                <a:lnTo>
                  <a:pt x="1082" y="114"/>
                </a:lnTo>
                <a:lnTo>
                  <a:pt x="1069" y="127"/>
                </a:lnTo>
                <a:lnTo>
                  <a:pt x="1056" y="140"/>
                </a:lnTo>
                <a:lnTo>
                  <a:pt x="1043" y="140"/>
                </a:lnTo>
                <a:lnTo>
                  <a:pt x="1018" y="152"/>
                </a:lnTo>
                <a:lnTo>
                  <a:pt x="1005" y="152"/>
                </a:lnTo>
                <a:lnTo>
                  <a:pt x="980" y="152"/>
                </a:lnTo>
                <a:lnTo>
                  <a:pt x="954" y="165"/>
                </a:lnTo>
                <a:lnTo>
                  <a:pt x="929" y="165"/>
                </a:lnTo>
                <a:lnTo>
                  <a:pt x="904" y="178"/>
                </a:lnTo>
                <a:lnTo>
                  <a:pt x="878" y="190"/>
                </a:lnTo>
                <a:lnTo>
                  <a:pt x="802" y="203"/>
                </a:lnTo>
                <a:lnTo>
                  <a:pt x="725" y="216"/>
                </a:lnTo>
                <a:lnTo>
                  <a:pt x="636" y="241"/>
                </a:lnTo>
                <a:lnTo>
                  <a:pt x="547" y="266"/>
                </a:lnTo>
                <a:lnTo>
                  <a:pt x="496" y="279"/>
                </a:lnTo>
                <a:lnTo>
                  <a:pt x="446" y="292"/>
                </a:lnTo>
                <a:lnTo>
                  <a:pt x="407" y="292"/>
                </a:lnTo>
                <a:lnTo>
                  <a:pt x="369" y="304"/>
                </a:lnTo>
                <a:lnTo>
                  <a:pt x="344" y="304"/>
                </a:lnTo>
                <a:lnTo>
                  <a:pt x="318" y="317"/>
                </a:lnTo>
                <a:lnTo>
                  <a:pt x="293" y="317"/>
                </a:lnTo>
                <a:lnTo>
                  <a:pt x="280" y="317"/>
                </a:lnTo>
                <a:lnTo>
                  <a:pt x="242" y="317"/>
                </a:lnTo>
                <a:lnTo>
                  <a:pt x="217" y="304"/>
                </a:lnTo>
                <a:lnTo>
                  <a:pt x="178" y="304"/>
                </a:lnTo>
                <a:lnTo>
                  <a:pt x="140" y="292"/>
                </a:lnTo>
                <a:lnTo>
                  <a:pt x="102" y="279"/>
                </a:lnTo>
                <a:lnTo>
                  <a:pt x="64" y="266"/>
                </a:lnTo>
                <a:lnTo>
                  <a:pt x="38" y="254"/>
                </a:lnTo>
                <a:lnTo>
                  <a:pt x="26" y="241"/>
                </a:lnTo>
                <a:lnTo>
                  <a:pt x="13" y="241"/>
                </a:lnTo>
                <a:lnTo>
                  <a:pt x="0" y="228"/>
                </a:lnTo>
                <a:lnTo>
                  <a:pt x="0" y="216"/>
                </a:lnTo>
                <a:lnTo>
                  <a:pt x="0" y="203"/>
                </a:lnTo>
                <a:lnTo>
                  <a:pt x="13" y="203"/>
                </a:lnTo>
                <a:lnTo>
                  <a:pt x="26" y="190"/>
                </a:lnTo>
                <a:lnTo>
                  <a:pt x="38" y="190"/>
                </a:lnTo>
                <a:lnTo>
                  <a:pt x="51" y="190"/>
                </a:lnTo>
                <a:lnTo>
                  <a:pt x="77" y="190"/>
                </a:lnTo>
                <a:lnTo>
                  <a:pt x="89" y="190"/>
                </a:lnTo>
                <a:lnTo>
                  <a:pt x="102" y="190"/>
                </a:lnTo>
                <a:lnTo>
                  <a:pt x="115" y="178"/>
                </a:lnTo>
                <a:lnTo>
                  <a:pt x="127" y="178"/>
                </a:lnTo>
                <a:lnTo>
                  <a:pt x="140" y="178"/>
                </a:lnTo>
                <a:lnTo>
                  <a:pt x="178" y="165"/>
                </a:lnTo>
                <a:lnTo>
                  <a:pt x="229" y="165"/>
                </a:lnTo>
                <a:lnTo>
                  <a:pt x="293" y="152"/>
                </a:lnTo>
                <a:lnTo>
                  <a:pt x="356" y="127"/>
                </a:lnTo>
                <a:lnTo>
                  <a:pt x="433" y="114"/>
                </a:lnTo>
                <a:lnTo>
                  <a:pt x="509" y="89"/>
                </a:lnTo>
                <a:lnTo>
                  <a:pt x="598" y="76"/>
                </a:lnTo>
                <a:lnTo>
                  <a:pt x="662" y="51"/>
                </a:lnTo>
                <a:lnTo>
                  <a:pt x="738" y="38"/>
                </a:lnTo>
                <a:lnTo>
                  <a:pt x="789" y="26"/>
                </a:lnTo>
                <a:lnTo>
                  <a:pt x="840" y="13"/>
                </a:lnTo>
                <a:lnTo>
                  <a:pt x="878" y="0"/>
                </a:lnTo>
                <a:lnTo>
                  <a:pt x="916" y="0"/>
                </a:lnTo>
                <a:lnTo>
                  <a:pt x="942" y="0"/>
                </a:lnTo>
                <a:lnTo>
                  <a:pt x="980" y="0"/>
                </a:lnTo>
                <a:lnTo>
                  <a:pt x="1005" y="0"/>
                </a:lnTo>
                <a:lnTo>
                  <a:pt x="1031" y="13"/>
                </a:lnTo>
                <a:lnTo>
                  <a:pt x="1056" y="26"/>
                </a:lnTo>
                <a:lnTo>
                  <a:pt x="1082" y="38"/>
                </a:lnTo>
                <a:lnTo>
                  <a:pt x="1094" y="51"/>
                </a:lnTo>
                <a:lnTo>
                  <a:pt x="1094" y="64"/>
                </a:lnTo>
                <a:lnTo>
                  <a:pt x="1094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3" name="Freeform 49"/>
          <p:cNvSpPr/>
          <p:nvPr/>
        </p:nvSpPr>
        <p:spPr>
          <a:xfrm>
            <a:off x="5420043" y="1481773"/>
            <a:ext cx="193675" cy="747712"/>
          </a:xfrm>
          <a:custGeom>
            <a:avLst/>
            <a:gdLst>
              <a:gd name="txL" fmla="*/ 0 w 305"/>
              <a:gd name="txT" fmla="*/ 0 h 1178"/>
              <a:gd name="txR" fmla="*/ 305 w 305"/>
              <a:gd name="txB" fmla="*/ 1178 h 117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05" h="1178">
                <a:moveTo>
                  <a:pt x="0" y="25"/>
                </a:moveTo>
                <a:lnTo>
                  <a:pt x="12" y="12"/>
                </a:lnTo>
                <a:lnTo>
                  <a:pt x="25" y="0"/>
                </a:lnTo>
                <a:lnTo>
                  <a:pt x="51" y="0"/>
                </a:lnTo>
                <a:lnTo>
                  <a:pt x="89" y="0"/>
                </a:lnTo>
                <a:lnTo>
                  <a:pt x="140" y="12"/>
                </a:lnTo>
                <a:lnTo>
                  <a:pt x="178" y="25"/>
                </a:lnTo>
                <a:lnTo>
                  <a:pt x="203" y="50"/>
                </a:lnTo>
                <a:lnTo>
                  <a:pt x="241" y="63"/>
                </a:lnTo>
                <a:lnTo>
                  <a:pt x="254" y="76"/>
                </a:lnTo>
                <a:lnTo>
                  <a:pt x="280" y="88"/>
                </a:lnTo>
                <a:lnTo>
                  <a:pt x="292" y="101"/>
                </a:lnTo>
                <a:lnTo>
                  <a:pt x="305" y="114"/>
                </a:lnTo>
                <a:lnTo>
                  <a:pt x="305" y="126"/>
                </a:lnTo>
                <a:lnTo>
                  <a:pt x="292" y="139"/>
                </a:lnTo>
                <a:lnTo>
                  <a:pt x="292" y="152"/>
                </a:lnTo>
                <a:lnTo>
                  <a:pt x="280" y="177"/>
                </a:lnTo>
                <a:lnTo>
                  <a:pt x="267" y="202"/>
                </a:lnTo>
                <a:lnTo>
                  <a:pt x="267" y="240"/>
                </a:lnTo>
                <a:lnTo>
                  <a:pt x="254" y="304"/>
                </a:lnTo>
                <a:lnTo>
                  <a:pt x="241" y="329"/>
                </a:lnTo>
                <a:lnTo>
                  <a:pt x="241" y="354"/>
                </a:lnTo>
                <a:lnTo>
                  <a:pt x="241" y="392"/>
                </a:lnTo>
                <a:lnTo>
                  <a:pt x="241" y="418"/>
                </a:lnTo>
                <a:lnTo>
                  <a:pt x="241" y="456"/>
                </a:lnTo>
                <a:lnTo>
                  <a:pt x="241" y="494"/>
                </a:lnTo>
                <a:lnTo>
                  <a:pt x="241" y="545"/>
                </a:lnTo>
                <a:lnTo>
                  <a:pt x="241" y="595"/>
                </a:lnTo>
                <a:lnTo>
                  <a:pt x="229" y="646"/>
                </a:lnTo>
                <a:lnTo>
                  <a:pt x="229" y="709"/>
                </a:lnTo>
                <a:lnTo>
                  <a:pt x="229" y="773"/>
                </a:lnTo>
                <a:lnTo>
                  <a:pt x="229" y="849"/>
                </a:lnTo>
                <a:lnTo>
                  <a:pt x="229" y="925"/>
                </a:lnTo>
                <a:lnTo>
                  <a:pt x="229" y="1001"/>
                </a:lnTo>
                <a:lnTo>
                  <a:pt x="229" y="1089"/>
                </a:lnTo>
                <a:lnTo>
                  <a:pt x="229" y="1178"/>
                </a:lnTo>
                <a:lnTo>
                  <a:pt x="101" y="1178"/>
                </a:lnTo>
                <a:lnTo>
                  <a:pt x="101" y="1064"/>
                </a:lnTo>
                <a:lnTo>
                  <a:pt x="101" y="963"/>
                </a:lnTo>
                <a:lnTo>
                  <a:pt x="101" y="874"/>
                </a:lnTo>
                <a:lnTo>
                  <a:pt x="101" y="773"/>
                </a:lnTo>
                <a:lnTo>
                  <a:pt x="89" y="697"/>
                </a:lnTo>
                <a:lnTo>
                  <a:pt x="89" y="621"/>
                </a:lnTo>
                <a:lnTo>
                  <a:pt x="89" y="545"/>
                </a:lnTo>
                <a:lnTo>
                  <a:pt x="89" y="481"/>
                </a:lnTo>
                <a:lnTo>
                  <a:pt x="89" y="430"/>
                </a:lnTo>
                <a:lnTo>
                  <a:pt x="89" y="380"/>
                </a:lnTo>
                <a:lnTo>
                  <a:pt x="76" y="329"/>
                </a:lnTo>
                <a:lnTo>
                  <a:pt x="76" y="291"/>
                </a:lnTo>
                <a:lnTo>
                  <a:pt x="76" y="253"/>
                </a:lnTo>
                <a:lnTo>
                  <a:pt x="76" y="228"/>
                </a:lnTo>
                <a:lnTo>
                  <a:pt x="76" y="215"/>
                </a:lnTo>
                <a:lnTo>
                  <a:pt x="76" y="202"/>
                </a:lnTo>
                <a:lnTo>
                  <a:pt x="63" y="164"/>
                </a:lnTo>
                <a:lnTo>
                  <a:pt x="51" y="139"/>
                </a:lnTo>
                <a:lnTo>
                  <a:pt x="38" y="114"/>
                </a:lnTo>
                <a:lnTo>
                  <a:pt x="25" y="88"/>
                </a:lnTo>
                <a:lnTo>
                  <a:pt x="12" y="63"/>
                </a:lnTo>
                <a:lnTo>
                  <a:pt x="0" y="50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4" name="Freeform 50"/>
          <p:cNvSpPr/>
          <p:nvPr/>
        </p:nvSpPr>
        <p:spPr>
          <a:xfrm>
            <a:off x="4756468" y="2118360"/>
            <a:ext cx="1552575" cy="288925"/>
          </a:xfrm>
          <a:custGeom>
            <a:avLst/>
            <a:gdLst>
              <a:gd name="txL" fmla="*/ 0 w 2443"/>
              <a:gd name="txT" fmla="*/ 0 h 456"/>
              <a:gd name="txR" fmla="*/ 2443 w 2443"/>
              <a:gd name="txB" fmla="*/ 456 h 4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43" h="456">
                <a:moveTo>
                  <a:pt x="153" y="456"/>
                </a:moveTo>
                <a:lnTo>
                  <a:pt x="140" y="456"/>
                </a:lnTo>
                <a:lnTo>
                  <a:pt x="115" y="443"/>
                </a:lnTo>
                <a:lnTo>
                  <a:pt x="89" y="418"/>
                </a:lnTo>
                <a:lnTo>
                  <a:pt x="51" y="380"/>
                </a:lnTo>
                <a:lnTo>
                  <a:pt x="39" y="367"/>
                </a:lnTo>
                <a:lnTo>
                  <a:pt x="26" y="354"/>
                </a:lnTo>
                <a:lnTo>
                  <a:pt x="13" y="342"/>
                </a:lnTo>
                <a:lnTo>
                  <a:pt x="0" y="329"/>
                </a:lnTo>
                <a:lnTo>
                  <a:pt x="0" y="316"/>
                </a:lnTo>
                <a:lnTo>
                  <a:pt x="0" y="304"/>
                </a:lnTo>
                <a:lnTo>
                  <a:pt x="13" y="304"/>
                </a:lnTo>
                <a:lnTo>
                  <a:pt x="26" y="304"/>
                </a:lnTo>
                <a:lnTo>
                  <a:pt x="39" y="291"/>
                </a:lnTo>
                <a:lnTo>
                  <a:pt x="64" y="291"/>
                </a:lnTo>
                <a:lnTo>
                  <a:pt x="102" y="278"/>
                </a:lnTo>
                <a:lnTo>
                  <a:pt x="140" y="278"/>
                </a:lnTo>
                <a:lnTo>
                  <a:pt x="191" y="266"/>
                </a:lnTo>
                <a:lnTo>
                  <a:pt x="242" y="266"/>
                </a:lnTo>
                <a:lnTo>
                  <a:pt x="293" y="253"/>
                </a:lnTo>
                <a:lnTo>
                  <a:pt x="331" y="253"/>
                </a:lnTo>
                <a:lnTo>
                  <a:pt x="369" y="253"/>
                </a:lnTo>
                <a:lnTo>
                  <a:pt x="408" y="240"/>
                </a:lnTo>
                <a:lnTo>
                  <a:pt x="458" y="240"/>
                </a:lnTo>
                <a:lnTo>
                  <a:pt x="509" y="240"/>
                </a:lnTo>
                <a:lnTo>
                  <a:pt x="560" y="228"/>
                </a:lnTo>
                <a:lnTo>
                  <a:pt x="611" y="215"/>
                </a:lnTo>
                <a:lnTo>
                  <a:pt x="675" y="215"/>
                </a:lnTo>
                <a:lnTo>
                  <a:pt x="738" y="202"/>
                </a:lnTo>
                <a:lnTo>
                  <a:pt x="815" y="190"/>
                </a:lnTo>
                <a:lnTo>
                  <a:pt x="878" y="177"/>
                </a:lnTo>
                <a:lnTo>
                  <a:pt x="955" y="177"/>
                </a:lnTo>
                <a:lnTo>
                  <a:pt x="1044" y="164"/>
                </a:lnTo>
                <a:lnTo>
                  <a:pt x="1120" y="139"/>
                </a:lnTo>
                <a:lnTo>
                  <a:pt x="1209" y="126"/>
                </a:lnTo>
                <a:lnTo>
                  <a:pt x="1298" y="114"/>
                </a:lnTo>
                <a:lnTo>
                  <a:pt x="1387" y="101"/>
                </a:lnTo>
                <a:lnTo>
                  <a:pt x="1476" y="88"/>
                </a:lnTo>
                <a:lnTo>
                  <a:pt x="1553" y="76"/>
                </a:lnTo>
                <a:lnTo>
                  <a:pt x="1629" y="63"/>
                </a:lnTo>
                <a:lnTo>
                  <a:pt x="1705" y="50"/>
                </a:lnTo>
                <a:lnTo>
                  <a:pt x="1769" y="38"/>
                </a:lnTo>
                <a:lnTo>
                  <a:pt x="1820" y="38"/>
                </a:lnTo>
                <a:lnTo>
                  <a:pt x="1871" y="25"/>
                </a:lnTo>
                <a:lnTo>
                  <a:pt x="1921" y="25"/>
                </a:lnTo>
                <a:lnTo>
                  <a:pt x="1972" y="12"/>
                </a:lnTo>
                <a:lnTo>
                  <a:pt x="2011" y="12"/>
                </a:lnTo>
                <a:lnTo>
                  <a:pt x="2036" y="0"/>
                </a:lnTo>
                <a:lnTo>
                  <a:pt x="2061" y="0"/>
                </a:lnTo>
                <a:lnTo>
                  <a:pt x="2087" y="0"/>
                </a:lnTo>
                <a:lnTo>
                  <a:pt x="2112" y="0"/>
                </a:lnTo>
                <a:lnTo>
                  <a:pt x="2125" y="0"/>
                </a:lnTo>
                <a:lnTo>
                  <a:pt x="2150" y="0"/>
                </a:lnTo>
                <a:lnTo>
                  <a:pt x="2201" y="12"/>
                </a:lnTo>
                <a:lnTo>
                  <a:pt x="2252" y="25"/>
                </a:lnTo>
                <a:lnTo>
                  <a:pt x="2303" y="50"/>
                </a:lnTo>
                <a:lnTo>
                  <a:pt x="2329" y="63"/>
                </a:lnTo>
                <a:lnTo>
                  <a:pt x="2354" y="76"/>
                </a:lnTo>
                <a:lnTo>
                  <a:pt x="2379" y="76"/>
                </a:lnTo>
                <a:lnTo>
                  <a:pt x="2392" y="88"/>
                </a:lnTo>
                <a:lnTo>
                  <a:pt x="2418" y="101"/>
                </a:lnTo>
                <a:lnTo>
                  <a:pt x="2430" y="114"/>
                </a:lnTo>
                <a:lnTo>
                  <a:pt x="2430" y="126"/>
                </a:lnTo>
                <a:lnTo>
                  <a:pt x="2443" y="139"/>
                </a:lnTo>
                <a:lnTo>
                  <a:pt x="2443" y="164"/>
                </a:lnTo>
                <a:lnTo>
                  <a:pt x="2443" y="177"/>
                </a:lnTo>
                <a:lnTo>
                  <a:pt x="2430" y="190"/>
                </a:lnTo>
                <a:lnTo>
                  <a:pt x="2405" y="202"/>
                </a:lnTo>
                <a:lnTo>
                  <a:pt x="2392" y="202"/>
                </a:lnTo>
                <a:lnTo>
                  <a:pt x="2379" y="202"/>
                </a:lnTo>
                <a:lnTo>
                  <a:pt x="2354" y="202"/>
                </a:lnTo>
                <a:lnTo>
                  <a:pt x="2341" y="202"/>
                </a:lnTo>
                <a:lnTo>
                  <a:pt x="2316" y="202"/>
                </a:lnTo>
                <a:lnTo>
                  <a:pt x="2290" y="202"/>
                </a:lnTo>
                <a:lnTo>
                  <a:pt x="2265" y="202"/>
                </a:lnTo>
                <a:lnTo>
                  <a:pt x="2227" y="202"/>
                </a:lnTo>
                <a:lnTo>
                  <a:pt x="2189" y="190"/>
                </a:lnTo>
                <a:lnTo>
                  <a:pt x="2150" y="190"/>
                </a:lnTo>
                <a:lnTo>
                  <a:pt x="2100" y="190"/>
                </a:lnTo>
                <a:lnTo>
                  <a:pt x="2036" y="190"/>
                </a:lnTo>
                <a:lnTo>
                  <a:pt x="1960" y="202"/>
                </a:lnTo>
                <a:lnTo>
                  <a:pt x="1883" y="202"/>
                </a:lnTo>
                <a:lnTo>
                  <a:pt x="1794" y="202"/>
                </a:lnTo>
                <a:lnTo>
                  <a:pt x="1705" y="215"/>
                </a:lnTo>
                <a:lnTo>
                  <a:pt x="1603" y="215"/>
                </a:lnTo>
                <a:lnTo>
                  <a:pt x="1514" y="215"/>
                </a:lnTo>
                <a:lnTo>
                  <a:pt x="1425" y="228"/>
                </a:lnTo>
                <a:lnTo>
                  <a:pt x="1336" y="228"/>
                </a:lnTo>
                <a:lnTo>
                  <a:pt x="1260" y="240"/>
                </a:lnTo>
                <a:lnTo>
                  <a:pt x="1184" y="253"/>
                </a:lnTo>
                <a:lnTo>
                  <a:pt x="1107" y="253"/>
                </a:lnTo>
                <a:lnTo>
                  <a:pt x="1044" y="266"/>
                </a:lnTo>
                <a:lnTo>
                  <a:pt x="904" y="291"/>
                </a:lnTo>
                <a:lnTo>
                  <a:pt x="764" y="316"/>
                </a:lnTo>
                <a:lnTo>
                  <a:pt x="624" y="354"/>
                </a:lnTo>
                <a:lnTo>
                  <a:pt x="484" y="380"/>
                </a:lnTo>
                <a:lnTo>
                  <a:pt x="420" y="405"/>
                </a:lnTo>
                <a:lnTo>
                  <a:pt x="357" y="418"/>
                </a:lnTo>
                <a:lnTo>
                  <a:pt x="306" y="431"/>
                </a:lnTo>
                <a:lnTo>
                  <a:pt x="268" y="443"/>
                </a:lnTo>
                <a:lnTo>
                  <a:pt x="229" y="443"/>
                </a:lnTo>
                <a:lnTo>
                  <a:pt x="191" y="456"/>
                </a:lnTo>
                <a:lnTo>
                  <a:pt x="166" y="456"/>
                </a:lnTo>
                <a:lnTo>
                  <a:pt x="153" y="45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5" name="Freeform 51"/>
          <p:cNvSpPr/>
          <p:nvPr/>
        </p:nvSpPr>
        <p:spPr>
          <a:xfrm>
            <a:off x="4991418" y="2270760"/>
            <a:ext cx="444500" cy="917575"/>
          </a:xfrm>
          <a:custGeom>
            <a:avLst/>
            <a:gdLst>
              <a:gd name="txL" fmla="*/ 0 w 700"/>
              <a:gd name="txT" fmla="*/ 0 h 1445"/>
              <a:gd name="txR" fmla="*/ 700 w 700"/>
              <a:gd name="txB" fmla="*/ 1445 h 144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00" h="1445">
                <a:moveTo>
                  <a:pt x="662" y="419"/>
                </a:moveTo>
                <a:lnTo>
                  <a:pt x="649" y="495"/>
                </a:lnTo>
                <a:lnTo>
                  <a:pt x="636" y="583"/>
                </a:lnTo>
                <a:lnTo>
                  <a:pt x="624" y="634"/>
                </a:lnTo>
                <a:lnTo>
                  <a:pt x="611" y="685"/>
                </a:lnTo>
                <a:lnTo>
                  <a:pt x="598" y="735"/>
                </a:lnTo>
                <a:lnTo>
                  <a:pt x="586" y="786"/>
                </a:lnTo>
                <a:lnTo>
                  <a:pt x="560" y="849"/>
                </a:lnTo>
                <a:lnTo>
                  <a:pt x="547" y="900"/>
                </a:lnTo>
                <a:lnTo>
                  <a:pt x="522" y="951"/>
                </a:lnTo>
                <a:lnTo>
                  <a:pt x="497" y="1001"/>
                </a:lnTo>
                <a:lnTo>
                  <a:pt x="471" y="1039"/>
                </a:lnTo>
                <a:lnTo>
                  <a:pt x="446" y="1090"/>
                </a:lnTo>
                <a:lnTo>
                  <a:pt x="420" y="1128"/>
                </a:lnTo>
                <a:lnTo>
                  <a:pt x="395" y="1166"/>
                </a:lnTo>
                <a:lnTo>
                  <a:pt x="357" y="1204"/>
                </a:lnTo>
                <a:lnTo>
                  <a:pt x="331" y="1242"/>
                </a:lnTo>
                <a:lnTo>
                  <a:pt x="293" y="1268"/>
                </a:lnTo>
                <a:lnTo>
                  <a:pt x="268" y="1293"/>
                </a:lnTo>
                <a:lnTo>
                  <a:pt x="229" y="1318"/>
                </a:lnTo>
                <a:lnTo>
                  <a:pt x="204" y="1344"/>
                </a:lnTo>
                <a:lnTo>
                  <a:pt x="166" y="1369"/>
                </a:lnTo>
                <a:lnTo>
                  <a:pt x="140" y="1382"/>
                </a:lnTo>
                <a:lnTo>
                  <a:pt x="115" y="1407"/>
                </a:lnTo>
                <a:lnTo>
                  <a:pt x="89" y="1420"/>
                </a:lnTo>
                <a:lnTo>
                  <a:pt x="64" y="1432"/>
                </a:lnTo>
                <a:lnTo>
                  <a:pt x="51" y="1432"/>
                </a:lnTo>
                <a:lnTo>
                  <a:pt x="39" y="1445"/>
                </a:lnTo>
                <a:lnTo>
                  <a:pt x="26" y="1445"/>
                </a:lnTo>
                <a:lnTo>
                  <a:pt x="13" y="1445"/>
                </a:lnTo>
                <a:lnTo>
                  <a:pt x="0" y="1445"/>
                </a:lnTo>
                <a:lnTo>
                  <a:pt x="0" y="1432"/>
                </a:lnTo>
                <a:lnTo>
                  <a:pt x="13" y="1432"/>
                </a:lnTo>
                <a:lnTo>
                  <a:pt x="13" y="1420"/>
                </a:lnTo>
                <a:lnTo>
                  <a:pt x="26" y="1407"/>
                </a:lnTo>
                <a:lnTo>
                  <a:pt x="39" y="1382"/>
                </a:lnTo>
                <a:lnTo>
                  <a:pt x="51" y="1369"/>
                </a:lnTo>
                <a:lnTo>
                  <a:pt x="77" y="1344"/>
                </a:lnTo>
                <a:lnTo>
                  <a:pt x="102" y="1318"/>
                </a:lnTo>
                <a:lnTo>
                  <a:pt x="166" y="1255"/>
                </a:lnTo>
                <a:lnTo>
                  <a:pt x="217" y="1204"/>
                </a:lnTo>
                <a:lnTo>
                  <a:pt x="268" y="1128"/>
                </a:lnTo>
                <a:lnTo>
                  <a:pt x="293" y="1090"/>
                </a:lnTo>
                <a:lnTo>
                  <a:pt x="318" y="1052"/>
                </a:lnTo>
                <a:lnTo>
                  <a:pt x="357" y="976"/>
                </a:lnTo>
                <a:lnTo>
                  <a:pt x="395" y="887"/>
                </a:lnTo>
                <a:lnTo>
                  <a:pt x="433" y="799"/>
                </a:lnTo>
                <a:lnTo>
                  <a:pt x="458" y="697"/>
                </a:lnTo>
                <a:lnTo>
                  <a:pt x="471" y="634"/>
                </a:lnTo>
                <a:lnTo>
                  <a:pt x="484" y="571"/>
                </a:lnTo>
                <a:lnTo>
                  <a:pt x="484" y="495"/>
                </a:lnTo>
                <a:lnTo>
                  <a:pt x="497" y="419"/>
                </a:lnTo>
                <a:lnTo>
                  <a:pt x="497" y="330"/>
                </a:lnTo>
                <a:lnTo>
                  <a:pt x="497" y="229"/>
                </a:lnTo>
                <a:lnTo>
                  <a:pt x="497" y="114"/>
                </a:lnTo>
                <a:lnTo>
                  <a:pt x="497" y="0"/>
                </a:lnTo>
                <a:lnTo>
                  <a:pt x="535" y="0"/>
                </a:lnTo>
                <a:lnTo>
                  <a:pt x="573" y="13"/>
                </a:lnTo>
                <a:lnTo>
                  <a:pt x="611" y="26"/>
                </a:lnTo>
                <a:lnTo>
                  <a:pt x="636" y="38"/>
                </a:lnTo>
                <a:lnTo>
                  <a:pt x="662" y="64"/>
                </a:lnTo>
                <a:lnTo>
                  <a:pt x="675" y="89"/>
                </a:lnTo>
                <a:lnTo>
                  <a:pt x="687" y="102"/>
                </a:lnTo>
                <a:lnTo>
                  <a:pt x="700" y="127"/>
                </a:lnTo>
                <a:lnTo>
                  <a:pt x="700" y="140"/>
                </a:lnTo>
                <a:lnTo>
                  <a:pt x="700" y="165"/>
                </a:lnTo>
                <a:lnTo>
                  <a:pt x="700" y="191"/>
                </a:lnTo>
                <a:lnTo>
                  <a:pt x="687" y="216"/>
                </a:lnTo>
                <a:lnTo>
                  <a:pt x="687" y="229"/>
                </a:lnTo>
                <a:lnTo>
                  <a:pt x="687" y="241"/>
                </a:lnTo>
                <a:lnTo>
                  <a:pt x="675" y="267"/>
                </a:lnTo>
                <a:lnTo>
                  <a:pt x="675" y="292"/>
                </a:lnTo>
                <a:lnTo>
                  <a:pt x="675" y="317"/>
                </a:lnTo>
                <a:lnTo>
                  <a:pt x="662" y="343"/>
                </a:lnTo>
                <a:lnTo>
                  <a:pt x="662" y="381"/>
                </a:lnTo>
                <a:lnTo>
                  <a:pt x="662" y="4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6" name="Freeform 52"/>
          <p:cNvSpPr/>
          <p:nvPr/>
        </p:nvSpPr>
        <p:spPr>
          <a:xfrm>
            <a:off x="5420043" y="2254885"/>
            <a:ext cx="298450" cy="973138"/>
          </a:xfrm>
          <a:custGeom>
            <a:avLst/>
            <a:gdLst>
              <a:gd name="txL" fmla="*/ 0 w 470"/>
              <a:gd name="txT" fmla="*/ 0 h 1533"/>
              <a:gd name="txR" fmla="*/ 470 w 470"/>
              <a:gd name="txB" fmla="*/ 1533 h 15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470" h="1533">
                <a:moveTo>
                  <a:pt x="241" y="0"/>
                </a:moveTo>
                <a:lnTo>
                  <a:pt x="292" y="13"/>
                </a:lnTo>
                <a:lnTo>
                  <a:pt x="330" y="13"/>
                </a:lnTo>
                <a:lnTo>
                  <a:pt x="369" y="25"/>
                </a:lnTo>
                <a:lnTo>
                  <a:pt x="407" y="25"/>
                </a:lnTo>
                <a:lnTo>
                  <a:pt x="419" y="38"/>
                </a:lnTo>
                <a:lnTo>
                  <a:pt x="432" y="51"/>
                </a:lnTo>
                <a:lnTo>
                  <a:pt x="445" y="76"/>
                </a:lnTo>
                <a:lnTo>
                  <a:pt x="458" y="89"/>
                </a:lnTo>
                <a:lnTo>
                  <a:pt x="458" y="114"/>
                </a:lnTo>
                <a:lnTo>
                  <a:pt x="470" y="139"/>
                </a:lnTo>
                <a:lnTo>
                  <a:pt x="458" y="178"/>
                </a:lnTo>
                <a:lnTo>
                  <a:pt x="458" y="216"/>
                </a:lnTo>
                <a:lnTo>
                  <a:pt x="458" y="241"/>
                </a:lnTo>
                <a:lnTo>
                  <a:pt x="458" y="279"/>
                </a:lnTo>
                <a:lnTo>
                  <a:pt x="445" y="317"/>
                </a:lnTo>
                <a:lnTo>
                  <a:pt x="445" y="368"/>
                </a:lnTo>
                <a:lnTo>
                  <a:pt x="445" y="431"/>
                </a:lnTo>
                <a:lnTo>
                  <a:pt x="458" y="494"/>
                </a:lnTo>
                <a:lnTo>
                  <a:pt x="458" y="570"/>
                </a:lnTo>
                <a:lnTo>
                  <a:pt x="458" y="646"/>
                </a:lnTo>
                <a:lnTo>
                  <a:pt x="458" y="735"/>
                </a:lnTo>
                <a:lnTo>
                  <a:pt x="458" y="811"/>
                </a:lnTo>
                <a:lnTo>
                  <a:pt x="470" y="887"/>
                </a:lnTo>
                <a:lnTo>
                  <a:pt x="470" y="950"/>
                </a:lnTo>
                <a:lnTo>
                  <a:pt x="470" y="1014"/>
                </a:lnTo>
                <a:lnTo>
                  <a:pt x="470" y="1077"/>
                </a:lnTo>
                <a:lnTo>
                  <a:pt x="470" y="1128"/>
                </a:lnTo>
                <a:lnTo>
                  <a:pt x="470" y="1166"/>
                </a:lnTo>
                <a:lnTo>
                  <a:pt x="470" y="1242"/>
                </a:lnTo>
                <a:lnTo>
                  <a:pt x="458" y="1318"/>
                </a:lnTo>
                <a:lnTo>
                  <a:pt x="432" y="1381"/>
                </a:lnTo>
                <a:lnTo>
                  <a:pt x="407" y="1432"/>
                </a:lnTo>
                <a:lnTo>
                  <a:pt x="381" y="1457"/>
                </a:lnTo>
                <a:lnTo>
                  <a:pt x="369" y="1470"/>
                </a:lnTo>
                <a:lnTo>
                  <a:pt x="356" y="1495"/>
                </a:lnTo>
                <a:lnTo>
                  <a:pt x="343" y="1508"/>
                </a:lnTo>
                <a:lnTo>
                  <a:pt x="330" y="1508"/>
                </a:lnTo>
                <a:lnTo>
                  <a:pt x="318" y="1521"/>
                </a:lnTo>
                <a:lnTo>
                  <a:pt x="305" y="1533"/>
                </a:lnTo>
                <a:lnTo>
                  <a:pt x="292" y="1521"/>
                </a:lnTo>
                <a:lnTo>
                  <a:pt x="280" y="1521"/>
                </a:lnTo>
                <a:lnTo>
                  <a:pt x="267" y="1508"/>
                </a:lnTo>
                <a:lnTo>
                  <a:pt x="267" y="1495"/>
                </a:lnTo>
                <a:lnTo>
                  <a:pt x="254" y="1483"/>
                </a:lnTo>
                <a:lnTo>
                  <a:pt x="254" y="1470"/>
                </a:lnTo>
                <a:lnTo>
                  <a:pt x="254" y="1445"/>
                </a:lnTo>
                <a:lnTo>
                  <a:pt x="241" y="1419"/>
                </a:lnTo>
                <a:lnTo>
                  <a:pt x="229" y="1407"/>
                </a:lnTo>
                <a:lnTo>
                  <a:pt x="216" y="1381"/>
                </a:lnTo>
                <a:lnTo>
                  <a:pt x="203" y="1356"/>
                </a:lnTo>
                <a:lnTo>
                  <a:pt x="190" y="1331"/>
                </a:lnTo>
                <a:lnTo>
                  <a:pt x="165" y="1318"/>
                </a:lnTo>
                <a:lnTo>
                  <a:pt x="140" y="1293"/>
                </a:lnTo>
                <a:lnTo>
                  <a:pt x="114" y="1267"/>
                </a:lnTo>
                <a:lnTo>
                  <a:pt x="89" y="1255"/>
                </a:lnTo>
                <a:lnTo>
                  <a:pt x="63" y="1229"/>
                </a:lnTo>
                <a:lnTo>
                  <a:pt x="38" y="1217"/>
                </a:lnTo>
                <a:lnTo>
                  <a:pt x="25" y="1204"/>
                </a:lnTo>
                <a:lnTo>
                  <a:pt x="12" y="1179"/>
                </a:lnTo>
                <a:lnTo>
                  <a:pt x="0" y="1179"/>
                </a:lnTo>
                <a:lnTo>
                  <a:pt x="0" y="1166"/>
                </a:lnTo>
                <a:lnTo>
                  <a:pt x="0" y="1153"/>
                </a:lnTo>
                <a:lnTo>
                  <a:pt x="0" y="1141"/>
                </a:lnTo>
                <a:lnTo>
                  <a:pt x="12" y="1141"/>
                </a:lnTo>
                <a:lnTo>
                  <a:pt x="25" y="1141"/>
                </a:lnTo>
                <a:lnTo>
                  <a:pt x="51" y="1153"/>
                </a:lnTo>
                <a:lnTo>
                  <a:pt x="63" y="1153"/>
                </a:lnTo>
                <a:lnTo>
                  <a:pt x="101" y="1153"/>
                </a:lnTo>
                <a:lnTo>
                  <a:pt x="127" y="1166"/>
                </a:lnTo>
                <a:lnTo>
                  <a:pt x="152" y="1179"/>
                </a:lnTo>
                <a:lnTo>
                  <a:pt x="190" y="1179"/>
                </a:lnTo>
                <a:lnTo>
                  <a:pt x="216" y="1179"/>
                </a:lnTo>
                <a:lnTo>
                  <a:pt x="229" y="1179"/>
                </a:lnTo>
                <a:lnTo>
                  <a:pt x="254" y="1179"/>
                </a:lnTo>
                <a:lnTo>
                  <a:pt x="267" y="1179"/>
                </a:lnTo>
                <a:lnTo>
                  <a:pt x="280" y="1179"/>
                </a:lnTo>
                <a:lnTo>
                  <a:pt x="280" y="1166"/>
                </a:lnTo>
                <a:lnTo>
                  <a:pt x="292" y="1153"/>
                </a:lnTo>
                <a:lnTo>
                  <a:pt x="292" y="1128"/>
                </a:lnTo>
                <a:lnTo>
                  <a:pt x="292" y="1103"/>
                </a:lnTo>
                <a:lnTo>
                  <a:pt x="305" y="1077"/>
                </a:lnTo>
                <a:lnTo>
                  <a:pt x="305" y="1026"/>
                </a:lnTo>
                <a:lnTo>
                  <a:pt x="305" y="988"/>
                </a:lnTo>
                <a:lnTo>
                  <a:pt x="318" y="925"/>
                </a:lnTo>
                <a:lnTo>
                  <a:pt x="318" y="824"/>
                </a:lnTo>
                <a:lnTo>
                  <a:pt x="318" y="710"/>
                </a:lnTo>
                <a:lnTo>
                  <a:pt x="318" y="583"/>
                </a:lnTo>
                <a:lnTo>
                  <a:pt x="318" y="456"/>
                </a:lnTo>
                <a:lnTo>
                  <a:pt x="305" y="380"/>
                </a:lnTo>
                <a:lnTo>
                  <a:pt x="305" y="330"/>
                </a:lnTo>
                <a:lnTo>
                  <a:pt x="292" y="266"/>
                </a:lnTo>
                <a:lnTo>
                  <a:pt x="280" y="203"/>
                </a:lnTo>
                <a:lnTo>
                  <a:pt x="267" y="152"/>
                </a:lnTo>
                <a:lnTo>
                  <a:pt x="267" y="101"/>
                </a:lnTo>
                <a:lnTo>
                  <a:pt x="254" y="51"/>
                </a:lnTo>
                <a:lnTo>
                  <a:pt x="241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558165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赤</a:t>
            </a:r>
          </a:p>
        </p:txBody>
      </p:sp>
      <p:sp>
        <p:nvSpPr>
          <p:cNvPr id="25" name="矩形 24"/>
          <p:cNvSpPr/>
          <p:nvPr/>
        </p:nvSpPr>
        <p:spPr>
          <a:xfrm>
            <a:off x="665040" y="728600"/>
            <a:ext cx="13411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chì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15963" y="3033013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独体字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15963" y="377983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赤贫　 赤手空拳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06438" y="342423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C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赤</a:t>
            </a:r>
          </a:p>
        </p:txBody>
      </p:sp>
      <p:pic>
        <p:nvPicPr>
          <p:cNvPr id="2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108" y="34893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土字要扁宽、下横要长。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25945" y="1218565"/>
            <a:ext cx="2036445" cy="133286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下边中间左是撇右是竖钩，两边是左短撇右点。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44055" y="318801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086"/>
                <a:gd name="adj2" fmla="val -56624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712713" y="2138298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易错提示：上面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土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的横要长，盖住下面哦！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2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2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527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396" name="Freeform 28"/>
          <p:cNvSpPr/>
          <p:nvPr/>
        </p:nvSpPr>
        <p:spPr>
          <a:xfrm>
            <a:off x="4755198" y="1621155"/>
            <a:ext cx="138112" cy="1430338"/>
          </a:xfrm>
          <a:custGeom>
            <a:avLst/>
            <a:gdLst>
              <a:gd name="txL" fmla="*/ 0 w 217"/>
              <a:gd name="txT" fmla="*/ 0 h 2253"/>
              <a:gd name="txR" fmla="*/ 217 w 217"/>
              <a:gd name="txB" fmla="*/ 2253 h 2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2253">
                <a:moveTo>
                  <a:pt x="32" y="141"/>
                </a:moveTo>
                <a:lnTo>
                  <a:pt x="22" y="109"/>
                </a:lnTo>
                <a:lnTo>
                  <a:pt x="22" y="87"/>
                </a:lnTo>
                <a:lnTo>
                  <a:pt x="22" y="65"/>
                </a:lnTo>
                <a:lnTo>
                  <a:pt x="22" y="43"/>
                </a:lnTo>
                <a:lnTo>
                  <a:pt x="22" y="33"/>
                </a:lnTo>
                <a:lnTo>
                  <a:pt x="32" y="22"/>
                </a:lnTo>
                <a:lnTo>
                  <a:pt x="32" y="11"/>
                </a:lnTo>
                <a:lnTo>
                  <a:pt x="43" y="11"/>
                </a:lnTo>
                <a:lnTo>
                  <a:pt x="54" y="0"/>
                </a:lnTo>
                <a:lnTo>
                  <a:pt x="65" y="0"/>
                </a:lnTo>
                <a:lnTo>
                  <a:pt x="76" y="11"/>
                </a:lnTo>
                <a:lnTo>
                  <a:pt x="98" y="11"/>
                </a:lnTo>
                <a:lnTo>
                  <a:pt x="119" y="22"/>
                </a:lnTo>
                <a:lnTo>
                  <a:pt x="152" y="33"/>
                </a:lnTo>
                <a:lnTo>
                  <a:pt x="185" y="43"/>
                </a:lnTo>
                <a:lnTo>
                  <a:pt x="217" y="65"/>
                </a:lnTo>
                <a:lnTo>
                  <a:pt x="217" y="218"/>
                </a:lnTo>
                <a:lnTo>
                  <a:pt x="206" y="359"/>
                </a:lnTo>
                <a:lnTo>
                  <a:pt x="206" y="490"/>
                </a:lnTo>
                <a:lnTo>
                  <a:pt x="206" y="620"/>
                </a:lnTo>
                <a:lnTo>
                  <a:pt x="206" y="740"/>
                </a:lnTo>
                <a:lnTo>
                  <a:pt x="196" y="849"/>
                </a:lnTo>
                <a:lnTo>
                  <a:pt x="196" y="958"/>
                </a:lnTo>
                <a:lnTo>
                  <a:pt x="196" y="1045"/>
                </a:lnTo>
                <a:lnTo>
                  <a:pt x="196" y="1132"/>
                </a:lnTo>
                <a:lnTo>
                  <a:pt x="185" y="1219"/>
                </a:lnTo>
                <a:lnTo>
                  <a:pt x="185" y="1284"/>
                </a:lnTo>
                <a:lnTo>
                  <a:pt x="185" y="1349"/>
                </a:lnTo>
                <a:lnTo>
                  <a:pt x="185" y="1404"/>
                </a:lnTo>
                <a:lnTo>
                  <a:pt x="185" y="1458"/>
                </a:lnTo>
                <a:lnTo>
                  <a:pt x="185" y="1491"/>
                </a:lnTo>
                <a:lnTo>
                  <a:pt x="185" y="1523"/>
                </a:lnTo>
                <a:lnTo>
                  <a:pt x="185" y="1632"/>
                </a:lnTo>
                <a:lnTo>
                  <a:pt x="185" y="1752"/>
                </a:lnTo>
                <a:lnTo>
                  <a:pt x="174" y="1872"/>
                </a:lnTo>
                <a:lnTo>
                  <a:pt x="174" y="1991"/>
                </a:lnTo>
                <a:lnTo>
                  <a:pt x="163" y="2046"/>
                </a:lnTo>
                <a:lnTo>
                  <a:pt x="163" y="2100"/>
                </a:lnTo>
                <a:lnTo>
                  <a:pt x="163" y="2144"/>
                </a:lnTo>
                <a:lnTo>
                  <a:pt x="152" y="2176"/>
                </a:lnTo>
                <a:lnTo>
                  <a:pt x="152" y="2209"/>
                </a:lnTo>
                <a:lnTo>
                  <a:pt x="141" y="2231"/>
                </a:lnTo>
                <a:lnTo>
                  <a:pt x="141" y="2242"/>
                </a:lnTo>
                <a:lnTo>
                  <a:pt x="141" y="2253"/>
                </a:lnTo>
                <a:lnTo>
                  <a:pt x="130" y="2253"/>
                </a:lnTo>
                <a:lnTo>
                  <a:pt x="119" y="2253"/>
                </a:lnTo>
                <a:lnTo>
                  <a:pt x="109" y="2242"/>
                </a:lnTo>
                <a:lnTo>
                  <a:pt x="98" y="2231"/>
                </a:lnTo>
                <a:lnTo>
                  <a:pt x="87" y="2220"/>
                </a:lnTo>
                <a:lnTo>
                  <a:pt x="76" y="2198"/>
                </a:lnTo>
                <a:lnTo>
                  <a:pt x="65" y="2176"/>
                </a:lnTo>
                <a:lnTo>
                  <a:pt x="54" y="2144"/>
                </a:lnTo>
                <a:lnTo>
                  <a:pt x="43" y="2122"/>
                </a:lnTo>
                <a:lnTo>
                  <a:pt x="32" y="2089"/>
                </a:lnTo>
                <a:lnTo>
                  <a:pt x="22" y="2068"/>
                </a:lnTo>
                <a:lnTo>
                  <a:pt x="11" y="2057"/>
                </a:lnTo>
                <a:lnTo>
                  <a:pt x="11" y="2035"/>
                </a:lnTo>
                <a:lnTo>
                  <a:pt x="0" y="2013"/>
                </a:lnTo>
                <a:lnTo>
                  <a:pt x="0" y="2002"/>
                </a:lnTo>
                <a:lnTo>
                  <a:pt x="11" y="1991"/>
                </a:lnTo>
                <a:lnTo>
                  <a:pt x="11" y="1981"/>
                </a:lnTo>
                <a:lnTo>
                  <a:pt x="11" y="1959"/>
                </a:lnTo>
                <a:lnTo>
                  <a:pt x="11" y="1926"/>
                </a:lnTo>
                <a:lnTo>
                  <a:pt x="11" y="1893"/>
                </a:lnTo>
                <a:lnTo>
                  <a:pt x="22" y="1850"/>
                </a:lnTo>
                <a:lnTo>
                  <a:pt x="32" y="1806"/>
                </a:lnTo>
                <a:lnTo>
                  <a:pt x="32" y="1752"/>
                </a:lnTo>
                <a:lnTo>
                  <a:pt x="43" y="1687"/>
                </a:lnTo>
                <a:lnTo>
                  <a:pt x="43" y="1654"/>
                </a:lnTo>
                <a:lnTo>
                  <a:pt x="43" y="1611"/>
                </a:lnTo>
                <a:lnTo>
                  <a:pt x="54" y="1578"/>
                </a:lnTo>
                <a:lnTo>
                  <a:pt x="54" y="1534"/>
                </a:lnTo>
                <a:lnTo>
                  <a:pt x="54" y="1491"/>
                </a:lnTo>
                <a:lnTo>
                  <a:pt x="54" y="1447"/>
                </a:lnTo>
                <a:lnTo>
                  <a:pt x="54" y="1393"/>
                </a:lnTo>
                <a:lnTo>
                  <a:pt x="54" y="1338"/>
                </a:lnTo>
                <a:lnTo>
                  <a:pt x="65" y="1284"/>
                </a:lnTo>
                <a:lnTo>
                  <a:pt x="65" y="1230"/>
                </a:lnTo>
                <a:lnTo>
                  <a:pt x="65" y="1175"/>
                </a:lnTo>
                <a:lnTo>
                  <a:pt x="65" y="1110"/>
                </a:lnTo>
                <a:lnTo>
                  <a:pt x="65" y="1045"/>
                </a:lnTo>
                <a:lnTo>
                  <a:pt x="65" y="979"/>
                </a:lnTo>
                <a:lnTo>
                  <a:pt x="65" y="903"/>
                </a:lnTo>
                <a:lnTo>
                  <a:pt x="65" y="838"/>
                </a:lnTo>
                <a:lnTo>
                  <a:pt x="65" y="762"/>
                </a:lnTo>
                <a:lnTo>
                  <a:pt x="65" y="696"/>
                </a:lnTo>
                <a:lnTo>
                  <a:pt x="65" y="631"/>
                </a:lnTo>
                <a:lnTo>
                  <a:pt x="65" y="577"/>
                </a:lnTo>
                <a:lnTo>
                  <a:pt x="65" y="522"/>
                </a:lnTo>
                <a:lnTo>
                  <a:pt x="65" y="468"/>
                </a:lnTo>
                <a:lnTo>
                  <a:pt x="54" y="413"/>
                </a:lnTo>
                <a:lnTo>
                  <a:pt x="54" y="370"/>
                </a:lnTo>
                <a:lnTo>
                  <a:pt x="54" y="326"/>
                </a:lnTo>
                <a:lnTo>
                  <a:pt x="54" y="294"/>
                </a:lnTo>
                <a:lnTo>
                  <a:pt x="54" y="261"/>
                </a:lnTo>
                <a:lnTo>
                  <a:pt x="43" y="228"/>
                </a:lnTo>
                <a:lnTo>
                  <a:pt x="43" y="207"/>
                </a:lnTo>
                <a:lnTo>
                  <a:pt x="43" y="174"/>
                </a:lnTo>
                <a:lnTo>
                  <a:pt x="32" y="163"/>
                </a:lnTo>
                <a:lnTo>
                  <a:pt x="32" y="1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97" name="Freeform 29"/>
          <p:cNvSpPr/>
          <p:nvPr/>
        </p:nvSpPr>
        <p:spPr>
          <a:xfrm>
            <a:off x="4837748" y="1538605"/>
            <a:ext cx="1249362" cy="1609725"/>
          </a:xfrm>
          <a:custGeom>
            <a:avLst/>
            <a:gdLst>
              <a:gd name="txL" fmla="*/ 0 w 1968"/>
              <a:gd name="txT" fmla="*/ 0 h 2536"/>
              <a:gd name="txR" fmla="*/ 1968 w 1968"/>
              <a:gd name="txB" fmla="*/ 2536 h 253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68" h="2536">
                <a:moveTo>
                  <a:pt x="1816" y="77"/>
                </a:moveTo>
                <a:lnTo>
                  <a:pt x="1848" y="98"/>
                </a:lnTo>
                <a:lnTo>
                  <a:pt x="1870" y="109"/>
                </a:lnTo>
                <a:lnTo>
                  <a:pt x="1903" y="131"/>
                </a:lnTo>
                <a:lnTo>
                  <a:pt x="1925" y="142"/>
                </a:lnTo>
                <a:lnTo>
                  <a:pt x="1935" y="153"/>
                </a:lnTo>
                <a:lnTo>
                  <a:pt x="1946" y="153"/>
                </a:lnTo>
                <a:lnTo>
                  <a:pt x="1957" y="164"/>
                </a:lnTo>
                <a:lnTo>
                  <a:pt x="1968" y="174"/>
                </a:lnTo>
                <a:lnTo>
                  <a:pt x="1968" y="185"/>
                </a:lnTo>
                <a:lnTo>
                  <a:pt x="1957" y="207"/>
                </a:lnTo>
                <a:lnTo>
                  <a:pt x="1946" y="218"/>
                </a:lnTo>
                <a:lnTo>
                  <a:pt x="1935" y="229"/>
                </a:lnTo>
                <a:lnTo>
                  <a:pt x="1925" y="240"/>
                </a:lnTo>
                <a:lnTo>
                  <a:pt x="1914" y="262"/>
                </a:lnTo>
                <a:lnTo>
                  <a:pt x="1903" y="283"/>
                </a:lnTo>
                <a:lnTo>
                  <a:pt x="1903" y="316"/>
                </a:lnTo>
                <a:lnTo>
                  <a:pt x="1903" y="349"/>
                </a:lnTo>
                <a:lnTo>
                  <a:pt x="1903" y="403"/>
                </a:lnTo>
                <a:lnTo>
                  <a:pt x="1903" y="447"/>
                </a:lnTo>
                <a:lnTo>
                  <a:pt x="1903" y="512"/>
                </a:lnTo>
                <a:lnTo>
                  <a:pt x="1914" y="642"/>
                </a:lnTo>
                <a:lnTo>
                  <a:pt x="1914" y="762"/>
                </a:lnTo>
                <a:lnTo>
                  <a:pt x="1925" y="893"/>
                </a:lnTo>
                <a:lnTo>
                  <a:pt x="1925" y="1034"/>
                </a:lnTo>
                <a:lnTo>
                  <a:pt x="1914" y="1165"/>
                </a:lnTo>
                <a:lnTo>
                  <a:pt x="1914" y="1306"/>
                </a:lnTo>
                <a:lnTo>
                  <a:pt x="1914" y="1448"/>
                </a:lnTo>
                <a:lnTo>
                  <a:pt x="1925" y="1589"/>
                </a:lnTo>
                <a:lnTo>
                  <a:pt x="1925" y="1654"/>
                </a:lnTo>
                <a:lnTo>
                  <a:pt x="1925" y="1720"/>
                </a:lnTo>
                <a:lnTo>
                  <a:pt x="1925" y="1785"/>
                </a:lnTo>
                <a:lnTo>
                  <a:pt x="1925" y="1839"/>
                </a:lnTo>
                <a:lnTo>
                  <a:pt x="1925" y="1883"/>
                </a:lnTo>
                <a:lnTo>
                  <a:pt x="1925" y="1937"/>
                </a:lnTo>
                <a:lnTo>
                  <a:pt x="1925" y="1981"/>
                </a:lnTo>
                <a:lnTo>
                  <a:pt x="1925" y="2014"/>
                </a:lnTo>
                <a:lnTo>
                  <a:pt x="1914" y="2090"/>
                </a:lnTo>
                <a:lnTo>
                  <a:pt x="1914" y="2166"/>
                </a:lnTo>
                <a:lnTo>
                  <a:pt x="1903" y="2242"/>
                </a:lnTo>
                <a:lnTo>
                  <a:pt x="1892" y="2307"/>
                </a:lnTo>
                <a:lnTo>
                  <a:pt x="1881" y="2373"/>
                </a:lnTo>
                <a:lnTo>
                  <a:pt x="1859" y="2416"/>
                </a:lnTo>
                <a:lnTo>
                  <a:pt x="1848" y="2438"/>
                </a:lnTo>
                <a:lnTo>
                  <a:pt x="1838" y="2460"/>
                </a:lnTo>
                <a:lnTo>
                  <a:pt x="1827" y="2482"/>
                </a:lnTo>
                <a:lnTo>
                  <a:pt x="1816" y="2492"/>
                </a:lnTo>
                <a:lnTo>
                  <a:pt x="1794" y="2514"/>
                </a:lnTo>
                <a:lnTo>
                  <a:pt x="1772" y="2525"/>
                </a:lnTo>
                <a:lnTo>
                  <a:pt x="1751" y="2536"/>
                </a:lnTo>
                <a:lnTo>
                  <a:pt x="1729" y="2536"/>
                </a:lnTo>
                <a:lnTo>
                  <a:pt x="1718" y="2525"/>
                </a:lnTo>
                <a:lnTo>
                  <a:pt x="1707" y="2503"/>
                </a:lnTo>
                <a:lnTo>
                  <a:pt x="1707" y="2471"/>
                </a:lnTo>
                <a:lnTo>
                  <a:pt x="1707" y="2438"/>
                </a:lnTo>
                <a:lnTo>
                  <a:pt x="1707" y="2405"/>
                </a:lnTo>
                <a:lnTo>
                  <a:pt x="1696" y="2384"/>
                </a:lnTo>
                <a:lnTo>
                  <a:pt x="1685" y="2351"/>
                </a:lnTo>
                <a:lnTo>
                  <a:pt x="1664" y="2307"/>
                </a:lnTo>
                <a:lnTo>
                  <a:pt x="1642" y="2264"/>
                </a:lnTo>
                <a:lnTo>
                  <a:pt x="1609" y="2220"/>
                </a:lnTo>
                <a:lnTo>
                  <a:pt x="1577" y="2177"/>
                </a:lnTo>
                <a:lnTo>
                  <a:pt x="1544" y="2122"/>
                </a:lnTo>
                <a:lnTo>
                  <a:pt x="1577" y="2133"/>
                </a:lnTo>
                <a:lnTo>
                  <a:pt x="1609" y="2133"/>
                </a:lnTo>
                <a:lnTo>
                  <a:pt x="1631" y="2144"/>
                </a:lnTo>
                <a:lnTo>
                  <a:pt x="1653" y="2144"/>
                </a:lnTo>
                <a:lnTo>
                  <a:pt x="1675" y="2144"/>
                </a:lnTo>
                <a:lnTo>
                  <a:pt x="1696" y="2144"/>
                </a:lnTo>
                <a:lnTo>
                  <a:pt x="1707" y="2144"/>
                </a:lnTo>
                <a:lnTo>
                  <a:pt x="1718" y="2144"/>
                </a:lnTo>
                <a:lnTo>
                  <a:pt x="1718" y="2133"/>
                </a:lnTo>
                <a:lnTo>
                  <a:pt x="1729" y="2122"/>
                </a:lnTo>
                <a:lnTo>
                  <a:pt x="1729" y="2112"/>
                </a:lnTo>
                <a:lnTo>
                  <a:pt x="1729" y="2090"/>
                </a:lnTo>
                <a:lnTo>
                  <a:pt x="1740" y="2068"/>
                </a:lnTo>
                <a:lnTo>
                  <a:pt x="1740" y="2035"/>
                </a:lnTo>
                <a:lnTo>
                  <a:pt x="1740" y="2003"/>
                </a:lnTo>
                <a:lnTo>
                  <a:pt x="1751" y="1959"/>
                </a:lnTo>
                <a:lnTo>
                  <a:pt x="1751" y="1905"/>
                </a:lnTo>
                <a:lnTo>
                  <a:pt x="1751" y="1861"/>
                </a:lnTo>
                <a:lnTo>
                  <a:pt x="1751" y="1796"/>
                </a:lnTo>
                <a:lnTo>
                  <a:pt x="1751" y="1731"/>
                </a:lnTo>
                <a:lnTo>
                  <a:pt x="1751" y="1665"/>
                </a:lnTo>
                <a:lnTo>
                  <a:pt x="1751" y="1589"/>
                </a:lnTo>
                <a:lnTo>
                  <a:pt x="1751" y="1513"/>
                </a:lnTo>
                <a:lnTo>
                  <a:pt x="1751" y="1426"/>
                </a:lnTo>
                <a:lnTo>
                  <a:pt x="1751" y="1339"/>
                </a:lnTo>
                <a:lnTo>
                  <a:pt x="1751" y="1263"/>
                </a:lnTo>
                <a:lnTo>
                  <a:pt x="1751" y="1187"/>
                </a:lnTo>
                <a:lnTo>
                  <a:pt x="1751" y="1110"/>
                </a:lnTo>
                <a:lnTo>
                  <a:pt x="1751" y="1045"/>
                </a:lnTo>
                <a:lnTo>
                  <a:pt x="1751" y="980"/>
                </a:lnTo>
                <a:lnTo>
                  <a:pt x="1751" y="914"/>
                </a:lnTo>
                <a:lnTo>
                  <a:pt x="1751" y="860"/>
                </a:lnTo>
                <a:lnTo>
                  <a:pt x="1751" y="806"/>
                </a:lnTo>
                <a:lnTo>
                  <a:pt x="1751" y="762"/>
                </a:lnTo>
                <a:lnTo>
                  <a:pt x="1751" y="719"/>
                </a:lnTo>
                <a:lnTo>
                  <a:pt x="1751" y="675"/>
                </a:lnTo>
                <a:lnTo>
                  <a:pt x="1751" y="642"/>
                </a:lnTo>
                <a:lnTo>
                  <a:pt x="1751" y="610"/>
                </a:lnTo>
                <a:lnTo>
                  <a:pt x="1740" y="577"/>
                </a:lnTo>
                <a:lnTo>
                  <a:pt x="1740" y="555"/>
                </a:lnTo>
                <a:lnTo>
                  <a:pt x="1740" y="479"/>
                </a:lnTo>
                <a:lnTo>
                  <a:pt x="1729" y="414"/>
                </a:lnTo>
                <a:lnTo>
                  <a:pt x="1729" y="381"/>
                </a:lnTo>
                <a:lnTo>
                  <a:pt x="1729" y="359"/>
                </a:lnTo>
                <a:lnTo>
                  <a:pt x="1718" y="327"/>
                </a:lnTo>
                <a:lnTo>
                  <a:pt x="1718" y="305"/>
                </a:lnTo>
                <a:lnTo>
                  <a:pt x="1707" y="262"/>
                </a:lnTo>
                <a:lnTo>
                  <a:pt x="1696" y="229"/>
                </a:lnTo>
                <a:lnTo>
                  <a:pt x="1685" y="218"/>
                </a:lnTo>
                <a:lnTo>
                  <a:pt x="1675" y="207"/>
                </a:lnTo>
                <a:lnTo>
                  <a:pt x="1664" y="196"/>
                </a:lnTo>
                <a:lnTo>
                  <a:pt x="1653" y="196"/>
                </a:lnTo>
                <a:lnTo>
                  <a:pt x="1620" y="185"/>
                </a:lnTo>
                <a:lnTo>
                  <a:pt x="1588" y="174"/>
                </a:lnTo>
                <a:lnTo>
                  <a:pt x="1555" y="174"/>
                </a:lnTo>
                <a:lnTo>
                  <a:pt x="1522" y="174"/>
                </a:lnTo>
                <a:lnTo>
                  <a:pt x="1511" y="174"/>
                </a:lnTo>
                <a:lnTo>
                  <a:pt x="1501" y="174"/>
                </a:lnTo>
                <a:lnTo>
                  <a:pt x="1490" y="174"/>
                </a:lnTo>
                <a:lnTo>
                  <a:pt x="1479" y="174"/>
                </a:lnTo>
                <a:lnTo>
                  <a:pt x="1457" y="174"/>
                </a:lnTo>
                <a:lnTo>
                  <a:pt x="1446" y="174"/>
                </a:lnTo>
                <a:lnTo>
                  <a:pt x="1425" y="174"/>
                </a:lnTo>
                <a:lnTo>
                  <a:pt x="1392" y="174"/>
                </a:lnTo>
                <a:lnTo>
                  <a:pt x="1370" y="185"/>
                </a:lnTo>
                <a:lnTo>
                  <a:pt x="1338" y="185"/>
                </a:lnTo>
                <a:lnTo>
                  <a:pt x="1305" y="185"/>
                </a:lnTo>
                <a:lnTo>
                  <a:pt x="1272" y="185"/>
                </a:lnTo>
                <a:lnTo>
                  <a:pt x="1229" y="196"/>
                </a:lnTo>
                <a:lnTo>
                  <a:pt x="1196" y="196"/>
                </a:lnTo>
                <a:lnTo>
                  <a:pt x="1153" y="196"/>
                </a:lnTo>
                <a:lnTo>
                  <a:pt x="1098" y="207"/>
                </a:lnTo>
                <a:lnTo>
                  <a:pt x="1055" y="207"/>
                </a:lnTo>
                <a:lnTo>
                  <a:pt x="1001" y="207"/>
                </a:lnTo>
                <a:lnTo>
                  <a:pt x="946" y="218"/>
                </a:lnTo>
                <a:lnTo>
                  <a:pt x="892" y="218"/>
                </a:lnTo>
                <a:lnTo>
                  <a:pt x="827" y="229"/>
                </a:lnTo>
                <a:lnTo>
                  <a:pt x="772" y="229"/>
                </a:lnTo>
                <a:lnTo>
                  <a:pt x="707" y="240"/>
                </a:lnTo>
                <a:lnTo>
                  <a:pt x="631" y="240"/>
                </a:lnTo>
                <a:lnTo>
                  <a:pt x="566" y="251"/>
                </a:lnTo>
                <a:lnTo>
                  <a:pt x="490" y="251"/>
                </a:lnTo>
                <a:lnTo>
                  <a:pt x="413" y="262"/>
                </a:lnTo>
                <a:lnTo>
                  <a:pt x="337" y="262"/>
                </a:lnTo>
                <a:lnTo>
                  <a:pt x="250" y="272"/>
                </a:lnTo>
                <a:lnTo>
                  <a:pt x="174" y="283"/>
                </a:lnTo>
                <a:lnTo>
                  <a:pt x="87" y="283"/>
                </a:lnTo>
                <a:lnTo>
                  <a:pt x="0" y="294"/>
                </a:lnTo>
                <a:lnTo>
                  <a:pt x="0" y="185"/>
                </a:lnTo>
                <a:lnTo>
                  <a:pt x="109" y="185"/>
                </a:lnTo>
                <a:lnTo>
                  <a:pt x="218" y="174"/>
                </a:lnTo>
                <a:lnTo>
                  <a:pt x="316" y="164"/>
                </a:lnTo>
                <a:lnTo>
                  <a:pt x="424" y="164"/>
                </a:lnTo>
                <a:lnTo>
                  <a:pt x="468" y="153"/>
                </a:lnTo>
                <a:lnTo>
                  <a:pt x="522" y="153"/>
                </a:lnTo>
                <a:lnTo>
                  <a:pt x="577" y="142"/>
                </a:lnTo>
                <a:lnTo>
                  <a:pt x="631" y="142"/>
                </a:lnTo>
                <a:lnTo>
                  <a:pt x="696" y="131"/>
                </a:lnTo>
                <a:lnTo>
                  <a:pt x="761" y="131"/>
                </a:lnTo>
                <a:lnTo>
                  <a:pt x="827" y="120"/>
                </a:lnTo>
                <a:lnTo>
                  <a:pt x="903" y="109"/>
                </a:lnTo>
                <a:lnTo>
                  <a:pt x="979" y="109"/>
                </a:lnTo>
                <a:lnTo>
                  <a:pt x="1044" y="98"/>
                </a:lnTo>
                <a:lnTo>
                  <a:pt x="1109" y="87"/>
                </a:lnTo>
                <a:lnTo>
                  <a:pt x="1164" y="87"/>
                </a:lnTo>
                <a:lnTo>
                  <a:pt x="1229" y="87"/>
                </a:lnTo>
                <a:lnTo>
                  <a:pt x="1283" y="77"/>
                </a:lnTo>
                <a:lnTo>
                  <a:pt x="1338" y="77"/>
                </a:lnTo>
                <a:lnTo>
                  <a:pt x="1392" y="66"/>
                </a:lnTo>
                <a:lnTo>
                  <a:pt x="1435" y="66"/>
                </a:lnTo>
                <a:lnTo>
                  <a:pt x="1479" y="55"/>
                </a:lnTo>
                <a:lnTo>
                  <a:pt x="1511" y="55"/>
                </a:lnTo>
                <a:lnTo>
                  <a:pt x="1544" y="55"/>
                </a:lnTo>
                <a:lnTo>
                  <a:pt x="1566" y="44"/>
                </a:lnTo>
                <a:lnTo>
                  <a:pt x="1577" y="33"/>
                </a:lnTo>
                <a:lnTo>
                  <a:pt x="1598" y="33"/>
                </a:lnTo>
                <a:lnTo>
                  <a:pt x="1598" y="22"/>
                </a:lnTo>
                <a:lnTo>
                  <a:pt x="1609" y="11"/>
                </a:lnTo>
                <a:lnTo>
                  <a:pt x="1631" y="11"/>
                </a:lnTo>
                <a:lnTo>
                  <a:pt x="1642" y="0"/>
                </a:lnTo>
                <a:lnTo>
                  <a:pt x="1664" y="0"/>
                </a:lnTo>
                <a:lnTo>
                  <a:pt x="1675" y="0"/>
                </a:lnTo>
                <a:lnTo>
                  <a:pt x="1696" y="11"/>
                </a:lnTo>
                <a:lnTo>
                  <a:pt x="1707" y="22"/>
                </a:lnTo>
                <a:lnTo>
                  <a:pt x="1729" y="33"/>
                </a:lnTo>
                <a:lnTo>
                  <a:pt x="1762" y="44"/>
                </a:lnTo>
                <a:lnTo>
                  <a:pt x="1783" y="55"/>
                </a:lnTo>
                <a:lnTo>
                  <a:pt x="1816" y="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98" name="Freeform 30"/>
          <p:cNvSpPr/>
          <p:nvPr/>
        </p:nvSpPr>
        <p:spPr>
          <a:xfrm>
            <a:off x="5052060" y="1835468"/>
            <a:ext cx="144463" cy="131762"/>
          </a:xfrm>
          <a:custGeom>
            <a:avLst/>
            <a:gdLst>
              <a:gd name="txL" fmla="*/ 0 w 229"/>
              <a:gd name="txT" fmla="*/ 0 h 207"/>
              <a:gd name="txR" fmla="*/ 229 w 229"/>
              <a:gd name="txB" fmla="*/ 207 h 2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207">
                <a:moveTo>
                  <a:pt x="229" y="120"/>
                </a:moveTo>
                <a:lnTo>
                  <a:pt x="229" y="153"/>
                </a:lnTo>
                <a:lnTo>
                  <a:pt x="229" y="174"/>
                </a:lnTo>
                <a:lnTo>
                  <a:pt x="218" y="185"/>
                </a:lnTo>
                <a:lnTo>
                  <a:pt x="218" y="196"/>
                </a:lnTo>
                <a:lnTo>
                  <a:pt x="207" y="207"/>
                </a:lnTo>
                <a:lnTo>
                  <a:pt x="196" y="196"/>
                </a:lnTo>
                <a:lnTo>
                  <a:pt x="174" y="185"/>
                </a:lnTo>
                <a:lnTo>
                  <a:pt x="153" y="164"/>
                </a:lnTo>
                <a:lnTo>
                  <a:pt x="120" y="142"/>
                </a:lnTo>
                <a:lnTo>
                  <a:pt x="87" y="109"/>
                </a:lnTo>
                <a:lnTo>
                  <a:pt x="44" y="66"/>
                </a:lnTo>
                <a:lnTo>
                  <a:pt x="0" y="22"/>
                </a:lnTo>
                <a:lnTo>
                  <a:pt x="22" y="11"/>
                </a:lnTo>
                <a:lnTo>
                  <a:pt x="55" y="0"/>
                </a:lnTo>
                <a:lnTo>
                  <a:pt x="87" y="0"/>
                </a:lnTo>
                <a:lnTo>
                  <a:pt x="131" y="11"/>
                </a:lnTo>
                <a:lnTo>
                  <a:pt x="153" y="22"/>
                </a:lnTo>
                <a:lnTo>
                  <a:pt x="174" y="33"/>
                </a:lnTo>
                <a:lnTo>
                  <a:pt x="185" y="44"/>
                </a:lnTo>
                <a:lnTo>
                  <a:pt x="196" y="55"/>
                </a:lnTo>
                <a:lnTo>
                  <a:pt x="207" y="66"/>
                </a:lnTo>
                <a:lnTo>
                  <a:pt x="218" y="87"/>
                </a:lnTo>
                <a:lnTo>
                  <a:pt x="229" y="98"/>
                </a:lnTo>
                <a:lnTo>
                  <a:pt x="229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99" name="Freeform 31"/>
          <p:cNvSpPr/>
          <p:nvPr/>
        </p:nvSpPr>
        <p:spPr>
          <a:xfrm>
            <a:off x="5493385" y="1724343"/>
            <a:ext cx="241300" cy="180975"/>
          </a:xfrm>
          <a:custGeom>
            <a:avLst/>
            <a:gdLst>
              <a:gd name="txL" fmla="*/ 0 w 381"/>
              <a:gd name="txT" fmla="*/ 0 h 283"/>
              <a:gd name="txR" fmla="*/ 381 w 381"/>
              <a:gd name="txB" fmla="*/ 283 h 2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81" h="283">
                <a:moveTo>
                  <a:pt x="381" y="120"/>
                </a:moveTo>
                <a:lnTo>
                  <a:pt x="370" y="120"/>
                </a:lnTo>
                <a:lnTo>
                  <a:pt x="359" y="142"/>
                </a:lnTo>
                <a:lnTo>
                  <a:pt x="337" y="153"/>
                </a:lnTo>
                <a:lnTo>
                  <a:pt x="305" y="174"/>
                </a:lnTo>
                <a:lnTo>
                  <a:pt x="218" y="207"/>
                </a:lnTo>
                <a:lnTo>
                  <a:pt x="174" y="218"/>
                </a:lnTo>
                <a:lnTo>
                  <a:pt x="120" y="240"/>
                </a:lnTo>
                <a:lnTo>
                  <a:pt x="87" y="250"/>
                </a:lnTo>
                <a:lnTo>
                  <a:pt x="65" y="261"/>
                </a:lnTo>
                <a:lnTo>
                  <a:pt x="44" y="272"/>
                </a:lnTo>
                <a:lnTo>
                  <a:pt x="33" y="272"/>
                </a:lnTo>
                <a:lnTo>
                  <a:pt x="22" y="272"/>
                </a:lnTo>
                <a:lnTo>
                  <a:pt x="11" y="283"/>
                </a:lnTo>
                <a:lnTo>
                  <a:pt x="0" y="272"/>
                </a:lnTo>
                <a:lnTo>
                  <a:pt x="0" y="261"/>
                </a:lnTo>
                <a:lnTo>
                  <a:pt x="11" y="250"/>
                </a:lnTo>
                <a:lnTo>
                  <a:pt x="22" y="240"/>
                </a:lnTo>
                <a:lnTo>
                  <a:pt x="33" y="229"/>
                </a:lnTo>
                <a:lnTo>
                  <a:pt x="54" y="207"/>
                </a:lnTo>
                <a:lnTo>
                  <a:pt x="76" y="196"/>
                </a:lnTo>
                <a:lnTo>
                  <a:pt x="109" y="174"/>
                </a:lnTo>
                <a:lnTo>
                  <a:pt x="131" y="153"/>
                </a:lnTo>
                <a:lnTo>
                  <a:pt x="152" y="131"/>
                </a:lnTo>
                <a:lnTo>
                  <a:pt x="174" y="109"/>
                </a:lnTo>
                <a:lnTo>
                  <a:pt x="185" y="98"/>
                </a:lnTo>
                <a:lnTo>
                  <a:pt x="196" y="76"/>
                </a:lnTo>
                <a:lnTo>
                  <a:pt x="207" y="65"/>
                </a:lnTo>
                <a:lnTo>
                  <a:pt x="207" y="55"/>
                </a:lnTo>
                <a:lnTo>
                  <a:pt x="207" y="44"/>
                </a:lnTo>
                <a:lnTo>
                  <a:pt x="196" y="33"/>
                </a:lnTo>
                <a:lnTo>
                  <a:pt x="196" y="22"/>
                </a:lnTo>
                <a:lnTo>
                  <a:pt x="196" y="11"/>
                </a:lnTo>
                <a:lnTo>
                  <a:pt x="218" y="0"/>
                </a:lnTo>
                <a:lnTo>
                  <a:pt x="228" y="0"/>
                </a:lnTo>
                <a:lnTo>
                  <a:pt x="250" y="11"/>
                </a:lnTo>
                <a:lnTo>
                  <a:pt x="272" y="22"/>
                </a:lnTo>
                <a:lnTo>
                  <a:pt x="305" y="33"/>
                </a:lnTo>
                <a:lnTo>
                  <a:pt x="337" y="55"/>
                </a:lnTo>
                <a:lnTo>
                  <a:pt x="359" y="76"/>
                </a:lnTo>
                <a:lnTo>
                  <a:pt x="370" y="98"/>
                </a:lnTo>
                <a:lnTo>
                  <a:pt x="381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1" name="Freeform 33"/>
          <p:cNvSpPr/>
          <p:nvPr/>
        </p:nvSpPr>
        <p:spPr>
          <a:xfrm>
            <a:off x="5086985" y="1940243"/>
            <a:ext cx="544513" cy="144462"/>
          </a:xfrm>
          <a:custGeom>
            <a:avLst/>
            <a:gdLst>
              <a:gd name="txL" fmla="*/ 0 w 859"/>
              <a:gd name="txT" fmla="*/ 0 h 228"/>
              <a:gd name="txR" fmla="*/ 859 w 859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9" h="228">
                <a:moveTo>
                  <a:pt x="358" y="97"/>
                </a:moveTo>
                <a:lnTo>
                  <a:pt x="402" y="87"/>
                </a:lnTo>
                <a:lnTo>
                  <a:pt x="445" y="76"/>
                </a:lnTo>
                <a:lnTo>
                  <a:pt x="489" y="65"/>
                </a:lnTo>
                <a:lnTo>
                  <a:pt x="522" y="54"/>
                </a:lnTo>
                <a:lnTo>
                  <a:pt x="554" y="43"/>
                </a:lnTo>
                <a:lnTo>
                  <a:pt x="587" y="43"/>
                </a:lnTo>
                <a:lnTo>
                  <a:pt x="619" y="32"/>
                </a:lnTo>
                <a:lnTo>
                  <a:pt x="641" y="32"/>
                </a:lnTo>
                <a:lnTo>
                  <a:pt x="663" y="21"/>
                </a:lnTo>
                <a:lnTo>
                  <a:pt x="685" y="21"/>
                </a:lnTo>
                <a:lnTo>
                  <a:pt x="706" y="10"/>
                </a:lnTo>
                <a:lnTo>
                  <a:pt x="717" y="10"/>
                </a:lnTo>
                <a:lnTo>
                  <a:pt x="728" y="10"/>
                </a:lnTo>
                <a:lnTo>
                  <a:pt x="739" y="0"/>
                </a:lnTo>
                <a:lnTo>
                  <a:pt x="750" y="0"/>
                </a:lnTo>
                <a:lnTo>
                  <a:pt x="761" y="0"/>
                </a:lnTo>
                <a:lnTo>
                  <a:pt x="772" y="0"/>
                </a:lnTo>
                <a:lnTo>
                  <a:pt x="782" y="10"/>
                </a:lnTo>
                <a:lnTo>
                  <a:pt x="804" y="10"/>
                </a:lnTo>
                <a:lnTo>
                  <a:pt x="826" y="21"/>
                </a:lnTo>
                <a:lnTo>
                  <a:pt x="848" y="32"/>
                </a:lnTo>
                <a:lnTo>
                  <a:pt x="848" y="54"/>
                </a:lnTo>
                <a:lnTo>
                  <a:pt x="859" y="65"/>
                </a:lnTo>
                <a:lnTo>
                  <a:pt x="848" y="65"/>
                </a:lnTo>
                <a:lnTo>
                  <a:pt x="837" y="76"/>
                </a:lnTo>
                <a:lnTo>
                  <a:pt x="815" y="87"/>
                </a:lnTo>
                <a:lnTo>
                  <a:pt x="804" y="87"/>
                </a:lnTo>
                <a:lnTo>
                  <a:pt x="782" y="97"/>
                </a:lnTo>
                <a:lnTo>
                  <a:pt x="772" y="97"/>
                </a:lnTo>
                <a:lnTo>
                  <a:pt x="750" y="108"/>
                </a:lnTo>
                <a:lnTo>
                  <a:pt x="717" y="119"/>
                </a:lnTo>
                <a:lnTo>
                  <a:pt x="695" y="119"/>
                </a:lnTo>
                <a:lnTo>
                  <a:pt x="663" y="130"/>
                </a:lnTo>
                <a:lnTo>
                  <a:pt x="630" y="141"/>
                </a:lnTo>
                <a:lnTo>
                  <a:pt x="587" y="141"/>
                </a:lnTo>
                <a:lnTo>
                  <a:pt x="554" y="152"/>
                </a:lnTo>
                <a:lnTo>
                  <a:pt x="511" y="163"/>
                </a:lnTo>
                <a:lnTo>
                  <a:pt x="424" y="185"/>
                </a:lnTo>
                <a:lnTo>
                  <a:pt x="348" y="195"/>
                </a:lnTo>
                <a:lnTo>
                  <a:pt x="282" y="206"/>
                </a:lnTo>
                <a:lnTo>
                  <a:pt x="228" y="217"/>
                </a:lnTo>
                <a:lnTo>
                  <a:pt x="185" y="217"/>
                </a:lnTo>
                <a:lnTo>
                  <a:pt x="141" y="228"/>
                </a:lnTo>
                <a:lnTo>
                  <a:pt x="108" y="217"/>
                </a:lnTo>
                <a:lnTo>
                  <a:pt x="87" y="217"/>
                </a:lnTo>
                <a:lnTo>
                  <a:pt x="65" y="217"/>
                </a:lnTo>
                <a:lnTo>
                  <a:pt x="54" y="206"/>
                </a:lnTo>
                <a:lnTo>
                  <a:pt x="32" y="206"/>
                </a:lnTo>
                <a:lnTo>
                  <a:pt x="21" y="206"/>
                </a:lnTo>
                <a:lnTo>
                  <a:pt x="11" y="195"/>
                </a:lnTo>
                <a:lnTo>
                  <a:pt x="11" y="185"/>
                </a:lnTo>
                <a:lnTo>
                  <a:pt x="0" y="185"/>
                </a:lnTo>
                <a:lnTo>
                  <a:pt x="11" y="185"/>
                </a:lnTo>
                <a:lnTo>
                  <a:pt x="21" y="174"/>
                </a:lnTo>
                <a:lnTo>
                  <a:pt x="43" y="174"/>
                </a:lnTo>
                <a:lnTo>
                  <a:pt x="54" y="163"/>
                </a:lnTo>
                <a:lnTo>
                  <a:pt x="76" y="163"/>
                </a:lnTo>
                <a:lnTo>
                  <a:pt x="98" y="152"/>
                </a:lnTo>
                <a:lnTo>
                  <a:pt x="119" y="152"/>
                </a:lnTo>
                <a:lnTo>
                  <a:pt x="141" y="141"/>
                </a:lnTo>
                <a:lnTo>
                  <a:pt x="174" y="141"/>
                </a:lnTo>
                <a:lnTo>
                  <a:pt x="206" y="130"/>
                </a:lnTo>
                <a:lnTo>
                  <a:pt x="239" y="119"/>
                </a:lnTo>
                <a:lnTo>
                  <a:pt x="271" y="119"/>
                </a:lnTo>
                <a:lnTo>
                  <a:pt x="315" y="108"/>
                </a:lnTo>
                <a:lnTo>
                  <a:pt x="358" y="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4" name="Freeform 36"/>
          <p:cNvSpPr/>
          <p:nvPr/>
        </p:nvSpPr>
        <p:spPr>
          <a:xfrm>
            <a:off x="5210810" y="2340293"/>
            <a:ext cx="323850" cy="276225"/>
          </a:xfrm>
          <a:custGeom>
            <a:avLst/>
            <a:gdLst>
              <a:gd name="txL" fmla="*/ 0 w 511"/>
              <a:gd name="txT" fmla="*/ 0 h 435"/>
              <a:gd name="txR" fmla="*/ 511 w 511"/>
              <a:gd name="txB" fmla="*/ 435 h 43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11" h="435">
                <a:moveTo>
                  <a:pt x="381" y="391"/>
                </a:moveTo>
                <a:lnTo>
                  <a:pt x="348" y="413"/>
                </a:lnTo>
                <a:lnTo>
                  <a:pt x="337" y="424"/>
                </a:lnTo>
                <a:lnTo>
                  <a:pt x="316" y="435"/>
                </a:lnTo>
                <a:lnTo>
                  <a:pt x="305" y="435"/>
                </a:lnTo>
                <a:lnTo>
                  <a:pt x="294" y="435"/>
                </a:lnTo>
                <a:lnTo>
                  <a:pt x="294" y="424"/>
                </a:lnTo>
                <a:lnTo>
                  <a:pt x="283" y="413"/>
                </a:lnTo>
                <a:lnTo>
                  <a:pt x="283" y="402"/>
                </a:lnTo>
                <a:lnTo>
                  <a:pt x="283" y="391"/>
                </a:lnTo>
                <a:lnTo>
                  <a:pt x="272" y="370"/>
                </a:lnTo>
                <a:lnTo>
                  <a:pt x="261" y="348"/>
                </a:lnTo>
                <a:lnTo>
                  <a:pt x="240" y="337"/>
                </a:lnTo>
                <a:lnTo>
                  <a:pt x="207" y="326"/>
                </a:lnTo>
                <a:lnTo>
                  <a:pt x="196" y="315"/>
                </a:lnTo>
                <a:lnTo>
                  <a:pt x="185" y="304"/>
                </a:lnTo>
                <a:lnTo>
                  <a:pt x="174" y="294"/>
                </a:lnTo>
                <a:lnTo>
                  <a:pt x="185" y="283"/>
                </a:lnTo>
                <a:lnTo>
                  <a:pt x="196" y="283"/>
                </a:lnTo>
                <a:lnTo>
                  <a:pt x="207" y="283"/>
                </a:lnTo>
                <a:lnTo>
                  <a:pt x="240" y="294"/>
                </a:lnTo>
                <a:lnTo>
                  <a:pt x="261" y="294"/>
                </a:lnTo>
                <a:lnTo>
                  <a:pt x="283" y="294"/>
                </a:lnTo>
                <a:lnTo>
                  <a:pt x="294" y="283"/>
                </a:lnTo>
                <a:lnTo>
                  <a:pt x="305" y="283"/>
                </a:lnTo>
                <a:lnTo>
                  <a:pt x="316" y="272"/>
                </a:lnTo>
                <a:lnTo>
                  <a:pt x="327" y="250"/>
                </a:lnTo>
                <a:lnTo>
                  <a:pt x="337" y="228"/>
                </a:lnTo>
                <a:lnTo>
                  <a:pt x="337" y="196"/>
                </a:lnTo>
                <a:lnTo>
                  <a:pt x="348" y="174"/>
                </a:lnTo>
                <a:lnTo>
                  <a:pt x="348" y="152"/>
                </a:lnTo>
                <a:lnTo>
                  <a:pt x="348" y="130"/>
                </a:lnTo>
                <a:lnTo>
                  <a:pt x="337" y="119"/>
                </a:lnTo>
                <a:lnTo>
                  <a:pt x="327" y="109"/>
                </a:lnTo>
                <a:lnTo>
                  <a:pt x="316" y="109"/>
                </a:lnTo>
                <a:lnTo>
                  <a:pt x="294" y="109"/>
                </a:lnTo>
                <a:lnTo>
                  <a:pt x="283" y="109"/>
                </a:lnTo>
                <a:lnTo>
                  <a:pt x="261" y="109"/>
                </a:lnTo>
                <a:lnTo>
                  <a:pt x="240" y="119"/>
                </a:lnTo>
                <a:lnTo>
                  <a:pt x="207" y="119"/>
                </a:lnTo>
                <a:lnTo>
                  <a:pt x="153" y="130"/>
                </a:lnTo>
                <a:lnTo>
                  <a:pt x="98" y="141"/>
                </a:lnTo>
                <a:lnTo>
                  <a:pt x="44" y="141"/>
                </a:lnTo>
                <a:lnTo>
                  <a:pt x="0" y="141"/>
                </a:lnTo>
                <a:lnTo>
                  <a:pt x="0" y="76"/>
                </a:lnTo>
                <a:lnTo>
                  <a:pt x="44" y="76"/>
                </a:lnTo>
                <a:lnTo>
                  <a:pt x="98" y="65"/>
                </a:lnTo>
                <a:lnTo>
                  <a:pt x="196" y="54"/>
                </a:lnTo>
                <a:lnTo>
                  <a:pt x="240" y="43"/>
                </a:lnTo>
                <a:lnTo>
                  <a:pt x="272" y="32"/>
                </a:lnTo>
                <a:lnTo>
                  <a:pt x="294" y="32"/>
                </a:lnTo>
                <a:lnTo>
                  <a:pt x="305" y="21"/>
                </a:lnTo>
                <a:lnTo>
                  <a:pt x="316" y="21"/>
                </a:lnTo>
                <a:lnTo>
                  <a:pt x="327" y="11"/>
                </a:lnTo>
                <a:lnTo>
                  <a:pt x="337" y="0"/>
                </a:lnTo>
                <a:lnTo>
                  <a:pt x="359" y="0"/>
                </a:lnTo>
                <a:lnTo>
                  <a:pt x="381" y="0"/>
                </a:lnTo>
                <a:lnTo>
                  <a:pt x="392" y="11"/>
                </a:lnTo>
                <a:lnTo>
                  <a:pt x="424" y="21"/>
                </a:lnTo>
                <a:lnTo>
                  <a:pt x="446" y="43"/>
                </a:lnTo>
                <a:lnTo>
                  <a:pt x="468" y="65"/>
                </a:lnTo>
                <a:lnTo>
                  <a:pt x="490" y="87"/>
                </a:lnTo>
                <a:lnTo>
                  <a:pt x="500" y="98"/>
                </a:lnTo>
                <a:lnTo>
                  <a:pt x="511" y="109"/>
                </a:lnTo>
                <a:lnTo>
                  <a:pt x="500" y="119"/>
                </a:lnTo>
                <a:lnTo>
                  <a:pt x="500" y="130"/>
                </a:lnTo>
                <a:lnTo>
                  <a:pt x="479" y="141"/>
                </a:lnTo>
                <a:lnTo>
                  <a:pt x="479" y="152"/>
                </a:lnTo>
                <a:lnTo>
                  <a:pt x="468" y="174"/>
                </a:lnTo>
                <a:lnTo>
                  <a:pt x="457" y="206"/>
                </a:lnTo>
                <a:lnTo>
                  <a:pt x="446" y="250"/>
                </a:lnTo>
                <a:lnTo>
                  <a:pt x="435" y="283"/>
                </a:lnTo>
                <a:lnTo>
                  <a:pt x="424" y="326"/>
                </a:lnTo>
                <a:lnTo>
                  <a:pt x="403" y="359"/>
                </a:lnTo>
                <a:lnTo>
                  <a:pt x="381" y="3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5" name="Freeform 37"/>
          <p:cNvSpPr/>
          <p:nvPr/>
        </p:nvSpPr>
        <p:spPr>
          <a:xfrm>
            <a:off x="4810760" y="2822893"/>
            <a:ext cx="1117600" cy="139700"/>
          </a:xfrm>
          <a:custGeom>
            <a:avLst/>
            <a:gdLst>
              <a:gd name="txL" fmla="*/ 0 w 1761"/>
              <a:gd name="txT" fmla="*/ 0 h 218"/>
              <a:gd name="txR" fmla="*/ 1761 w 1761"/>
              <a:gd name="txB" fmla="*/ 218 h 21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61" h="218">
                <a:moveTo>
                  <a:pt x="206" y="109"/>
                </a:moveTo>
                <a:lnTo>
                  <a:pt x="217" y="109"/>
                </a:lnTo>
                <a:lnTo>
                  <a:pt x="239" y="98"/>
                </a:lnTo>
                <a:lnTo>
                  <a:pt x="261" y="98"/>
                </a:lnTo>
                <a:lnTo>
                  <a:pt x="283" y="98"/>
                </a:lnTo>
                <a:lnTo>
                  <a:pt x="315" y="98"/>
                </a:lnTo>
                <a:lnTo>
                  <a:pt x="348" y="98"/>
                </a:lnTo>
                <a:lnTo>
                  <a:pt x="380" y="88"/>
                </a:lnTo>
                <a:lnTo>
                  <a:pt x="424" y="88"/>
                </a:lnTo>
                <a:lnTo>
                  <a:pt x="456" y="88"/>
                </a:lnTo>
                <a:lnTo>
                  <a:pt x="500" y="77"/>
                </a:lnTo>
                <a:lnTo>
                  <a:pt x="554" y="77"/>
                </a:lnTo>
                <a:lnTo>
                  <a:pt x="598" y="77"/>
                </a:lnTo>
                <a:lnTo>
                  <a:pt x="652" y="66"/>
                </a:lnTo>
                <a:lnTo>
                  <a:pt x="706" y="66"/>
                </a:lnTo>
                <a:lnTo>
                  <a:pt x="772" y="55"/>
                </a:lnTo>
                <a:lnTo>
                  <a:pt x="826" y="55"/>
                </a:lnTo>
                <a:lnTo>
                  <a:pt x="891" y="44"/>
                </a:lnTo>
                <a:lnTo>
                  <a:pt x="946" y="44"/>
                </a:lnTo>
                <a:lnTo>
                  <a:pt x="1000" y="33"/>
                </a:lnTo>
                <a:lnTo>
                  <a:pt x="1054" y="33"/>
                </a:lnTo>
                <a:lnTo>
                  <a:pt x="1109" y="22"/>
                </a:lnTo>
                <a:lnTo>
                  <a:pt x="1152" y="22"/>
                </a:lnTo>
                <a:lnTo>
                  <a:pt x="1196" y="22"/>
                </a:lnTo>
                <a:lnTo>
                  <a:pt x="1239" y="11"/>
                </a:lnTo>
                <a:lnTo>
                  <a:pt x="1272" y="11"/>
                </a:lnTo>
                <a:lnTo>
                  <a:pt x="1315" y="11"/>
                </a:lnTo>
                <a:lnTo>
                  <a:pt x="1348" y="11"/>
                </a:lnTo>
                <a:lnTo>
                  <a:pt x="1370" y="11"/>
                </a:lnTo>
                <a:lnTo>
                  <a:pt x="1402" y="11"/>
                </a:lnTo>
                <a:lnTo>
                  <a:pt x="1424" y="11"/>
                </a:lnTo>
                <a:lnTo>
                  <a:pt x="1446" y="0"/>
                </a:lnTo>
                <a:lnTo>
                  <a:pt x="1468" y="0"/>
                </a:lnTo>
                <a:lnTo>
                  <a:pt x="1500" y="11"/>
                </a:lnTo>
                <a:lnTo>
                  <a:pt x="1533" y="11"/>
                </a:lnTo>
                <a:lnTo>
                  <a:pt x="1576" y="22"/>
                </a:lnTo>
                <a:lnTo>
                  <a:pt x="1609" y="33"/>
                </a:lnTo>
                <a:lnTo>
                  <a:pt x="1652" y="55"/>
                </a:lnTo>
                <a:lnTo>
                  <a:pt x="1685" y="77"/>
                </a:lnTo>
                <a:lnTo>
                  <a:pt x="1718" y="98"/>
                </a:lnTo>
                <a:lnTo>
                  <a:pt x="1761" y="131"/>
                </a:lnTo>
                <a:lnTo>
                  <a:pt x="1696" y="131"/>
                </a:lnTo>
                <a:lnTo>
                  <a:pt x="1620" y="131"/>
                </a:lnTo>
                <a:lnTo>
                  <a:pt x="1554" y="131"/>
                </a:lnTo>
                <a:lnTo>
                  <a:pt x="1500" y="131"/>
                </a:lnTo>
                <a:lnTo>
                  <a:pt x="1435" y="131"/>
                </a:lnTo>
                <a:lnTo>
                  <a:pt x="1381" y="131"/>
                </a:lnTo>
                <a:lnTo>
                  <a:pt x="1337" y="131"/>
                </a:lnTo>
                <a:lnTo>
                  <a:pt x="1283" y="131"/>
                </a:lnTo>
                <a:lnTo>
                  <a:pt x="1239" y="131"/>
                </a:lnTo>
                <a:lnTo>
                  <a:pt x="1207" y="131"/>
                </a:lnTo>
                <a:lnTo>
                  <a:pt x="1163" y="131"/>
                </a:lnTo>
                <a:lnTo>
                  <a:pt x="1130" y="131"/>
                </a:lnTo>
                <a:lnTo>
                  <a:pt x="1109" y="131"/>
                </a:lnTo>
                <a:lnTo>
                  <a:pt x="1076" y="142"/>
                </a:lnTo>
                <a:lnTo>
                  <a:pt x="1054" y="142"/>
                </a:lnTo>
                <a:lnTo>
                  <a:pt x="1044" y="142"/>
                </a:lnTo>
                <a:lnTo>
                  <a:pt x="1011" y="142"/>
                </a:lnTo>
                <a:lnTo>
                  <a:pt x="967" y="153"/>
                </a:lnTo>
                <a:lnTo>
                  <a:pt x="913" y="153"/>
                </a:lnTo>
                <a:lnTo>
                  <a:pt x="848" y="164"/>
                </a:lnTo>
                <a:lnTo>
                  <a:pt x="783" y="164"/>
                </a:lnTo>
                <a:lnTo>
                  <a:pt x="706" y="175"/>
                </a:lnTo>
                <a:lnTo>
                  <a:pt x="620" y="175"/>
                </a:lnTo>
                <a:lnTo>
                  <a:pt x="522" y="185"/>
                </a:lnTo>
                <a:lnTo>
                  <a:pt x="424" y="196"/>
                </a:lnTo>
                <a:lnTo>
                  <a:pt x="348" y="196"/>
                </a:lnTo>
                <a:lnTo>
                  <a:pt x="261" y="207"/>
                </a:lnTo>
                <a:lnTo>
                  <a:pt x="196" y="207"/>
                </a:lnTo>
                <a:lnTo>
                  <a:pt x="130" y="218"/>
                </a:lnTo>
                <a:lnTo>
                  <a:pt x="87" y="218"/>
                </a:lnTo>
                <a:lnTo>
                  <a:pt x="43" y="218"/>
                </a:lnTo>
                <a:lnTo>
                  <a:pt x="0" y="218"/>
                </a:lnTo>
                <a:lnTo>
                  <a:pt x="0" y="120"/>
                </a:lnTo>
                <a:lnTo>
                  <a:pt x="54" y="120"/>
                </a:lnTo>
                <a:lnTo>
                  <a:pt x="98" y="120"/>
                </a:lnTo>
                <a:lnTo>
                  <a:pt x="152" y="109"/>
                </a:lnTo>
                <a:lnTo>
                  <a:pt x="206" y="10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6" name="Freeform 38"/>
          <p:cNvSpPr/>
          <p:nvPr/>
        </p:nvSpPr>
        <p:spPr>
          <a:xfrm>
            <a:off x="4934585" y="2091055"/>
            <a:ext cx="841375" cy="187325"/>
          </a:xfrm>
          <a:custGeom>
            <a:avLst/>
            <a:gdLst>
              <a:gd name="txL" fmla="*/ 0 w 1326"/>
              <a:gd name="txT" fmla="*/ 0 h 294"/>
              <a:gd name="txR" fmla="*/ 1326 w 1326"/>
              <a:gd name="txB" fmla="*/ 294 h 29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txL" t="txT" r="txR" b="txB"/>
            <a:pathLst>
              <a:path w="1326" h="294">
                <a:moveTo>
                  <a:pt x="10" y="207"/>
                </a:moveTo>
                <a:lnTo>
                  <a:pt x="10" y="207"/>
                </a:lnTo>
                <a:lnTo>
                  <a:pt x="21" y="196"/>
                </a:lnTo>
                <a:lnTo>
                  <a:pt x="32" y="196"/>
                </a:lnTo>
                <a:lnTo>
                  <a:pt x="54" y="185"/>
                </a:lnTo>
                <a:lnTo>
                  <a:pt x="87" y="185"/>
                </a:lnTo>
                <a:lnTo>
                  <a:pt x="130" y="174"/>
                </a:lnTo>
                <a:lnTo>
                  <a:pt x="141" y="174"/>
                </a:lnTo>
                <a:lnTo>
                  <a:pt x="152" y="174"/>
                </a:lnTo>
                <a:lnTo>
                  <a:pt x="173" y="174"/>
                </a:lnTo>
                <a:lnTo>
                  <a:pt x="195" y="163"/>
                </a:lnTo>
                <a:lnTo>
                  <a:pt x="217" y="163"/>
                </a:lnTo>
                <a:lnTo>
                  <a:pt x="250" y="163"/>
                </a:lnTo>
                <a:lnTo>
                  <a:pt x="271" y="152"/>
                </a:lnTo>
                <a:lnTo>
                  <a:pt x="304" y="152"/>
                </a:lnTo>
                <a:lnTo>
                  <a:pt x="347" y="141"/>
                </a:lnTo>
                <a:lnTo>
                  <a:pt x="380" y="131"/>
                </a:lnTo>
                <a:lnTo>
                  <a:pt x="424" y="131"/>
                </a:lnTo>
                <a:lnTo>
                  <a:pt x="467" y="120"/>
                </a:lnTo>
                <a:lnTo>
                  <a:pt x="510" y="109"/>
                </a:lnTo>
                <a:lnTo>
                  <a:pt x="565" y="98"/>
                </a:lnTo>
                <a:lnTo>
                  <a:pt x="619" y="87"/>
                </a:lnTo>
                <a:lnTo>
                  <a:pt x="674" y="87"/>
                </a:lnTo>
                <a:lnTo>
                  <a:pt x="717" y="76"/>
                </a:lnTo>
                <a:lnTo>
                  <a:pt x="771" y="65"/>
                </a:lnTo>
                <a:lnTo>
                  <a:pt x="826" y="54"/>
                </a:lnTo>
                <a:lnTo>
                  <a:pt x="869" y="43"/>
                </a:lnTo>
                <a:lnTo>
                  <a:pt x="913" y="33"/>
                </a:lnTo>
                <a:lnTo>
                  <a:pt x="945" y="33"/>
                </a:lnTo>
                <a:lnTo>
                  <a:pt x="978" y="22"/>
                </a:lnTo>
                <a:lnTo>
                  <a:pt x="1011" y="22"/>
                </a:lnTo>
                <a:lnTo>
                  <a:pt x="1043" y="11"/>
                </a:lnTo>
                <a:lnTo>
                  <a:pt x="1076" y="11"/>
                </a:lnTo>
                <a:lnTo>
                  <a:pt x="1098" y="11"/>
                </a:lnTo>
                <a:lnTo>
                  <a:pt x="1119" y="11"/>
                </a:lnTo>
                <a:lnTo>
                  <a:pt x="1141" y="0"/>
                </a:lnTo>
                <a:lnTo>
                  <a:pt x="1152" y="0"/>
                </a:lnTo>
                <a:lnTo>
                  <a:pt x="1163" y="0"/>
                </a:lnTo>
                <a:lnTo>
                  <a:pt x="1174" y="0"/>
                </a:lnTo>
                <a:lnTo>
                  <a:pt x="1206" y="11"/>
                </a:lnTo>
                <a:lnTo>
                  <a:pt x="1239" y="22"/>
                </a:lnTo>
                <a:lnTo>
                  <a:pt x="1261" y="33"/>
                </a:lnTo>
                <a:lnTo>
                  <a:pt x="1293" y="54"/>
                </a:lnTo>
                <a:lnTo>
                  <a:pt x="1304" y="76"/>
                </a:lnTo>
                <a:lnTo>
                  <a:pt x="1315" y="76"/>
                </a:lnTo>
                <a:lnTo>
                  <a:pt x="1326" y="87"/>
                </a:lnTo>
                <a:lnTo>
                  <a:pt x="1326" y="98"/>
                </a:lnTo>
                <a:lnTo>
                  <a:pt x="1326" y="109"/>
                </a:lnTo>
                <a:lnTo>
                  <a:pt x="1315" y="109"/>
                </a:lnTo>
                <a:lnTo>
                  <a:pt x="1304" y="120"/>
                </a:lnTo>
                <a:lnTo>
                  <a:pt x="1293" y="120"/>
                </a:lnTo>
                <a:lnTo>
                  <a:pt x="1272" y="120"/>
                </a:lnTo>
                <a:lnTo>
                  <a:pt x="1250" y="131"/>
                </a:lnTo>
                <a:lnTo>
                  <a:pt x="1228" y="131"/>
                </a:lnTo>
                <a:lnTo>
                  <a:pt x="1206" y="131"/>
                </a:lnTo>
                <a:lnTo>
                  <a:pt x="1174" y="141"/>
                </a:lnTo>
                <a:lnTo>
                  <a:pt x="1141" y="141"/>
                </a:lnTo>
                <a:lnTo>
                  <a:pt x="1108" y="141"/>
                </a:lnTo>
                <a:lnTo>
                  <a:pt x="1065" y="141"/>
                </a:lnTo>
                <a:lnTo>
                  <a:pt x="1011" y="141"/>
                </a:lnTo>
                <a:lnTo>
                  <a:pt x="956" y="152"/>
                </a:lnTo>
                <a:lnTo>
                  <a:pt x="880" y="152"/>
                </a:lnTo>
                <a:lnTo>
                  <a:pt x="815" y="163"/>
                </a:lnTo>
                <a:lnTo>
                  <a:pt x="728" y="174"/>
                </a:lnTo>
                <a:lnTo>
                  <a:pt x="641" y="185"/>
                </a:lnTo>
                <a:lnTo>
                  <a:pt x="554" y="207"/>
                </a:lnTo>
                <a:lnTo>
                  <a:pt x="500" y="218"/>
                </a:lnTo>
                <a:lnTo>
                  <a:pt x="456" y="228"/>
                </a:lnTo>
                <a:lnTo>
                  <a:pt x="413" y="239"/>
                </a:lnTo>
                <a:lnTo>
                  <a:pt x="380" y="239"/>
                </a:lnTo>
                <a:lnTo>
                  <a:pt x="347" y="250"/>
                </a:lnTo>
                <a:lnTo>
                  <a:pt x="304" y="261"/>
                </a:lnTo>
                <a:lnTo>
                  <a:pt x="282" y="261"/>
                </a:lnTo>
                <a:lnTo>
                  <a:pt x="250" y="272"/>
                </a:lnTo>
                <a:lnTo>
                  <a:pt x="228" y="272"/>
                </a:lnTo>
                <a:lnTo>
                  <a:pt x="206" y="272"/>
                </a:lnTo>
                <a:lnTo>
                  <a:pt x="184" y="283"/>
                </a:lnTo>
                <a:lnTo>
                  <a:pt x="173" y="283"/>
                </a:lnTo>
                <a:lnTo>
                  <a:pt x="163" y="283"/>
                </a:lnTo>
                <a:lnTo>
                  <a:pt x="152" y="283"/>
                </a:lnTo>
                <a:lnTo>
                  <a:pt x="141" y="283"/>
                </a:lnTo>
                <a:lnTo>
                  <a:pt x="119" y="294"/>
                </a:lnTo>
                <a:lnTo>
                  <a:pt x="97" y="283"/>
                </a:lnTo>
                <a:lnTo>
                  <a:pt x="76" y="272"/>
                </a:lnTo>
                <a:lnTo>
                  <a:pt x="54" y="250"/>
                </a:lnTo>
                <a:lnTo>
                  <a:pt x="32" y="239"/>
                </a:lnTo>
                <a:lnTo>
                  <a:pt x="10" y="228"/>
                </a:lnTo>
                <a:lnTo>
                  <a:pt x="10" y="218"/>
                </a:lnTo>
                <a:lnTo>
                  <a:pt x="0" y="218"/>
                </a:lnTo>
                <a:lnTo>
                  <a:pt x="0" y="207"/>
                </a:lnTo>
                <a:lnTo>
                  <a:pt x="10" y="2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0" name="Freeform 32"/>
          <p:cNvSpPr/>
          <p:nvPr/>
        </p:nvSpPr>
        <p:spPr>
          <a:xfrm>
            <a:off x="4893310" y="1676718"/>
            <a:ext cx="538163" cy="911225"/>
          </a:xfrm>
          <a:custGeom>
            <a:avLst/>
            <a:gdLst>
              <a:gd name="txL" fmla="*/ 0 w 848"/>
              <a:gd name="txT" fmla="*/ 0 h 1436"/>
              <a:gd name="txR" fmla="*/ 848 w 848"/>
              <a:gd name="txB" fmla="*/ 1436 h 143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848" h="1436">
                <a:moveTo>
                  <a:pt x="0" y="1436"/>
                </a:moveTo>
                <a:lnTo>
                  <a:pt x="0" y="1426"/>
                </a:lnTo>
                <a:lnTo>
                  <a:pt x="11" y="1404"/>
                </a:lnTo>
                <a:lnTo>
                  <a:pt x="33" y="1393"/>
                </a:lnTo>
                <a:lnTo>
                  <a:pt x="55" y="1371"/>
                </a:lnTo>
                <a:lnTo>
                  <a:pt x="76" y="1349"/>
                </a:lnTo>
                <a:lnTo>
                  <a:pt x="109" y="1317"/>
                </a:lnTo>
                <a:lnTo>
                  <a:pt x="142" y="1295"/>
                </a:lnTo>
                <a:lnTo>
                  <a:pt x="218" y="1230"/>
                </a:lnTo>
                <a:lnTo>
                  <a:pt x="294" y="1154"/>
                </a:lnTo>
                <a:lnTo>
                  <a:pt x="359" y="1077"/>
                </a:lnTo>
                <a:lnTo>
                  <a:pt x="381" y="1034"/>
                </a:lnTo>
                <a:lnTo>
                  <a:pt x="413" y="979"/>
                </a:lnTo>
                <a:lnTo>
                  <a:pt x="468" y="892"/>
                </a:lnTo>
                <a:lnTo>
                  <a:pt x="522" y="805"/>
                </a:lnTo>
                <a:lnTo>
                  <a:pt x="544" y="762"/>
                </a:lnTo>
                <a:lnTo>
                  <a:pt x="566" y="707"/>
                </a:lnTo>
                <a:lnTo>
                  <a:pt x="576" y="664"/>
                </a:lnTo>
                <a:lnTo>
                  <a:pt x="587" y="609"/>
                </a:lnTo>
                <a:lnTo>
                  <a:pt x="620" y="511"/>
                </a:lnTo>
                <a:lnTo>
                  <a:pt x="631" y="424"/>
                </a:lnTo>
                <a:lnTo>
                  <a:pt x="642" y="337"/>
                </a:lnTo>
                <a:lnTo>
                  <a:pt x="653" y="261"/>
                </a:lnTo>
                <a:lnTo>
                  <a:pt x="653" y="218"/>
                </a:lnTo>
                <a:lnTo>
                  <a:pt x="663" y="185"/>
                </a:lnTo>
                <a:lnTo>
                  <a:pt x="663" y="152"/>
                </a:lnTo>
                <a:lnTo>
                  <a:pt x="663" y="131"/>
                </a:lnTo>
                <a:lnTo>
                  <a:pt x="663" y="109"/>
                </a:lnTo>
                <a:lnTo>
                  <a:pt x="663" y="87"/>
                </a:lnTo>
                <a:lnTo>
                  <a:pt x="653" y="65"/>
                </a:lnTo>
                <a:lnTo>
                  <a:pt x="653" y="44"/>
                </a:lnTo>
                <a:lnTo>
                  <a:pt x="653" y="33"/>
                </a:lnTo>
                <a:lnTo>
                  <a:pt x="653" y="11"/>
                </a:lnTo>
                <a:lnTo>
                  <a:pt x="663" y="0"/>
                </a:lnTo>
                <a:lnTo>
                  <a:pt x="674" y="0"/>
                </a:lnTo>
                <a:lnTo>
                  <a:pt x="685" y="0"/>
                </a:lnTo>
                <a:lnTo>
                  <a:pt x="707" y="11"/>
                </a:lnTo>
                <a:lnTo>
                  <a:pt x="740" y="22"/>
                </a:lnTo>
                <a:lnTo>
                  <a:pt x="761" y="33"/>
                </a:lnTo>
                <a:lnTo>
                  <a:pt x="783" y="44"/>
                </a:lnTo>
                <a:lnTo>
                  <a:pt x="805" y="54"/>
                </a:lnTo>
                <a:lnTo>
                  <a:pt x="816" y="65"/>
                </a:lnTo>
                <a:lnTo>
                  <a:pt x="827" y="76"/>
                </a:lnTo>
                <a:lnTo>
                  <a:pt x="837" y="87"/>
                </a:lnTo>
                <a:lnTo>
                  <a:pt x="848" y="87"/>
                </a:lnTo>
                <a:lnTo>
                  <a:pt x="848" y="98"/>
                </a:lnTo>
                <a:lnTo>
                  <a:pt x="848" y="120"/>
                </a:lnTo>
                <a:lnTo>
                  <a:pt x="848" y="141"/>
                </a:lnTo>
                <a:lnTo>
                  <a:pt x="827" y="174"/>
                </a:lnTo>
                <a:lnTo>
                  <a:pt x="827" y="185"/>
                </a:lnTo>
                <a:lnTo>
                  <a:pt x="816" y="207"/>
                </a:lnTo>
                <a:lnTo>
                  <a:pt x="816" y="229"/>
                </a:lnTo>
                <a:lnTo>
                  <a:pt x="805" y="250"/>
                </a:lnTo>
                <a:lnTo>
                  <a:pt x="794" y="283"/>
                </a:lnTo>
                <a:lnTo>
                  <a:pt x="794" y="316"/>
                </a:lnTo>
                <a:lnTo>
                  <a:pt x="783" y="348"/>
                </a:lnTo>
                <a:lnTo>
                  <a:pt x="783" y="392"/>
                </a:lnTo>
                <a:lnTo>
                  <a:pt x="772" y="446"/>
                </a:lnTo>
                <a:lnTo>
                  <a:pt x="772" y="490"/>
                </a:lnTo>
                <a:lnTo>
                  <a:pt x="750" y="577"/>
                </a:lnTo>
                <a:lnTo>
                  <a:pt x="718" y="664"/>
                </a:lnTo>
                <a:lnTo>
                  <a:pt x="685" y="762"/>
                </a:lnTo>
                <a:lnTo>
                  <a:pt x="642" y="849"/>
                </a:lnTo>
                <a:lnTo>
                  <a:pt x="587" y="947"/>
                </a:lnTo>
                <a:lnTo>
                  <a:pt x="533" y="1023"/>
                </a:lnTo>
                <a:lnTo>
                  <a:pt x="479" y="1110"/>
                </a:lnTo>
                <a:lnTo>
                  <a:pt x="403" y="1186"/>
                </a:lnTo>
                <a:lnTo>
                  <a:pt x="326" y="1251"/>
                </a:lnTo>
                <a:lnTo>
                  <a:pt x="294" y="1284"/>
                </a:lnTo>
                <a:lnTo>
                  <a:pt x="261" y="1306"/>
                </a:lnTo>
                <a:lnTo>
                  <a:pt x="218" y="1339"/>
                </a:lnTo>
                <a:lnTo>
                  <a:pt x="185" y="1360"/>
                </a:lnTo>
                <a:lnTo>
                  <a:pt x="142" y="1382"/>
                </a:lnTo>
                <a:lnTo>
                  <a:pt x="109" y="1404"/>
                </a:lnTo>
                <a:lnTo>
                  <a:pt x="76" y="1415"/>
                </a:lnTo>
                <a:lnTo>
                  <a:pt x="55" y="1426"/>
                </a:lnTo>
                <a:lnTo>
                  <a:pt x="33" y="1436"/>
                </a:lnTo>
                <a:lnTo>
                  <a:pt x="22" y="1436"/>
                </a:lnTo>
                <a:lnTo>
                  <a:pt x="11" y="1436"/>
                </a:lnTo>
                <a:lnTo>
                  <a:pt x="0" y="143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2" name="Freeform 34"/>
          <p:cNvSpPr/>
          <p:nvPr/>
        </p:nvSpPr>
        <p:spPr>
          <a:xfrm>
            <a:off x="5431473" y="2160905"/>
            <a:ext cx="496887" cy="323850"/>
          </a:xfrm>
          <a:custGeom>
            <a:avLst/>
            <a:gdLst>
              <a:gd name="txL" fmla="*/ 0 w 783"/>
              <a:gd name="txT" fmla="*/ 0 h 511"/>
              <a:gd name="txR" fmla="*/ 783 w 783"/>
              <a:gd name="txB" fmla="*/ 511 h 511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783" h="511">
                <a:moveTo>
                  <a:pt x="0" y="32"/>
                </a:moveTo>
                <a:lnTo>
                  <a:pt x="66" y="0"/>
                </a:lnTo>
                <a:lnTo>
                  <a:pt x="76" y="0"/>
                </a:lnTo>
                <a:lnTo>
                  <a:pt x="87" y="22"/>
                </a:lnTo>
                <a:lnTo>
                  <a:pt x="98" y="32"/>
                </a:lnTo>
                <a:lnTo>
                  <a:pt x="120" y="43"/>
                </a:lnTo>
                <a:lnTo>
                  <a:pt x="142" y="65"/>
                </a:lnTo>
                <a:lnTo>
                  <a:pt x="163" y="87"/>
                </a:lnTo>
                <a:lnTo>
                  <a:pt x="185" y="119"/>
                </a:lnTo>
                <a:lnTo>
                  <a:pt x="218" y="141"/>
                </a:lnTo>
                <a:lnTo>
                  <a:pt x="250" y="174"/>
                </a:lnTo>
                <a:lnTo>
                  <a:pt x="283" y="207"/>
                </a:lnTo>
                <a:lnTo>
                  <a:pt x="316" y="228"/>
                </a:lnTo>
                <a:lnTo>
                  <a:pt x="359" y="261"/>
                </a:lnTo>
                <a:lnTo>
                  <a:pt x="403" y="283"/>
                </a:lnTo>
                <a:lnTo>
                  <a:pt x="457" y="315"/>
                </a:lnTo>
                <a:lnTo>
                  <a:pt x="500" y="337"/>
                </a:lnTo>
                <a:lnTo>
                  <a:pt x="555" y="359"/>
                </a:lnTo>
                <a:lnTo>
                  <a:pt x="609" y="381"/>
                </a:lnTo>
                <a:lnTo>
                  <a:pt x="653" y="402"/>
                </a:lnTo>
                <a:lnTo>
                  <a:pt x="685" y="413"/>
                </a:lnTo>
                <a:lnTo>
                  <a:pt x="718" y="435"/>
                </a:lnTo>
                <a:lnTo>
                  <a:pt x="740" y="446"/>
                </a:lnTo>
                <a:lnTo>
                  <a:pt x="761" y="457"/>
                </a:lnTo>
                <a:lnTo>
                  <a:pt x="772" y="468"/>
                </a:lnTo>
                <a:lnTo>
                  <a:pt x="783" y="468"/>
                </a:lnTo>
                <a:lnTo>
                  <a:pt x="783" y="479"/>
                </a:lnTo>
                <a:lnTo>
                  <a:pt x="772" y="489"/>
                </a:lnTo>
                <a:lnTo>
                  <a:pt x="761" y="489"/>
                </a:lnTo>
                <a:lnTo>
                  <a:pt x="740" y="489"/>
                </a:lnTo>
                <a:lnTo>
                  <a:pt x="707" y="500"/>
                </a:lnTo>
                <a:lnTo>
                  <a:pt x="674" y="500"/>
                </a:lnTo>
                <a:lnTo>
                  <a:pt x="642" y="500"/>
                </a:lnTo>
                <a:lnTo>
                  <a:pt x="609" y="511"/>
                </a:lnTo>
                <a:lnTo>
                  <a:pt x="566" y="511"/>
                </a:lnTo>
                <a:lnTo>
                  <a:pt x="533" y="511"/>
                </a:lnTo>
                <a:lnTo>
                  <a:pt x="511" y="511"/>
                </a:lnTo>
                <a:lnTo>
                  <a:pt x="490" y="500"/>
                </a:lnTo>
                <a:lnTo>
                  <a:pt x="468" y="500"/>
                </a:lnTo>
                <a:lnTo>
                  <a:pt x="457" y="500"/>
                </a:lnTo>
                <a:lnTo>
                  <a:pt x="446" y="489"/>
                </a:lnTo>
                <a:lnTo>
                  <a:pt x="435" y="489"/>
                </a:lnTo>
                <a:lnTo>
                  <a:pt x="424" y="479"/>
                </a:lnTo>
                <a:lnTo>
                  <a:pt x="413" y="479"/>
                </a:lnTo>
                <a:lnTo>
                  <a:pt x="392" y="457"/>
                </a:lnTo>
                <a:lnTo>
                  <a:pt x="381" y="446"/>
                </a:lnTo>
                <a:lnTo>
                  <a:pt x="359" y="424"/>
                </a:lnTo>
                <a:lnTo>
                  <a:pt x="337" y="402"/>
                </a:lnTo>
                <a:lnTo>
                  <a:pt x="305" y="370"/>
                </a:lnTo>
                <a:lnTo>
                  <a:pt x="272" y="348"/>
                </a:lnTo>
                <a:lnTo>
                  <a:pt x="250" y="304"/>
                </a:lnTo>
                <a:lnTo>
                  <a:pt x="218" y="272"/>
                </a:lnTo>
                <a:lnTo>
                  <a:pt x="174" y="228"/>
                </a:lnTo>
                <a:lnTo>
                  <a:pt x="142" y="185"/>
                </a:lnTo>
                <a:lnTo>
                  <a:pt x="98" y="141"/>
                </a:lnTo>
                <a:lnTo>
                  <a:pt x="55" y="87"/>
                </a:lnTo>
                <a:lnTo>
                  <a:pt x="0" y="3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3" name="Freeform 35"/>
          <p:cNvSpPr/>
          <p:nvPr/>
        </p:nvSpPr>
        <p:spPr>
          <a:xfrm>
            <a:off x="5169535" y="2387918"/>
            <a:ext cx="523875" cy="387350"/>
          </a:xfrm>
          <a:custGeom>
            <a:avLst/>
            <a:gdLst>
              <a:gd name="txL" fmla="*/ 0 w 826"/>
              <a:gd name="txT" fmla="*/ 0 h 609"/>
              <a:gd name="txR" fmla="*/ 826 w 826"/>
              <a:gd name="txB" fmla="*/ 609 h 609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826" h="609">
                <a:moveTo>
                  <a:pt x="0" y="0"/>
                </a:moveTo>
                <a:lnTo>
                  <a:pt x="131" y="0"/>
                </a:lnTo>
                <a:lnTo>
                  <a:pt x="131" y="76"/>
                </a:lnTo>
                <a:lnTo>
                  <a:pt x="141" y="141"/>
                </a:lnTo>
                <a:lnTo>
                  <a:pt x="141" y="196"/>
                </a:lnTo>
                <a:lnTo>
                  <a:pt x="141" y="250"/>
                </a:lnTo>
                <a:lnTo>
                  <a:pt x="141" y="294"/>
                </a:lnTo>
                <a:lnTo>
                  <a:pt x="152" y="326"/>
                </a:lnTo>
                <a:lnTo>
                  <a:pt x="152" y="348"/>
                </a:lnTo>
                <a:lnTo>
                  <a:pt x="152" y="370"/>
                </a:lnTo>
                <a:lnTo>
                  <a:pt x="174" y="413"/>
                </a:lnTo>
                <a:lnTo>
                  <a:pt x="196" y="446"/>
                </a:lnTo>
                <a:lnTo>
                  <a:pt x="218" y="457"/>
                </a:lnTo>
                <a:lnTo>
                  <a:pt x="250" y="479"/>
                </a:lnTo>
                <a:lnTo>
                  <a:pt x="294" y="490"/>
                </a:lnTo>
                <a:lnTo>
                  <a:pt x="326" y="500"/>
                </a:lnTo>
                <a:lnTo>
                  <a:pt x="370" y="500"/>
                </a:lnTo>
                <a:lnTo>
                  <a:pt x="413" y="500"/>
                </a:lnTo>
                <a:lnTo>
                  <a:pt x="457" y="500"/>
                </a:lnTo>
                <a:lnTo>
                  <a:pt x="511" y="490"/>
                </a:lnTo>
                <a:lnTo>
                  <a:pt x="598" y="479"/>
                </a:lnTo>
                <a:lnTo>
                  <a:pt x="609" y="468"/>
                </a:lnTo>
                <a:lnTo>
                  <a:pt x="631" y="457"/>
                </a:lnTo>
                <a:lnTo>
                  <a:pt x="642" y="446"/>
                </a:lnTo>
                <a:lnTo>
                  <a:pt x="652" y="435"/>
                </a:lnTo>
                <a:lnTo>
                  <a:pt x="674" y="424"/>
                </a:lnTo>
                <a:lnTo>
                  <a:pt x="685" y="403"/>
                </a:lnTo>
                <a:lnTo>
                  <a:pt x="696" y="381"/>
                </a:lnTo>
                <a:lnTo>
                  <a:pt x="696" y="348"/>
                </a:lnTo>
                <a:lnTo>
                  <a:pt x="707" y="326"/>
                </a:lnTo>
                <a:lnTo>
                  <a:pt x="707" y="305"/>
                </a:lnTo>
                <a:lnTo>
                  <a:pt x="718" y="283"/>
                </a:lnTo>
                <a:lnTo>
                  <a:pt x="729" y="272"/>
                </a:lnTo>
                <a:lnTo>
                  <a:pt x="729" y="261"/>
                </a:lnTo>
                <a:lnTo>
                  <a:pt x="739" y="250"/>
                </a:lnTo>
                <a:lnTo>
                  <a:pt x="750" y="250"/>
                </a:lnTo>
                <a:lnTo>
                  <a:pt x="761" y="250"/>
                </a:lnTo>
                <a:lnTo>
                  <a:pt x="761" y="261"/>
                </a:lnTo>
                <a:lnTo>
                  <a:pt x="761" y="272"/>
                </a:lnTo>
                <a:lnTo>
                  <a:pt x="772" y="283"/>
                </a:lnTo>
                <a:lnTo>
                  <a:pt x="772" y="305"/>
                </a:lnTo>
                <a:lnTo>
                  <a:pt x="783" y="315"/>
                </a:lnTo>
                <a:lnTo>
                  <a:pt x="783" y="337"/>
                </a:lnTo>
                <a:lnTo>
                  <a:pt x="783" y="381"/>
                </a:lnTo>
                <a:lnTo>
                  <a:pt x="794" y="424"/>
                </a:lnTo>
                <a:lnTo>
                  <a:pt x="805" y="457"/>
                </a:lnTo>
                <a:lnTo>
                  <a:pt x="816" y="490"/>
                </a:lnTo>
                <a:lnTo>
                  <a:pt x="826" y="500"/>
                </a:lnTo>
                <a:lnTo>
                  <a:pt x="826" y="511"/>
                </a:lnTo>
                <a:lnTo>
                  <a:pt x="826" y="522"/>
                </a:lnTo>
                <a:lnTo>
                  <a:pt x="816" y="533"/>
                </a:lnTo>
                <a:lnTo>
                  <a:pt x="805" y="544"/>
                </a:lnTo>
                <a:lnTo>
                  <a:pt x="783" y="544"/>
                </a:lnTo>
                <a:lnTo>
                  <a:pt x="761" y="555"/>
                </a:lnTo>
                <a:lnTo>
                  <a:pt x="739" y="566"/>
                </a:lnTo>
                <a:lnTo>
                  <a:pt x="707" y="577"/>
                </a:lnTo>
                <a:lnTo>
                  <a:pt x="674" y="588"/>
                </a:lnTo>
                <a:lnTo>
                  <a:pt x="631" y="598"/>
                </a:lnTo>
                <a:lnTo>
                  <a:pt x="598" y="598"/>
                </a:lnTo>
                <a:lnTo>
                  <a:pt x="555" y="609"/>
                </a:lnTo>
                <a:lnTo>
                  <a:pt x="511" y="609"/>
                </a:lnTo>
                <a:lnTo>
                  <a:pt x="457" y="609"/>
                </a:lnTo>
                <a:lnTo>
                  <a:pt x="402" y="609"/>
                </a:lnTo>
                <a:lnTo>
                  <a:pt x="359" y="609"/>
                </a:lnTo>
                <a:lnTo>
                  <a:pt x="305" y="609"/>
                </a:lnTo>
                <a:lnTo>
                  <a:pt x="261" y="598"/>
                </a:lnTo>
                <a:lnTo>
                  <a:pt x="228" y="588"/>
                </a:lnTo>
                <a:lnTo>
                  <a:pt x="196" y="577"/>
                </a:lnTo>
                <a:lnTo>
                  <a:pt x="163" y="555"/>
                </a:lnTo>
                <a:lnTo>
                  <a:pt x="141" y="544"/>
                </a:lnTo>
                <a:lnTo>
                  <a:pt x="120" y="522"/>
                </a:lnTo>
                <a:lnTo>
                  <a:pt x="109" y="511"/>
                </a:lnTo>
                <a:lnTo>
                  <a:pt x="98" y="490"/>
                </a:lnTo>
                <a:lnTo>
                  <a:pt x="87" y="479"/>
                </a:lnTo>
                <a:lnTo>
                  <a:pt x="87" y="457"/>
                </a:lnTo>
                <a:lnTo>
                  <a:pt x="76" y="435"/>
                </a:lnTo>
                <a:lnTo>
                  <a:pt x="65" y="403"/>
                </a:lnTo>
                <a:lnTo>
                  <a:pt x="55" y="381"/>
                </a:lnTo>
                <a:lnTo>
                  <a:pt x="55" y="348"/>
                </a:lnTo>
                <a:lnTo>
                  <a:pt x="44" y="315"/>
                </a:lnTo>
                <a:lnTo>
                  <a:pt x="33" y="283"/>
                </a:lnTo>
                <a:lnTo>
                  <a:pt x="33" y="239"/>
                </a:lnTo>
                <a:lnTo>
                  <a:pt x="22" y="196"/>
                </a:lnTo>
                <a:lnTo>
                  <a:pt x="22" y="152"/>
                </a:lnTo>
                <a:lnTo>
                  <a:pt x="11" y="109"/>
                </a:lnTo>
                <a:lnTo>
                  <a:pt x="11" y="54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781050" y="147256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圈</a:t>
            </a:r>
          </a:p>
        </p:txBody>
      </p:sp>
      <p:sp>
        <p:nvSpPr>
          <p:cNvPr id="26" name="矩形 25"/>
          <p:cNvSpPr/>
          <p:nvPr/>
        </p:nvSpPr>
        <p:spPr>
          <a:xfrm>
            <a:off x="521970" y="704850"/>
            <a:ext cx="14751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quān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27838" y="2923600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全包围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27838" y="376148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圈阅   圈起来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15963" y="334803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Q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囗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9123" y="37750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外框要宽大。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25945" y="1218565"/>
            <a:ext cx="2036445" cy="133286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卷字上边是左点右撇、中间一长撇贯穿两横，下边横折钩不封闭。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25945" y="331565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5114"/>
                <a:gd name="adj2" fmla="val -6588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3338" y="223329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口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呈长方形哦！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8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0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13213" y="1162685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780" name="Freeform 28"/>
          <p:cNvSpPr/>
          <p:nvPr/>
        </p:nvSpPr>
        <p:spPr>
          <a:xfrm>
            <a:off x="4872038" y="1642110"/>
            <a:ext cx="201612" cy="338138"/>
          </a:xfrm>
          <a:custGeom>
            <a:avLst/>
            <a:gdLst>
              <a:gd name="txL" fmla="*/ 0 w 318"/>
              <a:gd name="txT" fmla="*/ 0 h 532"/>
              <a:gd name="txR" fmla="*/ 318 w 318"/>
              <a:gd name="txB" fmla="*/ 532 h 5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532">
                <a:moveTo>
                  <a:pt x="38" y="63"/>
                </a:moveTo>
                <a:lnTo>
                  <a:pt x="25" y="50"/>
                </a:lnTo>
                <a:lnTo>
                  <a:pt x="12" y="38"/>
                </a:lnTo>
                <a:lnTo>
                  <a:pt x="12" y="25"/>
                </a:lnTo>
                <a:lnTo>
                  <a:pt x="0" y="12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89" y="0"/>
                </a:lnTo>
                <a:lnTo>
                  <a:pt x="114" y="0"/>
                </a:lnTo>
                <a:lnTo>
                  <a:pt x="140" y="0"/>
                </a:lnTo>
                <a:lnTo>
                  <a:pt x="178" y="12"/>
                </a:lnTo>
                <a:lnTo>
                  <a:pt x="216" y="25"/>
                </a:lnTo>
                <a:lnTo>
                  <a:pt x="229" y="88"/>
                </a:lnTo>
                <a:lnTo>
                  <a:pt x="241" y="139"/>
                </a:lnTo>
                <a:lnTo>
                  <a:pt x="254" y="190"/>
                </a:lnTo>
                <a:lnTo>
                  <a:pt x="267" y="241"/>
                </a:lnTo>
                <a:lnTo>
                  <a:pt x="280" y="279"/>
                </a:lnTo>
                <a:lnTo>
                  <a:pt x="292" y="329"/>
                </a:lnTo>
                <a:lnTo>
                  <a:pt x="292" y="355"/>
                </a:lnTo>
                <a:lnTo>
                  <a:pt x="305" y="393"/>
                </a:lnTo>
                <a:lnTo>
                  <a:pt x="305" y="418"/>
                </a:lnTo>
                <a:lnTo>
                  <a:pt x="318" y="456"/>
                </a:lnTo>
                <a:lnTo>
                  <a:pt x="318" y="469"/>
                </a:lnTo>
                <a:lnTo>
                  <a:pt x="318" y="494"/>
                </a:lnTo>
                <a:lnTo>
                  <a:pt x="318" y="507"/>
                </a:lnTo>
                <a:lnTo>
                  <a:pt x="318" y="519"/>
                </a:lnTo>
                <a:lnTo>
                  <a:pt x="318" y="532"/>
                </a:lnTo>
                <a:lnTo>
                  <a:pt x="305" y="532"/>
                </a:lnTo>
                <a:lnTo>
                  <a:pt x="292" y="519"/>
                </a:lnTo>
                <a:lnTo>
                  <a:pt x="280" y="507"/>
                </a:lnTo>
                <a:lnTo>
                  <a:pt x="267" y="481"/>
                </a:lnTo>
                <a:lnTo>
                  <a:pt x="254" y="456"/>
                </a:lnTo>
                <a:lnTo>
                  <a:pt x="229" y="418"/>
                </a:lnTo>
                <a:lnTo>
                  <a:pt x="216" y="367"/>
                </a:lnTo>
                <a:lnTo>
                  <a:pt x="191" y="317"/>
                </a:lnTo>
                <a:lnTo>
                  <a:pt x="165" y="253"/>
                </a:lnTo>
                <a:lnTo>
                  <a:pt x="152" y="215"/>
                </a:lnTo>
                <a:lnTo>
                  <a:pt x="127" y="165"/>
                </a:lnTo>
                <a:lnTo>
                  <a:pt x="101" y="127"/>
                </a:lnTo>
                <a:lnTo>
                  <a:pt x="89" y="101"/>
                </a:lnTo>
                <a:lnTo>
                  <a:pt x="63" y="76"/>
                </a:lnTo>
                <a:lnTo>
                  <a:pt x="51" y="63"/>
                </a:lnTo>
                <a:lnTo>
                  <a:pt x="38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1" name="Freeform 29"/>
          <p:cNvSpPr/>
          <p:nvPr/>
        </p:nvSpPr>
        <p:spPr>
          <a:xfrm>
            <a:off x="4935538" y="1529398"/>
            <a:ext cx="1066800" cy="354012"/>
          </a:xfrm>
          <a:custGeom>
            <a:avLst/>
            <a:gdLst>
              <a:gd name="txL" fmla="*/ 0 w 1680"/>
              <a:gd name="txT" fmla="*/ 0 h 558"/>
              <a:gd name="txR" fmla="*/ 1680 w 1680"/>
              <a:gd name="txB" fmla="*/ 558 h 55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80" h="558">
                <a:moveTo>
                  <a:pt x="39" y="317"/>
                </a:moveTo>
                <a:lnTo>
                  <a:pt x="0" y="190"/>
                </a:lnTo>
                <a:lnTo>
                  <a:pt x="115" y="190"/>
                </a:lnTo>
                <a:lnTo>
                  <a:pt x="229" y="178"/>
                </a:lnTo>
                <a:lnTo>
                  <a:pt x="331" y="165"/>
                </a:lnTo>
                <a:lnTo>
                  <a:pt x="458" y="152"/>
                </a:lnTo>
                <a:lnTo>
                  <a:pt x="573" y="140"/>
                </a:lnTo>
                <a:lnTo>
                  <a:pt x="700" y="127"/>
                </a:lnTo>
                <a:lnTo>
                  <a:pt x="840" y="114"/>
                </a:lnTo>
                <a:lnTo>
                  <a:pt x="993" y="89"/>
                </a:lnTo>
                <a:lnTo>
                  <a:pt x="1056" y="76"/>
                </a:lnTo>
                <a:lnTo>
                  <a:pt x="1120" y="64"/>
                </a:lnTo>
                <a:lnTo>
                  <a:pt x="1184" y="51"/>
                </a:lnTo>
                <a:lnTo>
                  <a:pt x="1222" y="51"/>
                </a:lnTo>
                <a:lnTo>
                  <a:pt x="1260" y="38"/>
                </a:lnTo>
                <a:lnTo>
                  <a:pt x="1298" y="38"/>
                </a:lnTo>
                <a:lnTo>
                  <a:pt x="1311" y="26"/>
                </a:lnTo>
                <a:lnTo>
                  <a:pt x="1324" y="26"/>
                </a:lnTo>
                <a:lnTo>
                  <a:pt x="1336" y="13"/>
                </a:lnTo>
                <a:lnTo>
                  <a:pt x="1349" y="0"/>
                </a:lnTo>
                <a:lnTo>
                  <a:pt x="1374" y="0"/>
                </a:lnTo>
                <a:lnTo>
                  <a:pt x="1400" y="0"/>
                </a:lnTo>
                <a:lnTo>
                  <a:pt x="1425" y="13"/>
                </a:lnTo>
                <a:lnTo>
                  <a:pt x="1464" y="26"/>
                </a:lnTo>
                <a:lnTo>
                  <a:pt x="1502" y="51"/>
                </a:lnTo>
                <a:lnTo>
                  <a:pt x="1565" y="76"/>
                </a:lnTo>
                <a:lnTo>
                  <a:pt x="1591" y="102"/>
                </a:lnTo>
                <a:lnTo>
                  <a:pt x="1616" y="114"/>
                </a:lnTo>
                <a:lnTo>
                  <a:pt x="1629" y="127"/>
                </a:lnTo>
                <a:lnTo>
                  <a:pt x="1642" y="152"/>
                </a:lnTo>
                <a:lnTo>
                  <a:pt x="1654" y="165"/>
                </a:lnTo>
                <a:lnTo>
                  <a:pt x="1667" y="165"/>
                </a:lnTo>
                <a:lnTo>
                  <a:pt x="1667" y="178"/>
                </a:lnTo>
                <a:lnTo>
                  <a:pt x="1680" y="190"/>
                </a:lnTo>
                <a:lnTo>
                  <a:pt x="1667" y="203"/>
                </a:lnTo>
                <a:lnTo>
                  <a:pt x="1654" y="216"/>
                </a:lnTo>
                <a:lnTo>
                  <a:pt x="1642" y="216"/>
                </a:lnTo>
                <a:lnTo>
                  <a:pt x="1616" y="228"/>
                </a:lnTo>
                <a:lnTo>
                  <a:pt x="1603" y="228"/>
                </a:lnTo>
                <a:lnTo>
                  <a:pt x="1591" y="228"/>
                </a:lnTo>
                <a:lnTo>
                  <a:pt x="1565" y="254"/>
                </a:lnTo>
                <a:lnTo>
                  <a:pt x="1553" y="266"/>
                </a:lnTo>
                <a:lnTo>
                  <a:pt x="1527" y="292"/>
                </a:lnTo>
                <a:lnTo>
                  <a:pt x="1514" y="317"/>
                </a:lnTo>
                <a:lnTo>
                  <a:pt x="1489" y="355"/>
                </a:lnTo>
                <a:lnTo>
                  <a:pt x="1464" y="406"/>
                </a:lnTo>
                <a:lnTo>
                  <a:pt x="1438" y="444"/>
                </a:lnTo>
                <a:lnTo>
                  <a:pt x="1413" y="482"/>
                </a:lnTo>
                <a:lnTo>
                  <a:pt x="1387" y="507"/>
                </a:lnTo>
                <a:lnTo>
                  <a:pt x="1362" y="533"/>
                </a:lnTo>
                <a:lnTo>
                  <a:pt x="1349" y="545"/>
                </a:lnTo>
                <a:lnTo>
                  <a:pt x="1336" y="558"/>
                </a:lnTo>
                <a:lnTo>
                  <a:pt x="1324" y="558"/>
                </a:lnTo>
                <a:lnTo>
                  <a:pt x="1298" y="558"/>
                </a:lnTo>
                <a:lnTo>
                  <a:pt x="1285" y="558"/>
                </a:lnTo>
                <a:lnTo>
                  <a:pt x="1273" y="545"/>
                </a:lnTo>
                <a:lnTo>
                  <a:pt x="1260" y="533"/>
                </a:lnTo>
                <a:lnTo>
                  <a:pt x="1260" y="520"/>
                </a:lnTo>
                <a:lnTo>
                  <a:pt x="1260" y="507"/>
                </a:lnTo>
                <a:lnTo>
                  <a:pt x="1260" y="495"/>
                </a:lnTo>
                <a:lnTo>
                  <a:pt x="1273" y="482"/>
                </a:lnTo>
                <a:lnTo>
                  <a:pt x="1273" y="457"/>
                </a:lnTo>
                <a:lnTo>
                  <a:pt x="1285" y="431"/>
                </a:lnTo>
                <a:lnTo>
                  <a:pt x="1298" y="406"/>
                </a:lnTo>
                <a:lnTo>
                  <a:pt x="1324" y="368"/>
                </a:lnTo>
                <a:lnTo>
                  <a:pt x="1336" y="330"/>
                </a:lnTo>
                <a:lnTo>
                  <a:pt x="1349" y="305"/>
                </a:lnTo>
                <a:lnTo>
                  <a:pt x="1362" y="266"/>
                </a:lnTo>
                <a:lnTo>
                  <a:pt x="1374" y="241"/>
                </a:lnTo>
                <a:lnTo>
                  <a:pt x="1387" y="216"/>
                </a:lnTo>
                <a:lnTo>
                  <a:pt x="1387" y="203"/>
                </a:lnTo>
                <a:lnTo>
                  <a:pt x="1387" y="190"/>
                </a:lnTo>
                <a:lnTo>
                  <a:pt x="1387" y="178"/>
                </a:lnTo>
                <a:lnTo>
                  <a:pt x="1387" y="165"/>
                </a:lnTo>
                <a:lnTo>
                  <a:pt x="1349" y="152"/>
                </a:lnTo>
                <a:lnTo>
                  <a:pt x="1336" y="152"/>
                </a:lnTo>
                <a:lnTo>
                  <a:pt x="1324" y="140"/>
                </a:lnTo>
                <a:lnTo>
                  <a:pt x="1311" y="152"/>
                </a:lnTo>
                <a:lnTo>
                  <a:pt x="1298" y="152"/>
                </a:lnTo>
                <a:lnTo>
                  <a:pt x="1285" y="152"/>
                </a:lnTo>
                <a:lnTo>
                  <a:pt x="1273" y="152"/>
                </a:lnTo>
                <a:lnTo>
                  <a:pt x="1260" y="152"/>
                </a:lnTo>
                <a:lnTo>
                  <a:pt x="1235" y="152"/>
                </a:lnTo>
                <a:lnTo>
                  <a:pt x="1209" y="152"/>
                </a:lnTo>
                <a:lnTo>
                  <a:pt x="1184" y="165"/>
                </a:lnTo>
                <a:lnTo>
                  <a:pt x="1158" y="165"/>
                </a:lnTo>
                <a:lnTo>
                  <a:pt x="1133" y="165"/>
                </a:lnTo>
                <a:lnTo>
                  <a:pt x="1095" y="178"/>
                </a:lnTo>
                <a:lnTo>
                  <a:pt x="1069" y="178"/>
                </a:lnTo>
                <a:lnTo>
                  <a:pt x="1031" y="178"/>
                </a:lnTo>
                <a:lnTo>
                  <a:pt x="993" y="190"/>
                </a:lnTo>
                <a:lnTo>
                  <a:pt x="942" y="190"/>
                </a:lnTo>
                <a:lnTo>
                  <a:pt x="904" y="203"/>
                </a:lnTo>
                <a:lnTo>
                  <a:pt x="853" y="203"/>
                </a:lnTo>
                <a:lnTo>
                  <a:pt x="815" y="216"/>
                </a:lnTo>
                <a:lnTo>
                  <a:pt x="764" y="216"/>
                </a:lnTo>
                <a:lnTo>
                  <a:pt x="700" y="228"/>
                </a:lnTo>
                <a:lnTo>
                  <a:pt x="649" y="228"/>
                </a:lnTo>
                <a:lnTo>
                  <a:pt x="586" y="241"/>
                </a:lnTo>
                <a:lnTo>
                  <a:pt x="535" y="241"/>
                </a:lnTo>
                <a:lnTo>
                  <a:pt x="471" y="254"/>
                </a:lnTo>
                <a:lnTo>
                  <a:pt x="408" y="266"/>
                </a:lnTo>
                <a:lnTo>
                  <a:pt x="331" y="279"/>
                </a:lnTo>
                <a:lnTo>
                  <a:pt x="268" y="279"/>
                </a:lnTo>
                <a:lnTo>
                  <a:pt x="191" y="292"/>
                </a:lnTo>
                <a:lnTo>
                  <a:pt x="115" y="305"/>
                </a:lnTo>
                <a:lnTo>
                  <a:pt x="39" y="3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5235575" y="1650048"/>
            <a:ext cx="80963" cy="225425"/>
          </a:xfrm>
          <a:custGeom>
            <a:avLst/>
            <a:gdLst>
              <a:gd name="txL" fmla="*/ 0 w 127"/>
              <a:gd name="txT" fmla="*/ 0 h 355"/>
              <a:gd name="txR" fmla="*/ 127 w 127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7" h="355">
                <a:moveTo>
                  <a:pt x="38" y="355"/>
                </a:moveTo>
                <a:lnTo>
                  <a:pt x="26" y="292"/>
                </a:lnTo>
                <a:lnTo>
                  <a:pt x="26" y="241"/>
                </a:lnTo>
                <a:lnTo>
                  <a:pt x="13" y="178"/>
                </a:lnTo>
                <a:lnTo>
                  <a:pt x="13" y="127"/>
                </a:lnTo>
                <a:lnTo>
                  <a:pt x="13" y="89"/>
                </a:lnTo>
                <a:lnTo>
                  <a:pt x="13" y="51"/>
                </a:lnTo>
                <a:lnTo>
                  <a:pt x="0" y="26"/>
                </a:lnTo>
                <a:lnTo>
                  <a:pt x="0" y="0"/>
                </a:lnTo>
                <a:lnTo>
                  <a:pt x="89" y="0"/>
                </a:lnTo>
                <a:lnTo>
                  <a:pt x="102" y="89"/>
                </a:lnTo>
                <a:lnTo>
                  <a:pt x="115" y="178"/>
                </a:lnTo>
                <a:lnTo>
                  <a:pt x="127" y="267"/>
                </a:lnTo>
                <a:lnTo>
                  <a:pt x="127" y="355"/>
                </a:lnTo>
                <a:lnTo>
                  <a:pt x="38" y="3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3" name="Freeform 31"/>
          <p:cNvSpPr/>
          <p:nvPr/>
        </p:nvSpPr>
        <p:spPr>
          <a:xfrm>
            <a:off x="5486400" y="1618298"/>
            <a:ext cx="112713" cy="249237"/>
          </a:xfrm>
          <a:custGeom>
            <a:avLst/>
            <a:gdLst>
              <a:gd name="txL" fmla="*/ 0 w 178"/>
              <a:gd name="txT" fmla="*/ 0 h 393"/>
              <a:gd name="txR" fmla="*/ 178 w 178"/>
              <a:gd name="txB" fmla="*/ 393 h 393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178" h="393">
                <a:moveTo>
                  <a:pt x="0" y="0"/>
                </a:moveTo>
                <a:lnTo>
                  <a:pt x="50" y="12"/>
                </a:lnTo>
                <a:lnTo>
                  <a:pt x="76" y="38"/>
                </a:lnTo>
                <a:lnTo>
                  <a:pt x="114" y="50"/>
                </a:lnTo>
                <a:lnTo>
                  <a:pt x="140" y="63"/>
                </a:lnTo>
                <a:lnTo>
                  <a:pt x="152" y="76"/>
                </a:lnTo>
                <a:lnTo>
                  <a:pt x="165" y="88"/>
                </a:lnTo>
                <a:lnTo>
                  <a:pt x="178" y="101"/>
                </a:lnTo>
                <a:lnTo>
                  <a:pt x="178" y="114"/>
                </a:lnTo>
                <a:lnTo>
                  <a:pt x="165" y="139"/>
                </a:lnTo>
                <a:lnTo>
                  <a:pt x="152" y="165"/>
                </a:lnTo>
                <a:lnTo>
                  <a:pt x="140" y="190"/>
                </a:lnTo>
                <a:lnTo>
                  <a:pt x="127" y="228"/>
                </a:lnTo>
                <a:lnTo>
                  <a:pt x="114" y="279"/>
                </a:lnTo>
                <a:lnTo>
                  <a:pt x="89" y="329"/>
                </a:lnTo>
                <a:lnTo>
                  <a:pt x="63" y="393"/>
                </a:lnTo>
                <a:lnTo>
                  <a:pt x="0" y="393"/>
                </a:lnTo>
                <a:lnTo>
                  <a:pt x="12" y="317"/>
                </a:lnTo>
                <a:lnTo>
                  <a:pt x="25" y="266"/>
                </a:lnTo>
                <a:lnTo>
                  <a:pt x="25" y="203"/>
                </a:lnTo>
                <a:lnTo>
                  <a:pt x="25" y="152"/>
                </a:lnTo>
                <a:lnTo>
                  <a:pt x="25" y="101"/>
                </a:lnTo>
                <a:lnTo>
                  <a:pt x="25" y="63"/>
                </a:lnTo>
                <a:lnTo>
                  <a:pt x="12" y="25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5049838" y="1802448"/>
            <a:ext cx="742950" cy="138112"/>
          </a:xfrm>
          <a:custGeom>
            <a:avLst/>
            <a:gdLst>
              <a:gd name="txL" fmla="*/ 0 w 1170"/>
              <a:gd name="txT" fmla="*/ 0 h 216"/>
              <a:gd name="txR" fmla="*/ 1170 w 1170"/>
              <a:gd name="txB" fmla="*/ 216 h 21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170" h="216">
                <a:moveTo>
                  <a:pt x="0" y="127"/>
                </a:moveTo>
                <a:lnTo>
                  <a:pt x="127" y="114"/>
                </a:lnTo>
                <a:lnTo>
                  <a:pt x="241" y="102"/>
                </a:lnTo>
                <a:lnTo>
                  <a:pt x="356" y="89"/>
                </a:lnTo>
                <a:lnTo>
                  <a:pt x="458" y="76"/>
                </a:lnTo>
                <a:lnTo>
                  <a:pt x="559" y="64"/>
                </a:lnTo>
                <a:lnTo>
                  <a:pt x="648" y="51"/>
                </a:lnTo>
                <a:lnTo>
                  <a:pt x="725" y="51"/>
                </a:lnTo>
                <a:lnTo>
                  <a:pt x="801" y="38"/>
                </a:lnTo>
                <a:lnTo>
                  <a:pt x="877" y="26"/>
                </a:lnTo>
                <a:lnTo>
                  <a:pt x="941" y="26"/>
                </a:lnTo>
                <a:lnTo>
                  <a:pt x="992" y="13"/>
                </a:lnTo>
                <a:lnTo>
                  <a:pt x="1043" y="13"/>
                </a:lnTo>
                <a:lnTo>
                  <a:pt x="1081" y="13"/>
                </a:lnTo>
                <a:lnTo>
                  <a:pt x="1119" y="13"/>
                </a:lnTo>
                <a:lnTo>
                  <a:pt x="1145" y="13"/>
                </a:lnTo>
                <a:lnTo>
                  <a:pt x="1170" y="0"/>
                </a:lnTo>
                <a:lnTo>
                  <a:pt x="1170" y="102"/>
                </a:lnTo>
                <a:lnTo>
                  <a:pt x="1119" y="102"/>
                </a:lnTo>
                <a:lnTo>
                  <a:pt x="1068" y="102"/>
                </a:lnTo>
                <a:lnTo>
                  <a:pt x="1017" y="102"/>
                </a:lnTo>
                <a:lnTo>
                  <a:pt x="979" y="102"/>
                </a:lnTo>
                <a:lnTo>
                  <a:pt x="890" y="102"/>
                </a:lnTo>
                <a:lnTo>
                  <a:pt x="814" y="102"/>
                </a:lnTo>
                <a:lnTo>
                  <a:pt x="788" y="114"/>
                </a:lnTo>
                <a:lnTo>
                  <a:pt x="763" y="114"/>
                </a:lnTo>
                <a:lnTo>
                  <a:pt x="737" y="114"/>
                </a:lnTo>
                <a:lnTo>
                  <a:pt x="699" y="127"/>
                </a:lnTo>
                <a:lnTo>
                  <a:pt x="674" y="127"/>
                </a:lnTo>
                <a:lnTo>
                  <a:pt x="623" y="127"/>
                </a:lnTo>
                <a:lnTo>
                  <a:pt x="585" y="140"/>
                </a:lnTo>
                <a:lnTo>
                  <a:pt x="534" y="152"/>
                </a:lnTo>
                <a:lnTo>
                  <a:pt x="483" y="152"/>
                </a:lnTo>
                <a:lnTo>
                  <a:pt x="432" y="165"/>
                </a:lnTo>
                <a:lnTo>
                  <a:pt x="369" y="165"/>
                </a:lnTo>
                <a:lnTo>
                  <a:pt x="305" y="178"/>
                </a:lnTo>
                <a:lnTo>
                  <a:pt x="229" y="190"/>
                </a:lnTo>
                <a:lnTo>
                  <a:pt x="165" y="203"/>
                </a:lnTo>
                <a:lnTo>
                  <a:pt x="89" y="203"/>
                </a:lnTo>
                <a:lnTo>
                  <a:pt x="0" y="216"/>
                </a:lnTo>
                <a:lnTo>
                  <a:pt x="0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6" name="Freeform 34"/>
          <p:cNvSpPr/>
          <p:nvPr/>
        </p:nvSpPr>
        <p:spPr>
          <a:xfrm>
            <a:off x="4895850" y="2011998"/>
            <a:ext cx="985838" cy="193675"/>
          </a:xfrm>
          <a:custGeom>
            <a:avLst/>
            <a:gdLst>
              <a:gd name="txL" fmla="*/ 0 w 1552"/>
              <a:gd name="txT" fmla="*/ 0 h 304"/>
              <a:gd name="txR" fmla="*/ 1552 w 1552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52" h="304">
                <a:moveTo>
                  <a:pt x="420" y="266"/>
                </a:moveTo>
                <a:lnTo>
                  <a:pt x="369" y="266"/>
                </a:lnTo>
                <a:lnTo>
                  <a:pt x="331" y="278"/>
                </a:lnTo>
                <a:lnTo>
                  <a:pt x="292" y="291"/>
                </a:lnTo>
                <a:lnTo>
                  <a:pt x="267" y="291"/>
                </a:lnTo>
                <a:lnTo>
                  <a:pt x="242" y="304"/>
                </a:lnTo>
                <a:lnTo>
                  <a:pt x="216" y="304"/>
                </a:lnTo>
                <a:lnTo>
                  <a:pt x="191" y="304"/>
                </a:lnTo>
                <a:lnTo>
                  <a:pt x="178" y="304"/>
                </a:lnTo>
                <a:lnTo>
                  <a:pt x="153" y="304"/>
                </a:lnTo>
                <a:lnTo>
                  <a:pt x="127" y="291"/>
                </a:lnTo>
                <a:lnTo>
                  <a:pt x="89" y="291"/>
                </a:lnTo>
                <a:lnTo>
                  <a:pt x="63" y="266"/>
                </a:lnTo>
                <a:lnTo>
                  <a:pt x="38" y="253"/>
                </a:lnTo>
                <a:lnTo>
                  <a:pt x="13" y="240"/>
                </a:lnTo>
                <a:lnTo>
                  <a:pt x="0" y="240"/>
                </a:lnTo>
                <a:lnTo>
                  <a:pt x="0" y="228"/>
                </a:lnTo>
                <a:lnTo>
                  <a:pt x="13" y="215"/>
                </a:lnTo>
                <a:lnTo>
                  <a:pt x="25" y="215"/>
                </a:lnTo>
                <a:lnTo>
                  <a:pt x="38" y="215"/>
                </a:lnTo>
                <a:lnTo>
                  <a:pt x="51" y="202"/>
                </a:lnTo>
                <a:lnTo>
                  <a:pt x="76" y="202"/>
                </a:lnTo>
                <a:lnTo>
                  <a:pt x="102" y="202"/>
                </a:lnTo>
                <a:lnTo>
                  <a:pt x="140" y="190"/>
                </a:lnTo>
                <a:lnTo>
                  <a:pt x="153" y="190"/>
                </a:lnTo>
                <a:lnTo>
                  <a:pt x="178" y="190"/>
                </a:lnTo>
                <a:lnTo>
                  <a:pt x="203" y="190"/>
                </a:lnTo>
                <a:lnTo>
                  <a:pt x="229" y="177"/>
                </a:lnTo>
                <a:lnTo>
                  <a:pt x="254" y="177"/>
                </a:lnTo>
                <a:lnTo>
                  <a:pt x="280" y="177"/>
                </a:lnTo>
                <a:lnTo>
                  <a:pt x="318" y="164"/>
                </a:lnTo>
                <a:lnTo>
                  <a:pt x="356" y="164"/>
                </a:lnTo>
                <a:lnTo>
                  <a:pt x="394" y="152"/>
                </a:lnTo>
                <a:lnTo>
                  <a:pt x="432" y="152"/>
                </a:lnTo>
                <a:lnTo>
                  <a:pt x="483" y="139"/>
                </a:lnTo>
                <a:lnTo>
                  <a:pt x="521" y="126"/>
                </a:lnTo>
                <a:lnTo>
                  <a:pt x="572" y="126"/>
                </a:lnTo>
                <a:lnTo>
                  <a:pt x="623" y="114"/>
                </a:lnTo>
                <a:lnTo>
                  <a:pt x="687" y="101"/>
                </a:lnTo>
                <a:lnTo>
                  <a:pt x="738" y="88"/>
                </a:lnTo>
                <a:lnTo>
                  <a:pt x="801" y="76"/>
                </a:lnTo>
                <a:lnTo>
                  <a:pt x="852" y="76"/>
                </a:lnTo>
                <a:lnTo>
                  <a:pt x="903" y="63"/>
                </a:lnTo>
                <a:lnTo>
                  <a:pt x="954" y="50"/>
                </a:lnTo>
                <a:lnTo>
                  <a:pt x="992" y="50"/>
                </a:lnTo>
                <a:lnTo>
                  <a:pt x="1043" y="38"/>
                </a:lnTo>
                <a:lnTo>
                  <a:pt x="1081" y="25"/>
                </a:lnTo>
                <a:lnTo>
                  <a:pt x="1119" y="25"/>
                </a:lnTo>
                <a:lnTo>
                  <a:pt x="1158" y="25"/>
                </a:lnTo>
                <a:lnTo>
                  <a:pt x="1183" y="12"/>
                </a:lnTo>
                <a:lnTo>
                  <a:pt x="1221" y="12"/>
                </a:lnTo>
                <a:lnTo>
                  <a:pt x="1247" y="12"/>
                </a:lnTo>
                <a:lnTo>
                  <a:pt x="1272" y="0"/>
                </a:lnTo>
                <a:lnTo>
                  <a:pt x="1298" y="0"/>
                </a:lnTo>
                <a:lnTo>
                  <a:pt x="1310" y="0"/>
                </a:lnTo>
                <a:lnTo>
                  <a:pt x="1336" y="0"/>
                </a:lnTo>
                <a:lnTo>
                  <a:pt x="1361" y="0"/>
                </a:lnTo>
                <a:lnTo>
                  <a:pt x="1399" y="0"/>
                </a:lnTo>
                <a:lnTo>
                  <a:pt x="1425" y="12"/>
                </a:lnTo>
                <a:lnTo>
                  <a:pt x="1450" y="12"/>
                </a:lnTo>
                <a:lnTo>
                  <a:pt x="1463" y="12"/>
                </a:lnTo>
                <a:lnTo>
                  <a:pt x="1488" y="25"/>
                </a:lnTo>
                <a:lnTo>
                  <a:pt x="1501" y="25"/>
                </a:lnTo>
                <a:lnTo>
                  <a:pt x="1514" y="38"/>
                </a:lnTo>
                <a:lnTo>
                  <a:pt x="1539" y="50"/>
                </a:lnTo>
                <a:lnTo>
                  <a:pt x="1552" y="63"/>
                </a:lnTo>
                <a:lnTo>
                  <a:pt x="1552" y="76"/>
                </a:lnTo>
                <a:lnTo>
                  <a:pt x="1552" y="88"/>
                </a:lnTo>
                <a:lnTo>
                  <a:pt x="1552" y="101"/>
                </a:lnTo>
                <a:lnTo>
                  <a:pt x="1539" y="114"/>
                </a:lnTo>
                <a:lnTo>
                  <a:pt x="1527" y="126"/>
                </a:lnTo>
                <a:lnTo>
                  <a:pt x="1501" y="126"/>
                </a:lnTo>
                <a:lnTo>
                  <a:pt x="1488" y="126"/>
                </a:lnTo>
                <a:lnTo>
                  <a:pt x="1463" y="126"/>
                </a:lnTo>
                <a:lnTo>
                  <a:pt x="1437" y="126"/>
                </a:lnTo>
                <a:lnTo>
                  <a:pt x="1412" y="126"/>
                </a:lnTo>
                <a:lnTo>
                  <a:pt x="1387" y="126"/>
                </a:lnTo>
                <a:lnTo>
                  <a:pt x="1348" y="126"/>
                </a:lnTo>
                <a:lnTo>
                  <a:pt x="1310" y="126"/>
                </a:lnTo>
                <a:lnTo>
                  <a:pt x="1272" y="126"/>
                </a:lnTo>
                <a:lnTo>
                  <a:pt x="1234" y="126"/>
                </a:lnTo>
                <a:lnTo>
                  <a:pt x="1196" y="139"/>
                </a:lnTo>
                <a:lnTo>
                  <a:pt x="1145" y="139"/>
                </a:lnTo>
                <a:lnTo>
                  <a:pt x="1094" y="139"/>
                </a:lnTo>
                <a:lnTo>
                  <a:pt x="1043" y="152"/>
                </a:lnTo>
                <a:lnTo>
                  <a:pt x="979" y="152"/>
                </a:lnTo>
                <a:lnTo>
                  <a:pt x="929" y="164"/>
                </a:lnTo>
                <a:lnTo>
                  <a:pt x="865" y="164"/>
                </a:lnTo>
                <a:lnTo>
                  <a:pt x="738" y="190"/>
                </a:lnTo>
                <a:lnTo>
                  <a:pt x="623" y="215"/>
                </a:lnTo>
                <a:lnTo>
                  <a:pt x="572" y="228"/>
                </a:lnTo>
                <a:lnTo>
                  <a:pt x="509" y="240"/>
                </a:lnTo>
                <a:lnTo>
                  <a:pt x="458" y="253"/>
                </a:lnTo>
                <a:lnTo>
                  <a:pt x="420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7" name="Freeform 35"/>
          <p:cNvSpPr/>
          <p:nvPr/>
        </p:nvSpPr>
        <p:spPr>
          <a:xfrm>
            <a:off x="5073650" y="2302510"/>
            <a:ext cx="128588" cy="666750"/>
          </a:xfrm>
          <a:custGeom>
            <a:avLst/>
            <a:gdLst>
              <a:gd name="txL" fmla="*/ 0 w 203"/>
              <a:gd name="txT" fmla="*/ 0 h 1052"/>
              <a:gd name="txR" fmla="*/ 203 w 203"/>
              <a:gd name="txB" fmla="*/ 1052 h 10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3" h="1052">
                <a:moveTo>
                  <a:pt x="12" y="101"/>
                </a:moveTo>
                <a:lnTo>
                  <a:pt x="12" y="63"/>
                </a:lnTo>
                <a:lnTo>
                  <a:pt x="0" y="38"/>
                </a:lnTo>
                <a:lnTo>
                  <a:pt x="12" y="25"/>
                </a:lnTo>
                <a:lnTo>
                  <a:pt x="25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13"/>
                </a:lnTo>
                <a:lnTo>
                  <a:pt x="114" y="13"/>
                </a:lnTo>
                <a:lnTo>
                  <a:pt x="140" y="25"/>
                </a:lnTo>
                <a:lnTo>
                  <a:pt x="165" y="25"/>
                </a:lnTo>
                <a:lnTo>
                  <a:pt x="203" y="1052"/>
                </a:lnTo>
                <a:lnTo>
                  <a:pt x="76" y="1052"/>
                </a:lnTo>
                <a:lnTo>
                  <a:pt x="76" y="988"/>
                </a:lnTo>
                <a:lnTo>
                  <a:pt x="76" y="925"/>
                </a:lnTo>
                <a:lnTo>
                  <a:pt x="76" y="861"/>
                </a:lnTo>
                <a:lnTo>
                  <a:pt x="76" y="811"/>
                </a:lnTo>
                <a:lnTo>
                  <a:pt x="76" y="760"/>
                </a:lnTo>
                <a:lnTo>
                  <a:pt x="76" y="709"/>
                </a:lnTo>
                <a:lnTo>
                  <a:pt x="76" y="659"/>
                </a:lnTo>
                <a:lnTo>
                  <a:pt x="76" y="608"/>
                </a:lnTo>
                <a:lnTo>
                  <a:pt x="76" y="570"/>
                </a:lnTo>
                <a:lnTo>
                  <a:pt x="76" y="532"/>
                </a:lnTo>
                <a:lnTo>
                  <a:pt x="76" y="494"/>
                </a:lnTo>
                <a:lnTo>
                  <a:pt x="76" y="456"/>
                </a:lnTo>
                <a:lnTo>
                  <a:pt x="76" y="431"/>
                </a:lnTo>
                <a:lnTo>
                  <a:pt x="76" y="393"/>
                </a:lnTo>
                <a:lnTo>
                  <a:pt x="76" y="367"/>
                </a:lnTo>
                <a:lnTo>
                  <a:pt x="63" y="342"/>
                </a:lnTo>
                <a:lnTo>
                  <a:pt x="63" y="304"/>
                </a:lnTo>
                <a:lnTo>
                  <a:pt x="63" y="253"/>
                </a:lnTo>
                <a:lnTo>
                  <a:pt x="51" y="215"/>
                </a:lnTo>
                <a:lnTo>
                  <a:pt x="38" y="190"/>
                </a:lnTo>
                <a:lnTo>
                  <a:pt x="38" y="152"/>
                </a:lnTo>
                <a:lnTo>
                  <a:pt x="25" y="127"/>
                </a:lnTo>
                <a:lnTo>
                  <a:pt x="25" y="114"/>
                </a:lnTo>
                <a:lnTo>
                  <a:pt x="12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9" name="Freeform 37"/>
          <p:cNvSpPr/>
          <p:nvPr/>
        </p:nvSpPr>
        <p:spPr>
          <a:xfrm>
            <a:off x="5146675" y="2397760"/>
            <a:ext cx="379413" cy="88900"/>
          </a:xfrm>
          <a:custGeom>
            <a:avLst/>
            <a:gdLst>
              <a:gd name="txL" fmla="*/ 0 w 598"/>
              <a:gd name="txT" fmla="*/ 0 h 139"/>
              <a:gd name="txR" fmla="*/ 598 w 598"/>
              <a:gd name="txB" fmla="*/ 139 h 1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98" h="139">
                <a:moveTo>
                  <a:pt x="306" y="38"/>
                </a:moveTo>
                <a:lnTo>
                  <a:pt x="344" y="25"/>
                </a:lnTo>
                <a:lnTo>
                  <a:pt x="382" y="13"/>
                </a:lnTo>
                <a:lnTo>
                  <a:pt x="420" y="13"/>
                </a:lnTo>
                <a:lnTo>
                  <a:pt x="458" y="0"/>
                </a:lnTo>
                <a:lnTo>
                  <a:pt x="484" y="0"/>
                </a:lnTo>
                <a:lnTo>
                  <a:pt x="509" y="0"/>
                </a:lnTo>
                <a:lnTo>
                  <a:pt x="522" y="13"/>
                </a:lnTo>
                <a:lnTo>
                  <a:pt x="535" y="13"/>
                </a:lnTo>
                <a:lnTo>
                  <a:pt x="560" y="25"/>
                </a:lnTo>
                <a:lnTo>
                  <a:pt x="573" y="38"/>
                </a:lnTo>
                <a:lnTo>
                  <a:pt x="585" y="51"/>
                </a:lnTo>
                <a:lnTo>
                  <a:pt x="598" y="51"/>
                </a:lnTo>
                <a:lnTo>
                  <a:pt x="585" y="63"/>
                </a:lnTo>
                <a:lnTo>
                  <a:pt x="573" y="63"/>
                </a:lnTo>
                <a:lnTo>
                  <a:pt x="560" y="76"/>
                </a:lnTo>
                <a:lnTo>
                  <a:pt x="535" y="76"/>
                </a:lnTo>
                <a:lnTo>
                  <a:pt x="496" y="89"/>
                </a:lnTo>
                <a:lnTo>
                  <a:pt x="458" y="89"/>
                </a:lnTo>
                <a:lnTo>
                  <a:pt x="407" y="101"/>
                </a:lnTo>
                <a:lnTo>
                  <a:pt x="356" y="101"/>
                </a:lnTo>
                <a:lnTo>
                  <a:pt x="306" y="114"/>
                </a:lnTo>
                <a:lnTo>
                  <a:pt x="242" y="114"/>
                </a:lnTo>
                <a:lnTo>
                  <a:pt x="191" y="127"/>
                </a:lnTo>
                <a:lnTo>
                  <a:pt x="153" y="127"/>
                </a:lnTo>
                <a:lnTo>
                  <a:pt x="102" y="127"/>
                </a:lnTo>
                <a:lnTo>
                  <a:pt x="64" y="139"/>
                </a:lnTo>
                <a:lnTo>
                  <a:pt x="26" y="139"/>
                </a:lnTo>
                <a:lnTo>
                  <a:pt x="0" y="139"/>
                </a:lnTo>
                <a:lnTo>
                  <a:pt x="0" y="63"/>
                </a:lnTo>
                <a:lnTo>
                  <a:pt x="64" y="63"/>
                </a:lnTo>
                <a:lnTo>
                  <a:pt x="127" y="63"/>
                </a:lnTo>
                <a:lnTo>
                  <a:pt x="217" y="51"/>
                </a:lnTo>
                <a:lnTo>
                  <a:pt x="306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0" name="Freeform 38"/>
          <p:cNvSpPr/>
          <p:nvPr/>
        </p:nvSpPr>
        <p:spPr>
          <a:xfrm>
            <a:off x="5146675" y="2551748"/>
            <a:ext cx="379413" cy="103187"/>
          </a:xfrm>
          <a:custGeom>
            <a:avLst/>
            <a:gdLst>
              <a:gd name="txL" fmla="*/ 0 w 598"/>
              <a:gd name="txT" fmla="*/ 0 h 164"/>
              <a:gd name="txR" fmla="*/ 598 w 598"/>
              <a:gd name="txB" fmla="*/ 164 h 16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98" h="164">
                <a:moveTo>
                  <a:pt x="0" y="88"/>
                </a:moveTo>
                <a:lnTo>
                  <a:pt x="26" y="88"/>
                </a:lnTo>
                <a:lnTo>
                  <a:pt x="51" y="88"/>
                </a:lnTo>
                <a:lnTo>
                  <a:pt x="77" y="76"/>
                </a:lnTo>
                <a:lnTo>
                  <a:pt x="115" y="76"/>
                </a:lnTo>
                <a:lnTo>
                  <a:pt x="153" y="76"/>
                </a:lnTo>
                <a:lnTo>
                  <a:pt x="191" y="63"/>
                </a:lnTo>
                <a:lnTo>
                  <a:pt x="242" y="50"/>
                </a:lnTo>
                <a:lnTo>
                  <a:pt x="293" y="38"/>
                </a:lnTo>
                <a:lnTo>
                  <a:pt x="331" y="25"/>
                </a:lnTo>
                <a:lnTo>
                  <a:pt x="382" y="25"/>
                </a:lnTo>
                <a:lnTo>
                  <a:pt x="407" y="12"/>
                </a:lnTo>
                <a:lnTo>
                  <a:pt x="446" y="12"/>
                </a:lnTo>
                <a:lnTo>
                  <a:pt x="471" y="0"/>
                </a:lnTo>
                <a:lnTo>
                  <a:pt x="496" y="0"/>
                </a:lnTo>
                <a:lnTo>
                  <a:pt x="522" y="0"/>
                </a:lnTo>
                <a:lnTo>
                  <a:pt x="535" y="12"/>
                </a:lnTo>
                <a:lnTo>
                  <a:pt x="560" y="12"/>
                </a:lnTo>
                <a:lnTo>
                  <a:pt x="573" y="25"/>
                </a:lnTo>
                <a:lnTo>
                  <a:pt x="585" y="38"/>
                </a:lnTo>
                <a:lnTo>
                  <a:pt x="598" y="50"/>
                </a:lnTo>
                <a:lnTo>
                  <a:pt x="585" y="50"/>
                </a:lnTo>
                <a:lnTo>
                  <a:pt x="585" y="63"/>
                </a:lnTo>
                <a:lnTo>
                  <a:pt x="573" y="63"/>
                </a:lnTo>
                <a:lnTo>
                  <a:pt x="560" y="63"/>
                </a:lnTo>
                <a:lnTo>
                  <a:pt x="535" y="76"/>
                </a:lnTo>
                <a:lnTo>
                  <a:pt x="509" y="76"/>
                </a:lnTo>
                <a:lnTo>
                  <a:pt x="484" y="88"/>
                </a:lnTo>
                <a:lnTo>
                  <a:pt x="446" y="88"/>
                </a:lnTo>
                <a:lnTo>
                  <a:pt x="407" y="101"/>
                </a:lnTo>
                <a:lnTo>
                  <a:pt x="356" y="101"/>
                </a:lnTo>
                <a:lnTo>
                  <a:pt x="306" y="114"/>
                </a:lnTo>
                <a:lnTo>
                  <a:pt x="255" y="126"/>
                </a:lnTo>
                <a:lnTo>
                  <a:pt x="204" y="139"/>
                </a:lnTo>
                <a:lnTo>
                  <a:pt x="140" y="139"/>
                </a:lnTo>
                <a:lnTo>
                  <a:pt x="64" y="152"/>
                </a:lnTo>
                <a:lnTo>
                  <a:pt x="0" y="164"/>
                </a:lnTo>
                <a:lnTo>
                  <a:pt x="0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1" name="Freeform 39"/>
          <p:cNvSpPr/>
          <p:nvPr/>
        </p:nvSpPr>
        <p:spPr>
          <a:xfrm>
            <a:off x="5146675" y="2720023"/>
            <a:ext cx="379413" cy="80962"/>
          </a:xfrm>
          <a:custGeom>
            <a:avLst/>
            <a:gdLst>
              <a:gd name="txL" fmla="*/ 0 w 598"/>
              <a:gd name="txT" fmla="*/ 0 h 126"/>
              <a:gd name="txR" fmla="*/ 598 w 598"/>
              <a:gd name="txB" fmla="*/ 126 h 1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98" h="126">
                <a:moveTo>
                  <a:pt x="369" y="101"/>
                </a:moveTo>
                <a:lnTo>
                  <a:pt x="267" y="114"/>
                </a:lnTo>
                <a:lnTo>
                  <a:pt x="166" y="114"/>
                </a:lnTo>
                <a:lnTo>
                  <a:pt x="77" y="126"/>
                </a:lnTo>
                <a:lnTo>
                  <a:pt x="0" y="126"/>
                </a:lnTo>
                <a:lnTo>
                  <a:pt x="0" y="50"/>
                </a:lnTo>
                <a:lnTo>
                  <a:pt x="77" y="50"/>
                </a:lnTo>
                <a:lnTo>
                  <a:pt x="140" y="38"/>
                </a:lnTo>
                <a:lnTo>
                  <a:pt x="204" y="25"/>
                </a:lnTo>
                <a:lnTo>
                  <a:pt x="267" y="25"/>
                </a:lnTo>
                <a:lnTo>
                  <a:pt x="318" y="12"/>
                </a:lnTo>
                <a:lnTo>
                  <a:pt x="369" y="0"/>
                </a:lnTo>
                <a:lnTo>
                  <a:pt x="395" y="0"/>
                </a:lnTo>
                <a:lnTo>
                  <a:pt x="420" y="0"/>
                </a:lnTo>
                <a:lnTo>
                  <a:pt x="433" y="0"/>
                </a:lnTo>
                <a:lnTo>
                  <a:pt x="446" y="0"/>
                </a:lnTo>
                <a:lnTo>
                  <a:pt x="496" y="0"/>
                </a:lnTo>
                <a:lnTo>
                  <a:pt x="522" y="0"/>
                </a:lnTo>
                <a:lnTo>
                  <a:pt x="547" y="12"/>
                </a:lnTo>
                <a:lnTo>
                  <a:pt x="573" y="12"/>
                </a:lnTo>
                <a:lnTo>
                  <a:pt x="585" y="25"/>
                </a:lnTo>
                <a:lnTo>
                  <a:pt x="585" y="38"/>
                </a:lnTo>
                <a:lnTo>
                  <a:pt x="598" y="38"/>
                </a:lnTo>
                <a:lnTo>
                  <a:pt x="585" y="50"/>
                </a:lnTo>
                <a:lnTo>
                  <a:pt x="573" y="50"/>
                </a:lnTo>
                <a:lnTo>
                  <a:pt x="560" y="63"/>
                </a:lnTo>
                <a:lnTo>
                  <a:pt x="535" y="63"/>
                </a:lnTo>
                <a:lnTo>
                  <a:pt x="509" y="76"/>
                </a:lnTo>
                <a:lnTo>
                  <a:pt x="471" y="88"/>
                </a:lnTo>
                <a:lnTo>
                  <a:pt x="420" y="88"/>
                </a:lnTo>
                <a:lnTo>
                  <a:pt x="369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5235575" y="1899285"/>
            <a:ext cx="209550" cy="419100"/>
          </a:xfrm>
          <a:custGeom>
            <a:avLst/>
            <a:gdLst>
              <a:gd name="txL" fmla="*/ 0 w 331"/>
              <a:gd name="txT" fmla="*/ 0 h 659"/>
              <a:gd name="txR" fmla="*/ 331 w 331"/>
              <a:gd name="txB" fmla="*/ 659 h 6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1" h="659">
                <a:moveTo>
                  <a:pt x="127" y="64"/>
                </a:moveTo>
                <a:lnTo>
                  <a:pt x="127" y="38"/>
                </a:lnTo>
                <a:lnTo>
                  <a:pt x="115" y="26"/>
                </a:lnTo>
                <a:lnTo>
                  <a:pt x="127" y="13"/>
                </a:lnTo>
                <a:lnTo>
                  <a:pt x="127" y="0"/>
                </a:lnTo>
                <a:lnTo>
                  <a:pt x="140" y="0"/>
                </a:lnTo>
                <a:lnTo>
                  <a:pt x="153" y="0"/>
                </a:lnTo>
                <a:lnTo>
                  <a:pt x="166" y="0"/>
                </a:lnTo>
                <a:lnTo>
                  <a:pt x="204" y="13"/>
                </a:lnTo>
                <a:lnTo>
                  <a:pt x="242" y="38"/>
                </a:lnTo>
                <a:lnTo>
                  <a:pt x="255" y="51"/>
                </a:lnTo>
                <a:lnTo>
                  <a:pt x="280" y="64"/>
                </a:lnTo>
                <a:lnTo>
                  <a:pt x="293" y="76"/>
                </a:lnTo>
                <a:lnTo>
                  <a:pt x="306" y="89"/>
                </a:lnTo>
                <a:lnTo>
                  <a:pt x="318" y="89"/>
                </a:lnTo>
                <a:lnTo>
                  <a:pt x="318" y="102"/>
                </a:lnTo>
                <a:lnTo>
                  <a:pt x="331" y="114"/>
                </a:lnTo>
                <a:lnTo>
                  <a:pt x="331" y="127"/>
                </a:lnTo>
                <a:lnTo>
                  <a:pt x="331" y="140"/>
                </a:lnTo>
                <a:lnTo>
                  <a:pt x="318" y="152"/>
                </a:lnTo>
                <a:lnTo>
                  <a:pt x="318" y="165"/>
                </a:lnTo>
                <a:lnTo>
                  <a:pt x="306" y="190"/>
                </a:lnTo>
                <a:lnTo>
                  <a:pt x="293" y="216"/>
                </a:lnTo>
                <a:lnTo>
                  <a:pt x="280" y="241"/>
                </a:lnTo>
                <a:lnTo>
                  <a:pt x="267" y="279"/>
                </a:lnTo>
                <a:lnTo>
                  <a:pt x="242" y="304"/>
                </a:lnTo>
                <a:lnTo>
                  <a:pt x="229" y="355"/>
                </a:lnTo>
                <a:lnTo>
                  <a:pt x="204" y="393"/>
                </a:lnTo>
                <a:lnTo>
                  <a:pt x="178" y="444"/>
                </a:lnTo>
                <a:lnTo>
                  <a:pt x="153" y="494"/>
                </a:lnTo>
                <a:lnTo>
                  <a:pt x="127" y="545"/>
                </a:lnTo>
                <a:lnTo>
                  <a:pt x="102" y="596"/>
                </a:lnTo>
                <a:lnTo>
                  <a:pt x="77" y="659"/>
                </a:lnTo>
                <a:lnTo>
                  <a:pt x="0" y="659"/>
                </a:lnTo>
                <a:lnTo>
                  <a:pt x="26" y="596"/>
                </a:lnTo>
                <a:lnTo>
                  <a:pt x="38" y="532"/>
                </a:lnTo>
                <a:lnTo>
                  <a:pt x="51" y="469"/>
                </a:lnTo>
                <a:lnTo>
                  <a:pt x="64" y="418"/>
                </a:lnTo>
                <a:lnTo>
                  <a:pt x="77" y="368"/>
                </a:lnTo>
                <a:lnTo>
                  <a:pt x="89" y="317"/>
                </a:lnTo>
                <a:lnTo>
                  <a:pt x="102" y="279"/>
                </a:lnTo>
                <a:lnTo>
                  <a:pt x="115" y="228"/>
                </a:lnTo>
                <a:lnTo>
                  <a:pt x="115" y="203"/>
                </a:lnTo>
                <a:lnTo>
                  <a:pt x="127" y="165"/>
                </a:lnTo>
                <a:lnTo>
                  <a:pt x="127" y="140"/>
                </a:lnTo>
                <a:lnTo>
                  <a:pt x="127" y="114"/>
                </a:lnTo>
                <a:lnTo>
                  <a:pt x="127" y="102"/>
                </a:lnTo>
                <a:lnTo>
                  <a:pt x="127" y="89"/>
                </a:lnTo>
                <a:lnTo>
                  <a:pt x="127" y="76"/>
                </a:lnTo>
                <a:lnTo>
                  <a:pt x="127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8" name="Freeform 36"/>
          <p:cNvSpPr/>
          <p:nvPr/>
        </p:nvSpPr>
        <p:spPr>
          <a:xfrm>
            <a:off x="5122863" y="2213610"/>
            <a:ext cx="646112" cy="715963"/>
          </a:xfrm>
          <a:custGeom>
            <a:avLst/>
            <a:gdLst>
              <a:gd name="txL" fmla="*/ 0 w 1018"/>
              <a:gd name="txT" fmla="*/ 0 h 1128"/>
              <a:gd name="txR" fmla="*/ 1018 w 1018"/>
              <a:gd name="txB" fmla="*/ 1128 h 1128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18" h="1128">
                <a:moveTo>
                  <a:pt x="687" y="26"/>
                </a:moveTo>
                <a:lnTo>
                  <a:pt x="700" y="13"/>
                </a:lnTo>
                <a:lnTo>
                  <a:pt x="725" y="0"/>
                </a:lnTo>
                <a:lnTo>
                  <a:pt x="738" y="0"/>
                </a:lnTo>
                <a:lnTo>
                  <a:pt x="763" y="0"/>
                </a:lnTo>
                <a:lnTo>
                  <a:pt x="789" y="13"/>
                </a:lnTo>
                <a:lnTo>
                  <a:pt x="827" y="26"/>
                </a:lnTo>
                <a:lnTo>
                  <a:pt x="852" y="38"/>
                </a:lnTo>
                <a:lnTo>
                  <a:pt x="865" y="51"/>
                </a:lnTo>
                <a:lnTo>
                  <a:pt x="891" y="64"/>
                </a:lnTo>
                <a:lnTo>
                  <a:pt x="916" y="76"/>
                </a:lnTo>
                <a:lnTo>
                  <a:pt x="942" y="89"/>
                </a:lnTo>
                <a:lnTo>
                  <a:pt x="967" y="102"/>
                </a:lnTo>
                <a:lnTo>
                  <a:pt x="980" y="114"/>
                </a:lnTo>
                <a:lnTo>
                  <a:pt x="992" y="127"/>
                </a:lnTo>
                <a:lnTo>
                  <a:pt x="1005" y="140"/>
                </a:lnTo>
                <a:lnTo>
                  <a:pt x="1018" y="140"/>
                </a:lnTo>
                <a:lnTo>
                  <a:pt x="1018" y="153"/>
                </a:lnTo>
                <a:lnTo>
                  <a:pt x="1005" y="191"/>
                </a:lnTo>
                <a:lnTo>
                  <a:pt x="992" y="203"/>
                </a:lnTo>
                <a:lnTo>
                  <a:pt x="980" y="229"/>
                </a:lnTo>
                <a:lnTo>
                  <a:pt x="967" y="229"/>
                </a:lnTo>
                <a:lnTo>
                  <a:pt x="967" y="241"/>
                </a:lnTo>
                <a:lnTo>
                  <a:pt x="954" y="267"/>
                </a:lnTo>
                <a:lnTo>
                  <a:pt x="954" y="292"/>
                </a:lnTo>
                <a:lnTo>
                  <a:pt x="954" y="330"/>
                </a:lnTo>
                <a:lnTo>
                  <a:pt x="942" y="368"/>
                </a:lnTo>
                <a:lnTo>
                  <a:pt x="942" y="419"/>
                </a:lnTo>
                <a:lnTo>
                  <a:pt x="929" y="469"/>
                </a:lnTo>
                <a:lnTo>
                  <a:pt x="929" y="533"/>
                </a:lnTo>
                <a:lnTo>
                  <a:pt x="929" y="596"/>
                </a:lnTo>
                <a:lnTo>
                  <a:pt x="916" y="672"/>
                </a:lnTo>
                <a:lnTo>
                  <a:pt x="916" y="748"/>
                </a:lnTo>
                <a:lnTo>
                  <a:pt x="916" y="824"/>
                </a:lnTo>
                <a:lnTo>
                  <a:pt x="903" y="925"/>
                </a:lnTo>
                <a:lnTo>
                  <a:pt x="903" y="1014"/>
                </a:lnTo>
                <a:lnTo>
                  <a:pt x="903" y="1128"/>
                </a:lnTo>
                <a:lnTo>
                  <a:pt x="776" y="1128"/>
                </a:lnTo>
                <a:lnTo>
                  <a:pt x="776" y="1014"/>
                </a:lnTo>
                <a:lnTo>
                  <a:pt x="776" y="925"/>
                </a:lnTo>
                <a:lnTo>
                  <a:pt x="776" y="824"/>
                </a:lnTo>
                <a:lnTo>
                  <a:pt x="776" y="748"/>
                </a:lnTo>
                <a:lnTo>
                  <a:pt x="776" y="659"/>
                </a:lnTo>
                <a:lnTo>
                  <a:pt x="776" y="583"/>
                </a:lnTo>
                <a:lnTo>
                  <a:pt x="776" y="520"/>
                </a:lnTo>
                <a:lnTo>
                  <a:pt x="763" y="457"/>
                </a:lnTo>
                <a:lnTo>
                  <a:pt x="763" y="406"/>
                </a:lnTo>
                <a:lnTo>
                  <a:pt x="763" y="355"/>
                </a:lnTo>
                <a:lnTo>
                  <a:pt x="763" y="317"/>
                </a:lnTo>
                <a:lnTo>
                  <a:pt x="763" y="279"/>
                </a:lnTo>
                <a:lnTo>
                  <a:pt x="763" y="241"/>
                </a:lnTo>
                <a:lnTo>
                  <a:pt x="763" y="216"/>
                </a:lnTo>
                <a:lnTo>
                  <a:pt x="751" y="203"/>
                </a:lnTo>
                <a:lnTo>
                  <a:pt x="751" y="191"/>
                </a:lnTo>
                <a:lnTo>
                  <a:pt x="738" y="165"/>
                </a:lnTo>
                <a:lnTo>
                  <a:pt x="713" y="153"/>
                </a:lnTo>
                <a:lnTo>
                  <a:pt x="687" y="140"/>
                </a:lnTo>
                <a:lnTo>
                  <a:pt x="662" y="140"/>
                </a:lnTo>
                <a:lnTo>
                  <a:pt x="649" y="140"/>
                </a:lnTo>
                <a:lnTo>
                  <a:pt x="636" y="140"/>
                </a:lnTo>
                <a:lnTo>
                  <a:pt x="623" y="140"/>
                </a:lnTo>
                <a:lnTo>
                  <a:pt x="598" y="140"/>
                </a:lnTo>
                <a:lnTo>
                  <a:pt x="573" y="153"/>
                </a:lnTo>
                <a:lnTo>
                  <a:pt x="534" y="153"/>
                </a:lnTo>
                <a:lnTo>
                  <a:pt x="509" y="165"/>
                </a:lnTo>
                <a:lnTo>
                  <a:pt x="458" y="165"/>
                </a:lnTo>
                <a:lnTo>
                  <a:pt x="420" y="178"/>
                </a:lnTo>
                <a:lnTo>
                  <a:pt x="369" y="191"/>
                </a:lnTo>
                <a:lnTo>
                  <a:pt x="318" y="191"/>
                </a:lnTo>
                <a:lnTo>
                  <a:pt x="267" y="203"/>
                </a:lnTo>
                <a:lnTo>
                  <a:pt x="204" y="216"/>
                </a:lnTo>
                <a:lnTo>
                  <a:pt x="140" y="229"/>
                </a:lnTo>
                <a:lnTo>
                  <a:pt x="76" y="241"/>
                </a:lnTo>
                <a:lnTo>
                  <a:pt x="0" y="254"/>
                </a:lnTo>
                <a:lnTo>
                  <a:pt x="0" y="165"/>
                </a:lnTo>
                <a:lnTo>
                  <a:pt x="76" y="153"/>
                </a:lnTo>
                <a:lnTo>
                  <a:pt x="140" y="140"/>
                </a:lnTo>
                <a:lnTo>
                  <a:pt x="216" y="127"/>
                </a:lnTo>
                <a:lnTo>
                  <a:pt x="267" y="114"/>
                </a:lnTo>
                <a:lnTo>
                  <a:pt x="331" y="114"/>
                </a:lnTo>
                <a:lnTo>
                  <a:pt x="382" y="102"/>
                </a:lnTo>
                <a:lnTo>
                  <a:pt x="433" y="89"/>
                </a:lnTo>
                <a:lnTo>
                  <a:pt x="484" y="76"/>
                </a:lnTo>
                <a:lnTo>
                  <a:pt x="522" y="76"/>
                </a:lnTo>
                <a:lnTo>
                  <a:pt x="560" y="64"/>
                </a:lnTo>
                <a:lnTo>
                  <a:pt x="598" y="51"/>
                </a:lnTo>
                <a:lnTo>
                  <a:pt x="623" y="51"/>
                </a:lnTo>
                <a:lnTo>
                  <a:pt x="636" y="38"/>
                </a:lnTo>
                <a:lnTo>
                  <a:pt x="662" y="38"/>
                </a:lnTo>
                <a:lnTo>
                  <a:pt x="674" y="26"/>
                </a:lnTo>
                <a:lnTo>
                  <a:pt x="687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2" name="Freeform 40"/>
          <p:cNvSpPr/>
          <p:nvPr/>
        </p:nvSpPr>
        <p:spPr>
          <a:xfrm>
            <a:off x="4637088" y="2832735"/>
            <a:ext cx="1568450" cy="225425"/>
          </a:xfrm>
          <a:custGeom>
            <a:avLst/>
            <a:gdLst>
              <a:gd name="txL" fmla="*/ 0 w 2468"/>
              <a:gd name="txT" fmla="*/ 0 h 355"/>
              <a:gd name="txR" fmla="*/ 2468 w 2468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68" h="355">
                <a:moveTo>
                  <a:pt x="2455" y="203"/>
                </a:moveTo>
                <a:lnTo>
                  <a:pt x="2455" y="203"/>
                </a:lnTo>
                <a:lnTo>
                  <a:pt x="2430" y="216"/>
                </a:lnTo>
                <a:lnTo>
                  <a:pt x="2417" y="216"/>
                </a:lnTo>
                <a:lnTo>
                  <a:pt x="2379" y="216"/>
                </a:lnTo>
                <a:lnTo>
                  <a:pt x="2341" y="216"/>
                </a:lnTo>
                <a:lnTo>
                  <a:pt x="2290" y="216"/>
                </a:lnTo>
                <a:lnTo>
                  <a:pt x="2239" y="203"/>
                </a:lnTo>
                <a:lnTo>
                  <a:pt x="2175" y="203"/>
                </a:lnTo>
                <a:lnTo>
                  <a:pt x="2112" y="190"/>
                </a:lnTo>
                <a:lnTo>
                  <a:pt x="2061" y="190"/>
                </a:lnTo>
                <a:lnTo>
                  <a:pt x="2010" y="190"/>
                </a:lnTo>
                <a:lnTo>
                  <a:pt x="1959" y="178"/>
                </a:lnTo>
                <a:lnTo>
                  <a:pt x="1921" y="178"/>
                </a:lnTo>
                <a:lnTo>
                  <a:pt x="1895" y="178"/>
                </a:lnTo>
                <a:lnTo>
                  <a:pt x="1870" y="178"/>
                </a:lnTo>
                <a:lnTo>
                  <a:pt x="1857" y="178"/>
                </a:lnTo>
                <a:lnTo>
                  <a:pt x="1832" y="178"/>
                </a:lnTo>
                <a:lnTo>
                  <a:pt x="1806" y="178"/>
                </a:lnTo>
                <a:lnTo>
                  <a:pt x="1781" y="178"/>
                </a:lnTo>
                <a:lnTo>
                  <a:pt x="1743" y="178"/>
                </a:lnTo>
                <a:lnTo>
                  <a:pt x="1705" y="190"/>
                </a:lnTo>
                <a:lnTo>
                  <a:pt x="1654" y="190"/>
                </a:lnTo>
                <a:lnTo>
                  <a:pt x="1603" y="190"/>
                </a:lnTo>
                <a:lnTo>
                  <a:pt x="1552" y="203"/>
                </a:lnTo>
                <a:lnTo>
                  <a:pt x="1425" y="216"/>
                </a:lnTo>
                <a:lnTo>
                  <a:pt x="1285" y="216"/>
                </a:lnTo>
                <a:lnTo>
                  <a:pt x="1157" y="228"/>
                </a:lnTo>
                <a:lnTo>
                  <a:pt x="1018" y="254"/>
                </a:lnTo>
                <a:lnTo>
                  <a:pt x="878" y="266"/>
                </a:lnTo>
                <a:lnTo>
                  <a:pt x="738" y="279"/>
                </a:lnTo>
                <a:lnTo>
                  <a:pt x="610" y="304"/>
                </a:lnTo>
                <a:lnTo>
                  <a:pt x="483" y="330"/>
                </a:lnTo>
                <a:lnTo>
                  <a:pt x="432" y="330"/>
                </a:lnTo>
                <a:lnTo>
                  <a:pt x="381" y="342"/>
                </a:lnTo>
                <a:lnTo>
                  <a:pt x="343" y="342"/>
                </a:lnTo>
                <a:lnTo>
                  <a:pt x="305" y="355"/>
                </a:lnTo>
                <a:lnTo>
                  <a:pt x="267" y="355"/>
                </a:lnTo>
                <a:lnTo>
                  <a:pt x="241" y="355"/>
                </a:lnTo>
                <a:lnTo>
                  <a:pt x="229" y="355"/>
                </a:lnTo>
                <a:lnTo>
                  <a:pt x="216" y="355"/>
                </a:lnTo>
                <a:lnTo>
                  <a:pt x="191" y="355"/>
                </a:lnTo>
                <a:lnTo>
                  <a:pt x="165" y="355"/>
                </a:lnTo>
                <a:lnTo>
                  <a:pt x="127" y="342"/>
                </a:lnTo>
                <a:lnTo>
                  <a:pt x="89" y="330"/>
                </a:lnTo>
                <a:lnTo>
                  <a:pt x="76" y="317"/>
                </a:lnTo>
                <a:lnTo>
                  <a:pt x="51" y="304"/>
                </a:lnTo>
                <a:lnTo>
                  <a:pt x="38" y="304"/>
                </a:lnTo>
                <a:lnTo>
                  <a:pt x="25" y="292"/>
                </a:lnTo>
                <a:lnTo>
                  <a:pt x="12" y="292"/>
                </a:lnTo>
                <a:lnTo>
                  <a:pt x="12" y="279"/>
                </a:lnTo>
                <a:lnTo>
                  <a:pt x="0" y="279"/>
                </a:lnTo>
                <a:lnTo>
                  <a:pt x="0" y="266"/>
                </a:lnTo>
                <a:lnTo>
                  <a:pt x="0" y="254"/>
                </a:lnTo>
                <a:lnTo>
                  <a:pt x="12" y="241"/>
                </a:lnTo>
                <a:lnTo>
                  <a:pt x="25" y="241"/>
                </a:lnTo>
                <a:lnTo>
                  <a:pt x="38" y="241"/>
                </a:lnTo>
                <a:lnTo>
                  <a:pt x="51" y="241"/>
                </a:lnTo>
                <a:lnTo>
                  <a:pt x="76" y="241"/>
                </a:lnTo>
                <a:lnTo>
                  <a:pt x="89" y="241"/>
                </a:lnTo>
                <a:lnTo>
                  <a:pt x="102" y="241"/>
                </a:lnTo>
                <a:lnTo>
                  <a:pt x="114" y="241"/>
                </a:lnTo>
                <a:lnTo>
                  <a:pt x="140" y="228"/>
                </a:lnTo>
                <a:lnTo>
                  <a:pt x="165" y="228"/>
                </a:lnTo>
                <a:lnTo>
                  <a:pt x="191" y="228"/>
                </a:lnTo>
                <a:lnTo>
                  <a:pt x="216" y="228"/>
                </a:lnTo>
                <a:lnTo>
                  <a:pt x="254" y="228"/>
                </a:lnTo>
                <a:lnTo>
                  <a:pt x="280" y="216"/>
                </a:lnTo>
                <a:lnTo>
                  <a:pt x="318" y="216"/>
                </a:lnTo>
                <a:lnTo>
                  <a:pt x="356" y="216"/>
                </a:lnTo>
                <a:lnTo>
                  <a:pt x="407" y="203"/>
                </a:lnTo>
                <a:lnTo>
                  <a:pt x="458" y="203"/>
                </a:lnTo>
                <a:lnTo>
                  <a:pt x="496" y="190"/>
                </a:lnTo>
                <a:lnTo>
                  <a:pt x="560" y="190"/>
                </a:lnTo>
                <a:lnTo>
                  <a:pt x="610" y="178"/>
                </a:lnTo>
                <a:lnTo>
                  <a:pt x="839" y="152"/>
                </a:lnTo>
                <a:lnTo>
                  <a:pt x="1081" y="127"/>
                </a:lnTo>
                <a:lnTo>
                  <a:pt x="1323" y="89"/>
                </a:lnTo>
                <a:lnTo>
                  <a:pt x="1590" y="63"/>
                </a:lnTo>
                <a:lnTo>
                  <a:pt x="1641" y="51"/>
                </a:lnTo>
                <a:lnTo>
                  <a:pt x="1705" y="51"/>
                </a:lnTo>
                <a:lnTo>
                  <a:pt x="1755" y="38"/>
                </a:lnTo>
                <a:lnTo>
                  <a:pt x="1806" y="38"/>
                </a:lnTo>
                <a:lnTo>
                  <a:pt x="1857" y="25"/>
                </a:lnTo>
                <a:lnTo>
                  <a:pt x="1895" y="25"/>
                </a:lnTo>
                <a:lnTo>
                  <a:pt x="1946" y="25"/>
                </a:lnTo>
                <a:lnTo>
                  <a:pt x="1984" y="13"/>
                </a:lnTo>
                <a:lnTo>
                  <a:pt x="2010" y="13"/>
                </a:lnTo>
                <a:lnTo>
                  <a:pt x="2048" y="13"/>
                </a:lnTo>
                <a:lnTo>
                  <a:pt x="2073" y="13"/>
                </a:lnTo>
                <a:lnTo>
                  <a:pt x="2099" y="0"/>
                </a:lnTo>
                <a:lnTo>
                  <a:pt x="2124" y="0"/>
                </a:lnTo>
                <a:lnTo>
                  <a:pt x="2137" y="0"/>
                </a:lnTo>
                <a:lnTo>
                  <a:pt x="2150" y="0"/>
                </a:lnTo>
                <a:lnTo>
                  <a:pt x="2163" y="0"/>
                </a:lnTo>
                <a:lnTo>
                  <a:pt x="2201" y="0"/>
                </a:lnTo>
                <a:lnTo>
                  <a:pt x="2239" y="13"/>
                </a:lnTo>
                <a:lnTo>
                  <a:pt x="2290" y="38"/>
                </a:lnTo>
                <a:lnTo>
                  <a:pt x="2341" y="63"/>
                </a:lnTo>
                <a:lnTo>
                  <a:pt x="2353" y="76"/>
                </a:lnTo>
                <a:lnTo>
                  <a:pt x="2379" y="89"/>
                </a:lnTo>
                <a:lnTo>
                  <a:pt x="2404" y="89"/>
                </a:lnTo>
                <a:lnTo>
                  <a:pt x="2417" y="102"/>
                </a:lnTo>
                <a:lnTo>
                  <a:pt x="2430" y="114"/>
                </a:lnTo>
                <a:lnTo>
                  <a:pt x="2442" y="127"/>
                </a:lnTo>
                <a:lnTo>
                  <a:pt x="2455" y="140"/>
                </a:lnTo>
                <a:lnTo>
                  <a:pt x="2455" y="152"/>
                </a:lnTo>
                <a:lnTo>
                  <a:pt x="2468" y="165"/>
                </a:lnTo>
                <a:lnTo>
                  <a:pt x="2468" y="190"/>
                </a:lnTo>
                <a:lnTo>
                  <a:pt x="2455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760730" y="140525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置</a:t>
            </a:r>
          </a:p>
        </p:txBody>
      </p:sp>
      <p:sp>
        <p:nvSpPr>
          <p:cNvPr id="30" name="矩形 29"/>
          <p:cNvSpPr/>
          <p:nvPr/>
        </p:nvSpPr>
        <p:spPr>
          <a:xfrm>
            <a:off x="965661" y="670815"/>
            <a:ext cx="12604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zhì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06438" y="3011488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上下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15963" y="374808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安置   置之不理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87388" y="337978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Z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罒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9338" y="705485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7063" y="18065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6925945" y="1218565"/>
            <a:ext cx="2036445" cy="133286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83186"/>
              <a:gd name="adj6" fmla="val -4349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十字横要长、竖稍向左拉，下框内是三横，外边一横最长。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1976755" y="1618615"/>
            <a:ext cx="1829435" cy="79756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62659"/>
              <a:gd name="adj6" fmla="val 1579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罒要扁宽。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06205" y="3011488"/>
            <a:ext cx="1859600" cy="1241425"/>
            <a:chOff x="6397625" y="2122488"/>
            <a:chExt cx="185960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70213" y="2221423"/>
              <a:ext cx="168701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易错提示：下部千万不要少写一横哦！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4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869250" y="750238"/>
            <a:ext cx="6592888" cy="59055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1.</a:t>
            </a:r>
            <a:r>
              <a:rPr lang="zh-CN" altLang="en-US" sz="3200" b="1" dirty="0">
                <a:latin typeface="宋体" panose="02010600030101010101" pitchFamily="2" charset="-122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45675" y="-44775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893000" y="1979725"/>
            <a:ext cx="7829550" cy="51276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3.</a:t>
            </a:r>
            <a:r>
              <a:rPr lang="zh-CN" altLang="en-US" sz="3200" b="1" dirty="0">
                <a:latin typeface="宋体" panose="02010600030101010101" pitchFamily="2" charset="-122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278388" y="2650028"/>
            <a:ext cx="8711229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冠军  陆地  俯冲  喷气  一枚  一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束 </a:t>
            </a:r>
          </a:p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赤道 </a:t>
            </a:r>
            <a:r>
              <a:rPr lang="zh-CN" altLang="en-US" sz="3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圆圈  难以置信  猎豹  高速公路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搭乘 </a:t>
            </a:r>
            <a:r>
              <a:rPr lang="zh-CN" altLang="en-US" sz="3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火箭  发动机    呼啸  手电筒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893000" y="1352663"/>
            <a:ext cx="3709988" cy="512762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宋体" panose="02010600030101010101" pitchFamily="2" charset="-122"/>
              </a:rPr>
              <a:t>2.</a:t>
            </a:r>
            <a:r>
              <a:rPr lang="zh-CN" altLang="en-US" sz="3200" b="1" dirty="0">
                <a:latin typeface="宋体" panose="02010600030101010101" pitchFamily="2" charset="-122"/>
              </a:rPr>
              <a:t>听写生字、词语。</a:t>
            </a:r>
            <a:endParaRPr lang="en-US" altLang="zh-CN" sz="3200" b="1" dirty="0">
              <a:latin typeface="宋体" panose="02010600030101010101" pitchFamily="2" charset="-122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433375" y="24440"/>
            <a:ext cx="2099945" cy="6216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03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a9185d2-9ab3-45b4-be75-92a8f2ab3c09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25d3356-7487-4bdb-879e-ae47bb3a359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5be4054-874b-4300-b43b-8c46634f7a3e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1426</Words>
  <Application>Microsoft Office PowerPoint</Application>
  <PresentationFormat>全屏显示(16:9)</PresentationFormat>
  <Paragraphs>215</Paragraphs>
  <Slides>30</Slides>
  <Notes>10</Notes>
  <HiddenSlides>10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705</cp:revision>
  <dcterms:created xsi:type="dcterms:W3CDTF">2015-12-30T08:03:00Z</dcterms:created>
  <dcterms:modified xsi:type="dcterms:W3CDTF">2020-08-02T08:37:53Z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